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9" r:id="rId12"/>
    <p:sldId id="268" r:id="rId13"/>
  </p:sldIdLst>
  <p:sldSz cx="9144000" cy="5143500" type="screen16x9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>
      <p:cViewPr varScale="1">
        <p:scale>
          <a:sx n="118" d="100"/>
          <a:sy n="118" d="100"/>
        </p:scale>
        <p:origin x="28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03.uis.no\emp03\2903869\Papers\LNG%20transportation\option\for_IAEE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03.uis.no\emp03\2903869\Papers\LNG%20transportation\option\for_IAEE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03.uis.no\emp03\2903869\Papers\LNG%20transportation\option\for_IAEE20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Export</a:t>
            </a:r>
            <a:r>
              <a:rPr lang="en-US" baseline="0" dirty="0" smtClean="0"/>
              <a:t> prices</a:t>
            </a:r>
            <a:endParaRPr lang="en-US" dirty="0"/>
          </a:p>
        </c:rich>
      </c:tx>
      <c:layout>
        <c:manualLayout>
          <c:xMode val="edge"/>
          <c:yMode val="edge"/>
          <c:x val="0.35741611111111116"/>
          <c:y val="1.32291666666666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0.16096293916953877"/>
          <c:y val="4.4498346196251391E-2"/>
          <c:w val="0.78123501375999449"/>
          <c:h val="0.49297068296451918"/>
        </c:manualLayout>
      </c:layout>
      <c:lineChart>
        <c:grouping val="standard"/>
        <c:varyColors val="0"/>
        <c:ser>
          <c:idx val="0"/>
          <c:order val="0"/>
          <c:tx>
            <c:strRef>
              <c:f>'export freight'!$C$2</c:f>
              <c:strCache>
                <c:ptCount val="1"/>
                <c:pt idx="0">
                  <c:v>Australia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freight'!$C$3:$C$136</c:f>
              <c:numCache>
                <c:formatCode>0.00</c:formatCode>
                <c:ptCount val="134"/>
                <c:pt idx="0">
                  <c:v>0.20871259757802005</c:v>
                </c:pt>
                <c:pt idx="1">
                  <c:v>0.24941627934221691</c:v>
                </c:pt>
                <c:pt idx="2">
                  <c:v>0.23939526081776907</c:v>
                </c:pt>
                <c:pt idx="3">
                  <c:v>0.18185015497982893</c:v>
                </c:pt>
                <c:pt idx="4">
                  <c:v>0.19843099242974616</c:v>
                </c:pt>
                <c:pt idx="5">
                  <c:v>0.20608917166178142</c:v>
                </c:pt>
                <c:pt idx="6">
                  <c:v>0.20608917166178142</c:v>
                </c:pt>
                <c:pt idx="7">
                  <c:v>0.20657924947331807</c:v>
                </c:pt>
                <c:pt idx="8">
                  <c:v>0.20657924947331807</c:v>
                </c:pt>
                <c:pt idx="9">
                  <c:v>0.24745176835700783</c:v>
                </c:pt>
                <c:pt idx="10">
                  <c:v>0.21107181964607805</c:v>
                </c:pt>
                <c:pt idx="11">
                  <c:v>0.21107181964607805</c:v>
                </c:pt>
                <c:pt idx="12">
                  <c:v>0.2008959642408655</c:v>
                </c:pt>
                <c:pt idx="13">
                  <c:v>0.1644322594056237</c:v>
                </c:pt>
                <c:pt idx="14">
                  <c:v>0.15790316056198325</c:v>
                </c:pt>
                <c:pt idx="15">
                  <c:v>0.15790316056198325</c:v>
                </c:pt>
                <c:pt idx="16">
                  <c:v>0.17071514475015828</c:v>
                </c:pt>
                <c:pt idx="17">
                  <c:v>0.17071514475015828</c:v>
                </c:pt>
                <c:pt idx="18">
                  <c:v>0.20308057733136886</c:v>
                </c:pt>
                <c:pt idx="19">
                  <c:v>0.21714015817598623</c:v>
                </c:pt>
                <c:pt idx="20">
                  <c:v>0.21714015817598623</c:v>
                </c:pt>
                <c:pt idx="21">
                  <c:v>0.2008959642408655</c:v>
                </c:pt>
                <c:pt idx="22">
                  <c:v>0.2008959642408655</c:v>
                </c:pt>
                <c:pt idx="23">
                  <c:v>0.2008959642408655</c:v>
                </c:pt>
                <c:pt idx="24">
                  <c:v>0.18969932384829449</c:v>
                </c:pt>
                <c:pt idx="25">
                  <c:v>0.21247195964932947</c:v>
                </c:pt>
                <c:pt idx="26">
                  <c:v>0.21235870268957499</c:v>
                </c:pt>
                <c:pt idx="27">
                  <c:v>0.20561315712206779</c:v>
                </c:pt>
                <c:pt idx="28">
                  <c:v>0.22106821751833619</c:v>
                </c:pt>
                <c:pt idx="29">
                  <c:v>0.22106821751833619</c:v>
                </c:pt>
                <c:pt idx="30">
                  <c:v>0.24518734695136044</c:v>
                </c:pt>
                <c:pt idx="31">
                  <c:v>0.24518734695136044</c:v>
                </c:pt>
                <c:pt idx="32">
                  <c:v>0.23525116336787191</c:v>
                </c:pt>
                <c:pt idx="33">
                  <c:v>0.23525116336787191</c:v>
                </c:pt>
                <c:pt idx="34">
                  <c:v>0.23525116336787191</c:v>
                </c:pt>
                <c:pt idx="35">
                  <c:v>0.17619204066687638</c:v>
                </c:pt>
                <c:pt idx="36">
                  <c:v>0.17619204066687638</c:v>
                </c:pt>
                <c:pt idx="37">
                  <c:v>0.17768147480562543</c:v>
                </c:pt>
                <c:pt idx="38">
                  <c:v>0.17235375603972275</c:v>
                </c:pt>
                <c:pt idx="39">
                  <c:v>0.15564536771830362</c:v>
                </c:pt>
                <c:pt idx="40">
                  <c:v>0.15564536771830362</c:v>
                </c:pt>
                <c:pt idx="41">
                  <c:v>0.14561318069417759</c:v>
                </c:pt>
                <c:pt idx="42">
                  <c:v>0.14815142193998884</c:v>
                </c:pt>
                <c:pt idx="43">
                  <c:v>0.14815142193998884</c:v>
                </c:pt>
                <c:pt idx="44">
                  <c:v>0.14815142193998884</c:v>
                </c:pt>
                <c:pt idx="45">
                  <c:v>0.18314587023295684</c:v>
                </c:pt>
                <c:pt idx="46">
                  <c:v>0.18314587023295684</c:v>
                </c:pt>
                <c:pt idx="47">
                  <c:v>0.18314587023295684</c:v>
                </c:pt>
                <c:pt idx="48">
                  <c:v>0.18038270479831656</c:v>
                </c:pt>
                <c:pt idx="49">
                  <c:v>0.17929447532059181</c:v>
                </c:pt>
                <c:pt idx="50">
                  <c:v>0.16596188117292224</c:v>
                </c:pt>
                <c:pt idx="51">
                  <c:v>0.15658526676732842</c:v>
                </c:pt>
                <c:pt idx="52">
                  <c:v>0.15658526676732842</c:v>
                </c:pt>
                <c:pt idx="53">
                  <c:v>0.1645679032899981</c:v>
                </c:pt>
                <c:pt idx="54">
                  <c:v>0.16923923222842388</c:v>
                </c:pt>
                <c:pt idx="55">
                  <c:v>0.17790141876467894</c:v>
                </c:pt>
                <c:pt idx="56">
                  <c:v>0.19797874554370079</c:v>
                </c:pt>
                <c:pt idx="57">
                  <c:v>0.21214735845598293</c:v>
                </c:pt>
                <c:pt idx="58">
                  <c:v>0.22922854973794546</c:v>
                </c:pt>
                <c:pt idx="59">
                  <c:v>0.22922854973794546</c:v>
                </c:pt>
                <c:pt idx="60">
                  <c:v>0.2402414024899997</c:v>
                </c:pt>
                <c:pt idx="61">
                  <c:v>0.26006993607599582</c:v>
                </c:pt>
                <c:pt idx="62">
                  <c:v>0.29388593188289519</c:v>
                </c:pt>
                <c:pt idx="63">
                  <c:v>0.29388593188289519</c:v>
                </c:pt>
                <c:pt idx="64">
                  <c:v>0.30641830644871693</c:v>
                </c:pt>
                <c:pt idx="65">
                  <c:v>0.30641830644871693</c:v>
                </c:pt>
                <c:pt idx="66">
                  <c:v>0.30641830644871693</c:v>
                </c:pt>
                <c:pt idx="67">
                  <c:v>0.30641830644871693</c:v>
                </c:pt>
                <c:pt idx="68">
                  <c:v>0.37178398197402951</c:v>
                </c:pt>
                <c:pt idx="69">
                  <c:v>0.37265316014395605</c:v>
                </c:pt>
                <c:pt idx="70">
                  <c:v>0.39526872816878911</c:v>
                </c:pt>
                <c:pt idx="71">
                  <c:v>0.43935530688241686</c:v>
                </c:pt>
                <c:pt idx="72">
                  <c:v>0.43100228627144749</c:v>
                </c:pt>
                <c:pt idx="73">
                  <c:v>0.39257699262529105</c:v>
                </c:pt>
                <c:pt idx="74">
                  <c:v>0.39724901029628878</c:v>
                </c:pt>
                <c:pt idx="75">
                  <c:v>0.40538445238407339</c:v>
                </c:pt>
                <c:pt idx="76">
                  <c:v>0.43431154072936234</c:v>
                </c:pt>
                <c:pt idx="77">
                  <c:v>0.43727972585957825</c:v>
                </c:pt>
                <c:pt idx="78">
                  <c:v>0.38197021475344473</c:v>
                </c:pt>
                <c:pt idx="79">
                  <c:v>0.39044482625968774</c:v>
                </c:pt>
                <c:pt idx="80">
                  <c:v>0.37426471655006477</c:v>
                </c:pt>
                <c:pt idx="81">
                  <c:v>0.37048530298644433</c:v>
                </c:pt>
                <c:pt idx="82">
                  <c:v>0.36949739998372816</c:v>
                </c:pt>
                <c:pt idx="83">
                  <c:v>0.39273048692297791</c:v>
                </c:pt>
                <c:pt idx="84">
                  <c:v>0.41757278316885588</c:v>
                </c:pt>
                <c:pt idx="85">
                  <c:v>0.40724153355671616</c:v>
                </c:pt>
                <c:pt idx="86">
                  <c:v>0.37747798338006866</c:v>
                </c:pt>
                <c:pt idx="87">
                  <c:v>0.34382000630024884</c:v>
                </c:pt>
                <c:pt idx="88">
                  <c:v>0.32671086465144278</c:v>
                </c:pt>
                <c:pt idx="89">
                  <c:v>0.32671086465144278</c:v>
                </c:pt>
                <c:pt idx="90">
                  <c:v>0.34443752521466553</c:v>
                </c:pt>
                <c:pt idx="91">
                  <c:v>0.35420920564891045</c:v>
                </c:pt>
                <c:pt idx="92">
                  <c:v>0.34814482015457182</c:v>
                </c:pt>
                <c:pt idx="93">
                  <c:v>0.34725221604719453</c:v>
                </c:pt>
                <c:pt idx="94">
                  <c:v>0.36207025127630649</c:v>
                </c:pt>
                <c:pt idx="95">
                  <c:v>0.36686317111000599</c:v>
                </c:pt>
                <c:pt idx="96">
                  <c:v>0.35426876544501557</c:v>
                </c:pt>
                <c:pt idx="97">
                  <c:v>0.32113231965170153</c:v>
                </c:pt>
                <c:pt idx="98">
                  <c:v>0.28135039728143796</c:v>
                </c:pt>
                <c:pt idx="99">
                  <c:v>0.28989099292241921</c:v>
                </c:pt>
                <c:pt idx="100">
                  <c:v>0.27231782665688337</c:v>
                </c:pt>
                <c:pt idx="101">
                  <c:v>0.24803441085632821</c:v>
                </c:pt>
                <c:pt idx="102">
                  <c:v>0.22885421261407632</c:v>
                </c:pt>
                <c:pt idx="103">
                  <c:v>0.23766989344801817</c:v>
                </c:pt>
                <c:pt idx="104">
                  <c:v>0.24737954278309451</c:v>
                </c:pt>
                <c:pt idx="105">
                  <c:v>0.25415835614677207</c:v>
                </c:pt>
                <c:pt idx="106">
                  <c:v>0.23516491999837724</c:v>
                </c:pt>
                <c:pt idx="107">
                  <c:v>0.21428913931226815</c:v>
                </c:pt>
                <c:pt idx="108">
                  <c:v>0.17124980769875345</c:v>
                </c:pt>
                <c:pt idx="109">
                  <c:v>0.17629220945805077</c:v>
                </c:pt>
                <c:pt idx="110">
                  <c:v>0.15621488267902886</c:v>
                </c:pt>
                <c:pt idx="111">
                  <c:v>0.15683240159344553</c:v>
                </c:pt>
                <c:pt idx="112">
                  <c:v>0.16221723707419891</c:v>
                </c:pt>
                <c:pt idx="113">
                  <c:v>0.15568813823055841</c:v>
                </c:pt>
                <c:pt idx="114">
                  <c:v>0.15070845630300173</c:v>
                </c:pt>
                <c:pt idx="115">
                  <c:v>0.14417935745936128</c:v>
                </c:pt>
                <c:pt idx="116">
                  <c:v>0.13780500891630851</c:v>
                </c:pt>
                <c:pt idx="117">
                  <c:v>0.1366955150183185</c:v>
                </c:pt>
                <c:pt idx="118">
                  <c:v>0.13592313741245779</c:v>
                </c:pt>
                <c:pt idx="119">
                  <c:v>0.12914363531620837</c:v>
                </c:pt>
                <c:pt idx="120">
                  <c:v>0.10480880567850322</c:v>
                </c:pt>
                <c:pt idx="121">
                  <c:v>0.10165304551827534</c:v>
                </c:pt>
                <c:pt idx="122">
                  <c:v>0.10678462084568666</c:v>
                </c:pt>
                <c:pt idx="123">
                  <c:v>0.10848845338646849</c:v>
                </c:pt>
                <c:pt idx="124">
                  <c:v>0.10990630027358939</c:v>
                </c:pt>
                <c:pt idx="125">
                  <c:v>0.11918519278810621</c:v>
                </c:pt>
                <c:pt idx="126">
                  <c:v>0.12141426810863168</c:v>
                </c:pt>
                <c:pt idx="127">
                  <c:v>0.12964569782432717</c:v>
                </c:pt>
                <c:pt idx="128">
                  <c:v>0.13384892078337637</c:v>
                </c:pt>
                <c:pt idx="129">
                  <c:v>0.14146989065499074</c:v>
                </c:pt>
                <c:pt idx="130">
                  <c:v>0.14601962869814278</c:v>
                </c:pt>
                <c:pt idx="131">
                  <c:v>0.16731850989702934</c:v>
                </c:pt>
                <c:pt idx="132">
                  <c:v>0.1508633149944458</c:v>
                </c:pt>
                <c:pt idx="133">
                  <c:v>0.1450144548969626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'export freight'!$D$2</c:f>
              <c:strCache>
                <c:ptCount val="1"/>
                <c:pt idx="0">
                  <c:v>Algeria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freight'!$D$3:$D$136</c:f>
              <c:numCache>
                <c:formatCode>0.00</c:formatCode>
                <c:ptCount val="134"/>
                <c:pt idx="0">
                  <c:v>0.25105962805973914</c:v>
                </c:pt>
                <c:pt idx="1">
                  <c:v>0.31009176719938164</c:v>
                </c:pt>
                <c:pt idx="2">
                  <c:v>0.2786997317641956</c:v>
                </c:pt>
                <c:pt idx="3">
                  <c:v>0.22741739762654589</c:v>
                </c:pt>
                <c:pt idx="4">
                  <c:v>0.24396791920788521</c:v>
                </c:pt>
                <c:pt idx="5">
                  <c:v>0.25777495411258999</c:v>
                </c:pt>
                <c:pt idx="6">
                  <c:v>0.25326927110128789</c:v>
                </c:pt>
                <c:pt idx="7">
                  <c:v>0.25326927110128789</c:v>
                </c:pt>
                <c:pt idx="8">
                  <c:v>0.25326927110128789</c:v>
                </c:pt>
                <c:pt idx="9">
                  <c:v>0.29773916144221985</c:v>
                </c:pt>
                <c:pt idx="10">
                  <c:v>0.25803018640828074</c:v>
                </c:pt>
                <c:pt idx="11">
                  <c:v>0.25803018640828074</c:v>
                </c:pt>
                <c:pt idx="12">
                  <c:v>0.24383820505417297</c:v>
                </c:pt>
                <c:pt idx="13">
                  <c:v>0.1877643879169783</c:v>
                </c:pt>
                <c:pt idx="14">
                  <c:v>0.18248641029841625</c:v>
                </c:pt>
                <c:pt idx="15">
                  <c:v>0.18248641029841625</c:v>
                </c:pt>
                <c:pt idx="16">
                  <c:v>0.20256546774736794</c:v>
                </c:pt>
                <c:pt idx="17">
                  <c:v>0.20256546774736794</c:v>
                </c:pt>
                <c:pt idx="18">
                  <c:v>0.22766390393968899</c:v>
                </c:pt>
                <c:pt idx="19">
                  <c:v>0.26432124111224253</c:v>
                </c:pt>
                <c:pt idx="20">
                  <c:v>0.26432124111224253</c:v>
                </c:pt>
                <c:pt idx="21">
                  <c:v>0.24799563299208874</c:v>
                </c:pt>
                <c:pt idx="22">
                  <c:v>0.24799563299208874</c:v>
                </c:pt>
                <c:pt idx="23">
                  <c:v>0.24785705206082487</c:v>
                </c:pt>
                <c:pt idx="24">
                  <c:v>0.23246606595220634</c:v>
                </c:pt>
                <c:pt idx="25">
                  <c:v>0.25537226110378553</c:v>
                </c:pt>
                <c:pt idx="26">
                  <c:v>0.26360938263259909</c:v>
                </c:pt>
                <c:pt idx="27">
                  <c:v>0.25911724205469933</c:v>
                </c:pt>
                <c:pt idx="28">
                  <c:v>0.28011156696994666</c:v>
                </c:pt>
                <c:pt idx="29">
                  <c:v>0.27319279773255561</c:v>
                </c:pt>
                <c:pt idx="30">
                  <c:v>0.29372687621481902</c:v>
                </c:pt>
                <c:pt idx="31">
                  <c:v>0.30040739561613783</c:v>
                </c:pt>
                <c:pt idx="32">
                  <c:v>0.28983381992002388</c:v>
                </c:pt>
                <c:pt idx="33">
                  <c:v>0.28983381992002388</c:v>
                </c:pt>
                <c:pt idx="34">
                  <c:v>0.28257548161121665</c:v>
                </c:pt>
                <c:pt idx="35">
                  <c:v>0.21984910577248659</c:v>
                </c:pt>
                <c:pt idx="36">
                  <c:v>0.21984910577248659</c:v>
                </c:pt>
                <c:pt idx="37">
                  <c:v>0.21339091890538728</c:v>
                </c:pt>
                <c:pt idx="38">
                  <c:v>0.21699416614774958</c:v>
                </c:pt>
                <c:pt idx="39">
                  <c:v>0.19392468457513332</c:v>
                </c:pt>
                <c:pt idx="40">
                  <c:v>0.19392468457513332</c:v>
                </c:pt>
                <c:pt idx="41">
                  <c:v>0.1889055433754514</c:v>
                </c:pt>
                <c:pt idx="42">
                  <c:v>0.19534424424284066</c:v>
                </c:pt>
                <c:pt idx="43">
                  <c:v>0.19534424424284066</c:v>
                </c:pt>
                <c:pt idx="44">
                  <c:v>0.19534424424284066</c:v>
                </c:pt>
                <c:pt idx="45">
                  <c:v>0.23911364556784667</c:v>
                </c:pt>
                <c:pt idx="46">
                  <c:v>0.23911364556784667</c:v>
                </c:pt>
                <c:pt idx="47">
                  <c:v>0.23911364556784667</c:v>
                </c:pt>
                <c:pt idx="48">
                  <c:v>0.21674313475322504</c:v>
                </c:pt>
                <c:pt idx="49">
                  <c:v>0.21280552651573023</c:v>
                </c:pt>
                <c:pt idx="50">
                  <c:v>0.19805861089215196</c:v>
                </c:pt>
                <c:pt idx="51">
                  <c:v>0.18694386599397803</c:v>
                </c:pt>
                <c:pt idx="52">
                  <c:v>0.18694386599397803</c:v>
                </c:pt>
                <c:pt idx="53">
                  <c:v>0.19303301789769711</c:v>
                </c:pt>
                <c:pt idx="54">
                  <c:v>0.20031025246432405</c:v>
                </c:pt>
                <c:pt idx="55">
                  <c:v>0.20906766318117634</c:v>
                </c:pt>
                <c:pt idx="56">
                  <c:v>0.22861773504392507</c:v>
                </c:pt>
                <c:pt idx="57">
                  <c:v>0.24385011635624465</c:v>
                </c:pt>
                <c:pt idx="58">
                  <c:v>0.26183356507940903</c:v>
                </c:pt>
                <c:pt idx="59">
                  <c:v>0.26183356507940903</c:v>
                </c:pt>
                <c:pt idx="60">
                  <c:v>0.27511714295204343</c:v>
                </c:pt>
                <c:pt idx="61">
                  <c:v>0.29496162687391014</c:v>
                </c:pt>
                <c:pt idx="62">
                  <c:v>0.33423500796158023</c:v>
                </c:pt>
                <c:pt idx="63">
                  <c:v>0.33423500796158023</c:v>
                </c:pt>
                <c:pt idx="64">
                  <c:v>0.34524406025060461</c:v>
                </c:pt>
                <c:pt idx="65">
                  <c:v>0.34524406025060461</c:v>
                </c:pt>
                <c:pt idx="66">
                  <c:v>0.34524406025060461</c:v>
                </c:pt>
                <c:pt idx="67">
                  <c:v>0.34524406025060461</c:v>
                </c:pt>
                <c:pt idx="68">
                  <c:v>0.41389407851573262</c:v>
                </c:pt>
                <c:pt idx="69">
                  <c:v>0.41444824239151534</c:v>
                </c:pt>
                <c:pt idx="70">
                  <c:v>0.44058210431493428</c:v>
                </c:pt>
                <c:pt idx="71">
                  <c:v>0.48832119592386025</c:v>
                </c:pt>
                <c:pt idx="72">
                  <c:v>0.45636754364711091</c:v>
                </c:pt>
                <c:pt idx="73">
                  <c:v>0.41826772317091593</c:v>
                </c:pt>
                <c:pt idx="74">
                  <c:v>0.42221586457130811</c:v>
                </c:pt>
                <c:pt idx="75">
                  <c:v>0.42853767715986629</c:v>
                </c:pt>
                <c:pt idx="76">
                  <c:v>0.45852367386243031</c:v>
                </c:pt>
                <c:pt idx="77">
                  <c:v>0.46491352286410659</c:v>
                </c:pt>
                <c:pt idx="78">
                  <c:v>0.4106118689587156</c:v>
                </c:pt>
                <c:pt idx="79">
                  <c:v>0.41693368154727384</c:v>
                </c:pt>
                <c:pt idx="80">
                  <c:v>0.40048143502662181</c:v>
                </c:pt>
                <c:pt idx="81">
                  <c:v>0.39775026527714896</c:v>
                </c:pt>
                <c:pt idx="82">
                  <c:v>0.39334959416745852</c:v>
                </c:pt>
                <c:pt idx="83">
                  <c:v>0.41826772317091593</c:v>
                </c:pt>
                <c:pt idx="84">
                  <c:v>0.44207142734177829</c:v>
                </c:pt>
                <c:pt idx="85">
                  <c:v>0.42957730672439048</c:v>
                </c:pt>
                <c:pt idx="86">
                  <c:v>0.39967140675601676</c:v>
                </c:pt>
                <c:pt idx="87">
                  <c:v>0.36551972768021401</c:v>
                </c:pt>
                <c:pt idx="88">
                  <c:v>0.3484123448912182</c:v>
                </c:pt>
                <c:pt idx="89">
                  <c:v>0.34852941486394085</c:v>
                </c:pt>
                <c:pt idx="90">
                  <c:v>0.36644228727201544</c:v>
                </c:pt>
                <c:pt idx="91">
                  <c:v>0.37690733214967853</c:v>
                </c:pt>
                <c:pt idx="92">
                  <c:v>0.37241113995079317</c:v>
                </c:pt>
                <c:pt idx="93">
                  <c:v>0.36789339886838007</c:v>
                </c:pt>
                <c:pt idx="94">
                  <c:v>0.38279816391246635</c:v>
                </c:pt>
                <c:pt idx="95">
                  <c:v>0.38712081410616683</c:v>
                </c:pt>
                <c:pt idx="96">
                  <c:v>0.37421521145693831</c:v>
                </c:pt>
                <c:pt idx="97">
                  <c:v>0.33933152502652042</c:v>
                </c:pt>
                <c:pt idx="98">
                  <c:v>0.3012217200474534</c:v>
                </c:pt>
                <c:pt idx="99">
                  <c:v>0.30838599549362278</c:v>
                </c:pt>
                <c:pt idx="100">
                  <c:v>0.29071677732205142</c:v>
                </c:pt>
                <c:pt idx="101">
                  <c:v>0.2803539918805058</c:v>
                </c:pt>
                <c:pt idx="102">
                  <c:v>0.26083413440133646</c:v>
                </c:pt>
                <c:pt idx="103">
                  <c:v>0.26839678412472068</c:v>
                </c:pt>
                <c:pt idx="104">
                  <c:v>0.27678562355970526</c:v>
                </c:pt>
                <c:pt idx="105">
                  <c:v>0.28557796887672554</c:v>
                </c:pt>
                <c:pt idx="106">
                  <c:v>0.26719088519436229</c:v>
                </c:pt>
                <c:pt idx="107">
                  <c:v>0.24380974190394408</c:v>
                </c:pt>
                <c:pt idx="108">
                  <c:v>0.20224295832384762</c:v>
                </c:pt>
                <c:pt idx="109">
                  <c:v>0.20633038035441384</c:v>
                </c:pt>
                <c:pt idx="110">
                  <c:v>0.1856865198907581</c:v>
                </c:pt>
                <c:pt idx="111">
                  <c:v>0.18605491560677667</c:v>
                </c:pt>
                <c:pt idx="112">
                  <c:v>0.19029573507093464</c:v>
                </c:pt>
                <c:pt idx="113">
                  <c:v>0.18175471549721028</c:v>
                </c:pt>
                <c:pt idx="114">
                  <c:v>0.17738575333976878</c:v>
                </c:pt>
                <c:pt idx="115">
                  <c:v>0.17198534690899347</c:v>
                </c:pt>
                <c:pt idx="116">
                  <c:v>0.16344432733526917</c:v>
                </c:pt>
                <c:pt idx="117">
                  <c:v>0.16245100973448617</c:v>
                </c:pt>
                <c:pt idx="118">
                  <c:v>0.16148536382686274</c:v>
                </c:pt>
                <c:pt idx="119">
                  <c:v>0.15624511368463223</c:v>
                </c:pt>
                <c:pt idx="120">
                  <c:v>0.13579198102401194</c:v>
                </c:pt>
                <c:pt idx="121">
                  <c:v>0.13329512678583355</c:v>
                </c:pt>
                <c:pt idx="122">
                  <c:v>0.13512074717550643</c:v>
                </c:pt>
                <c:pt idx="123">
                  <c:v>0.13674152935147368</c:v>
                </c:pt>
                <c:pt idx="124">
                  <c:v>0.13852926385077449</c:v>
                </c:pt>
                <c:pt idx="125">
                  <c:v>0.14882192015727105</c:v>
                </c:pt>
                <c:pt idx="126">
                  <c:v>0.14998473277180743</c:v>
                </c:pt>
                <c:pt idx="127">
                  <c:v>0.15721416080602379</c:v>
                </c:pt>
                <c:pt idx="128">
                  <c:v>0.16087060201081954</c:v>
                </c:pt>
                <c:pt idx="129">
                  <c:v>0.17360612908496073</c:v>
                </c:pt>
                <c:pt idx="130">
                  <c:v>0.17652057843226934</c:v>
                </c:pt>
                <c:pt idx="131">
                  <c:v>0.19444986811905088</c:v>
                </c:pt>
                <c:pt idx="132">
                  <c:v>0.17806805990883515</c:v>
                </c:pt>
                <c:pt idx="133">
                  <c:v>0.1733658760622257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'export freight'!$E$2</c:f>
              <c:strCache>
                <c:ptCount val="1"/>
                <c:pt idx="0">
                  <c:v>Egypt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freight'!$E$3:$E$136</c:f>
              <c:numCache>
                <c:formatCode>0.00</c:formatCode>
                <c:ptCount val="134"/>
                <c:pt idx="0">
                  <c:v>0.19123369328084364</c:v>
                </c:pt>
                <c:pt idx="1">
                  <c:v>0.22430198162499546</c:v>
                </c:pt>
                <c:pt idx="2">
                  <c:v>0.22538052367230832</c:v>
                </c:pt>
                <c:pt idx="3">
                  <c:v>0.17944421409549841</c:v>
                </c:pt>
                <c:pt idx="4">
                  <c:v>0.20014392527005126</c:v>
                </c:pt>
                <c:pt idx="5">
                  <c:v>0.21240157623331377</c:v>
                </c:pt>
                <c:pt idx="6">
                  <c:v>0.21240157623331377</c:v>
                </c:pt>
                <c:pt idx="7">
                  <c:v>0.21240157623331377</c:v>
                </c:pt>
                <c:pt idx="8">
                  <c:v>0.21144930260682324</c:v>
                </c:pt>
                <c:pt idx="9">
                  <c:v>0.23965376695024482</c:v>
                </c:pt>
                <c:pt idx="10">
                  <c:v>0.21204131008399868</c:v>
                </c:pt>
                <c:pt idx="11">
                  <c:v>0.21204131008399868</c:v>
                </c:pt>
                <c:pt idx="12">
                  <c:v>0.20029798474220847</c:v>
                </c:pt>
                <c:pt idx="13">
                  <c:v>0.1590129994408282</c:v>
                </c:pt>
                <c:pt idx="14">
                  <c:v>0.15118813683459953</c:v>
                </c:pt>
                <c:pt idx="15">
                  <c:v>0.15118813683459953</c:v>
                </c:pt>
                <c:pt idx="16">
                  <c:v>0.16590686734797311</c:v>
                </c:pt>
                <c:pt idx="17">
                  <c:v>0.16590686734797311</c:v>
                </c:pt>
                <c:pt idx="18">
                  <c:v>0.19871920799034787</c:v>
                </c:pt>
                <c:pt idx="19">
                  <c:v>0.22026377267012195</c:v>
                </c:pt>
                <c:pt idx="20">
                  <c:v>0.22026377267012195</c:v>
                </c:pt>
                <c:pt idx="21">
                  <c:v>0.20806168430548425</c:v>
                </c:pt>
                <c:pt idx="22">
                  <c:v>0.20806168430548425</c:v>
                </c:pt>
                <c:pt idx="23">
                  <c:v>0.20806168430548425</c:v>
                </c:pt>
                <c:pt idx="24">
                  <c:v>0.19954752028468128</c:v>
                </c:pt>
                <c:pt idx="25">
                  <c:v>0.2205447294585893</c:v>
                </c:pt>
                <c:pt idx="26">
                  <c:v>0.21881618115019091</c:v>
                </c:pt>
                <c:pt idx="27">
                  <c:v>0.21153206193114912</c:v>
                </c:pt>
                <c:pt idx="28">
                  <c:v>0.22633629951435721</c:v>
                </c:pt>
                <c:pt idx="29">
                  <c:v>0.22206188703894583</c:v>
                </c:pt>
                <c:pt idx="30">
                  <c:v>0.25869383455308687</c:v>
                </c:pt>
                <c:pt idx="31">
                  <c:v>0.25869383455308687</c:v>
                </c:pt>
                <c:pt idx="32">
                  <c:v>0.24013182662037219</c:v>
                </c:pt>
                <c:pt idx="33">
                  <c:v>0.24013182662037219</c:v>
                </c:pt>
                <c:pt idx="34">
                  <c:v>0.24013182662037219</c:v>
                </c:pt>
                <c:pt idx="35">
                  <c:v>0.18184595608383544</c:v>
                </c:pt>
                <c:pt idx="36">
                  <c:v>0.18184595608383544</c:v>
                </c:pt>
                <c:pt idx="37">
                  <c:v>0.17856509046785723</c:v>
                </c:pt>
                <c:pt idx="38">
                  <c:v>0.17701945050092024</c:v>
                </c:pt>
                <c:pt idx="39">
                  <c:v>0.15832066347648047</c:v>
                </c:pt>
                <c:pt idx="40">
                  <c:v>0.15832066347648047</c:v>
                </c:pt>
                <c:pt idx="41">
                  <c:v>0.15152410519714546</c:v>
                </c:pt>
                <c:pt idx="42">
                  <c:v>0.16065078779997768</c:v>
                </c:pt>
                <c:pt idx="43">
                  <c:v>0.16065078779997768</c:v>
                </c:pt>
                <c:pt idx="44">
                  <c:v>0.16065078779997768</c:v>
                </c:pt>
                <c:pt idx="45">
                  <c:v>0.20203789747750556</c:v>
                </c:pt>
                <c:pt idx="46">
                  <c:v>0.20203789747750556</c:v>
                </c:pt>
                <c:pt idx="47">
                  <c:v>0.20203789747750556</c:v>
                </c:pt>
                <c:pt idx="48">
                  <c:v>0.18497284687524795</c:v>
                </c:pt>
                <c:pt idx="49">
                  <c:v>0.17870875945572742</c:v>
                </c:pt>
                <c:pt idx="50">
                  <c:v>0.16504863680584506</c:v>
                </c:pt>
                <c:pt idx="51">
                  <c:v>0.15642495213153859</c:v>
                </c:pt>
                <c:pt idx="52">
                  <c:v>0.15642495213153859</c:v>
                </c:pt>
                <c:pt idx="53">
                  <c:v>0.16326540153335037</c:v>
                </c:pt>
                <c:pt idx="54">
                  <c:v>0.16809750852709354</c:v>
                </c:pt>
                <c:pt idx="55">
                  <c:v>0.17637364515288223</c:v>
                </c:pt>
                <c:pt idx="56">
                  <c:v>0.19625386134370076</c:v>
                </c:pt>
                <c:pt idx="57">
                  <c:v>0.20945012344038061</c:v>
                </c:pt>
                <c:pt idx="58">
                  <c:v>0.22588774305125037</c:v>
                </c:pt>
                <c:pt idx="59">
                  <c:v>0.22588774305125037</c:v>
                </c:pt>
                <c:pt idx="60">
                  <c:v>0.23679462019010403</c:v>
                </c:pt>
                <c:pt idx="61">
                  <c:v>0.25571680639121641</c:v>
                </c:pt>
                <c:pt idx="62">
                  <c:v>0.28817292881783918</c:v>
                </c:pt>
                <c:pt idx="63">
                  <c:v>0.28817292881783918</c:v>
                </c:pt>
                <c:pt idx="64">
                  <c:v>0.3000549306737319</c:v>
                </c:pt>
                <c:pt idx="65">
                  <c:v>0.3000549306737319</c:v>
                </c:pt>
                <c:pt idx="66">
                  <c:v>0.3000549306737319</c:v>
                </c:pt>
                <c:pt idx="67">
                  <c:v>0.3000549306737319</c:v>
                </c:pt>
                <c:pt idx="68">
                  <c:v>0.36341183422805168</c:v>
                </c:pt>
                <c:pt idx="69">
                  <c:v>0.36391441618932502</c:v>
                </c:pt>
                <c:pt idx="70">
                  <c:v>0.38621616876784343</c:v>
                </c:pt>
                <c:pt idx="71">
                  <c:v>0.42852800538796071</c:v>
                </c:pt>
                <c:pt idx="72">
                  <c:v>0.42038197794792498</c:v>
                </c:pt>
                <c:pt idx="73">
                  <c:v>0.38384904392772567</c:v>
                </c:pt>
                <c:pt idx="74">
                  <c:v>0.38807526501870532</c:v>
                </c:pt>
                <c:pt idx="75">
                  <c:v>0.39601208833337598</c:v>
                </c:pt>
                <c:pt idx="76">
                  <c:v>0.42314033793745881</c:v>
                </c:pt>
                <c:pt idx="77">
                  <c:v>0.42639143431139942</c:v>
                </c:pt>
                <c:pt idx="78">
                  <c:v>0.37343633622537564</c:v>
                </c:pt>
                <c:pt idx="79">
                  <c:v>0.38220271952628693</c:v>
                </c:pt>
                <c:pt idx="80">
                  <c:v>0.36624953049217018</c:v>
                </c:pt>
                <c:pt idx="81">
                  <c:v>0.36253314051293017</c:v>
                </c:pt>
                <c:pt idx="82">
                  <c:v>0.3614987311047767</c:v>
                </c:pt>
                <c:pt idx="83">
                  <c:v>0.3839303515340754</c:v>
                </c:pt>
                <c:pt idx="84">
                  <c:v>0.40754773385787507</c:v>
                </c:pt>
                <c:pt idx="85">
                  <c:v>0.39699089447682334</c:v>
                </c:pt>
                <c:pt idx="86">
                  <c:v>0.36833918050658854</c:v>
                </c:pt>
                <c:pt idx="87">
                  <c:v>0.33559111329615415</c:v>
                </c:pt>
                <c:pt idx="88">
                  <c:v>0.31931676233543976</c:v>
                </c:pt>
                <c:pt idx="89">
                  <c:v>0.31931676233543976</c:v>
                </c:pt>
                <c:pt idx="90">
                  <c:v>0.33609369525742755</c:v>
                </c:pt>
                <c:pt idx="91">
                  <c:v>0.34664212211370954</c:v>
                </c:pt>
                <c:pt idx="92">
                  <c:v>0.34098021379875293</c:v>
                </c:pt>
                <c:pt idx="93">
                  <c:v>0.33849728639079785</c:v>
                </c:pt>
                <c:pt idx="94">
                  <c:v>0.35315416043845727</c:v>
                </c:pt>
                <c:pt idx="95">
                  <c:v>0.35782562355126579</c:v>
                </c:pt>
                <c:pt idx="96">
                  <c:v>0.34559607364685541</c:v>
                </c:pt>
                <c:pt idx="97">
                  <c:v>0.31322796969738065</c:v>
                </c:pt>
                <c:pt idx="98">
                  <c:v>0.27484172718186839</c:v>
                </c:pt>
                <c:pt idx="99">
                  <c:v>0.2834654118561748</c:v>
                </c:pt>
                <c:pt idx="100">
                  <c:v>0.2661943094976833</c:v>
                </c:pt>
                <c:pt idx="101">
                  <c:v>0.24348725648680591</c:v>
                </c:pt>
                <c:pt idx="102">
                  <c:v>0.22443803333432488</c:v>
                </c:pt>
                <c:pt idx="103">
                  <c:v>0.23291969265907031</c:v>
                </c:pt>
                <c:pt idx="104">
                  <c:v>0.24273196108663939</c:v>
                </c:pt>
                <c:pt idx="105">
                  <c:v>0.24895205462757553</c:v>
                </c:pt>
                <c:pt idx="106">
                  <c:v>0.23154965136620698</c:v>
                </c:pt>
                <c:pt idx="107">
                  <c:v>0.21000040607843798</c:v>
                </c:pt>
                <c:pt idx="108">
                  <c:v>0.16982514053488204</c:v>
                </c:pt>
                <c:pt idx="109">
                  <c:v>0.17539483900943492</c:v>
                </c:pt>
                <c:pt idx="110">
                  <c:v>0.15516826648722265</c:v>
                </c:pt>
                <c:pt idx="111">
                  <c:v>0.15567084844849605</c:v>
                </c:pt>
                <c:pt idx="112">
                  <c:v>0.16083017480217929</c:v>
                </c:pt>
                <c:pt idx="113">
                  <c:v>0.15482071843870499</c:v>
                </c:pt>
                <c:pt idx="114">
                  <c:v>0.14945075490755991</c:v>
                </c:pt>
                <c:pt idx="115">
                  <c:v>0.14358911164919547</c:v>
                </c:pt>
                <c:pt idx="116">
                  <c:v>0.13790806636278519</c:v>
                </c:pt>
                <c:pt idx="117">
                  <c:v>0.13707707332444777</c:v>
                </c:pt>
                <c:pt idx="118">
                  <c:v>0.13639021196481199</c:v>
                </c:pt>
                <c:pt idx="119">
                  <c:v>0.13052856870644758</c:v>
                </c:pt>
                <c:pt idx="120">
                  <c:v>0.11050053941051913</c:v>
                </c:pt>
                <c:pt idx="121">
                  <c:v>0.1078050034933373</c:v>
                </c:pt>
                <c:pt idx="122">
                  <c:v>0.10986223829531386</c:v>
                </c:pt>
                <c:pt idx="123">
                  <c:v>0.11173927980050541</c:v>
                </c:pt>
                <c:pt idx="124">
                  <c:v>0.11306563399247047</c:v>
                </c:pt>
                <c:pt idx="125">
                  <c:v>0.12098332033568744</c:v>
                </c:pt>
                <c:pt idx="126">
                  <c:v>0.12375819252745408</c:v>
                </c:pt>
                <c:pt idx="127">
                  <c:v>0.13012241774709188</c:v>
                </c:pt>
                <c:pt idx="128">
                  <c:v>0.13467348219107747</c:v>
                </c:pt>
                <c:pt idx="129">
                  <c:v>0.14487698576806249</c:v>
                </c:pt>
                <c:pt idx="130">
                  <c:v>0.14945075490755991</c:v>
                </c:pt>
                <c:pt idx="131">
                  <c:v>0.16601705065208591</c:v>
                </c:pt>
                <c:pt idx="132">
                  <c:v>0.14977916598462396</c:v>
                </c:pt>
                <c:pt idx="133">
                  <c:v>0.14426387905765325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'export freight'!$F$2</c:f>
              <c:strCache>
                <c:ptCount val="1"/>
                <c:pt idx="0">
                  <c:v>Malaysia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freight'!$F$3:$F$136</c:f>
              <c:numCache>
                <c:formatCode>0.00</c:formatCode>
                <c:ptCount val="134"/>
                <c:pt idx="0">
                  <c:v>0.19699589298313244</c:v>
                </c:pt>
                <c:pt idx="1">
                  <c:v>0.2636128710740005</c:v>
                </c:pt>
                <c:pt idx="2">
                  <c:v>0.23266407719994495</c:v>
                </c:pt>
                <c:pt idx="3">
                  <c:v>0.19010993720598585</c:v>
                </c:pt>
                <c:pt idx="4">
                  <c:v>0.20251088097482517</c:v>
                </c:pt>
                <c:pt idx="5">
                  <c:v>0.2246576770132277</c:v>
                </c:pt>
                <c:pt idx="6">
                  <c:v>0.2246576770132277</c:v>
                </c:pt>
                <c:pt idx="7">
                  <c:v>0.22686557948994981</c:v>
                </c:pt>
                <c:pt idx="8">
                  <c:v>0.22686557948994981</c:v>
                </c:pt>
                <c:pt idx="9">
                  <c:v>0.27469618897450948</c:v>
                </c:pt>
                <c:pt idx="10">
                  <c:v>0.23296916126846659</c:v>
                </c:pt>
                <c:pt idx="11">
                  <c:v>0.23296916126846659</c:v>
                </c:pt>
                <c:pt idx="12">
                  <c:v>0.21854606755241809</c:v>
                </c:pt>
                <c:pt idx="13">
                  <c:v>0.1818843047418138</c:v>
                </c:pt>
                <c:pt idx="14">
                  <c:v>0.17275054020451108</c:v>
                </c:pt>
                <c:pt idx="15">
                  <c:v>0.17275054020451108</c:v>
                </c:pt>
                <c:pt idx="16">
                  <c:v>0.18723747205396515</c:v>
                </c:pt>
                <c:pt idx="17">
                  <c:v>0.18723747205396515</c:v>
                </c:pt>
                <c:pt idx="18">
                  <c:v>0.21749442611413733</c:v>
                </c:pt>
                <c:pt idx="19">
                  <c:v>0.23747361368805311</c:v>
                </c:pt>
                <c:pt idx="20">
                  <c:v>0.23747361368805311</c:v>
                </c:pt>
                <c:pt idx="21">
                  <c:v>0.21854606755241809</c:v>
                </c:pt>
                <c:pt idx="22">
                  <c:v>0.21854606755241809</c:v>
                </c:pt>
                <c:pt idx="23">
                  <c:v>0.21919160367016391</c:v>
                </c:pt>
                <c:pt idx="24">
                  <c:v>0.20753809035714285</c:v>
                </c:pt>
                <c:pt idx="25">
                  <c:v>0.23243328209551684</c:v>
                </c:pt>
                <c:pt idx="26">
                  <c:v>0.23388748396938208</c:v>
                </c:pt>
                <c:pt idx="27">
                  <c:v>0.22481197599019914</c:v>
                </c:pt>
                <c:pt idx="28">
                  <c:v>0.24216518929549005</c:v>
                </c:pt>
                <c:pt idx="29">
                  <c:v>0.24394041361929095</c:v>
                </c:pt>
                <c:pt idx="30">
                  <c:v>0.26940634649780204</c:v>
                </c:pt>
                <c:pt idx="31">
                  <c:v>0.27295679514540389</c:v>
                </c:pt>
                <c:pt idx="32">
                  <c:v>0.26170540342341148</c:v>
                </c:pt>
                <c:pt idx="33">
                  <c:v>0.26170540342341148</c:v>
                </c:pt>
                <c:pt idx="34">
                  <c:v>0.26170540342341148</c:v>
                </c:pt>
                <c:pt idx="35">
                  <c:v>0.1973624158077926</c:v>
                </c:pt>
                <c:pt idx="36">
                  <c:v>0.1973624158077926</c:v>
                </c:pt>
                <c:pt idx="37">
                  <c:v>0.19291415813890214</c:v>
                </c:pt>
                <c:pt idx="38">
                  <c:v>0.19292100161367887</c:v>
                </c:pt>
                <c:pt idx="39">
                  <c:v>0.17326131787527035</c:v>
                </c:pt>
                <c:pt idx="40">
                  <c:v>0.17326131787527035</c:v>
                </c:pt>
                <c:pt idx="41">
                  <c:v>0.16265704870826245</c:v>
                </c:pt>
                <c:pt idx="42">
                  <c:v>0.16543638445260039</c:v>
                </c:pt>
                <c:pt idx="43">
                  <c:v>0.16543638445260039</c:v>
                </c:pt>
                <c:pt idx="44">
                  <c:v>0.16543638445260039</c:v>
                </c:pt>
                <c:pt idx="45">
                  <c:v>0.20224076905500271</c:v>
                </c:pt>
                <c:pt idx="46">
                  <c:v>0.20224076905500271</c:v>
                </c:pt>
                <c:pt idx="47">
                  <c:v>0.20224076905500271</c:v>
                </c:pt>
                <c:pt idx="48">
                  <c:v>0.19816379252783553</c:v>
                </c:pt>
                <c:pt idx="49">
                  <c:v>0.20894641266341854</c:v>
                </c:pt>
                <c:pt idx="50">
                  <c:v>0.1935838417581062</c:v>
                </c:pt>
                <c:pt idx="51">
                  <c:v>0.18234274655308866</c:v>
                </c:pt>
                <c:pt idx="52">
                  <c:v>0.18234274655308866</c:v>
                </c:pt>
                <c:pt idx="53">
                  <c:v>0.1916722764746514</c:v>
                </c:pt>
                <c:pt idx="54">
                  <c:v>0.19713251415905395</c:v>
                </c:pt>
                <c:pt idx="55">
                  <c:v>0.20723208214850869</c:v>
                </c:pt>
                <c:pt idx="56">
                  <c:v>0.23035155564457835</c:v>
                </c:pt>
                <c:pt idx="57">
                  <c:v>0.24511776143108732</c:v>
                </c:pt>
                <c:pt idx="58">
                  <c:v>0.26641153478487606</c:v>
                </c:pt>
                <c:pt idx="59">
                  <c:v>0.26641153478487606</c:v>
                </c:pt>
                <c:pt idx="60">
                  <c:v>0.27863080800087497</c:v>
                </c:pt>
                <c:pt idx="61">
                  <c:v>0.30266406065301815</c:v>
                </c:pt>
                <c:pt idx="62">
                  <c:v>0.34113120504758959</c:v>
                </c:pt>
                <c:pt idx="63">
                  <c:v>0.34113120504758959</c:v>
                </c:pt>
                <c:pt idx="64">
                  <c:v>0.35551012185932818</c:v>
                </c:pt>
                <c:pt idx="65">
                  <c:v>0.35551012185932818</c:v>
                </c:pt>
                <c:pt idx="66">
                  <c:v>0.35551012185932818</c:v>
                </c:pt>
                <c:pt idx="67">
                  <c:v>0.35551012185932818</c:v>
                </c:pt>
                <c:pt idx="68">
                  <c:v>0.43131575378259762</c:v>
                </c:pt>
                <c:pt idx="69">
                  <c:v>0.43176177397353943</c:v>
                </c:pt>
                <c:pt idx="70">
                  <c:v>0.45763330248109596</c:v>
                </c:pt>
                <c:pt idx="71">
                  <c:v>0.50871098283838179</c:v>
                </c:pt>
                <c:pt idx="72">
                  <c:v>0.49925535115080727</c:v>
                </c:pt>
                <c:pt idx="73">
                  <c:v>0.45524191599360064</c:v>
                </c:pt>
                <c:pt idx="74">
                  <c:v>0.4605035705947304</c:v>
                </c:pt>
                <c:pt idx="75">
                  <c:v>0.46974556618773439</c:v>
                </c:pt>
                <c:pt idx="76">
                  <c:v>0.50271514090846847</c:v>
                </c:pt>
                <c:pt idx="77">
                  <c:v>0.50651330014309548</c:v>
                </c:pt>
                <c:pt idx="78">
                  <c:v>0.44348026955437014</c:v>
                </c:pt>
                <c:pt idx="79">
                  <c:v>0.45309648536344832</c:v>
                </c:pt>
                <c:pt idx="80">
                  <c:v>0.43389990448440052</c:v>
                </c:pt>
                <c:pt idx="81">
                  <c:v>0.43002924386362379</c:v>
                </c:pt>
                <c:pt idx="82">
                  <c:v>0.4286591217635336</c:v>
                </c:pt>
                <c:pt idx="83">
                  <c:v>0.45479384607664874</c:v>
                </c:pt>
                <c:pt idx="84">
                  <c:v>0.483643293411816</c:v>
                </c:pt>
                <c:pt idx="85">
                  <c:v>0.47079967194144795</c:v>
                </c:pt>
                <c:pt idx="86">
                  <c:v>0.4370979596179404</c:v>
                </c:pt>
                <c:pt idx="87">
                  <c:v>0.39834617906186348</c:v>
                </c:pt>
                <c:pt idx="88">
                  <c:v>0.3789882141533793</c:v>
                </c:pt>
                <c:pt idx="89">
                  <c:v>0.37911294753577446</c:v>
                </c:pt>
                <c:pt idx="90">
                  <c:v>0.39911416740374545</c:v>
                </c:pt>
                <c:pt idx="91">
                  <c:v>0.41147591794406296</c:v>
                </c:pt>
                <c:pt idx="92">
                  <c:v>0.40432561966575126</c:v>
                </c:pt>
                <c:pt idx="93">
                  <c:v>0.40262620922654069</c:v>
                </c:pt>
                <c:pt idx="94">
                  <c:v>0.41895400324228005</c:v>
                </c:pt>
                <c:pt idx="95">
                  <c:v>0.42461147569522767</c:v>
                </c:pt>
                <c:pt idx="96">
                  <c:v>0.41103571662208627</c:v>
                </c:pt>
                <c:pt idx="97">
                  <c:v>0.37273063759934466</c:v>
                </c:pt>
                <c:pt idx="98">
                  <c:v>0.32657177181198555</c:v>
                </c:pt>
                <c:pt idx="99">
                  <c:v>0.33651075567993666</c:v>
                </c:pt>
                <c:pt idx="100">
                  <c:v>0.31650953581196556</c:v>
                </c:pt>
                <c:pt idx="101">
                  <c:v>0.28781999125590874</c:v>
                </c:pt>
                <c:pt idx="102">
                  <c:v>0.26705078304605567</c:v>
                </c:pt>
                <c:pt idx="103">
                  <c:v>0.27562167447103769</c:v>
                </c:pt>
                <c:pt idx="104">
                  <c:v>0.28830334343628528</c:v>
                </c:pt>
                <c:pt idx="105">
                  <c:v>0.29342857713741383</c:v>
                </c:pt>
                <c:pt idx="106">
                  <c:v>0.2728369955797057</c:v>
                </c:pt>
                <c:pt idx="107">
                  <c:v>0.24891688409419008</c:v>
                </c:pt>
                <c:pt idx="108">
                  <c:v>0.19988456917054068</c:v>
                </c:pt>
                <c:pt idx="109">
                  <c:v>0.2045754501294447</c:v>
                </c:pt>
                <c:pt idx="110">
                  <c:v>0.18241319821322857</c:v>
                </c:pt>
                <c:pt idx="111">
                  <c:v>0.18241319821322857</c:v>
                </c:pt>
                <c:pt idx="112">
                  <c:v>0.18832013743096643</c:v>
                </c:pt>
                <c:pt idx="113">
                  <c:v>0.18109735783539355</c:v>
                </c:pt>
                <c:pt idx="114">
                  <c:v>0.17478102900486631</c:v>
                </c:pt>
                <c:pt idx="115">
                  <c:v>0.16871270575769201</c:v>
                </c:pt>
                <c:pt idx="116">
                  <c:v>0.16079441913749815</c:v>
                </c:pt>
                <c:pt idx="117">
                  <c:v>0.15973974490810075</c:v>
                </c:pt>
                <c:pt idx="118">
                  <c:v>0.1589717565662187</c:v>
                </c:pt>
                <c:pt idx="119">
                  <c:v>0.15153534087607534</c:v>
                </c:pt>
                <c:pt idx="120">
                  <c:v>0.12407123455921418</c:v>
                </c:pt>
                <c:pt idx="121">
                  <c:v>0.12084384896681313</c:v>
                </c:pt>
                <c:pt idx="122">
                  <c:v>0.12342797959972727</c:v>
                </c:pt>
                <c:pt idx="123">
                  <c:v>0.12926543824588296</c:v>
                </c:pt>
                <c:pt idx="124">
                  <c:v>0.13092751669565872</c:v>
                </c:pt>
                <c:pt idx="125">
                  <c:v>0.14082984991656841</c:v>
                </c:pt>
                <c:pt idx="126">
                  <c:v>0.14271644386774043</c:v>
                </c:pt>
                <c:pt idx="127">
                  <c:v>0.15117820332842005</c:v>
                </c:pt>
                <c:pt idx="128">
                  <c:v>0.15804238419490027</c:v>
                </c:pt>
                <c:pt idx="129">
                  <c:v>0.16915872594863385</c:v>
                </c:pt>
                <c:pt idx="130">
                  <c:v>0.17449491159303473</c:v>
                </c:pt>
                <c:pt idx="131">
                  <c:v>0.19462086484340088</c:v>
                </c:pt>
                <c:pt idx="132">
                  <c:v>0.1751381665525216</c:v>
                </c:pt>
                <c:pt idx="133">
                  <c:v>0.16871270575769201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'export freight'!$G$2</c:f>
              <c:strCache>
                <c:ptCount val="1"/>
                <c:pt idx="0">
                  <c:v>Nigeria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freight'!$G$3:$G$136</c:f>
              <c:numCache>
                <c:formatCode>0.00</c:formatCode>
                <c:ptCount val="134"/>
                <c:pt idx="0">
                  <c:v>0.18039708865810053</c:v>
                </c:pt>
                <c:pt idx="1">
                  <c:v>0.23921385713864254</c:v>
                </c:pt>
                <c:pt idx="2">
                  <c:v>0.21406392823577472</c:v>
                </c:pt>
                <c:pt idx="3">
                  <c:v>0.17035784153227299</c:v>
                </c:pt>
                <c:pt idx="4">
                  <c:v>0.18704577128163563</c:v>
                </c:pt>
                <c:pt idx="5">
                  <c:v>0.19944527875728343</c:v>
                </c:pt>
                <c:pt idx="6">
                  <c:v>0.19944527875728343</c:v>
                </c:pt>
                <c:pt idx="7">
                  <c:v>0.19944527875728343</c:v>
                </c:pt>
                <c:pt idx="8">
                  <c:v>0.19944527875728343</c:v>
                </c:pt>
                <c:pt idx="9">
                  <c:v>0.2360887403094982</c:v>
                </c:pt>
                <c:pt idx="10">
                  <c:v>0.20308801571189233</c:v>
                </c:pt>
                <c:pt idx="11">
                  <c:v>0.20308801571189233</c:v>
                </c:pt>
                <c:pt idx="12">
                  <c:v>0.19132176002916829</c:v>
                </c:pt>
                <c:pt idx="13">
                  <c:v>0.15564715473330132</c:v>
                </c:pt>
                <c:pt idx="14">
                  <c:v>0.14834169434744515</c:v>
                </c:pt>
                <c:pt idx="15">
                  <c:v>0.14834169434744515</c:v>
                </c:pt>
                <c:pt idx="16">
                  <c:v>0.16261553412928059</c:v>
                </c:pt>
                <c:pt idx="17">
                  <c:v>0.16261553412928059</c:v>
                </c:pt>
                <c:pt idx="18">
                  <c:v>0.19453074146134591</c:v>
                </c:pt>
                <c:pt idx="19">
                  <c:v>0.20802032588810462</c:v>
                </c:pt>
                <c:pt idx="20">
                  <c:v>0.20802032588810462</c:v>
                </c:pt>
                <c:pt idx="21">
                  <c:v>0.19132176002916829</c:v>
                </c:pt>
                <c:pt idx="22">
                  <c:v>0.19132176002916829</c:v>
                </c:pt>
                <c:pt idx="23">
                  <c:v>0.19132176002916829</c:v>
                </c:pt>
                <c:pt idx="24">
                  <c:v>0.18058873588571592</c:v>
                </c:pt>
                <c:pt idx="25">
                  <c:v>0.19872208656349719</c:v>
                </c:pt>
                <c:pt idx="26">
                  <c:v>0.19445908509080506</c:v>
                </c:pt>
                <c:pt idx="27">
                  <c:v>0.19123451670802047</c:v>
                </c:pt>
                <c:pt idx="28">
                  <c:v>0.20732789811084476</c:v>
                </c:pt>
                <c:pt idx="29">
                  <c:v>0.20732789811084476</c:v>
                </c:pt>
                <c:pt idx="30">
                  <c:v>0.23233585373982971</c:v>
                </c:pt>
                <c:pt idx="31">
                  <c:v>0.23233585373982971</c:v>
                </c:pt>
                <c:pt idx="32">
                  <c:v>0.22069426475239326</c:v>
                </c:pt>
                <c:pt idx="33">
                  <c:v>0.22069426475239326</c:v>
                </c:pt>
                <c:pt idx="34">
                  <c:v>0.22069426475239326</c:v>
                </c:pt>
                <c:pt idx="35">
                  <c:v>0.1604744744872402</c:v>
                </c:pt>
                <c:pt idx="36">
                  <c:v>0.1604744744872402</c:v>
                </c:pt>
                <c:pt idx="37">
                  <c:v>0.16558455161151192</c:v>
                </c:pt>
                <c:pt idx="38">
                  <c:v>0.16318458610481937</c:v>
                </c:pt>
                <c:pt idx="39">
                  <c:v>0.14289224279681356</c:v>
                </c:pt>
                <c:pt idx="40">
                  <c:v>0.14289224279681356</c:v>
                </c:pt>
                <c:pt idx="41">
                  <c:v>0.13547922137350596</c:v>
                </c:pt>
                <c:pt idx="42">
                  <c:v>0.14441174180021202</c:v>
                </c:pt>
                <c:pt idx="43">
                  <c:v>0.14441174180021202</c:v>
                </c:pt>
                <c:pt idx="44">
                  <c:v>0.14441174180021202</c:v>
                </c:pt>
                <c:pt idx="45">
                  <c:v>0.18606118641444172</c:v>
                </c:pt>
                <c:pt idx="46">
                  <c:v>0.18606118641444172</c:v>
                </c:pt>
                <c:pt idx="47">
                  <c:v>0.18606118641444172</c:v>
                </c:pt>
                <c:pt idx="48">
                  <c:v>0.17075974838170263</c:v>
                </c:pt>
                <c:pt idx="49">
                  <c:v>0.16727800845949203</c:v>
                </c:pt>
                <c:pt idx="50">
                  <c:v>0.15438105644496156</c:v>
                </c:pt>
                <c:pt idx="51">
                  <c:v>0.14470200090705707</c:v>
                </c:pt>
                <c:pt idx="52">
                  <c:v>0.14470200090705707</c:v>
                </c:pt>
                <c:pt idx="53">
                  <c:v>0.15261697128237806</c:v>
                </c:pt>
                <c:pt idx="54">
                  <c:v>0.15748207587623925</c:v>
                </c:pt>
                <c:pt idx="55">
                  <c:v>0.16632312555828349</c:v>
                </c:pt>
                <c:pt idx="56">
                  <c:v>0.18535360118096836</c:v>
                </c:pt>
                <c:pt idx="57">
                  <c:v>0.1995717960564688</c:v>
                </c:pt>
                <c:pt idx="58">
                  <c:v>0.21602578131407896</c:v>
                </c:pt>
                <c:pt idx="59">
                  <c:v>0.21602578131407896</c:v>
                </c:pt>
                <c:pt idx="60">
                  <c:v>0.22692233676180129</c:v>
                </c:pt>
                <c:pt idx="61">
                  <c:v>0.2466425802869848</c:v>
                </c:pt>
                <c:pt idx="62">
                  <c:v>0.27977437373982178</c:v>
                </c:pt>
                <c:pt idx="63">
                  <c:v>0.27977437373982178</c:v>
                </c:pt>
                <c:pt idx="64">
                  <c:v>0.29251670111471711</c:v>
                </c:pt>
                <c:pt idx="65">
                  <c:v>0.29251670111471711</c:v>
                </c:pt>
                <c:pt idx="66">
                  <c:v>0.29251670111471711</c:v>
                </c:pt>
                <c:pt idx="67">
                  <c:v>0.29251670111471711</c:v>
                </c:pt>
                <c:pt idx="68">
                  <c:v>0.35650160494468458</c:v>
                </c:pt>
                <c:pt idx="69">
                  <c:v>0.35765413406690794</c:v>
                </c:pt>
                <c:pt idx="70">
                  <c:v>0.37955993191330617</c:v>
                </c:pt>
                <c:pt idx="71">
                  <c:v>0.42253881159921397</c:v>
                </c:pt>
                <c:pt idx="72">
                  <c:v>0.4148089989782997</c:v>
                </c:pt>
                <c:pt idx="73">
                  <c:v>0.37725750054674301</c:v>
                </c:pt>
                <c:pt idx="74">
                  <c:v>0.38156032848011434</c:v>
                </c:pt>
                <c:pt idx="75">
                  <c:v>0.38971161025966</c:v>
                </c:pt>
                <c:pt idx="76">
                  <c:v>0.41767370700535278</c:v>
                </c:pt>
                <c:pt idx="77">
                  <c:v>0.42094606705326049</c:v>
                </c:pt>
                <c:pt idx="78">
                  <c:v>0.36646887814456741</c:v>
                </c:pt>
                <c:pt idx="79">
                  <c:v>0.37490483311928502</c:v>
                </c:pt>
                <c:pt idx="80">
                  <c:v>0.35867334212812274</c:v>
                </c:pt>
                <c:pt idx="81">
                  <c:v>0.35507409923502681</c:v>
                </c:pt>
                <c:pt idx="82">
                  <c:v>0.35448739124009981</c:v>
                </c:pt>
                <c:pt idx="83">
                  <c:v>0.3768146582451295</c:v>
                </c:pt>
                <c:pt idx="84">
                  <c:v>0.40130049092340891</c:v>
                </c:pt>
                <c:pt idx="85">
                  <c:v>0.39086059491507685</c:v>
                </c:pt>
                <c:pt idx="86">
                  <c:v>0.36178817869717722</c:v>
                </c:pt>
                <c:pt idx="87">
                  <c:v>0.32830319679476722</c:v>
                </c:pt>
                <c:pt idx="88">
                  <c:v>0.31178348814162671</c:v>
                </c:pt>
                <c:pt idx="89">
                  <c:v>0.31196864589603346</c:v>
                </c:pt>
                <c:pt idx="90">
                  <c:v>0.32898235050060537</c:v>
                </c:pt>
                <c:pt idx="91">
                  <c:v>0.33929926768325475</c:v>
                </c:pt>
                <c:pt idx="92">
                  <c:v>0.33340461279285299</c:v>
                </c:pt>
                <c:pt idx="93">
                  <c:v>0.33140421622604493</c:v>
                </c:pt>
                <c:pt idx="94">
                  <c:v>0.3465862380025555</c:v>
                </c:pt>
                <c:pt idx="95">
                  <c:v>0.35130961750563516</c:v>
                </c:pt>
                <c:pt idx="96">
                  <c:v>0.33972073684188614</c:v>
                </c:pt>
                <c:pt idx="97">
                  <c:v>0.30670837774792548</c:v>
                </c:pt>
                <c:pt idx="98">
                  <c:v>0.26713109473409913</c:v>
                </c:pt>
                <c:pt idx="99">
                  <c:v>0.27629810967240853</c:v>
                </c:pt>
                <c:pt idx="100">
                  <c:v>0.25869513975938146</c:v>
                </c:pt>
                <c:pt idx="101">
                  <c:v>0.23465214938271559</c:v>
                </c:pt>
                <c:pt idx="102">
                  <c:v>0.2154528904569287</c:v>
                </c:pt>
                <c:pt idx="103">
                  <c:v>0.22429394013897294</c:v>
                </c:pt>
                <c:pt idx="104">
                  <c:v>0.23411873564013841</c:v>
                </c:pt>
                <c:pt idx="105">
                  <c:v>0.24045970773460473</c:v>
                </c:pt>
                <c:pt idx="106">
                  <c:v>0.22205723216794013</c:v>
                </c:pt>
                <c:pt idx="107">
                  <c:v>0.19980810746069344</c:v>
                </c:pt>
                <c:pt idx="108">
                  <c:v>0.15875148204381079</c:v>
                </c:pt>
                <c:pt idx="109">
                  <c:v>0.16390125983284393</c:v>
                </c:pt>
                <c:pt idx="110">
                  <c:v>0.14441732771188512</c:v>
                </c:pt>
                <c:pt idx="111">
                  <c:v>0.14441732771188512</c:v>
                </c:pt>
                <c:pt idx="112">
                  <c:v>0.14998857465954965</c:v>
                </c:pt>
                <c:pt idx="113">
                  <c:v>0.1434499563440686</c:v>
                </c:pt>
                <c:pt idx="114">
                  <c:v>0.13839969399580068</c:v>
                </c:pt>
                <c:pt idx="115">
                  <c:v>0.13238468715759957</c:v>
                </c:pt>
                <c:pt idx="116">
                  <c:v>0.12624761908263876</c:v>
                </c:pt>
                <c:pt idx="117">
                  <c:v>0.12509863442722191</c:v>
                </c:pt>
                <c:pt idx="118">
                  <c:v>0.12406206476142388</c:v>
                </c:pt>
                <c:pt idx="119">
                  <c:v>0.11804797551214583</c:v>
                </c:pt>
                <c:pt idx="120">
                  <c:v>9.7864053178314592E-2</c:v>
                </c:pt>
                <c:pt idx="121">
                  <c:v>9.4597794910741315E-2</c:v>
                </c:pt>
                <c:pt idx="122">
                  <c:v>9.6900226277304491E-2</c:v>
                </c:pt>
                <c:pt idx="123">
                  <c:v>9.8612405182134294E-2</c:v>
                </c:pt>
                <c:pt idx="124">
                  <c:v>0.10049592470359414</c:v>
                </c:pt>
                <c:pt idx="125">
                  <c:v>0.10949514349207995</c:v>
                </c:pt>
                <c:pt idx="126">
                  <c:v>0.1106441281474968</c:v>
                </c:pt>
                <c:pt idx="127">
                  <c:v>0.11793109846679753</c:v>
                </c:pt>
                <c:pt idx="128">
                  <c:v>0.12279620306065872</c:v>
                </c:pt>
                <c:pt idx="129">
                  <c:v>0.13353458940193952</c:v>
                </c:pt>
                <c:pt idx="130">
                  <c:v>0.13755182655121578</c:v>
                </c:pt>
                <c:pt idx="131">
                  <c:v>0.15559855635477943</c:v>
                </c:pt>
                <c:pt idx="132">
                  <c:v>0.13884253629741419</c:v>
                </c:pt>
                <c:pt idx="133">
                  <c:v>0.1331131202433081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'export freight'!$H$2</c:f>
              <c:strCache>
                <c:ptCount val="1"/>
                <c:pt idx="0">
                  <c:v>Qatar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freight'!$H$3:$H$136</c:f>
              <c:numCache>
                <c:formatCode>0.00</c:formatCode>
                <c:ptCount val="134"/>
                <c:pt idx="0">
                  <c:v>0.18238486731306636</c:v>
                </c:pt>
                <c:pt idx="1">
                  <c:v>0.23152167970458057</c:v>
                </c:pt>
                <c:pt idx="2">
                  <c:v>0.1986027636235291</c:v>
                </c:pt>
                <c:pt idx="3">
                  <c:v>0.17509445861586709</c:v>
                </c:pt>
                <c:pt idx="4">
                  <c:v>0.18970274870726561</c:v>
                </c:pt>
                <c:pt idx="5">
                  <c:v>0.21223168992188773</c:v>
                </c:pt>
                <c:pt idx="6">
                  <c:v>0.21223168992188773</c:v>
                </c:pt>
                <c:pt idx="7">
                  <c:v>0.21223168992188773</c:v>
                </c:pt>
                <c:pt idx="8">
                  <c:v>0.21338314926473287</c:v>
                </c:pt>
                <c:pt idx="9">
                  <c:v>0.21338314926473287</c:v>
                </c:pt>
                <c:pt idx="10">
                  <c:v>0.21588575536651636</c:v>
                </c:pt>
                <c:pt idx="11">
                  <c:v>0.21588575536651636</c:v>
                </c:pt>
                <c:pt idx="12">
                  <c:v>0.20535294945928581</c:v>
                </c:pt>
                <c:pt idx="13">
                  <c:v>0.1679799907093471</c:v>
                </c:pt>
                <c:pt idx="14">
                  <c:v>0.16229443850298986</c:v>
                </c:pt>
                <c:pt idx="15">
                  <c:v>0.16229443850298986</c:v>
                </c:pt>
                <c:pt idx="16">
                  <c:v>0.17519914044903956</c:v>
                </c:pt>
                <c:pt idx="17">
                  <c:v>0.17519914044903956</c:v>
                </c:pt>
                <c:pt idx="18">
                  <c:v>0.20712183441461443</c:v>
                </c:pt>
                <c:pt idx="19">
                  <c:v>0.22172663719127467</c:v>
                </c:pt>
                <c:pt idx="20">
                  <c:v>0.22172663719127467</c:v>
                </c:pt>
                <c:pt idx="21">
                  <c:v>0.20535294945928581</c:v>
                </c:pt>
                <c:pt idx="22">
                  <c:v>0.20535294945928581</c:v>
                </c:pt>
                <c:pt idx="23">
                  <c:v>0.20535294945928581</c:v>
                </c:pt>
                <c:pt idx="24">
                  <c:v>0.19361075960311769</c:v>
                </c:pt>
                <c:pt idx="25">
                  <c:v>0.21650460428350995</c:v>
                </c:pt>
                <c:pt idx="26">
                  <c:v>0.22047635408824059</c:v>
                </c:pt>
                <c:pt idx="27">
                  <c:v>0.21119523737605334</c:v>
                </c:pt>
                <c:pt idx="28">
                  <c:v>0.22329319464003974</c:v>
                </c:pt>
                <c:pt idx="29">
                  <c:v>0.22267151131881782</c:v>
                </c:pt>
                <c:pt idx="30">
                  <c:v>0.24820637165672618</c:v>
                </c:pt>
                <c:pt idx="31">
                  <c:v>0.24820637165672618</c:v>
                </c:pt>
                <c:pt idx="32">
                  <c:v>0.23987151909390864</c:v>
                </c:pt>
                <c:pt idx="33">
                  <c:v>0.23987151909390864</c:v>
                </c:pt>
                <c:pt idx="34">
                  <c:v>0.23987151909390864</c:v>
                </c:pt>
                <c:pt idx="35">
                  <c:v>0.17996799899547739</c:v>
                </c:pt>
                <c:pt idx="36">
                  <c:v>0.17996799899547739</c:v>
                </c:pt>
                <c:pt idx="37">
                  <c:v>0.18245170849592646</c:v>
                </c:pt>
                <c:pt idx="38">
                  <c:v>0.18005543990032474</c:v>
                </c:pt>
                <c:pt idx="39">
                  <c:v>0.16533928631839862</c:v>
                </c:pt>
                <c:pt idx="40">
                  <c:v>0.16533928631839862</c:v>
                </c:pt>
                <c:pt idx="41">
                  <c:v>0.15419072355121921</c:v>
                </c:pt>
                <c:pt idx="42">
                  <c:v>0.1568640578430068</c:v>
                </c:pt>
                <c:pt idx="43">
                  <c:v>0.1568640578430068</c:v>
                </c:pt>
                <c:pt idx="44">
                  <c:v>0.1568640578430068</c:v>
                </c:pt>
                <c:pt idx="45">
                  <c:v>0.19061619207743624</c:v>
                </c:pt>
                <c:pt idx="46">
                  <c:v>0.19061619207743624</c:v>
                </c:pt>
                <c:pt idx="47">
                  <c:v>0.19061619207743624</c:v>
                </c:pt>
                <c:pt idx="48">
                  <c:v>0.18704904365336184</c:v>
                </c:pt>
                <c:pt idx="49">
                  <c:v>0.18671039784349891</c:v>
                </c:pt>
                <c:pt idx="50">
                  <c:v>0.17324583000664617</c:v>
                </c:pt>
                <c:pt idx="51">
                  <c:v>0.1642153028446669</c:v>
                </c:pt>
                <c:pt idx="52">
                  <c:v>0.1642153028446669</c:v>
                </c:pt>
                <c:pt idx="53">
                  <c:v>0.17109402467982035</c:v>
                </c:pt>
                <c:pt idx="54">
                  <c:v>0.17614585014992087</c:v>
                </c:pt>
                <c:pt idx="55">
                  <c:v>0.18496125415389217</c:v>
                </c:pt>
                <c:pt idx="56">
                  <c:v>0.2046100170405592</c:v>
                </c:pt>
                <c:pt idx="57">
                  <c:v>0.21779649294527664</c:v>
                </c:pt>
                <c:pt idx="58">
                  <c:v>0.23474994859369788</c:v>
                </c:pt>
                <c:pt idx="59">
                  <c:v>0.23474994859369788</c:v>
                </c:pt>
                <c:pt idx="60">
                  <c:v>0.2460166195509737</c:v>
                </c:pt>
                <c:pt idx="61">
                  <c:v>0.26550859492654932</c:v>
                </c:pt>
                <c:pt idx="62">
                  <c:v>0.29755853412428429</c:v>
                </c:pt>
                <c:pt idx="63">
                  <c:v>0.29755853412428429</c:v>
                </c:pt>
                <c:pt idx="64">
                  <c:v>0.31055064251428088</c:v>
                </c:pt>
                <c:pt idx="65">
                  <c:v>0.31055064251428088</c:v>
                </c:pt>
                <c:pt idx="66">
                  <c:v>0.31055064251428088</c:v>
                </c:pt>
                <c:pt idx="67">
                  <c:v>0.31055064251428088</c:v>
                </c:pt>
                <c:pt idx="68">
                  <c:v>0.37512485014539904</c:v>
                </c:pt>
                <c:pt idx="69">
                  <c:v>0.37621509438748224</c:v>
                </c:pt>
                <c:pt idx="70">
                  <c:v>0.39779592092996297</c:v>
                </c:pt>
                <c:pt idx="71">
                  <c:v>0.44091639817961903</c:v>
                </c:pt>
                <c:pt idx="72">
                  <c:v>0.43262129595168219</c:v>
                </c:pt>
                <c:pt idx="73">
                  <c:v>0.39530440812583878</c:v>
                </c:pt>
                <c:pt idx="74">
                  <c:v>0.40035623359593925</c:v>
                </c:pt>
                <c:pt idx="75">
                  <c:v>0.40829651651583537</c:v>
                </c:pt>
                <c:pt idx="76">
                  <c:v>0.43587613540299769</c:v>
                </c:pt>
                <c:pt idx="77">
                  <c:v>0.43964433244987261</c:v>
                </c:pt>
                <c:pt idx="78">
                  <c:v>0.38521109269018944</c:v>
                </c:pt>
                <c:pt idx="79">
                  <c:v>0.39368801640578971</c:v>
                </c:pt>
                <c:pt idx="80">
                  <c:v>0.37745263125795669</c:v>
                </c:pt>
                <c:pt idx="81">
                  <c:v>0.37419500373467929</c:v>
                </c:pt>
                <c:pt idx="82">
                  <c:v>0.37309995108619953</c:v>
                </c:pt>
                <c:pt idx="83">
                  <c:v>0.39564873411614127</c:v>
                </c:pt>
                <c:pt idx="84">
                  <c:v>0.42000037796960216</c:v>
                </c:pt>
                <c:pt idx="85">
                  <c:v>0.40885134715114174</c:v>
                </c:pt>
                <c:pt idx="86">
                  <c:v>0.38016049440901634</c:v>
                </c:pt>
                <c:pt idx="87">
                  <c:v>0.34734722856409</c:v>
                </c:pt>
                <c:pt idx="88">
                  <c:v>0.32990117096339655</c:v>
                </c:pt>
                <c:pt idx="89">
                  <c:v>0.33041094734148668</c:v>
                </c:pt>
                <c:pt idx="90">
                  <c:v>0.34786856763565926</c:v>
                </c:pt>
                <c:pt idx="91">
                  <c:v>0.35748540836356307</c:v>
                </c:pt>
                <c:pt idx="92">
                  <c:v>0.35169632751837798</c:v>
                </c:pt>
                <c:pt idx="93">
                  <c:v>0.35024724870736479</c:v>
                </c:pt>
                <c:pt idx="94">
                  <c:v>0.36524788505668515</c:v>
                </c:pt>
                <c:pt idx="95">
                  <c:v>0.36919328507821925</c:v>
                </c:pt>
                <c:pt idx="96">
                  <c:v>0.35818272322086414</c:v>
                </c:pt>
                <c:pt idx="97">
                  <c:v>0.32519367148359862</c:v>
                </c:pt>
                <c:pt idx="98">
                  <c:v>0.28567407837178149</c:v>
                </c:pt>
                <c:pt idx="99">
                  <c:v>0.29417381043998803</c:v>
                </c:pt>
                <c:pt idx="100">
                  <c:v>0.2762056206222181</c:v>
                </c:pt>
                <c:pt idx="101">
                  <c:v>0.32100446043471242</c:v>
                </c:pt>
                <c:pt idx="102">
                  <c:v>0.29729457126586906</c:v>
                </c:pt>
                <c:pt idx="103">
                  <c:v>0.30757583853945164</c:v>
                </c:pt>
                <c:pt idx="104">
                  <c:v>0.3211221005735278</c:v>
                </c:pt>
                <c:pt idx="105">
                  <c:v>0.32964727997702847</c:v>
                </c:pt>
                <c:pt idx="106">
                  <c:v>0.30629221011622593</c:v>
                </c:pt>
                <c:pt idx="107">
                  <c:v>0.28030867032745949</c:v>
                </c:pt>
                <c:pt idx="108">
                  <c:v>0.23035446070251064</c:v>
                </c:pt>
                <c:pt idx="109">
                  <c:v>0.23528864603379582</c:v>
                </c:pt>
                <c:pt idx="110">
                  <c:v>0.21118181221928109</c:v>
                </c:pt>
                <c:pt idx="111">
                  <c:v>0.21242038638529046</c:v>
                </c:pt>
                <c:pt idx="112">
                  <c:v>0.21780497515221436</c:v>
                </c:pt>
                <c:pt idx="113">
                  <c:v>0.21048370421647264</c:v>
                </c:pt>
                <c:pt idx="114">
                  <c:v>0.2043370159912849</c:v>
                </c:pt>
                <c:pt idx="115">
                  <c:v>0.19775300043062771</c:v>
                </c:pt>
                <c:pt idx="116">
                  <c:v>0.18966963003662216</c:v>
                </c:pt>
                <c:pt idx="117">
                  <c:v>0.1887553615802709</c:v>
                </c:pt>
                <c:pt idx="118">
                  <c:v>0.18805323831657308</c:v>
                </c:pt>
                <c:pt idx="119">
                  <c:v>0.18103142900731017</c:v>
                </c:pt>
                <c:pt idx="120">
                  <c:v>0.15504728596642897</c:v>
                </c:pt>
                <c:pt idx="121">
                  <c:v>0.15126752622607492</c:v>
                </c:pt>
                <c:pt idx="122">
                  <c:v>0.15492964582761359</c:v>
                </c:pt>
                <c:pt idx="123">
                  <c:v>0.15386003898464728</c:v>
                </c:pt>
                <c:pt idx="124">
                  <c:v>0.15807902078372663</c:v>
                </c:pt>
                <c:pt idx="125">
                  <c:v>0.16824941190359521</c:v>
                </c:pt>
                <c:pt idx="126">
                  <c:v>0.17062790308190814</c:v>
                </c:pt>
                <c:pt idx="127">
                  <c:v>0.1798073634199284</c:v>
                </c:pt>
                <c:pt idx="128">
                  <c:v>0.18567474713826015</c:v>
                </c:pt>
                <c:pt idx="129">
                  <c:v>0.19863213677559222</c:v>
                </c:pt>
                <c:pt idx="130">
                  <c:v>0.15735198277715376</c:v>
                </c:pt>
                <c:pt idx="131">
                  <c:v>0.1746816274279592</c:v>
                </c:pt>
                <c:pt idx="132">
                  <c:v>0.15815262635557897</c:v>
                </c:pt>
                <c:pt idx="133">
                  <c:v>0.15218251716823786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'export freight'!$I$2</c:f>
              <c:strCache>
                <c:ptCount val="1"/>
                <c:pt idx="0">
                  <c:v>Trinidad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freight'!$I$3:$I$136</c:f>
              <c:numCache>
                <c:formatCode>0.00</c:formatCode>
                <c:ptCount val="134"/>
                <c:pt idx="0">
                  <c:v>0.21966160429431594</c:v>
                </c:pt>
                <c:pt idx="1">
                  <c:v>0.26202141132698981</c:v>
                </c:pt>
                <c:pt idx="2">
                  <c:v>0.23525688800612141</c:v>
                </c:pt>
                <c:pt idx="3">
                  <c:v>0.2030233032150473</c:v>
                </c:pt>
                <c:pt idx="4">
                  <c:v>0.21804987687931318</c:v>
                </c:pt>
                <c:pt idx="5">
                  <c:v>0.22946366386226208</c:v>
                </c:pt>
                <c:pt idx="6">
                  <c:v>0.22946366386226208</c:v>
                </c:pt>
                <c:pt idx="7">
                  <c:v>0.22770433944283913</c:v>
                </c:pt>
                <c:pt idx="8">
                  <c:v>0.22770433944283913</c:v>
                </c:pt>
                <c:pt idx="9">
                  <c:v>0.27971093317993101</c:v>
                </c:pt>
                <c:pt idx="10">
                  <c:v>0.23912501187957189</c:v>
                </c:pt>
                <c:pt idx="11">
                  <c:v>0.23912501187957189</c:v>
                </c:pt>
                <c:pt idx="12">
                  <c:v>0.22399353749164858</c:v>
                </c:pt>
                <c:pt idx="13">
                  <c:v>0.18267634809681529</c:v>
                </c:pt>
                <c:pt idx="14">
                  <c:v>0.17041102227951666</c:v>
                </c:pt>
                <c:pt idx="15">
                  <c:v>0.17041102227951666</c:v>
                </c:pt>
                <c:pt idx="16">
                  <c:v>0.18611330128575612</c:v>
                </c:pt>
                <c:pt idx="17">
                  <c:v>0.18611330128575612</c:v>
                </c:pt>
                <c:pt idx="18">
                  <c:v>0.2251732619384075</c:v>
                </c:pt>
                <c:pt idx="19">
                  <c:v>0.24517946557136583</c:v>
                </c:pt>
                <c:pt idx="20">
                  <c:v>0.24517946557136583</c:v>
                </c:pt>
                <c:pt idx="21">
                  <c:v>0.22584951373515263</c:v>
                </c:pt>
                <c:pt idx="22">
                  <c:v>0.22584951373515263</c:v>
                </c:pt>
                <c:pt idx="23">
                  <c:v>0.22584951373515263</c:v>
                </c:pt>
                <c:pt idx="24">
                  <c:v>0.21217077255994676</c:v>
                </c:pt>
                <c:pt idx="25">
                  <c:v>0.23616224214547246</c:v>
                </c:pt>
                <c:pt idx="26">
                  <c:v>0.2361482104826361</c:v>
                </c:pt>
                <c:pt idx="27">
                  <c:v>0.23343289834690506</c:v>
                </c:pt>
                <c:pt idx="28">
                  <c:v>0.24593716058492765</c:v>
                </c:pt>
                <c:pt idx="29">
                  <c:v>0.24566776885075928</c:v>
                </c:pt>
                <c:pt idx="30">
                  <c:v>0.27709774893238837</c:v>
                </c:pt>
                <c:pt idx="31">
                  <c:v>0.27709774893238837</c:v>
                </c:pt>
                <c:pt idx="32">
                  <c:v>0.26525883078130258</c:v>
                </c:pt>
                <c:pt idx="33">
                  <c:v>0.26525883078130258</c:v>
                </c:pt>
                <c:pt idx="34">
                  <c:v>0.26525883078130258</c:v>
                </c:pt>
                <c:pt idx="35">
                  <c:v>0.19618853344467718</c:v>
                </c:pt>
                <c:pt idx="36">
                  <c:v>0.19618853344467718</c:v>
                </c:pt>
                <c:pt idx="37">
                  <c:v>0.1938858771189455</c:v>
                </c:pt>
                <c:pt idx="38">
                  <c:v>0.19098574601789187</c:v>
                </c:pt>
                <c:pt idx="39">
                  <c:v>0.17128972149881289</c:v>
                </c:pt>
                <c:pt idx="40">
                  <c:v>0.17128972149881289</c:v>
                </c:pt>
                <c:pt idx="41">
                  <c:v>0.16273409630207644</c:v>
                </c:pt>
                <c:pt idx="42">
                  <c:v>0.17341216633106676</c:v>
                </c:pt>
                <c:pt idx="43">
                  <c:v>0.17341216633106676</c:v>
                </c:pt>
                <c:pt idx="44">
                  <c:v>0.17341216633106676</c:v>
                </c:pt>
                <c:pt idx="45">
                  <c:v>0.21909084024858619</c:v>
                </c:pt>
                <c:pt idx="46">
                  <c:v>0.21909084024858619</c:v>
                </c:pt>
                <c:pt idx="47">
                  <c:v>0.21909084024858619</c:v>
                </c:pt>
                <c:pt idx="48">
                  <c:v>0.20063805140558427</c:v>
                </c:pt>
                <c:pt idx="49">
                  <c:v>0.19731957261616692</c:v>
                </c:pt>
                <c:pt idx="50">
                  <c:v>0.18231256298327175</c:v>
                </c:pt>
                <c:pt idx="51">
                  <c:v>0.17214192609256426</c:v>
                </c:pt>
                <c:pt idx="52">
                  <c:v>0.17214192609256426</c:v>
                </c:pt>
                <c:pt idx="53">
                  <c:v>0.17717253611086631</c:v>
                </c:pt>
                <c:pt idx="54">
                  <c:v>0.18462080346911283</c:v>
                </c:pt>
                <c:pt idx="55">
                  <c:v>0.19594807189642169</c:v>
                </c:pt>
                <c:pt idx="56">
                  <c:v>0.21749408378958551</c:v>
                </c:pt>
                <c:pt idx="57">
                  <c:v>0.23157218550095937</c:v>
                </c:pt>
                <c:pt idx="58">
                  <c:v>0.24728225426532918</c:v>
                </c:pt>
                <c:pt idx="59">
                  <c:v>0.24728225426532918</c:v>
                </c:pt>
                <c:pt idx="60">
                  <c:v>0.26395925360057026</c:v>
                </c:pt>
                <c:pt idx="61">
                  <c:v>0.28611308867605845</c:v>
                </c:pt>
                <c:pt idx="62">
                  <c:v>0.32241683683357703</c:v>
                </c:pt>
                <c:pt idx="63">
                  <c:v>0.32241683683357703</c:v>
                </c:pt>
                <c:pt idx="64">
                  <c:v>0.33594318735790474</c:v>
                </c:pt>
                <c:pt idx="65">
                  <c:v>0.33594318735790474</c:v>
                </c:pt>
                <c:pt idx="66">
                  <c:v>0.33594318735790474</c:v>
                </c:pt>
                <c:pt idx="67">
                  <c:v>0.33594318735790474</c:v>
                </c:pt>
                <c:pt idx="68">
                  <c:v>0.40766428625277856</c:v>
                </c:pt>
                <c:pt idx="69">
                  <c:v>0.4087931112858933</c:v>
                </c:pt>
                <c:pt idx="70">
                  <c:v>0.4330990072146883</c:v>
                </c:pt>
                <c:pt idx="71">
                  <c:v>0.49865318158550709</c:v>
                </c:pt>
                <c:pt idx="72">
                  <c:v>0.4739827336667557</c:v>
                </c:pt>
                <c:pt idx="73">
                  <c:v>0.43148915703374857</c:v>
                </c:pt>
                <c:pt idx="74">
                  <c:v>0.43704488082873505</c:v>
                </c:pt>
                <c:pt idx="75">
                  <c:v>0.44432774309928946</c:v>
                </c:pt>
                <c:pt idx="76">
                  <c:v>0.47683209949352845</c:v>
                </c:pt>
                <c:pt idx="77">
                  <c:v>0.48136720502365443</c:v>
                </c:pt>
                <c:pt idx="78">
                  <c:v>0.41924626685532945</c:v>
                </c:pt>
                <c:pt idx="79">
                  <c:v>0.429446254569264</c:v>
                </c:pt>
                <c:pt idx="80">
                  <c:v>0.41218063603098398</c:v>
                </c:pt>
                <c:pt idx="81">
                  <c:v>0.40790024267610009</c:v>
                </c:pt>
                <c:pt idx="82">
                  <c:v>0.40652330314965318</c:v>
                </c:pt>
                <c:pt idx="83">
                  <c:v>0.43069223418613956</c:v>
                </c:pt>
                <c:pt idx="84">
                  <c:v>0.45903348552012274</c:v>
                </c:pt>
                <c:pt idx="85">
                  <c:v>0.44513420646157753</c:v>
                </c:pt>
                <c:pt idx="86">
                  <c:v>0.41423416434158311</c:v>
                </c:pt>
                <c:pt idx="87">
                  <c:v>0.3760649257635354</c:v>
                </c:pt>
                <c:pt idx="88">
                  <c:v>0.35792366214348653</c:v>
                </c:pt>
                <c:pt idx="89">
                  <c:v>0.35804095043811474</c:v>
                </c:pt>
                <c:pt idx="90">
                  <c:v>0.37628215720974434</c:v>
                </c:pt>
                <c:pt idx="91">
                  <c:v>0.38740282003695864</c:v>
                </c:pt>
                <c:pt idx="92">
                  <c:v>0.38162064955852182</c:v>
                </c:pt>
                <c:pt idx="93">
                  <c:v>0.38056255056462823</c:v>
                </c:pt>
                <c:pt idx="94">
                  <c:v>0.39548151982368679</c:v>
                </c:pt>
                <c:pt idx="95">
                  <c:v>0.40067753492968095</c:v>
                </c:pt>
                <c:pt idx="96">
                  <c:v>0.38784541283518265</c:v>
                </c:pt>
                <c:pt idx="97">
                  <c:v>0.35000256409216596</c:v>
                </c:pt>
                <c:pt idx="98">
                  <c:v>0.3068889826169795</c:v>
                </c:pt>
                <c:pt idx="99">
                  <c:v>0.31541136053336688</c:v>
                </c:pt>
                <c:pt idx="100">
                  <c:v>0.2966889949030449</c:v>
                </c:pt>
                <c:pt idx="101">
                  <c:v>0.27163379293867529</c:v>
                </c:pt>
                <c:pt idx="102">
                  <c:v>0.25034249322075353</c:v>
                </c:pt>
                <c:pt idx="103">
                  <c:v>0.25795987523214498</c:v>
                </c:pt>
                <c:pt idx="104">
                  <c:v>0.2698419713901366</c:v>
                </c:pt>
                <c:pt idx="105">
                  <c:v>0.27774939782651398</c:v>
                </c:pt>
                <c:pt idx="106">
                  <c:v>0.2563500250512053</c:v>
                </c:pt>
                <c:pt idx="107">
                  <c:v>0.23240645536673407</c:v>
                </c:pt>
                <c:pt idx="108">
                  <c:v>0.18542147678215948</c:v>
                </c:pt>
                <c:pt idx="109">
                  <c:v>0.1922847169611035</c:v>
                </c:pt>
                <c:pt idx="110">
                  <c:v>0.16923020864745378</c:v>
                </c:pt>
                <c:pt idx="111">
                  <c:v>0.16889819324885638</c:v>
                </c:pt>
                <c:pt idx="112">
                  <c:v>0.17535891294883871</c:v>
                </c:pt>
                <c:pt idx="113">
                  <c:v>0.16794925264378502</c:v>
                </c:pt>
                <c:pt idx="114">
                  <c:v>0.16343990826321092</c:v>
                </c:pt>
                <c:pt idx="115">
                  <c:v>0.15631014908155422</c:v>
                </c:pt>
                <c:pt idx="116">
                  <c:v>0.15004790507586044</c:v>
                </c:pt>
                <c:pt idx="117">
                  <c:v>0.14971338533502324</c:v>
                </c:pt>
                <c:pt idx="118">
                  <c:v>0.1470070273668096</c:v>
                </c:pt>
                <c:pt idx="119">
                  <c:v>0.14031986098337684</c:v>
                </c:pt>
                <c:pt idx="120">
                  <c:v>0.1177621599618955</c:v>
                </c:pt>
                <c:pt idx="121">
                  <c:v>0.11502086719250951</c:v>
                </c:pt>
                <c:pt idx="122">
                  <c:v>0.11754492851568651</c:v>
                </c:pt>
                <c:pt idx="123">
                  <c:v>0.11999965085229473</c:v>
                </c:pt>
                <c:pt idx="124">
                  <c:v>0.12092032596557452</c:v>
                </c:pt>
                <c:pt idx="125">
                  <c:v>0.13134567503152406</c:v>
                </c:pt>
                <c:pt idx="126">
                  <c:v>0.13291971041819428</c:v>
                </c:pt>
                <c:pt idx="127">
                  <c:v>0.14009449963136186</c:v>
                </c:pt>
                <c:pt idx="128">
                  <c:v>0.14555028027476752</c:v>
                </c:pt>
                <c:pt idx="129">
                  <c:v>0.15801853180520173</c:v>
                </c:pt>
                <c:pt idx="130">
                  <c:v>0.16322267681700192</c:v>
                </c:pt>
                <c:pt idx="131">
                  <c:v>0.18217961903658028</c:v>
                </c:pt>
                <c:pt idx="132">
                  <c:v>0.16380883218944453</c:v>
                </c:pt>
                <c:pt idx="133">
                  <c:v>0.1575496647273873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'export freight'!$J$2</c:f>
              <c:strCache>
                <c:ptCount val="1"/>
                <c:pt idx="0">
                  <c:v>Overall average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'export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'export freight'!$J$3:$J$136</c:f>
              <c:numCache>
                <c:formatCode>General</c:formatCode>
                <c:ptCount val="134"/>
                <c:pt idx="0">
                  <c:v>0.20850162160533292</c:v>
                </c:pt>
                <c:pt idx="1">
                  <c:v>0.25858322863013306</c:v>
                </c:pt>
                <c:pt idx="2">
                  <c:v>0.23477981241217605</c:v>
                </c:pt>
                <c:pt idx="3">
                  <c:v>0.19259377625289073</c:v>
                </c:pt>
                <c:pt idx="4">
                  <c:v>0.20856460814011374</c:v>
                </c:pt>
                <c:pt idx="5">
                  <c:v>0.22086730467851826</c:v>
                </c:pt>
                <c:pt idx="6">
                  <c:v>0.22088526687317775</c:v>
                </c:pt>
                <c:pt idx="7">
                  <c:v>0.22076101850499938</c:v>
                </c:pt>
                <c:pt idx="8">
                  <c:v>0.22048519136081729</c:v>
                </c:pt>
                <c:pt idx="9">
                  <c:v>0.25644547427195896</c:v>
                </c:pt>
                <c:pt idx="10">
                  <c:v>0.2256159393978788</c:v>
                </c:pt>
                <c:pt idx="11">
                  <c:v>0.2256159393978788</c:v>
                </c:pt>
                <c:pt idx="12">
                  <c:v>0.21296044357519106</c:v>
                </c:pt>
                <c:pt idx="13">
                  <c:v>0.1720165884930738</c:v>
                </c:pt>
                <c:pt idx="14">
                  <c:v>0.16421190027484289</c:v>
                </c:pt>
                <c:pt idx="15">
                  <c:v>0.16421190027484289</c:v>
                </c:pt>
                <c:pt idx="16">
                  <c:v>0.17929173028514536</c:v>
                </c:pt>
                <c:pt idx="17">
                  <c:v>0.17929173028514536</c:v>
                </c:pt>
                <c:pt idx="18">
                  <c:v>0.21135131952000924</c:v>
                </c:pt>
                <c:pt idx="19">
                  <c:v>0.2316091190476659</c:v>
                </c:pt>
                <c:pt idx="20">
                  <c:v>0.2316091190476659</c:v>
                </c:pt>
                <c:pt idx="21">
                  <c:v>0.21492853992684749</c:v>
                </c:pt>
                <c:pt idx="22">
                  <c:v>0.21492853992684749</c:v>
                </c:pt>
                <c:pt idx="23">
                  <c:v>0.21499288153767979</c:v>
                </c:pt>
                <c:pt idx="24">
                  <c:v>0.20301447641722553</c:v>
                </c:pt>
                <c:pt idx="25">
                  <c:v>0.22546565107124805</c:v>
                </c:pt>
                <c:pt idx="26">
                  <c:v>0.22669188600773807</c:v>
                </c:pt>
                <c:pt idx="27">
                  <c:v>0.22067430005336272</c:v>
                </c:pt>
                <c:pt idx="28">
                  <c:v>0.23620671262674403</c:v>
                </c:pt>
                <c:pt idx="29">
                  <c:v>0.23512819773720739</c:v>
                </c:pt>
                <c:pt idx="30">
                  <c:v>0.26221814433184965</c:v>
                </c:pt>
                <c:pt idx="31">
                  <c:v>0.26370898319404412</c:v>
                </c:pt>
                <c:pt idx="32">
                  <c:v>0.25200959285451108</c:v>
                </c:pt>
                <c:pt idx="33">
                  <c:v>0.25200959285451108</c:v>
                </c:pt>
                <c:pt idx="34">
                  <c:v>0.25086353943733103</c:v>
                </c:pt>
                <c:pt idx="35">
                  <c:v>0.18865279724144729</c:v>
                </c:pt>
                <c:pt idx="36">
                  <c:v>0.18865279724144729</c:v>
                </c:pt>
                <c:pt idx="37">
                  <c:v>0.18742499006028798</c:v>
                </c:pt>
                <c:pt idx="38">
                  <c:v>0.18594166534958761</c:v>
                </c:pt>
                <c:pt idx="39">
                  <c:v>0.16693738174692055</c:v>
                </c:pt>
                <c:pt idx="40">
                  <c:v>0.16693738174692055</c:v>
                </c:pt>
                <c:pt idx="41">
                  <c:v>0.1584850239012208</c:v>
                </c:pt>
                <c:pt idx="42">
                  <c:v>0.16482806178653903</c:v>
                </c:pt>
                <c:pt idx="43">
                  <c:v>0.16482806178653903</c:v>
                </c:pt>
                <c:pt idx="44">
                  <c:v>0.16482806178653903</c:v>
                </c:pt>
                <c:pt idx="45">
                  <c:v>0.20482306843912737</c:v>
                </c:pt>
                <c:pt idx="46">
                  <c:v>0.20482306843912737</c:v>
                </c:pt>
                <c:pt idx="47">
                  <c:v>0.20482306843912737</c:v>
                </c:pt>
                <c:pt idx="48">
                  <c:v>0.19237608095915948</c:v>
                </c:pt>
                <c:pt idx="49">
                  <c:v>0.19039200278068291</c:v>
                </c:pt>
                <c:pt idx="50">
                  <c:v>0.17630799730934574</c:v>
                </c:pt>
                <c:pt idx="51">
                  <c:v>0.16643709237553675</c:v>
                </c:pt>
                <c:pt idx="52">
                  <c:v>0.16643709237553675</c:v>
                </c:pt>
                <c:pt idx="53">
                  <c:v>0.1734385489274245</c:v>
                </c:pt>
                <c:pt idx="54">
                  <c:v>0.17918049774043104</c:v>
                </c:pt>
                <c:pt idx="55">
                  <c:v>0.18846819139346366</c:v>
                </c:pt>
                <c:pt idx="56">
                  <c:v>0.20883756400873255</c:v>
                </c:pt>
                <c:pt idx="57">
                  <c:v>0.22293258741267707</c:v>
                </c:pt>
                <c:pt idx="58">
                  <c:v>0.24021611348042191</c:v>
                </c:pt>
                <c:pt idx="59">
                  <c:v>0.24021611348042191</c:v>
                </c:pt>
                <c:pt idx="60">
                  <c:v>0.25268529064024281</c:v>
                </c:pt>
                <c:pt idx="61">
                  <c:v>0.273204962031943</c:v>
                </c:pt>
                <c:pt idx="62">
                  <c:v>0.30825731448984872</c:v>
                </c:pt>
                <c:pt idx="63">
                  <c:v>0.30825731448984872</c:v>
                </c:pt>
                <c:pt idx="64">
                  <c:v>0.32094425731526549</c:v>
                </c:pt>
                <c:pt idx="65">
                  <c:v>0.32094425731526549</c:v>
                </c:pt>
                <c:pt idx="66">
                  <c:v>0.32094425731526549</c:v>
                </c:pt>
                <c:pt idx="67">
                  <c:v>0.32094425731526549</c:v>
                </c:pt>
                <c:pt idx="68">
                  <c:v>0.38851238505736113</c:v>
                </c:pt>
                <c:pt idx="69">
                  <c:v>0.38934353391409438</c:v>
                </c:pt>
                <c:pt idx="70">
                  <c:v>0.41286663539181689</c:v>
                </c:pt>
                <c:pt idx="71">
                  <c:v>0.46141011410368366</c:v>
                </c:pt>
                <c:pt idx="72">
                  <c:v>0.44668542624356261</c:v>
                </c:pt>
                <c:pt idx="73">
                  <c:v>0.40753346630616932</c:v>
                </c:pt>
                <c:pt idx="74">
                  <c:v>0.41225467408540623</c:v>
                </c:pt>
                <c:pt idx="75">
                  <c:v>0.42004232171448347</c:v>
                </c:pt>
                <c:pt idx="76">
                  <c:v>0.44960608046218486</c:v>
                </c:pt>
                <c:pt idx="77">
                  <c:v>0.45366670127643627</c:v>
                </c:pt>
                <c:pt idx="78">
                  <c:v>0.39704577567344174</c:v>
                </c:pt>
                <c:pt idx="79">
                  <c:v>0.40565949405632257</c:v>
                </c:pt>
                <c:pt idx="80">
                  <c:v>0.38891521721299699</c:v>
                </c:pt>
                <c:pt idx="81">
                  <c:v>0.38531360566634787</c:v>
                </c:pt>
                <c:pt idx="82">
                  <c:v>0.38372478476057753</c:v>
                </c:pt>
                <c:pt idx="83">
                  <c:v>0.40736832573237297</c:v>
                </c:pt>
                <c:pt idx="84">
                  <c:v>0.43281063001994069</c:v>
                </c:pt>
                <c:pt idx="85">
                  <c:v>0.42107273216262275</c:v>
                </c:pt>
                <c:pt idx="86">
                  <c:v>0.39105454930548977</c:v>
                </c:pt>
                <c:pt idx="87">
                  <c:v>0.35624340263376963</c:v>
                </c:pt>
                <c:pt idx="88">
                  <c:v>0.33884865393071395</c:v>
                </c:pt>
                <c:pt idx="89">
                  <c:v>0.33900405894453794</c:v>
                </c:pt>
                <c:pt idx="90">
                  <c:v>0.35683361315113704</c:v>
                </c:pt>
                <c:pt idx="91">
                  <c:v>0.36741579611235575</c:v>
                </c:pt>
                <c:pt idx="92">
                  <c:v>0.36163602725562055</c:v>
                </c:pt>
                <c:pt idx="93">
                  <c:v>0.35958897657745215</c:v>
                </c:pt>
                <c:pt idx="94">
                  <c:v>0.37466909777213375</c:v>
                </c:pt>
                <c:pt idx="95">
                  <c:v>0.37940393765422681</c:v>
                </c:pt>
                <c:pt idx="96">
                  <c:v>0.36703894021150074</c:v>
                </c:pt>
                <c:pt idx="97">
                  <c:v>0.3323815569411846</c:v>
                </c:pt>
                <c:pt idx="98">
                  <c:v>0.29181409318824553</c:v>
                </c:pt>
                <c:pt idx="99">
                  <c:v>0.30039894378029658</c:v>
                </c:pt>
                <c:pt idx="100">
                  <c:v>0.28231005036211898</c:v>
                </c:pt>
                <c:pt idx="101">
                  <c:v>0.27030758166868402</c:v>
                </c:pt>
                <c:pt idx="102">
                  <c:v>0.24985565553385874</c:v>
                </c:pt>
                <c:pt idx="103">
                  <c:v>0.2584241031656917</c:v>
                </c:pt>
                <c:pt idx="104">
                  <c:v>0.26926960965316921</c:v>
                </c:pt>
                <c:pt idx="105">
                  <c:v>0.27647247295700411</c:v>
                </c:pt>
                <c:pt idx="106">
                  <c:v>0.25663163113547982</c:v>
                </c:pt>
                <c:pt idx="107">
                  <c:v>0.23342442274553676</c:v>
                </c:pt>
                <c:pt idx="108">
                  <c:v>0.18888085251370001</c:v>
                </c:pt>
                <c:pt idx="109">
                  <c:v>0.19412297718584839</c:v>
                </c:pt>
                <c:pt idx="110">
                  <c:v>0.17265028240323352</c:v>
                </c:pt>
                <c:pt idx="111">
                  <c:v>0.17298906960670229</c:v>
                </c:pt>
                <c:pt idx="112">
                  <c:v>0.1784345307377779</c:v>
                </c:pt>
                <c:pt idx="113">
                  <c:v>0.17132411683090773</c:v>
                </c:pt>
                <c:pt idx="114">
                  <c:v>0.16611160593052743</c:v>
                </c:pt>
                <c:pt idx="115">
                  <c:v>0.15987068748296712</c:v>
                </c:pt>
                <c:pt idx="116">
                  <c:v>0.15287888497302454</c:v>
                </c:pt>
                <c:pt idx="117">
                  <c:v>0.1519918771187421</c:v>
                </c:pt>
                <c:pt idx="118">
                  <c:v>0.15085068434888901</c:v>
                </c:pt>
                <c:pt idx="119">
                  <c:v>0.14445052965868527</c:v>
                </c:pt>
                <c:pt idx="120">
                  <c:v>0.12160597566640904</c:v>
                </c:pt>
                <c:pt idx="121">
                  <c:v>0.11857251188396366</c:v>
                </c:pt>
                <c:pt idx="122">
                  <c:v>0.12137886407083227</c:v>
                </c:pt>
                <c:pt idx="123">
                  <c:v>0.12329221397688338</c:v>
                </c:pt>
                <c:pt idx="124">
                  <c:v>0.12518767192732164</c:v>
                </c:pt>
                <c:pt idx="125">
                  <c:v>0.13477991641955234</c:v>
                </c:pt>
                <c:pt idx="126">
                  <c:v>0.13665428082418732</c:v>
                </c:pt>
                <c:pt idx="127">
                  <c:v>0.14431282321821398</c:v>
                </c:pt>
                <c:pt idx="128">
                  <c:v>0.14935730583292031</c:v>
                </c:pt>
                <c:pt idx="129">
                  <c:v>0.16062541718899054</c:v>
                </c:pt>
                <c:pt idx="130">
                  <c:v>0.15807038996052267</c:v>
                </c:pt>
                <c:pt idx="131">
                  <c:v>0.17655079966404935</c:v>
                </c:pt>
                <c:pt idx="132">
                  <c:v>0.15940402802277756</c:v>
                </c:pt>
                <c:pt idx="133">
                  <c:v>0.15364071498976223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0045136"/>
        <c:axId val="300046312"/>
      </c:lineChart>
      <c:catAx>
        <c:axId val="300045136"/>
        <c:scaling>
          <c:orientation val="minMax"/>
        </c:scaling>
        <c:delete val="0"/>
        <c:axPos val="b"/>
        <c:numFmt formatCode="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0046312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3000463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USD/MMBtu. per 1000</a:t>
                </a:r>
                <a:r>
                  <a:rPr lang="en-US" sz="900" baseline="0"/>
                  <a:t> miles</a:t>
                </a:r>
                <a:endParaRPr lang="en-US" sz="900"/>
              </a:p>
            </c:rich>
          </c:tx>
          <c:layout>
            <c:manualLayout>
              <c:xMode val="edge"/>
              <c:yMode val="edge"/>
              <c:x val="1.5654272543385217E-3"/>
              <c:y val="2.555903775534122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b-NO"/>
            </a:p>
          </c:txPr>
        </c:title>
        <c:numFmt formatCode="0.0" sourceLinked="0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0045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215975483770149"/>
          <c:y val="0.6692371667433521"/>
          <c:w val="0.76860186302511524"/>
          <c:h val="0.291071543289723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Importer Prices</a:t>
            </a:r>
            <a:endParaRPr lang="en-US" dirty="0"/>
          </a:p>
        </c:rich>
      </c:tx>
      <c:layout>
        <c:manualLayout>
          <c:xMode val="edge"/>
          <c:yMode val="edge"/>
          <c:x val="0.33079888888888886"/>
          <c:y val="8.820286659316427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0.11119811787583884"/>
          <c:y val="3.259259259259259E-2"/>
          <c:w val="0.82585177404092402"/>
          <c:h val="0.50514962446303202"/>
        </c:manualLayout>
      </c:layout>
      <c:lineChart>
        <c:grouping val="standard"/>
        <c:varyColors val="0"/>
        <c:ser>
          <c:idx val="1"/>
          <c:order val="0"/>
          <c:tx>
            <c:strRef>
              <c:f>'import freight'!$C$2</c:f>
              <c:strCache>
                <c:ptCount val="1"/>
                <c:pt idx="0">
                  <c:v>Spain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freight'!$C$3:$C$136</c:f>
              <c:numCache>
                <c:formatCode>0.00</c:formatCode>
                <c:ptCount val="134"/>
                <c:pt idx="0">
                  <c:v>0.22776473845662062</c:v>
                </c:pt>
                <c:pt idx="1">
                  <c:v>0.29813787056179464</c:v>
                </c:pt>
                <c:pt idx="2">
                  <c:v>0.26868042733143649</c:v>
                </c:pt>
                <c:pt idx="3">
                  <c:v>0.22081178054149778</c:v>
                </c:pt>
                <c:pt idx="4">
                  <c:v>0.23857281678913864</c:v>
                </c:pt>
                <c:pt idx="5">
                  <c:v>0.25805992402893047</c:v>
                </c:pt>
                <c:pt idx="6">
                  <c:v>0.25805992402893047</c:v>
                </c:pt>
                <c:pt idx="7">
                  <c:v>0.25805992402893047</c:v>
                </c:pt>
                <c:pt idx="8">
                  <c:v>0.25805992402893047</c:v>
                </c:pt>
                <c:pt idx="9">
                  <c:v>0.30273360283584944</c:v>
                </c:pt>
                <c:pt idx="10">
                  <c:v>0.26364111543847674</c:v>
                </c:pt>
                <c:pt idx="11">
                  <c:v>0.26364111543847674</c:v>
                </c:pt>
                <c:pt idx="12">
                  <c:v>0.25025956403332295</c:v>
                </c:pt>
                <c:pt idx="13">
                  <c:v>0.19350195700087516</c:v>
                </c:pt>
                <c:pt idx="14">
                  <c:v>0.18783341305847281</c:v>
                </c:pt>
                <c:pt idx="15">
                  <c:v>0.18783341305847281</c:v>
                </c:pt>
                <c:pt idx="16">
                  <c:v>0.20770531130249467</c:v>
                </c:pt>
                <c:pt idx="17">
                  <c:v>0.20770531130249467</c:v>
                </c:pt>
                <c:pt idx="18">
                  <c:v>0.24778325783535893</c:v>
                </c:pt>
                <c:pt idx="19">
                  <c:v>0.26958003150559984</c:v>
                </c:pt>
                <c:pt idx="20">
                  <c:v>0.26958003150559984</c:v>
                </c:pt>
                <c:pt idx="21">
                  <c:v>0.25025956403332295</c:v>
                </c:pt>
                <c:pt idx="22">
                  <c:v>0.25025956403332295</c:v>
                </c:pt>
                <c:pt idx="23">
                  <c:v>0.25025956403332295</c:v>
                </c:pt>
                <c:pt idx="24">
                  <c:v>0.23750118448817631</c:v>
                </c:pt>
                <c:pt idx="25">
                  <c:v>0.25776577589625643</c:v>
                </c:pt>
                <c:pt idx="26">
                  <c:v>0.27497103518844929</c:v>
                </c:pt>
                <c:pt idx="27">
                  <c:v>0.26595110882495737</c:v>
                </c:pt>
                <c:pt idx="28">
                  <c:v>0.28760666851409294</c:v>
                </c:pt>
                <c:pt idx="29">
                  <c:v>0.28760666851409294</c:v>
                </c:pt>
                <c:pt idx="30">
                  <c:v>0.31771427905639077</c:v>
                </c:pt>
                <c:pt idx="31">
                  <c:v>0.31771427905639077</c:v>
                </c:pt>
                <c:pt idx="32">
                  <c:v>0.30715147469022197</c:v>
                </c:pt>
                <c:pt idx="33">
                  <c:v>0.30715147469022197</c:v>
                </c:pt>
                <c:pt idx="34">
                  <c:v>0.30715147469022197</c:v>
                </c:pt>
                <c:pt idx="35">
                  <c:v>0.22788374609146336</c:v>
                </c:pt>
                <c:pt idx="36">
                  <c:v>0.22788374609146336</c:v>
                </c:pt>
                <c:pt idx="37">
                  <c:v>0.23303299591996693</c:v>
                </c:pt>
                <c:pt idx="38">
                  <c:v>0.2310520997063083</c:v>
                </c:pt>
                <c:pt idx="39">
                  <c:v>0.20802316027693349</c:v>
                </c:pt>
                <c:pt idx="40">
                  <c:v>0.20802316027693349</c:v>
                </c:pt>
                <c:pt idx="41">
                  <c:v>0.19938348827385122</c:v>
                </c:pt>
                <c:pt idx="42">
                  <c:v>0.20480514246447332</c:v>
                </c:pt>
                <c:pt idx="43">
                  <c:v>0.20480514246447332</c:v>
                </c:pt>
                <c:pt idx="44">
                  <c:v>0.20480514246447332</c:v>
                </c:pt>
                <c:pt idx="45">
                  <c:v>0.24550909202668639</c:v>
                </c:pt>
                <c:pt idx="46">
                  <c:v>0.24550909202668639</c:v>
                </c:pt>
                <c:pt idx="47">
                  <c:v>0.24550909202668639</c:v>
                </c:pt>
                <c:pt idx="48">
                  <c:v>0.22845031824953427</c:v>
                </c:pt>
                <c:pt idx="49">
                  <c:v>0.22967555126589037</c:v>
                </c:pt>
                <c:pt idx="50">
                  <c:v>0.21313706715875824</c:v>
                </c:pt>
                <c:pt idx="51">
                  <c:v>0.20128435197721053</c:v>
                </c:pt>
                <c:pt idx="52">
                  <c:v>0.20128435197721053</c:v>
                </c:pt>
                <c:pt idx="53">
                  <c:v>0.20800876217269873</c:v>
                </c:pt>
                <c:pt idx="54">
                  <c:v>0.21637178234410731</c:v>
                </c:pt>
                <c:pt idx="55">
                  <c:v>0.22348100233815252</c:v>
                </c:pt>
                <c:pt idx="56">
                  <c:v>0.24523682211309791</c:v>
                </c:pt>
                <c:pt idx="57">
                  <c:v>0.2613592295904914</c:v>
                </c:pt>
                <c:pt idx="58">
                  <c:v>0.2805400066272779</c:v>
                </c:pt>
                <c:pt idx="59">
                  <c:v>0.2805400066272779</c:v>
                </c:pt>
                <c:pt idx="60">
                  <c:v>0.29384377554906099</c:v>
                </c:pt>
                <c:pt idx="61">
                  <c:v>0.31442340423240428</c:v>
                </c:pt>
                <c:pt idx="62">
                  <c:v>0.35631560721141226</c:v>
                </c:pt>
                <c:pt idx="63">
                  <c:v>0.35631560721141226</c:v>
                </c:pt>
                <c:pt idx="64">
                  <c:v>0.36730970970274612</c:v>
                </c:pt>
                <c:pt idx="65">
                  <c:v>0.36730970970274612</c:v>
                </c:pt>
                <c:pt idx="66">
                  <c:v>0.36730970970274612</c:v>
                </c:pt>
                <c:pt idx="67">
                  <c:v>0.36730970970274612</c:v>
                </c:pt>
                <c:pt idx="68">
                  <c:v>0.44031477584330914</c:v>
                </c:pt>
                <c:pt idx="69">
                  <c:v>0.44114281232682001</c:v>
                </c:pt>
                <c:pt idx="70">
                  <c:v>0.46833239473748806</c:v>
                </c:pt>
                <c:pt idx="71">
                  <c:v>0.51951439091161</c:v>
                </c:pt>
                <c:pt idx="72">
                  <c:v>0.50799428343494069</c:v>
                </c:pt>
                <c:pt idx="73">
                  <c:v>0.4665487332923744</c:v>
                </c:pt>
                <c:pt idx="74">
                  <c:v>0.47063085055820814</c:v>
                </c:pt>
                <c:pt idx="75">
                  <c:v>0.47754283578370826</c:v>
                </c:pt>
                <c:pt idx="76">
                  <c:v>0.51016275467861127</c:v>
                </c:pt>
                <c:pt idx="77">
                  <c:v>0.51757980962694994</c:v>
                </c:pt>
                <c:pt idx="78">
                  <c:v>0.45751463787211005</c:v>
                </c:pt>
                <c:pt idx="79">
                  <c:v>0.46550252677782161</c:v>
                </c:pt>
                <c:pt idx="80">
                  <c:v>0.4467065595395921</c:v>
                </c:pt>
                <c:pt idx="81">
                  <c:v>0.44345247875726906</c:v>
                </c:pt>
                <c:pt idx="82">
                  <c:v>0.43853111439819548</c:v>
                </c:pt>
                <c:pt idx="83">
                  <c:v>0.4665487332923744</c:v>
                </c:pt>
                <c:pt idx="84">
                  <c:v>0.49225668575610421</c:v>
                </c:pt>
                <c:pt idx="85">
                  <c:v>0.47875568206577601</c:v>
                </c:pt>
                <c:pt idx="86">
                  <c:v>0.44524586485515066</c:v>
                </c:pt>
                <c:pt idx="87">
                  <c:v>0.40725941472169358</c:v>
                </c:pt>
                <c:pt idx="88">
                  <c:v>0.38855073510208527</c:v>
                </c:pt>
                <c:pt idx="89">
                  <c:v>0.38882732201952402</c:v>
                </c:pt>
                <c:pt idx="90">
                  <c:v>0.40764422452025062</c:v>
                </c:pt>
                <c:pt idx="91">
                  <c:v>0.42094799344203376</c:v>
                </c:pt>
                <c:pt idx="92">
                  <c:v>0.41601690443019218</c:v>
                </c:pt>
                <c:pt idx="93">
                  <c:v>0.40942788596536422</c:v>
                </c:pt>
                <c:pt idx="94">
                  <c:v>0.42747516886897685</c:v>
                </c:pt>
                <c:pt idx="95">
                  <c:v>0.43066891136470337</c:v>
                </c:pt>
                <c:pt idx="96">
                  <c:v>0.41615229616085253</c:v>
                </c:pt>
                <c:pt idx="97">
                  <c:v>0.37873823085596436</c:v>
                </c:pt>
                <c:pt idx="98">
                  <c:v>0.33662005459334626</c:v>
                </c:pt>
                <c:pt idx="99">
                  <c:v>0.34380862673628526</c:v>
                </c:pt>
                <c:pt idx="100">
                  <c:v>0.32435126278205989</c:v>
                </c:pt>
                <c:pt idx="101">
                  <c:v>0.30009436405856543</c:v>
                </c:pt>
                <c:pt idx="102">
                  <c:v>0.27897900573711876</c:v>
                </c:pt>
                <c:pt idx="103">
                  <c:v>0.28679059513678234</c:v>
                </c:pt>
                <c:pt idx="104">
                  <c:v>0.29492508638288328</c:v>
                </c:pt>
                <c:pt idx="105">
                  <c:v>0.30479690535077247</c:v>
                </c:pt>
                <c:pt idx="106">
                  <c:v>0.2854807553776525</c:v>
                </c:pt>
                <c:pt idx="107">
                  <c:v>0.26340126968630218</c:v>
                </c:pt>
                <c:pt idx="108">
                  <c:v>0.21789181054464393</c:v>
                </c:pt>
                <c:pt idx="109">
                  <c:v>0.22197392781047762</c:v>
                </c:pt>
                <c:pt idx="110">
                  <c:v>0.20021810803553222</c:v>
                </c:pt>
                <c:pt idx="111">
                  <c:v>0.2007695576016042</c:v>
                </c:pt>
                <c:pt idx="112">
                  <c:v>0.20551307158343368</c:v>
                </c:pt>
                <c:pt idx="113">
                  <c:v>0.1959275453914244</c:v>
                </c:pt>
                <c:pt idx="114">
                  <c:v>0.19118403140959489</c:v>
                </c:pt>
                <c:pt idx="115">
                  <c:v>0.18615594892069121</c:v>
                </c:pt>
                <c:pt idx="116">
                  <c:v>0.17675799775869391</c:v>
                </c:pt>
                <c:pt idx="117">
                  <c:v>0.17609660104269809</c:v>
                </c:pt>
                <c:pt idx="118">
                  <c:v>0.17497433631358023</c:v>
                </c:pt>
                <c:pt idx="119">
                  <c:v>0.17023082233175071</c:v>
                </c:pt>
                <c:pt idx="120">
                  <c:v>0.14508090220504632</c:v>
                </c:pt>
                <c:pt idx="121">
                  <c:v>0.14310966572992065</c:v>
                </c:pt>
                <c:pt idx="122">
                  <c:v>0.14713456779664538</c:v>
                </c:pt>
                <c:pt idx="123">
                  <c:v>0.14935367146847162</c:v>
                </c:pt>
                <c:pt idx="124">
                  <c:v>0.1503886485789683</c:v>
                </c:pt>
                <c:pt idx="125">
                  <c:v>0.16175783621609133</c:v>
                </c:pt>
                <c:pt idx="126">
                  <c:v>0.16331883710625048</c:v>
                </c:pt>
                <c:pt idx="127">
                  <c:v>0.1698460125331937</c:v>
                </c:pt>
                <c:pt idx="128">
                  <c:v>0.1743129395975844</c:v>
                </c:pt>
                <c:pt idx="129">
                  <c:v>0.18671710434520411</c:v>
                </c:pt>
                <c:pt idx="130">
                  <c:v>0.190810451015094</c:v>
                </c:pt>
                <c:pt idx="131">
                  <c:v>0.21045382033380822</c:v>
                </c:pt>
                <c:pt idx="132">
                  <c:v>0.19165785309557865</c:v>
                </c:pt>
                <c:pt idx="133">
                  <c:v>0.18652952931519212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'import freight'!$D$2</c:f>
              <c:strCache>
                <c:ptCount val="1"/>
                <c:pt idx="0">
                  <c:v>Belgium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freight'!$D$3:$D$136</c:f>
              <c:numCache>
                <c:formatCode>0.00</c:formatCode>
                <c:ptCount val="134"/>
                <c:pt idx="0">
                  <c:v>0.19122609673790777</c:v>
                </c:pt>
                <c:pt idx="1">
                  <c:v>0.25309336332958382</c:v>
                </c:pt>
                <c:pt idx="2">
                  <c:v>0.2249718785151856</c:v>
                </c:pt>
                <c:pt idx="3">
                  <c:v>0.21372328458942633</c:v>
                </c:pt>
                <c:pt idx="4">
                  <c:v>0.21934758155230596</c:v>
                </c:pt>
                <c:pt idx="5">
                  <c:v>0.20742561292614739</c:v>
                </c:pt>
                <c:pt idx="6">
                  <c:v>0.20742561292614739</c:v>
                </c:pt>
                <c:pt idx="7">
                  <c:v>0.20794913878024499</c:v>
                </c:pt>
                <c:pt idx="8">
                  <c:v>0.2098292634389182</c:v>
                </c:pt>
                <c:pt idx="9">
                  <c:v>0.23787435291698464</c:v>
                </c:pt>
                <c:pt idx="10">
                  <c:v>0.21105570804934129</c:v>
                </c:pt>
                <c:pt idx="11">
                  <c:v>0.21105570804934129</c:v>
                </c:pt>
                <c:pt idx="12">
                  <c:v>0.19946915290557599</c:v>
                </c:pt>
                <c:pt idx="13">
                  <c:v>0.1628860707343931</c:v>
                </c:pt>
                <c:pt idx="14">
                  <c:v>0.15673905169473429</c:v>
                </c:pt>
                <c:pt idx="15">
                  <c:v>0.15673905169473429</c:v>
                </c:pt>
                <c:pt idx="16">
                  <c:v>0.16982882626580553</c:v>
                </c:pt>
                <c:pt idx="17">
                  <c:v>0.16982882626580553</c:v>
                </c:pt>
                <c:pt idx="18">
                  <c:v>0.19658471233768759</c:v>
                </c:pt>
                <c:pt idx="19">
                  <c:v>0.21489209050403821</c:v>
                </c:pt>
                <c:pt idx="20">
                  <c:v>0.21489209050403821</c:v>
                </c:pt>
                <c:pt idx="21">
                  <c:v>0.19946915290557599</c:v>
                </c:pt>
                <c:pt idx="22">
                  <c:v>0.19946915290557599</c:v>
                </c:pt>
                <c:pt idx="23">
                  <c:v>0.19946915290557599</c:v>
                </c:pt>
                <c:pt idx="24">
                  <c:v>0.18941684063690181</c:v>
                </c:pt>
                <c:pt idx="25">
                  <c:v>0.21249221013572764</c:v>
                </c:pt>
                <c:pt idx="26">
                  <c:v>0.2093907246677511</c:v>
                </c:pt>
                <c:pt idx="27">
                  <c:v>0.19691326773857187</c:v>
                </c:pt>
                <c:pt idx="28">
                  <c:v>0.21841722704955982</c:v>
                </c:pt>
                <c:pt idx="29">
                  <c:v>0.21841722704955982</c:v>
                </c:pt>
                <c:pt idx="30">
                  <c:v>0.24119077524393792</c:v>
                </c:pt>
                <c:pt idx="31">
                  <c:v>0.24212815807108454</c:v>
                </c:pt>
                <c:pt idx="32">
                  <c:v>0.2314075804268115</c:v>
                </c:pt>
                <c:pt idx="33">
                  <c:v>0.2314075804268115</c:v>
                </c:pt>
                <c:pt idx="34">
                  <c:v>0.2314075804268115</c:v>
                </c:pt>
                <c:pt idx="35">
                  <c:v>0.1738033024541131</c:v>
                </c:pt>
                <c:pt idx="36">
                  <c:v>0.1738033024541131</c:v>
                </c:pt>
                <c:pt idx="37">
                  <c:v>0.17277183679377772</c:v>
                </c:pt>
                <c:pt idx="38">
                  <c:v>0.17495847113207944</c:v>
                </c:pt>
                <c:pt idx="39">
                  <c:v>0.15777179618001311</c:v>
                </c:pt>
                <c:pt idx="40">
                  <c:v>0.15777179618001311</c:v>
                </c:pt>
                <c:pt idx="41">
                  <c:v>0.15204505506100005</c:v>
                </c:pt>
                <c:pt idx="42">
                  <c:v>0.15638421468284902</c:v>
                </c:pt>
                <c:pt idx="43">
                  <c:v>0.15638421468284902</c:v>
                </c:pt>
                <c:pt idx="44">
                  <c:v>0.15638421468284902</c:v>
                </c:pt>
                <c:pt idx="45">
                  <c:v>0.19451231579225822</c:v>
                </c:pt>
                <c:pt idx="46">
                  <c:v>0.19451231579225822</c:v>
                </c:pt>
                <c:pt idx="47">
                  <c:v>0.19451231579225822</c:v>
                </c:pt>
                <c:pt idx="48">
                  <c:v>0.1843574781346933</c:v>
                </c:pt>
                <c:pt idx="49">
                  <c:v>0.18386699447608978</c:v>
                </c:pt>
                <c:pt idx="50">
                  <c:v>0.17105248061773196</c:v>
                </c:pt>
                <c:pt idx="51">
                  <c:v>0.16121706739347957</c:v>
                </c:pt>
                <c:pt idx="52">
                  <c:v>0.16121706739347957</c:v>
                </c:pt>
                <c:pt idx="53">
                  <c:v>0.16858484948843544</c:v>
                </c:pt>
                <c:pt idx="54">
                  <c:v>0.17324652713284669</c:v>
                </c:pt>
                <c:pt idx="55">
                  <c:v>0.18271631043416905</c:v>
                </c:pt>
                <c:pt idx="56">
                  <c:v>0.20181538397845725</c:v>
                </c:pt>
                <c:pt idx="57">
                  <c:v>0.21570807327476957</c:v>
                </c:pt>
                <c:pt idx="58">
                  <c:v>0.23254563867104786</c:v>
                </c:pt>
                <c:pt idx="59">
                  <c:v>0.23254563867104786</c:v>
                </c:pt>
                <c:pt idx="60">
                  <c:v>0.2437182891795163</c:v>
                </c:pt>
                <c:pt idx="61">
                  <c:v>0.26301037374173836</c:v>
                </c:pt>
                <c:pt idx="62">
                  <c:v>0.2965738894865555</c:v>
                </c:pt>
                <c:pt idx="63">
                  <c:v>0.2965738894865555</c:v>
                </c:pt>
                <c:pt idx="64">
                  <c:v>0.30912288372301316</c:v>
                </c:pt>
                <c:pt idx="65">
                  <c:v>0.30912288372301316</c:v>
                </c:pt>
                <c:pt idx="66">
                  <c:v>0.30912288372301316</c:v>
                </c:pt>
                <c:pt idx="67">
                  <c:v>0.30912288372301316</c:v>
                </c:pt>
                <c:pt idx="68">
                  <c:v>0.37295651630394372</c:v>
                </c:pt>
                <c:pt idx="69">
                  <c:v>0.37340858916813913</c:v>
                </c:pt>
                <c:pt idx="70">
                  <c:v>0.39650554214387385</c:v>
                </c:pt>
                <c:pt idx="71">
                  <c:v>0.44001608616068272</c:v>
                </c:pt>
                <c:pt idx="72">
                  <c:v>0.43144540161668021</c:v>
                </c:pt>
                <c:pt idx="73">
                  <c:v>0.39397851437396381</c:v>
                </c:pt>
                <c:pt idx="74">
                  <c:v>0.39863271545671436</c:v>
                </c:pt>
                <c:pt idx="75">
                  <c:v>0.40670658529105613</c:v>
                </c:pt>
                <c:pt idx="76">
                  <c:v>0.43554096175856688</c:v>
                </c:pt>
                <c:pt idx="77">
                  <c:v>0.43806798952847686</c:v>
                </c:pt>
                <c:pt idx="78">
                  <c:v>0.38406977017179861</c:v>
                </c:pt>
                <c:pt idx="79">
                  <c:v>0.39208263614888383</c:v>
                </c:pt>
                <c:pt idx="80">
                  <c:v>0.37542414743324026</c:v>
                </c:pt>
                <c:pt idx="81">
                  <c:v>0.37195973683618372</c:v>
                </c:pt>
                <c:pt idx="82">
                  <c:v>0.37140109589531978</c:v>
                </c:pt>
                <c:pt idx="83">
                  <c:v>0.39415759105459847</c:v>
                </c:pt>
                <c:pt idx="84">
                  <c:v>0.4181838618651979</c:v>
                </c:pt>
                <c:pt idx="85">
                  <c:v>0.40771729909611548</c:v>
                </c:pt>
                <c:pt idx="86">
                  <c:v>0.37858232474798026</c:v>
                </c:pt>
                <c:pt idx="87">
                  <c:v>0.34532504228547972</c:v>
                </c:pt>
                <c:pt idx="88">
                  <c:v>0.32848747688920149</c:v>
                </c:pt>
                <c:pt idx="89">
                  <c:v>0.32875299651110151</c:v>
                </c:pt>
                <c:pt idx="90">
                  <c:v>0.34595619183030979</c:v>
                </c:pt>
                <c:pt idx="91">
                  <c:v>0.35575332098473544</c:v>
                </c:pt>
                <c:pt idx="92">
                  <c:v>0.3500134679023697</c:v>
                </c:pt>
                <c:pt idx="93">
                  <c:v>0.34803862329768509</c:v>
                </c:pt>
                <c:pt idx="94">
                  <c:v>0.36312110307969131</c:v>
                </c:pt>
                <c:pt idx="95">
                  <c:v>0.36778278072410253</c:v>
                </c:pt>
                <c:pt idx="96">
                  <c:v>0.35605148927477021</c:v>
                </c:pt>
                <c:pt idx="97">
                  <c:v>0.32255543516284829</c:v>
                </c:pt>
                <c:pt idx="98">
                  <c:v>0.28319266969505202</c:v>
                </c:pt>
                <c:pt idx="99">
                  <c:v>0.29145955054732775</c:v>
                </c:pt>
                <c:pt idx="100">
                  <c:v>0.27353633315143427</c:v>
                </c:pt>
                <c:pt idx="101">
                  <c:v>0.25089951803217675</c:v>
                </c:pt>
                <c:pt idx="102">
                  <c:v>0.2307840952811373</c:v>
                </c:pt>
                <c:pt idx="103">
                  <c:v>0.23991342076600375</c:v>
                </c:pt>
                <c:pt idx="104">
                  <c:v>0.24996213520503016</c:v>
                </c:pt>
                <c:pt idx="105">
                  <c:v>0.256333137832226</c:v>
                </c:pt>
                <c:pt idx="106">
                  <c:v>0.23853707703801441</c:v>
                </c:pt>
                <c:pt idx="107">
                  <c:v>0.21651829950023427</c:v>
                </c:pt>
                <c:pt idx="108">
                  <c:v>0.1750283607195974</c:v>
                </c:pt>
                <c:pt idx="109">
                  <c:v>0.18058166055966782</c:v>
                </c:pt>
                <c:pt idx="110">
                  <c:v>0.16050452187845507</c:v>
                </c:pt>
                <c:pt idx="111">
                  <c:v>0.16094911818098975</c:v>
                </c:pt>
                <c:pt idx="112">
                  <c:v>0.16575158843620894</c:v>
                </c:pt>
                <c:pt idx="113">
                  <c:v>0.1593805858090131</c:v>
                </c:pt>
                <c:pt idx="114">
                  <c:v>0.1549576798140232</c:v>
                </c:pt>
                <c:pt idx="115">
                  <c:v>0.14877323042912272</c:v>
                </c:pt>
                <c:pt idx="116">
                  <c:v>0.14260271538152153</c:v>
                </c:pt>
                <c:pt idx="117">
                  <c:v>0.14065461874931559</c:v>
                </c:pt>
                <c:pt idx="118">
                  <c:v>0.1402889888263856</c:v>
                </c:pt>
                <c:pt idx="119">
                  <c:v>0.13392546276085049</c:v>
                </c:pt>
                <c:pt idx="120">
                  <c:v>0.11123281747998874</c:v>
                </c:pt>
                <c:pt idx="121">
                  <c:v>0.10832622544984949</c:v>
                </c:pt>
                <c:pt idx="122">
                  <c:v>0.10996808879973885</c:v>
                </c:pt>
                <c:pt idx="123">
                  <c:v>0.11383708631046292</c:v>
                </c:pt>
                <c:pt idx="124">
                  <c:v>0.11615081286559885</c:v>
                </c:pt>
                <c:pt idx="125">
                  <c:v>0.12466180244081469</c:v>
                </c:pt>
                <c:pt idx="126">
                  <c:v>0.12655768066589462</c:v>
                </c:pt>
                <c:pt idx="127">
                  <c:v>0.13373890951855513</c:v>
                </c:pt>
                <c:pt idx="128">
                  <c:v>0.13857966384360101</c:v>
                </c:pt>
                <c:pt idx="129">
                  <c:v>0.14797548188302223</c:v>
                </c:pt>
                <c:pt idx="130">
                  <c:v>0.1508681395758622</c:v>
                </c:pt>
                <c:pt idx="131">
                  <c:v>0.17104441562545022</c:v>
                </c:pt>
                <c:pt idx="132">
                  <c:v>0.15514423305631855</c:v>
                </c:pt>
                <c:pt idx="133">
                  <c:v>0.14985140586707724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'import freight'!$E$2</c:f>
              <c:strCache>
                <c:ptCount val="1"/>
                <c:pt idx="0">
                  <c:v>India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freight'!$E$3:$E$136</c:f>
              <c:numCache>
                <c:formatCode>General</c:formatCode>
                <c:ptCount val="134"/>
                <c:pt idx="5" formatCode="0.00">
                  <c:v>0.21957765478550045</c:v>
                </c:pt>
                <c:pt idx="6" formatCode="0.00">
                  <c:v>0.21957765478550045</c:v>
                </c:pt>
                <c:pt idx="7" formatCode="0.00">
                  <c:v>0.21756699830615994</c:v>
                </c:pt>
                <c:pt idx="8" formatCode="0.00">
                  <c:v>0.21756699830615994</c:v>
                </c:pt>
                <c:pt idx="9" formatCode="0.00">
                  <c:v>0.25908577639555158</c:v>
                </c:pt>
                <c:pt idx="10" formatCode="0.00">
                  <c:v>0.22713832659097738</c:v>
                </c:pt>
                <c:pt idx="11" formatCode="0.00">
                  <c:v>0.22713832659097738</c:v>
                </c:pt>
                <c:pt idx="12" formatCode="0.00">
                  <c:v>0.21479560915631807</c:v>
                </c:pt>
                <c:pt idx="13" formatCode="0.00">
                  <c:v>0.16453686512014071</c:v>
                </c:pt>
                <c:pt idx="14" formatCode="0.00">
                  <c:v>0.15749919429302595</c:v>
                </c:pt>
                <c:pt idx="15" formatCode="0.00">
                  <c:v>0.15749919429302595</c:v>
                </c:pt>
                <c:pt idx="16" formatCode="0.00">
                  <c:v>0.17311111439839408</c:v>
                </c:pt>
                <c:pt idx="17" formatCode="0.00">
                  <c:v>0.17311111439839408</c:v>
                </c:pt>
                <c:pt idx="18" formatCode="0.00">
                  <c:v>0.21419380123661533</c:v>
                </c:pt>
                <c:pt idx="19" formatCode="0.00">
                  <c:v>0.23562513190463585</c:v>
                </c:pt>
                <c:pt idx="20" formatCode="0.00">
                  <c:v>0.23562513190463585</c:v>
                </c:pt>
                <c:pt idx="21" formatCode="0.00">
                  <c:v>0.21878139319325299</c:v>
                </c:pt>
                <c:pt idx="22" formatCode="0.00">
                  <c:v>0.21878139319325299</c:v>
                </c:pt>
                <c:pt idx="23" formatCode="0.00">
                  <c:v>0.21878139319325299</c:v>
                </c:pt>
                <c:pt idx="24" formatCode="0.00">
                  <c:v>0.20552023506696232</c:v>
                </c:pt>
                <c:pt idx="25" formatCode="0.00">
                  <c:v>0.22872791351645524</c:v>
                </c:pt>
                <c:pt idx="26" formatCode="0.00">
                  <c:v>0.23446365291753796</c:v>
                </c:pt>
                <c:pt idx="27" formatCode="0.00">
                  <c:v>0.22870174564525417</c:v>
                </c:pt>
                <c:pt idx="28" formatCode="0.00">
                  <c:v>0.23953164311256755</c:v>
                </c:pt>
                <c:pt idx="29" formatCode="0.00">
                  <c:v>0.23953164311256755</c:v>
                </c:pt>
                <c:pt idx="30" formatCode="0.00">
                  <c:v>0.26371820764924808</c:v>
                </c:pt>
                <c:pt idx="31" formatCode="0.00">
                  <c:v>0.26371820764924808</c:v>
                </c:pt>
                <c:pt idx="32" formatCode="0.00">
                  <c:v>0.25174698087799907</c:v>
                </c:pt>
                <c:pt idx="33" formatCode="0.00">
                  <c:v>0.25174698087799907</c:v>
                </c:pt>
                <c:pt idx="34" formatCode="0.00">
                  <c:v>0.25174698087799907</c:v>
                </c:pt>
                <c:pt idx="35" formatCode="0.00">
                  <c:v>0.19705585098130296</c:v>
                </c:pt>
                <c:pt idx="36" formatCode="0.00">
                  <c:v>0.19705585098130296</c:v>
                </c:pt>
                <c:pt idx="37" formatCode="0.00">
                  <c:v>0.19532806253733184</c:v>
                </c:pt>
                <c:pt idx="38" formatCode="0.00">
                  <c:v>0.19354406954318268</c:v>
                </c:pt>
                <c:pt idx="39" formatCode="0.00">
                  <c:v>0.17223046867081063</c:v>
                </c:pt>
                <c:pt idx="40" formatCode="0.00">
                  <c:v>0.17223046867081063</c:v>
                </c:pt>
                <c:pt idx="41" formatCode="0.00">
                  <c:v>0.16611416379048954</c:v>
                </c:pt>
                <c:pt idx="42" formatCode="0.00">
                  <c:v>0.1713836171080845</c:v>
                </c:pt>
                <c:pt idx="43" formatCode="0.00">
                  <c:v>0.1713836171080845</c:v>
                </c:pt>
                <c:pt idx="44" formatCode="0.00">
                  <c:v>0.1713836171080845</c:v>
                </c:pt>
                <c:pt idx="45" formatCode="0.00">
                  <c:v>0.21175941827379249</c:v>
                </c:pt>
                <c:pt idx="46" formatCode="0.00">
                  <c:v>0.21175941827379249</c:v>
                </c:pt>
                <c:pt idx="47" formatCode="0.00">
                  <c:v>0.21175941827379249</c:v>
                </c:pt>
                <c:pt idx="48" formatCode="0.00">
                  <c:v>0.19931140264810221</c:v>
                </c:pt>
                <c:pt idx="49" formatCode="0.00">
                  <c:v>0.20068834734128813</c:v>
                </c:pt>
                <c:pt idx="50" formatCode="0.00">
                  <c:v>0.18619554468889318</c:v>
                </c:pt>
                <c:pt idx="51" formatCode="0.00">
                  <c:v>0.17680107756828226</c:v>
                </c:pt>
                <c:pt idx="52" formatCode="0.00">
                  <c:v>0.17680107756828226</c:v>
                </c:pt>
                <c:pt idx="53" formatCode="0.00">
                  <c:v>0.18308681819651454</c:v>
                </c:pt>
                <c:pt idx="54" formatCode="0.00">
                  <c:v>0.18871989568900102</c:v>
                </c:pt>
                <c:pt idx="55" formatCode="0.00">
                  <c:v>0.19790275394743276</c:v>
                </c:pt>
                <c:pt idx="56" formatCode="0.00">
                  <c:v>0.21910131484792789</c:v>
                </c:pt>
                <c:pt idx="57" formatCode="0.00">
                  <c:v>0.2337967107912807</c:v>
                </c:pt>
                <c:pt idx="58" formatCode="0.00">
                  <c:v>0.24961702886810128</c:v>
                </c:pt>
                <c:pt idx="59" formatCode="0.00">
                  <c:v>0.24961702886810128</c:v>
                </c:pt>
                <c:pt idx="60" formatCode="0.00">
                  <c:v>0.26347263644868463</c:v>
                </c:pt>
                <c:pt idx="61" formatCode="0.00">
                  <c:v>0.28396866459113562</c:v>
                </c:pt>
                <c:pt idx="62" formatCode="0.00">
                  <c:v>0.31888710605922183</c:v>
                </c:pt>
                <c:pt idx="63" formatCode="0.00">
                  <c:v>0.31888710605922183</c:v>
                </c:pt>
                <c:pt idx="64" formatCode="0.00">
                  <c:v>0.33193701794761388</c:v>
                </c:pt>
                <c:pt idx="65" formatCode="0.00">
                  <c:v>0.33193701794761388</c:v>
                </c:pt>
                <c:pt idx="66" formatCode="0.00">
                  <c:v>0.33193701794761388</c:v>
                </c:pt>
                <c:pt idx="67" formatCode="0.00">
                  <c:v>0.33193701794761388</c:v>
                </c:pt>
                <c:pt idx="68" formatCode="0.00">
                  <c:v>0.40085408792385308</c:v>
                </c:pt>
                <c:pt idx="69" formatCode="0.00">
                  <c:v>0.40106569678603232</c:v>
                </c:pt>
                <c:pt idx="70" formatCode="0.00">
                  <c:v>0.42494418707854686</c:v>
                </c:pt>
                <c:pt idx="71" formatCode="0.00">
                  <c:v>0.47124908724844133</c:v>
                </c:pt>
                <c:pt idx="72" formatCode="0.00">
                  <c:v>0.46276852565732385</c:v>
                </c:pt>
                <c:pt idx="73" formatCode="0.00">
                  <c:v>0.4231601940843977</c:v>
                </c:pt>
                <c:pt idx="74" formatCode="0.00">
                  <c:v>0.42751793551949302</c:v>
                </c:pt>
                <c:pt idx="75" formatCode="0.00">
                  <c:v>0.43621010597278981</c:v>
                </c:pt>
                <c:pt idx="76" formatCode="0.00">
                  <c:v>0.46561600975595496</c:v>
                </c:pt>
                <c:pt idx="77" formatCode="0.00">
                  <c:v>0.46959458762225942</c:v>
                </c:pt>
                <c:pt idx="78" formatCode="0.00">
                  <c:v>0.41232283619978399</c:v>
                </c:pt>
                <c:pt idx="79" formatCode="0.00">
                  <c:v>0.42101500665308073</c:v>
                </c:pt>
                <c:pt idx="80" formatCode="0.00">
                  <c:v>0.40396281441623172</c:v>
                </c:pt>
                <c:pt idx="81" formatCode="0.00">
                  <c:v>0.39997522097870597</c:v>
                </c:pt>
                <c:pt idx="82" formatCode="0.00">
                  <c:v>0.39849729163035696</c:v>
                </c:pt>
                <c:pt idx="83" formatCode="0.00">
                  <c:v>0.42258739078505064</c:v>
                </c:pt>
                <c:pt idx="84" formatCode="0.00">
                  <c:v>0.44861083241815219</c:v>
                </c:pt>
                <c:pt idx="85" formatCode="0.00">
                  <c:v>0.43615169296073014</c:v>
                </c:pt>
                <c:pt idx="86" formatCode="0.00">
                  <c:v>0.40555866493962417</c:v>
                </c:pt>
                <c:pt idx="87" formatCode="0.00">
                  <c:v>0.3710106075598375</c:v>
                </c:pt>
                <c:pt idx="88" formatCode="0.00">
                  <c:v>0.35195723409065938</c:v>
                </c:pt>
                <c:pt idx="89" formatCode="0.00">
                  <c:v>0.3523363976594503</c:v>
                </c:pt>
                <c:pt idx="90" formatCode="0.00">
                  <c:v>0.37133374065836078</c:v>
                </c:pt>
                <c:pt idx="91" formatCode="0.00">
                  <c:v>0.38184796544445126</c:v>
                </c:pt>
                <c:pt idx="92" formatCode="0.00">
                  <c:v>0.37546534029487433</c:v>
                </c:pt>
                <c:pt idx="93" formatCode="0.00">
                  <c:v>0.37385809165846862</c:v>
                </c:pt>
                <c:pt idx="94" formatCode="0.00">
                  <c:v>0.38905319097817775</c:v>
                </c:pt>
                <c:pt idx="95" formatCode="0.00">
                  <c:v>0.39408991666369336</c:v>
                </c:pt>
                <c:pt idx="96" formatCode="0.00">
                  <c:v>0.38217987802346581</c:v>
                </c:pt>
                <c:pt idx="97" formatCode="0.00">
                  <c:v>0.34616857820626129</c:v>
                </c:pt>
                <c:pt idx="98" formatCode="0.00">
                  <c:v>0.30527317035197399</c:v>
                </c:pt>
                <c:pt idx="99" formatCode="0.00">
                  <c:v>0.31413289551188239</c:v>
                </c:pt>
                <c:pt idx="100" formatCode="0.00">
                  <c:v>0.29475638894418099</c:v>
                </c:pt>
                <c:pt idx="101" formatCode="0.00">
                  <c:v>0.3578193330830346</c:v>
                </c:pt>
                <c:pt idx="102" formatCode="0.00">
                  <c:v>0.33190849073181922</c:v>
                </c:pt>
                <c:pt idx="103" formatCode="0.00">
                  <c:v>0.34303040342707447</c:v>
                </c:pt>
                <c:pt idx="104" formatCode="0.00">
                  <c:v>0.35744894899473501</c:v>
                </c:pt>
                <c:pt idx="105" formatCode="0.00">
                  <c:v>0.36690758258331685</c:v>
                </c:pt>
                <c:pt idx="106" formatCode="0.00">
                  <c:v>0.34154049776402529</c:v>
                </c:pt>
                <c:pt idx="107" formatCode="0.00">
                  <c:v>0.31266501723562073</c:v>
                </c:pt>
                <c:pt idx="108" formatCode="0.00">
                  <c:v>0.25574453732561614</c:v>
                </c:pt>
                <c:pt idx="109" formatCode="0.00">
                  <c:v>0.2629830227047078</c:v>
                </c:pt>
                <c:pt idx="110" formatCode="0.00">
                  <c:v>0.23530319574748759</c:v>
                </c:pt>
                <c:pt idx="111" formatCode="0.00">
                  <c:v>0.23524943025417883</c:v>
                </c:pt>
                <c:pt idx="112" formatCode="0.00">
                  <c:v>0.2410941166088445</c:v>
                </c:pt>
                <c:pt idx="113" formatCode="0.00">
                  <c:v>0.23362764868137051</c:v>
                </c:pt>
                <c:pt idx="114" formatCode="0.00">
                  <c:v>0.22766917311340193</c:v>
                </c:pt>
                <c:pt idx="115" formatCode="0.00">
                  <c:v>0.22035828357783951</c:v>
                </c:pt>
                <c:pt idx="116" formatCode="0.00">
                  <c:v>0.21159316717608051</c:v>
                </c:pt>
                <c:pt idx="117" formatCode="0.00">
                  <c:v>0.20994768312111986</c:v>
                </c:pt>
                <c:pt idx="118" formatCode="0.00">
                  <c:v>0.209568519552329</c:v>
                </c:pt>
                <c:pt idx="119" formatCode="0.00">
                  <c:v>0.20210205162485503</c:v>
                </c:pt>
                <c:pt idx="120" formatCode="0.00">
                  <c:v>0.17291196733117056</c:v>
                </c:pt>
                <c:pt idx="121" formatCode="0.00">
                  <c:v>0.16893338946486611</c:v>
                </c:pt>
                <c:pt idx="122" formatCode="0.00">
                  <c:v>0.17291196733117056</c:v>
                </c:pt>
                <c:pt idx="123" formatCode="0.00">
                  <c:v>0.17442222466763477</c:v>
                </c:pt>
                <c:pt idx="124" formatCode="0.00">
                  <c:v>0.1762352634292072</c:v>
                </c:pt>
                <c:pt idx="125" formatCode="0.00">
                  <c:v>0.18735717612446232</c:v>
                </c:pt>
                <c:pt idx="126" formatCode="0.00">
                  <c:v>0.19006065402410569</c:v>
                </c:pt>
                <c:pt idx="127" formatCode="0.00">
                  <c:v>0.20047125448082539</c:v>
                </c:pt>
                <c:pt idx="128" formatCode="0.00">
                  <c:v>0.20703259635929736</c:v>
                </c:pt>
                <c:pt idx="129" formatCode="0.00">
                  <c:v>0.221069595816375</c:v>
                </c:pt>
                <c:pt idx="130" formatCode="0.00">
                  <c:v>0.1677212034267149</c:v>
                </c:pt>
                <c:pt idx="131" formatCode="0.00">
                  <c:v>0.18593134155166682</c:v>
                </c:pt>
                <c:pt idx="132" formatCode="0.00">
                  <c:v>0.1682118912318499</c:v>
                </c:pt>
                <c:pt idx="133" formatCode="0.00">
                  <c:v>0.16170896236543755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'import freight'!$F$2</c:f>
              <c:strCache>
                <c:ptCount val="1"/>
                <c:pt idx="0">
                  <c:v>Japan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freight'!$F$3:$F$136</c:f>
              <c:numCache>
                <c:formatCode>0.00</c:formatCode>
                <c:ptCount val="134"/>
                <c:pt idx="0">
                  <c:v>0.21253727987105747</c:v>
                </c:pt>
                <c:pt idx="1">
                  <c:v>0.24802811178903331</c:v>
                </c:pt>
                <c:pt idx="2">
                  <c:v>0.22055875180407675</c:v>
                </c:pt>
                <c:pt idx="3">
                  <c:v>0.19382633447444822</c:v>
                </c:pt>
                <c:pt idx="4">
                  <c:v>0.20852948341526614</c:v>
                </c:pt>
                <c:pt idx="5">
                  <c:v>0.22579573239796188</c:v>
                </c:pt>
                <c:pt idx="6">
                  <c:v>0.22579573239796188</c:v>
                </c:pt>
                <c:pt idx="7">
                  <c:v>0.22579573239796188</c:v>
                </c:pt>
                <c:pt idx="8">
                  <c:v>0.22579573239796188</c:v>
                </c:pt>
                <c:pt idx="9">
                  <c:v>0.26357375697338853</c:v>
                </c:pt>
                <c:pt idx="10">
                  <c:v>0.2283040628007599</c:v>
                </c:pt>
                <c:pt idx="11">
                  <c:v>0.2283040628007599</c:v>
                </c:pt>
                <c:pt idx="12">
                  <c:v>0.2170704045699117</c:v>
                </c:pt>
                <c:pt idx="13">
                  <c:v>0.17823725414773708</c:v>
                </c:pt>
                <c:pt idx="14">
                  <c:v>0.17083519325008531</c:v>
                </c:pt>
                <c:pt idx="15">
                  <c:v>0.17083519325008531</c:v>
                </c:pt>
                <c:pt idx="16">
                  <c:v>0.18467045444365551</c:v>
                </c:pt>
                <c:pt idx="17">
                  <c:v>0.18467045444365551</c:v>
                </c:pt>
                <c:pt idx="18">
                  <c:v>0.21792088131968262</c:v>
                </c:pt>
                <c:pt idx="19">
                  <c:v>0.23505904390075277</c:v>
                </c:pt>
                <c:pt idx="20">
                  <c:v>0.23505904390075277</c:v>
                </c:pt>
                <c:pt idx="21">
                  <c:v>0.2170704045699117</c:v>
                </c:pt>
                <c:pt idx="22">
                  <c:v>0.2170704045699117</c:v>
                </c:pt>
                <c:pt idx="23">
                  <c:v>0.2170704045699117</c:v>
                </c:pt>
                <c:pt idx="24">
                  <c:v>0.20431894486667446</c:v>
                </c:pt>
                <c:pt idx="25">
                  <c:v>0.22847216592105535</c:v>
                </c:pt>
                <c:pt idx="26">
                  <c:v>0.22788137698293984</c:v>
                </c:pt>
                <c:pt idx="27">
                  <c:v>0.22275002117312304</c:v>
                </c:pt>
                <c:pt idx="28">
                  <c:v>0.23662907019689403</c:v>
                </c:pt>
                <c:pt idx="29">
                  <c:v>0.23662907019689403</c:v>
                </c:pt>
                <c:pt idx="30">
                  <c:v>0.26459305007881345</c:v>
                </c:pt>
                <c:pt idx="31">
                  <c:v>0.26459305007881345</c:v>
                </c:pt>
                <c:pt idx="32">
                  <c:v>0.25547314698601048</c:v>
                </c:pt>
                <c:pt idx="33">
                  <c:v>0.25547314698601048</c:v>
                </c:pt>
                <c:pt idx="34">
                  <c:v>0.24614099773182985</c:v>
                </c:pt>
                <c:pt idx="35">
                  <c:v>0.18932618757250066</c:v>
                </c:pt>
                <c:pt idx="36">
                  <c:v>0.18932618757250066</c:v>
                </c:pt>
                <c:pt idx="37">
                  <c:v>0.18804306152902464</c:v>
                </c:pt>
                <c:pt idx="38">
                  <c:v>0.18587908574390272</c:v>
                </c:pt>
                <c:pt idx="39">
                  <c:v>0.16675928025603781</c:v>
                </c:pt>
                <c:pt idx="40">
                  <c:v>0.16675928025603781</c:v>
                </c:pt>
                <c:pt idx="41">
                  <c:v>0.1580842480666676</c:v>
                </c:pt>
                <c:pt idx="42">
                  <c:v>0.16580754329059527</c:v>
                </c:pt>
                <c:pt idx="43">
                  <c:v>0.16580754329059527</c:v>
                </c:pt>
                <c:pt idx="44">
                  <c:v>0.16580754329059527</c:v>
                </c:pt>
                <c:pt idx="45">
                  <c:v>0.20849551628293228</c:v>
                </c:pt>
                <c:pt idx="46">
                  <c:v>0.20849551628293228</c:v>
                </c:pt>
                <c:pt idx="47">
                  <c:v>0.20849551628293228</c:v>
                </c:pt>
                <c:pt idx="48">
                  <c:v>0.19713530111140912</c:v>
                </c:pt>
                <c:pt idx="49">
                  <c:v>0.19461923914780074</c:v>
                </c:pt>
                <c:pt idx="50">
                  <c:v>0.18013773718877543</c:v>
                </c:pt>
                <c:pt idx="51">
                  <c:v>0.16965536091882805</c:v>
                </c:pt>
                <c:pt idx="52">
                  <c:v>0.16965536091882805</c:v>
                </c:pt>
                <c:pt idx="53">
                  <c:v>0.17840305553622618</c:v>
                </c:pt>
                <c:pt idx="54">
                  <c:v>0.1836304019233983</c:v>
                </c:pt>
                <c:pt idx="55">
                  <c:v>0.1935508449348371</c:v>
                </c:pt>
                <c:pt idx="56">
                  <c:v>0.21495731843992957</c:v>
                </c:pt>
                <c:pt idx="57">
                  <c:v>0.23095113339951917</c:v>
                </c:pt>
                <c:pt idx="58">
                  <c:v>0.24948181133257341</c:v>
                </c:pt>
                <c:pt idx="59">
                  <c:v>0.24948181133257341</c:v>
                </c:pt>
                <c:pt idx="60">
                  <c:v>0.26173290940995209</c:v>
                </c:pt>
                <c:pt idx="61">
                  <c:v>0.28349921126281219</c:v>
                </c:pt>
                <c:pt idx="62">
                  <c:v>0.31988510677843029</c:v>
                </c:pt>
                <c:pt idx="63">
                  <c:v>0.31988510677843029</c:v>
                </c:pt>
                <c:pt idx="64">
                  <c:v>0.33383778099365269</c:v>
                </c:pt>
                <c:pt idx="65">
                  <c:v>0.33383778099365269</c:v>
                </c:pt>
                <c:pt idx="66">
                  <c:v>0.33383778099365269</c:v>
                </c:pt>
                <c:pt idx="67">
                  <c:v>0.33383778099365269</c:v>
                </c:pt>
                <c:pt idx="68">
                  <c:v>0.40565760672064577</c:v>
                </c:pt>
                <c:pt idx="69">
                  <c:v>0.40654626281221634</c:v>
                </c:pt>
                <c:pt idx="70">
                  <c:v>0.43132256601117708</c:v>
                </c:pt>
                <c:pt idx="71">
                  <c:v>0.47913733160912791</c:v>
                </c:pt>
                <c:pt idx="72">
                  <c:v>0.47054015552808753</c:v>
                </c:pt>
                <c:pt idx="73">
                  <c:v>0.42791794269533578</c:v>
                </c:pt>
                <c:pt idx="74">
                  <c:v>0.43365322107711696</c:v>
                </c:pt>
                <c:pt idx="75">
                  <c:v>0.44221186962434916</c:v>
                </c:pt>
                <c:pt idx="76">
                  <c:v>0.47374330594113784</c:v>
                </c:pt>
                <c:pt idx="77">
                  <c:v>0.47711313563500607</c:v>
                </c:pt>
                <c:pt idx="78">
                  <c:v>0.41673912476059111</c:v>
                </c:pt>
                <c:pt idx="79">
                  <c:v>0.42596164585789253</c:v>
                </c:pt>
                <c:pt idx="80">
                  <c:v>0.40795979566864127</c:v>
                </c:pt>
                <c:pt idx="81">
                  <c:v>0.40440465381644231</c:v>
                </c:pt>
                <c:pt idx="82">
                  <c:v>0.40355079134684468</c:v>
                </c:pt>
                <c:pt idx="83">
                  <c:v>0.42810325485366657</c:v>
                </c:pt>
                <c:pt idx="84">
                  <c:v>0.45574145575188657</c:v>
                </c:pt>
                <c:pt idx="85">
                  <c:v>0.44374507837410748</c:v>
                </c:pt>
                <c:pt idx="86">
                  <c:v>0.4119241277357461</c:v>
                </c:pt>
                <c:pt idx="87">
                  <c:v>0.37459173840774274</c:v>
                </c:pt>
                <c:pt idx="88">
                  <c:v>0.35636363363683615</c:v>
                </c:pt>
                <c:pt idx="89">
                  <c:v>0.35651415217319388</c:v>
                </c:pt>
                <c:pt idx="90">
                  <c:v>0.37540465845401577</c:v>
                </c:pt>
                <c:pt idx="91">
                  <c:v>0.38698946909180881</c:v>
                </c:pt>
                <c:pt idx="92">
                  <c:v>0.38025369563374267</c:v>
                </c:pt>
                <c:pt idx="93">
                  <c:v>0.37877448814788395</c:v>
                </c:pt>
                <c:pt idx="94">
                  <c:v>0.39488571612912571</c:v>
                </c:pt>
                <c:pt idx="95">
                  <c:v>0.40011306251629797</c:v>
                </c:pt>
                <c:pt idx="96">
                  <c:v>0.38696024950677355</c:v>
                </c:pt>
                <c:pt idx="97">
                  <c:v>0.35091786957662763</c:v>
                </c:pt>
                <c:pt idx="98">
                  <c:v>0.30633935990643263</c:v>
                </c:pt>
                <c:pt idx="99">
                  <c:v>0.31589997457010383</c:v>
                </c:pt>
                <c:pt idx="100">
                  <c:v>0.29670300919746401</c:v>
                </c:pt>
                <c:pt idx="101">
                  <c:v>0.26963457846637157</c:v>
                </c:pt>
                <c:pt idx="102">
                  <c:v>0.24910892414423072</c:v>
                </c:pt>
                <c:pt idx="103">
                  <c:v>0.25795708701303555</c:v>
                </c:pt>
                <c:pt idx="104">
                  <c:v>0.27010398292717236</c:v>
                </c:pt>
                <c:pt idx="105">
                  <c:v>0.27721652950325149</c:v>
                </c:pt>
                <c:pt idx="106">
                  <c:v>0.25584484962013193</c:v>
                </c:pt>
                <c:pt idx="107">
                  <c:v>0.23176405344579226</c:v>
                </c:pt>
                <c:pt idx="108">
                  <c:v>0.18617800362222064</c:v>
                </c:pt>
                <c:pt idx="109">
                  <c:v>0.19121235296027828</c:v>
                </c:pt>
                <c:pt idx="110">
                  <c:v>0.16965536091882805</c:v>
                </c:pt>
                <c:pt idx="111">
                  <c:v>0.17033470719898877</c:v>
                </c:pt>
                <c:pt idx="112">
                  <c:v>0.17584614588863104</c:v>
                </c:pt>
                <c:pt idx="113">
                  <c:v>0.16929553257106042</c:v>
                </c:pt>
                <c:pt idx="114">
                  <c:v>0.16322216062290962</c:v>
                </c:pt>
                <c:pt idx="115">
                  <c:v>0.1565156067498788</c:v>
                </c:pt>
                <c:pt idx="116">
                  <c:v>0.14959063520381161</c:v>
                </c:pt>
                <c:pt idx="117">
                  <c:v>0.14877771515753854</c:v>
                </c:pt>
                <c:pt idx="118">
                  <c:v>0.14776791213248067</c:v>
                </c:pt>
                <c:pt idx="119">
                  <c:v>0.14099345912277128</c:v>
                </c:pt>
                <c:pt idx="120">
                  <c:v>0.11585461489999478</c:v>
                </c:pt>
                <c:pt idx="121">
                  <c:v>0.11236737218447443</c:v>
                </c:pt>
                <c:pt idx="122">
                  <c:v>0.11748017024387777</c:v>
                </c:pt>
                <c:pt idx="123">
                  <c:v>0.11950436621799963</c:v>
                </c:pt>
                <c:pt idx="124">
                  <c:v>0.12084999993774599</c:v>
                </c:pt>
                <c:pt idx="125">
                  <c:v>0.13061992441282705</c:v>
                </c:pt>
                <c:pt idx="126">
                  <c:v>0.13215087029090408</c:v>
                </c:pt>
                <c:pt idx="127">
                  <c:v>0.14052179179028917</c:v>
                </c:pt>
                <c:pt idx="128">
                  <c:v>0.14625391102464905</c:v>
                </c:pt>
                <c:pt idx="129">
                  <c:v>0.15784429569937972</c:v>
                </c:pt>
                <c:pt idx="130">
                  <c:v>0.16278212776497927</c:v>
                </c:pt>
                <c:pt idx="131">
                  <c:v>0.18192509187371947</c:v>
                </c:pt>
                <c:pt idx="132">
                  <c:v>0.16322216062290962</c:v>
                </c:pt>
                <c:pt idx="133">
                  <c:v>0.15703137565310668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'import freight'!$G$2</c:f>
              <c:strCache>
                <c:ptCount val="1"/>
                <c:pt idx="0">
                  <c:v>Lake Charles (US)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freight'!$G$3:$G$136</c:f>
              <c:numCache>
                <c:formatCode>0.00</c:formatCode>
                <c:ptCount val="134"/>
                <c:pt idx="0">
                  <c:v>0.19405301821844576</c:v>
                </c:pt>
                <c:pt idx="1">
                  <c:v>0.24660490458183806</c:v>
                </c:pt>
                <c:pt idx="2">
                  <c:v>0.21593413259847624</c:v>
                </c:pt>
                <c:pt idx="3">
                  <c:v>0.1768194380035992</c:v>
                </c:pt>
                <c:pt idx="4">
                  <c:v>0.19089879064545975</c:v>
                </c:pt>
                <c:pt idx="5">
                  <c:v>0.20759802056809171</c:v>
                </c:pt>
                <c:pt idx="6">
                  <c:v>0.20759802056809171</c:v>
                </c:pt>
                <c:pt idx="7">
                  <c:v>0.20759802056809171</c:v>
                </c:pt>
                <c:pt idx="8">
                  <c:v>0.20759802056809171</c:v>
                </c:pt>
                <c:pt idx="9">
                  <c:v>0.24311490849576842</c:v>
                </c:pt>
                <c:pt idx="10">
                  <c:v>0.21587587109259757</c:v>
                </c:pt>
                <c:pt idx="11">
                  <c:v>0.21587587109259757</c:v>
                </c:pt>
                <c:pt idx="12">
                  <c:v>0.20403761414853042</c:v>
                </c:pt>
                <c:pt idx="13">
                  <c:v>0.17095475642809399</c:v>
                </c:pt>
                <c:pt idx="14">
                  <c:v>0.15908490186107002</c:v>
                </c:pt>
                <c:pt idx="15">
                  <c:v>0.15908490186107002</c:v>
                </c:pt>
                <c:pt idx="16">
                  <c:v>0.17254969180205335</c:v>
                </c:pt>
                <c:pt idx="17">
                  <c:v>0.17254969180205335</c:v>
                </c:pt>
                <c:pt idx="18">
                  <c:v>0.20665242341773418</c:v>
                </c:pt>
                <c:pt idx="19">
                  <c:v>0.22131845693853269</c:v>
                </c:pt>
                <c:pt idx="20">
                  <c:v>0.22131845693853269</c:v>
                </c:pt>
                <c:pt idx="21">
                  <c:v>0.20403761414853042</c:v>
                </c:pt>
                <c:pt idx="22">
                  <c:v>0.20403761414853042</c:v>
                </c:pt>
                <c:pt idx="23">
                  <c:v>0.20403761414853042</c:v>
                </c:pt>
                <c:pt idx="24">
                  <c:v>0.19198849570706558</c:v>
                </c:pt>
                <c:pt idx="25">
                  <c:v>0.2153641503183937</c:v>
                </c:pt>
                <c:pt idx="26">
                  <c:v>0.21324522910247135</c:v>
                </c:pt>
                <c:pt idx="27">
                  <c:v>0.20739946224901876</c:v>
                </c:pt>
                <c:pt idx="28">
                  <c:v>0.22129715279341014</c:v>
                </c:pt>
                <c:pt idx="29">
                  <c:v>0.22129715279341014</c:v>
                </c:pt>
                <c:pt idx="30">
                  <c:v>0.24922840587561754</c:v>
                </c:pt>
                <c:pt idx="31">
                  <c:v>0.24922840587561754</c:v>
                </c:pt>
                <c:pt idx="32">
                  <c:v>0.23901847342115054</c:v>
                </c:pt>
                <c:pt idx="33">
                  <c:v>0.23901847342115054</c:v>
                </c:pt>
                <c:pt idx="34">
                  <c:v>0.23901847342115054</c:v>
                </c:pt>
                <c:pt idx="35">
                  <c:v>0.17637458870379571</c:v>
                </c:pt>
                <c:pt idx="36">
                  <c:v>0.17637458870379571</c:v>
                </c:pt>
                <c:pt idx="37">
                  <c:v>0.1777737959197685</c:v>
                </c:pt>
                <c:pt idx="38">
                  <c:v>0.17237834645421693</c:v>
                </c:pt>
                <c:pt idx="39">
                  <c:v>0.15410325781270573</c:v>
                </c:pt>
                <c:pt idx="40">
                  <c:v>0.15410325781270573</c:v>
                </c:pt>
                <c:pt idx="41">
                  <c:v>0.14534213792424255</c:v>
                </c:pt>
                <c:pt idx="42">
                  <c:v>0.15112391640305767</c:v>
                </c:pt>
                <c:pt idx="43">
                  <c:v>0.15112391640305767</c:v>
                </c:pt>
                <c:pt idx="44">
                  <c:v>0.15112391640305767</c:v>
                </c:pt>
                <c:pt idx="45">
                  <c:v>0.19016604894253139</c:v>
                </c:pt>
                <c:pt idx="46">
                  <c:v>0.19016604894253139</c:v>
                </c:pt>
                <c:pt idx="47">
                  <c:v>0.19016604894253139</c:v>
                </c:pt>
                <c:pt idx="48">
                  <c:v>0.18107121869926446</c:v>
                </c:pt>
                <c:pt idx="49">
                  <c:v>0.17951870173971779</c:v>
                </c:pt>
                <c:pt idx="50">
                  <c:v>0.16526984470250622</c:v>
                </c:pt>
                <c:pt idx="51">
                  <c:v>0.155642168059304</c:v>
                </c:pt>
                <c:pt idx="52">
                  <c:v>0.155642168059304</c:v>
                </c:pt>
                <c:pt idx="53">
                  <c:v>0.16345985556590534</c:v>
                </c:pt>
                <c:pt idx="54">
                  <c:v>0.16862504060861377</c:v>
                </c:pt>
                <c:pt idx="55">
                  <c:v>0.17850553630176785</c:v>
                </c:pt>
                <c:pt idx="56">
                  <c:v>0.19877132075369258</c:v>
                </c:pt>
                <c:pt idx="57">
                  <c:v>0.21341397511787333</c:v>
                </c:pt>
                <c:pt idx="58">
                  <c:v>0.23078168092741799</c:v>
                </c:pt>
                <c:pt idx="59">
                  <c:v>0.23078168092741799</c:v>
                </c:pt>
                <c:pt idx="60">
                  <c:v>0.2418685762610206</c:v>
                </c:pt>
                <c:pt idx="61">
                  <c:v>0.26400221896175086</c:v>
                </c:pt>
                <c:pt idx="62">
                  <c:v>0.29898006427220597</c:v>
                </c:pt>
                <c:pt idx="63">
                  <c:v>0.29898006427220597</c:v>
                </c:pt>
                <c:pt idx="64">
                  <c:v>0.31196943159379875</c:v>
                </c:pt>
                <c:pt idx="65">
                  <c:v>0.31196943159379875</c:v>
                </c:pt>
                <c:pt idx="66">
                  <c:v>0.31196943159379875</c:v>
                </c:pt>
                <c:pt idx="67">
                  <c:v>0.31196943159379875</c:v>
                </c:pt>
                <c:pt idx="68">
                  <c:v>0.37939548748367657</c:v>
                </c:pt>
                <c:pt idx="69">
                  <c:v>0.38098961511701795</c:v>
                </c:pt>
                <c:pt idx="70">
                  <c:v>0.40358077692778643</c:v>
                </c:pt>
                <c:pt idx="71">
                  <c:v>0.448792815224551</c:v>
                </c:pt>
                <c:pt idx="72">
                  <c:v>0.44057524383338925</c:v>
                </c:pt>
                <c:pt idx="73">
                  <c:v>0.4015078104042028</c:v>
                </c:pt>
                <c:pt idx="74">
                  <c:v>0.40612201578988966</c:v>
                </c:pt>
                <c:pt idx="75">
                  <c:v>0.41409415135411376</c:v>
                </c:pt>
                <c:pt idx="76">
                  <c:v>0.4440542846711607</c:v>
                </c:pt>
                <c:pt idx="77">
                  <c:v>0.44766503389964979</c:v>
                </c:pt>
                <c:pt idx="78">
                  <c:v>0.38982696283385215</c:v>
                </c:pt>
                <c:pt idx="79">
                  <c:v>0.39878590144596027</c:v>
                </c:pt>
                <c:pt idx="80">
                  <c:v>0.38197641816490185</c:v>
                </c:pt>
                <c:pt idx="81">
                  <c:v>0.37876958375882569</c:v>
                </c:pt>
                <c:pt idx="82">
                  <c:v>0.37723139283922863</c:v>
                </c:pt>
                <c:pt idx="83">
                  <c:v>0.40085886796954384</c:v>
                </c:pt>
                <c:pt idx="84">
                  <c:v>0.4269360456264063</c:v>
                </c:pt>
                <c:pt idx="85">
                  <c:v>0.4157733205507283</c:v>
                </c:pt>
                <c:pt idx="86">
                  <c:v>0.38545634745340457</c:v>
                </c:pt>
                <c:pt idx="87">
                  <c:v>0.35008470481598025</c:v>
                </c:pt>
                <c:pt idx="88">
                  <c:v>0.33262587088557127</c:v>
                </c:pt>
                <c:pt idx="89">
                  <c:v>0.33275060426796638</c:v>
                </c:pt>
                <c:pt idx="90">
                  <c:v>0.35115421518236617</c:v>
                </c:pt>
                <c:pt idx="91">
                  <c:v>0.36154285622629839</c:v>
                </c:pt>
                <c:pt idx="92">
                  <c:v>0.35549621413635762</c:v>
                </c:pt>
                <c:pt idx="93">
                  <c:v>0.35408925137143854</c:v>
                </c:pt>
                <c:pt idx="94">
                  <c:v>0.36927591038431828</c:v>
                </c:pt>
                <c:pt idx="95">
                  <c:v>0.37435189333624186</c:v>
                </c:pt>
                <c:pt idx="96">
                  <c:v>0.36206138693566264</c:v>
                </c:pt>
                <c:pt idx="97">
                  <c:v>0.32760904734289426</c:v>
                </c:pt>
                <c:pt idx="98">
                  <c:v>0.28545637040290556</c:v>
                </c:pt>
                <c:pt idx="99">
                  <c:v>0.29499217082606161</c:v>
                </c:pt>
                <c:pt idx="100">
                  <c:v>0.27658855991166187</c:v>
                </c:pt>
                <c:pt idx="101">
                  <c:v>0.25143253112115377</c:v>
                </c:pt>
                <c:pt idx="102">
                  <c:v>0.23175366583255255</c:v>
                </c:pt>
                <c:pt idx="103">
                  <c:v>0.24021072684461017</c:v>
                </c:pt>
                <c:pt idx="104">
                  <c:v>0.25140705718181894</c:v>
                </c:pt>
                <c:pt idx="105">
                  <c:v>0.25573017158513306</c:v>
                </c:pt>
                <c:pt idx="106">
                  <c:v>0.23707464729502764</c:v>
                </c:pt>
                <c:pt idx="107">
                  <c:v>0.21502368139758005</c:v>
                </c:pt>
                <c:pt idx="108">
                  <c:v>0.17054964563216593</c:v>
                </c:pt>
                <c:pt idx="109">
                  <c:v>0.17605542556052894</c:v>
                </c:pt>
                <c:pt idx="110">
                  <c:v>0.15498584240163082</c:v>
                </c:pt>
                <c:pt idx="111">
                  <c:v>0.1551074332969046</c:v>
                </c:pt>
                <c:pt idx="112">
                  <c:v>0.16138729725701342</c:v>
                </c:pt>
                <c:pt idx="113">
                  <c:v>0.15432024685765797</c:v>
                </c:pt>
                <c:pt idx="114">
                  <c:v>0.14881446692929493</c:v>
                </c:pt>
                <c:pt idx="115">
                  <c:v>0.14229142117863855</c:v>
                </c:pt>
                <c:pt idx="116">
                  <c:v>0.13621117382716705</c:v>
                </c:pt>
                <c:pt idx="117">
                  <c:v>0.13520812588466094</c:v>
                </c:pt>
                <c:pt idx="118">
                  <c:v>0.13419455223201932</c:v>
                </c:pt>
                <c:pt idx="119">
                  <c:v>0.12737382611033277</c:v>
                </c:pt>
                <c:pt idx="120">
                  <c:v>0.10659265343616513</c:v>
                </c:pt>
                <c:pt idx="121">
                  <c:v>0.10270969777598069</c:v>
                </c:pt>
                <c:pt idx="122">
                  <c:v>0.10579534950147466</c:v>
                </c:pt>
                <c:pt idx="123">
                  <c:v>0.10528516262549063</c:v>
                </c:pt>
                <c:pt idx="124">
                  <c:v>0.10860927503131287</c:v>
                </c:pt>
                <c:pt idx="125">
                  <c:v>0.11796474524281975</c:v>
                </c:pt>
                <c:pt idx="126">
                  <c:v>0.12029326508878488</c:v>
                </c:pt>
                <c:pt idx="127">
                  <c:v>0.12738394360577662</c:v>
                </c:pt>
                <c:pt idx="128">
                  <c:v>0.13226994720846721</c:v>
                </c:pt>
                <c:pt idx="129">
                  <c:v>0.1439512029935095</c:v>
                </c:pt>
                <c:pt idx="130">
                  <c:v>0.14856814265162605</c:v>
                </c:pt>
                <c:pt idx="131">
                  <c:v>0.16693889640367682</c:v>
                </c:pt>
                <c:pt idx="132">
                  <c:v>0.14972878113887628</c:v>
                </c:pt>
                <c:pt idx="133">
                  <c:v>0.14355740566654035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'import freight'!$H$2</c:f>
              <c:strCache>
                <c:ptCount val="1"/>
                <c:pt idx="0">
                  <c:v>South Korea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freight'!$H$3:$H$136</c:f>
              <c:numCache>
                <c:formatCode>General</c:formatCode>
                <c:ptCount val="134"/>
                <c:pt idx="5" formatCode="0.00">
                  <c:v>0.20565230813125668</c:v>
                </c:pt>
                <c:pt idx="6" formatCode="0.00">
                  <c:v>0.20886774450943993</c:v>
                </c:pt>
                <c:pt idx="7" formatCode="0.00">
                  <c:v>0.21407528614958035</c:v>
                </c:pt>
                <c:pt idx="8" formatCode="0.00">
                  <c:v>0.21407528614958035</c:v>
                </c:pt>
                <c:pt idx="9" formatCode="0.00">
                  <c:v>0.25222842520240746</c:v>
                </c:pt>
                <c:pt idx="10" formatCode="0.00">
                  <c:v>0.22152079392308641</c:v>
                </c:pt>
                <c:pt idx="11" formatCode="0.00">
                  <c:v>0.22152079392308641</c:v>
                </c:pt>
                <c:pt idx="12" formatCode="0.00">
                  <c:v>0.20580217481084137</c:v>
                </c:pt>
                <c:pt idx="13" formatCode="0.00">
                  <c:v>0.17022748773705618</c:v>
                </c:pt>
                <c:pt idx="14" formatCode="0.00">
                  <c:v>0.16431704757139115</c:v>
                </c:pt>
                <c:pt idx="15" formatCode="0.00">
                  <c:v>0.16431704757139115</c:v>
                </c:pt>
                <c:pt idx="16" formatCode="0.00">
                  <c:v>0.1777200986136028</c:v>
                </c:pt>
                <c:pt idx="17" formatCode="0.00">
                  <c:v>0.1777200986136028</c:v>
                </c:pt>
                <c:pt idx="18" formatCode="0.00">
                  <c:v>0.20963517502147105</c:v>
                </c:pt>
                <c:pt idx="19" formatCode="0.00">
                  <c:v>0.22748097997527347</c:v>
                </c:pt>
                <c:pt idx="20" formatCode="0.00">
                  <c:v>0.22748097997527347</c:v>
                </c:pt>
                <c:pt idx="21" formatCode="0.00">
                  <c:v>0.21055352102560221</c:v>
                </c:pt>
                <c:pt idx="22" formatCode="0.00">
                  <c:v>0.21055352102560221</c:v>
                </c:pt>
                <c:pt idx="23" formatCode="0.00">
                  <c:v>0.21039514281844354</c:v>
                </c:pt>
                <c:pt idx="24" formatCode="0.00">
                  <c:v>0.19750207452587606</c:v>
                </c:pt>
                <c:pt idx="25" formatCode="0.00">
                  <c:v>0.22264628461383731</c:v>
                </c:pt>
                <c:pt idx="26" formatCode="0.00">
                  <c:v>0.21924250504916995</c:v>
                </c:pt>
                <c:pt idx="27" formatCode="0.00">
                  <c:v>0.21389698468228599</c:v>
                </c:pt>
                <c:pt idx="28" formatCode="0.00">
                  <c:v>0.2295772927997522</c:v>
                </c:pt>
                <c:pt idx="29" formatCode="0.00">
                  <c:v>0.2295772927997522</c:v>
                </c:pt>
                <c:pt idx="30" formatCode="0.00">
                  <c:v>0.25772313873088964</c:v>
                </c:pt>
                <c:pt idx="31" formatCode="0.00">
                  <c:v>0.25772313873088964</c:v>
                </c:pt>
                <c:pt idx="32" formatCode="0.00">
                  <c:v>0.24776936517218268</c:v>
                </c:pt>
                <c:pt idx="33" formatCode="0.00">
                  <c:v>0.24776936517218268</c:v>
                </c:pt>
                <c:pt idx="34" formatCode="0.00">
                  <c:v>0.24776936517218268</c:v>
                </c:pt>
                <c:pt idx="35" formatCode="0.00">
                  <c:v>0.18210939080764413</c:v>
                </c:pt>
                <c:pt idx="36" formatCode="0.00">
                  <c:v>0.18210939080764413</c:v>
                </c:pt>
                <c:pt idx="37" formatCode="0.00">
                  <c:v>0.18110124682157427</c:v>
                </c:pt>
                <c:pt idx="38" formatCode="0.00">
                  <c:v>0.17906059359287058</c:v>
                </c:pt>
                <c:pt idx="39" formatCode="0.00">
                  <c:v>0.16179444661866632</c:v>
                </c:pt>
                <c:pt idx="40" formatCode="0.00">
                  <c:v>0.16179444661866632</c:v>
                </c:pt>
                <c:pt idx="41" formatCode="0.00">
                  <c:v>0.15062998091290436</c:v>
                </c:pt>
                <c:pt idx="42" formatCode="0.00">
                  <c:v>0.15833287587771211</c:v>
                </c:pt>
                <c:pt idx="43" formatCode="0.00">
                  <c:v>0.15833287587771211</c:v>
                </c:pt>
                <c:pt idx="44" formatCode="0.00">
                  <c:v>0.15833287587771211</c:v>
                </c:pt>
                <c:pt idx="45" formatCode="0.00">
                  <c:v>0.20023613253722147</c:v>
                </c:pt>
                <c:pt idx="46" formatCode="0.00">
                  <c:v>0.20023613253722147</c:v>
                </c:pt>
                <c:pt idx="47" formatCode="0.00">
                  <c:v>0.20023613253722147</c:v>
                </c:pt>
                <c:pt idx="48" formatCode="0.00">
                  <c:v>0.18883045601088028</c:v>
                </c:pt>
                <c:pt idx="49" formatCode="0.00">
                  <c:v>0.18785653105913794</c:v>
                </c:pt>
                <c:pt idx="50" formatCode="0.00">
                  <c:v>0.17358438753782535</c:v>
                </c:pt>
                <c:pt idx="51" formatCode="0.00">
                  <c:v>0.1640180331353551</c:v>
                </c:pt>
                <c:pt idx="52" formatCode="0.00">
                  <c:v>0.1640180331353551</c:v>
                </c:pt>
                <c:pt idx="53" formatCode="0.00">
                  <c:v>0.17271130693354686</c:v>
                </c:pt>
                <c:pt idx="54" formatCode="0.00">
                  <c:v>0.17765125261933237</c:v>
                </c:pt>
                <c:pt idx="55" formatCode="0.00">
                  <c:v>0.18705922881464393</c:v>
                </c:pt>
                <c:pt idx="56" formatCode="0.00">
                  <c:v>0.20835464588253214</c:v>
                </c:pt>
                <c:pt idx="57" formatCode="0.00">
                  <c:v>0.223262111398807</c:v>
                </c:pt>
                <c:pt idx="58" formatCode="0.00">
                  <c:v>0.24125269637361232</c:v>
                </c:pt>
                <c:pt idx="59" formatCode="0.00">
                  <c:v>0.24125269637361232</c:v>
                </c:pt>
                <c:pt idx="60" formatCode="0.00">
                  <c:v>0.25363896283100684</c:v>
                </c:pt>
                <c:pt idx="61" formatCode="0.00">
                  <c:v>0.27441618456252809</c:v>
                </c:pt>
                <c:pt idx="62" formatCode="0.00">
                  <c:v>0.31004086115971574</c:v>
                </c:pt>
                <c:pt idx="63" formatCode="0.00">
                  <c:v>0.31004086115971574</c:v>
                </c:pt>
                <c:pt idx="64" formatCode="0.00">
                  <c:v>0.32374947292067308</c:v>
                </c:pt>
                <c:pt idx="65" formatCode="0.00">
                  <c:v>0.32374947292067308</c:v>
                </c:pt>
                <c:pt idx="66" formatCode="0.00">
                  <c:v>0.32374947292067308</c:v>
                </c:pt>
                <c:pt idx="67" formatCode="0.00">
                  <c:v>0.32374947292067308</c:v>
                </c:pt>
                <c:pt idx="68" formatCode="0.00">
                  <c:v>0.39399091846534634</c:v>
                </c:pt>
                <c:pt idx="69" formatCode="0.00">
                  <c:v>0.39503538213868278</c:v>
                </c:pt>
                <c:pt idx="70" formatCode="0.00">
                  <c:v>0.41855712364814829</c:v>
                </c:pt>
                <c:pt idx="71" formatCode="0.00">
                  <c:v>0.46568198123655263</c:v>
                </c:pt>
                <c:pt idx="72" formatCode="0.00">
                  <c:v>0.42824685966565706</c:v>
                </c:pt>
                <c:pt idx="73" formatCode="0.00">
                  <c:v>0.39016672781168943</c:v>
                </c:pt>
                <c:pt idx="74" formatCode="0.00">
                  <c:v>0.39505458610103217</c:v>
                </c:pt>
                <c:pt idx="75" formatCode="0.00">
                  <c:v>0.40307946041167569</c:v>
                </c:pt>
                <c:pt idx="76" formatCode="0.00">
                  <c:v>0.43167042650184673</c:v>
                </c:pt>
                <c:pt idx="77" formatCode="0.00">
                  <c:v>0.43526614508705513</c:v>
                </c:pt>
                <c:pt idx="78" formatCode="0.00">
                  <c:v>0.37945287690112883</c:v>
                </c:pt>
                <c:pt idx="79" formatCode="0.00">
                  <c:v>0.38830672066996319</c:v>
                </c:pt>
                <c:pt idx="80" formatCode="0.00">
                  <c:v>0.37208915597689401</c:v>
                </c:pt>
                <c:pt idx="81" formatCode="0.00">
                  <c:v>0.36843670746650325</c:v>
                </c:pt>
                <c:pt idx="82" formatCode="0.00">
                  <c:v>0.36702753785402098</c:v>
                </c:pt>
                <c:pt idx="83" formatCode="0.00">
                  <c:v>0.39051116331452612</c:v>
                </c:pt>
                <c:pt idx="84" formatCode="0.00">
                  <c:v>0.4154715241605752</c:v>
                </c:pt>
                <c:pt idx="85" formatCode="0.00">
                  <c:v>0.40446835958784882</c:v>
                </c:pt>
                <c:pt idx="86" formatCode="0.00">
                  <c:v>0.37476152567253884</c:v>
                </c:pt>
                <c:pt idx="87" formatCode="0.00">
                  <c:v>0.34104459513164975</c:v>
                </c:pt>
                <c:pt idx="88" formatCode="0.00">
                  <c:v>0.32445753222425838</c:v>
                </c:pt>
                <c:pt idx="89" formatCode="0.00">
                  <c:v>0.32445753222425838</c:v>
                </c:pt>
                <c:pt idx="90" formatCode="0.00">
                  <c:v>0.34168390525178954</c:v>
                </c:pt>
                <c:pt idx="91" formatCode="0.00">
                  <c:v>0.35184565643393428</c:v>
                </c:pt>
                <c:pt idx="92" formatCode="0.00">
                  <c:v>0.3459586708952434</c:v>
                </c:pt>
                <c:pt idx="93" formatCode="0.00">
                  <c:v>0.34479470379883936</c:v>
                </c:pt>
                <c:pt idx="94" formatCode="0.00">
                  <c:v>0.35946660246928186</c:v>
                </c:pt>
                <c:pt idx="95" formatCode="0.00">
                  <c:v>0.3640897917407499</c:v>
                </c:pt>
                <c:pt idx="96" formatCode="0.00">
                  <c:v>0.35177672579685154</c:v>
                </c:pt>
                <c:pt idx="97" formatCode="0.00">
                  <c:v>0.31850584051003</c:v>
                </c:pt>
                <c:pt idx="98" formatCode="0.00">
                  <c:v>0.27874107270857162</c:v>
                </c:pt>
                <c:pt idx="99" formatCode="0.00">
                  <c:v>0.28751553607524832</c:v>
                </c:pt>
                <c:pt idx="100" formatCode="0.00">
                  <c:v>0.26996262121671721</c:v>
                </c:pt>
                <c:pt idx="101" formatCode="0.00">
                  <c:v>0.26075168394765841</c:v>
                </c:pt>
                <c:pt idx="102" formatCode="0.00">
                  <c:v>0.24109431816645363</c:v>
                </c:pt>
                <c:pt idx="103" formatCode="0.00">
                  <c:v>0.24979804172972017</c:v>
                </c:pt>
                <c:pt idx="104" formatCode="0.00">
                  <c:v>0.2613909940677982</c:v>
                </c:pt>
                <c:pt idx="105" formatCode="0.00">
                  <c:v>0.26776356399303997</c:v>
                </c:pt>
                <c:pt idx="106" formatCode="0.00">
                  <c:v>0.24762526629885415</c:v>
                </c:pt>
                <c:pt idx="107" formatCode="0.00">
                  <c:v>0.22405979972610554</c:v>
                </c:pt>
                <c:pt idx="108" formatCode="0.00">
                  <c:v>0.17943230048680289</c:v>
                </c:pt>
                <c:pt idx="109" formatCode="0.00">
                  <c:v>0.18442897609777079</c:v>
                </c:pt>
                <c:pt idx="110" formatCode="0.00">
                  <c:v>0.16394264085837509</c:v>
                </c:pt>
                <c:pt idx="111" formatCode="0.00">
                  <c:v>0.16452084684535048</c:v>
                </c:pt>
                <c:pt idx="112" formatCode="0.00">
                  <c:v>0.17015683257645819</c:v>
                </c:pt>
                <c:pt idx="113" formatCode="0.00">
                  <c:v>0.16241563718754606</c:v>
                </c:pt>
                <c:pt idx="114" formatCode="0.00">
                  <c:v>0.15763406970891927</c:v>
                </c:pt>
                <c:pt idx="115" formatCode="0.00">
                  <c:v>0.15089200156935528</c:v>
                </c:pt>
                <c:pt idx="116" formatCode="0.00">
                  <c:v>0.14371034981562095</c:v>
                </c:pt>
                <c:pt idx="117" formatCode="0.00">
                  <c:v>0.14322941790263982</c:v>
                </c:pt>
                <c:pt idx="118" formatCode="0.00">
                  <c:v>0.14220194721638019</c:v>
                </c:pt>
                <c:pt idx="119" formatCode="0.00">
                  <c:v>0.135329844306569</c:v>
                </c:pt>
                <c:pt idx="120" formatCode="0.00">
                  <c:v>0.11352515188878812</c:v>
                </c:pt>
                <c:pt idx="121" formatCode="0.00">
                  <c:v>0.10990755150656539</c:v>
                </c:pt>
                <c:pt idx="122" formatCode="0.00">
                  <c:v>0.11288584176864831</c:v>
                </c:pt>
                <c:pt idx="123" formatCode="0.00">
                  <c:v>0.11445496241824901</c:v>
                </c:pt>
                <c:pt idx="124" formatCode="0.00">
                  <c:v>0.11596735314266733</c:v>
                </c:pt>
                <c:pt idx="125" formatCode="0.00">
                  <c:v>0.12518528391712333</c:v>
                </c:pt>
                <c:pt idx="126" formatCode="0.00">
                  <c:v>0.12763891720294201</c:v>
                </c:pt>
                <c:pt idx="127" formatCode="0.00">
                  <c:v>0.13539056235692895</c:v>
                </c:pt>
                <c:pt idx="128" formatCode="0.00">
                  <c:v>0.14061094476976518</c:v>
                </c:pt>
                <c:pt idx="129" formatCode="0.00">
                  <c:v>0.15213458038795596</c:v>
                </c:pt>
                <c:pt idx="130" formatCode="0.00">
                  <c:v>0.15654588097229968</c:v>
                </c:pt>
                <c:pt idx="131" formatCode="0.00">
                  <c:v>0.17540954655138349</c:v>
                </c:pt>
                <c:pt idx="132" formatCode="0.00">
                  <c:v>0.15763406970891927</c:v>
                </c:pt>
                <c:pt idx="133" formatCode="0.00">
                  <c:v>0.15145154520453308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'import freight'!$I$2</c:f>
              <c:strCache>
                <c:ptCount val="1"/>
                <c:pt idx="0">
                  <c:v>Island of grain (UK)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freight'!$I$3:$I$136</c:f>
              <c:numCache>
                <c:formatCode>0.00</c:formatCode>
                <c:ptCount val="134"/>
                <c:pt idx="0">
                  <c:v>0.18369401107196778</c:v>
                </c:pt>
                <c:pt idx="1">
                  <c:v>0.23150478107700051</c:v>
                </c:pt>
                <c:pt idx="2">
                  <c:v>0.23106438462472195</c:v>
                </c:pt>
                <c:pt idx="3">
                  <c:v>0.18406207428746876</c:v>
                </c:pt>
                <c:pt idx="4">
                  <c:v>0.20020759428942667</c:v>
                </c:pt>
                <c:pt idx="5">
                  <c:v>0.21039207319845818</c:v>
                </c:pt>
                <c:pt idx="6">
                  <c:v>0.21039207319845818</c:v>
                </c:pt>
                <c:pt idx="7">
                  <c:v>0.21039207319845818</c:v>
                </c:pt>
                <c:pt idx="8">
                  <c:v>0.21039207319845818</c:v>
                </c:pt>
                <c:pt idx="9">
                  <c:v>0.23939568144132409</c:v>
                </c:pt>
                <c:pt idx="10">
                  <c:v>0.21306981925429722</c:v>
                </c:pt>
                <c:pt idx="11">
                  <c:v>0.21306981925429722</c:v>
                </c:pt>
                <c:pt idx="12">
                  <c:v>0.20343753171408738</c:v>
                </c:pt>
                <c:pt idx="13">
                  <c:v>0.16659907062613991</c:v>
                </c:pt>
                <c:pt idx="14">
                  <c:v>0.15852655762389503</c:v>
                </c:pt>
                <c:pt idx="15">
                  <c:v>0.15852655762389503</c:v>
                </c:pt>
                <c:pt idx="16">
                  <c:v>0.17406905223037716</c:v>
                </c:pt>
                <c:pt idx="17">
                  <c:v>0.17406905223037716</c:v>
                </c:pt>
                <c:pt idx="18">
                  <c:v>0.18997359909916625</c:v>
                </c:pt>
                <c:pt idx="19">
                  <c:v>0.21883407878957825</c:v>
                </c:pt>
                <c:pt idx="20">
                  <c:v>0.21883407878957825</c:v>
                </c:pt>
                <c:pt idx="21">
                  <c:v>0.20477807418694138</c:v>
                </c:pt>
                <c:pt idx="22">
                  <c:v>0.20477807418694138</c:v>
                </c:pt>
                <c:pt idx="23">
                  <c:v>0.20542361030468717</c:v>
                </c:pt>
                <c:pt idx="24">
                  <c:v>0.19557527046892514</c:v>
                </c:pt>
                <c:pt idx="25">
                  <c:v>0.21412476818111786</c:v>
                </c:pt>
                <c:pt idx="26">
                  <c:v>0.20803312395166226</c:v>
                </c:pt>
                <c:pt idx="27">
                  <c:v>0.20793491587987054</c:v>
                </c:pt>
                <c:pt idx="28">
                  <c:v>0.21947453573831116</c:v>
                </c:pt>
                <c:pt idx="29">
                  <c:v>0.22377671424000961</c:v>
                </c:pt>
                <c:pt idx="30">
                  <c:v>0.25393506628499851</c:v>
                </c:pt>
                <c:pt idx="31">
                  <c:v>0.26169710522909634</c:v>
                </c:pt>
                <c:pt idx="32">
                  <c:v>0.24195234949699004</c:v>
                </c:pt>
                <c:pt idx="33">
                  <c:v>0.24195234949699004</c:v>
                </c:pt>
                <c:pt idx="34">
                  <c:v>0.24195234949699004</c:v>
                </c:pt>
                <c:pt idx="35">
                  <c:v>0.18272322368541574</c:v>
                </c:pt>
                <c:pt idx="36">
                  <c:v>0.18272322368541574</c:v>
                </c:pt>
                <c:pt idx="37">
                  <c:v>0.17556794099002054</c:v>
                </c:pt>
                <c:pt idx="38">
                  <c:v>0.17745384967382055</c:v>
                </c:pt>
                <c:pt idx="39">
                  <c:v>0.15961775296196187</c:v>
                </c:pt>
                <c:pt idx="40">
                  <c:v>0.15961775296196187</c:v>
                </c:pt>
                <c:pt idx="41">
                  <c:v>0.15264539418640882</c:v>
                </c:pt>
                <c:pt idx="42">
                  <c:v>0.15738427497142352</c:v>
                </c:pt>
                <c:pt idx="43">
                  <c:v>0.15738427497142352</c:v>
                </c:pt>
                <c:pt idx="44">
                  <c:v>0.15738427497142352</c:v>
                </c:pt>
                <c:pt idx="45">
                  <c:v>0.1944249048599159</c:v>
                </c:pt>
                <c:pt idx="46">
                  <c:v>0.1944249048599159</c:v>
                </c:pt>
                <c:pt idx="47">
                  <c:v>0.1944249048599159</c:v>
                </c:pt>
                <c:pt idx="48">
                  <c:v>0.1835853182972183</c:v>
                </c:pt>
                <c:pt idx="49">
                  <c:v>0.17600442697844323</c:v>
                </c:pt>
                <c:pt idx="50">
                  <c:v>0.16307427672630787</c:v>
                </c:pt>
                <c:pt idx="51">
                  <c:v>0.15427757879519174</c:v>
                </c:pt>
                <c:pt idx="52">
                  <c:v>0.15427757879519174</c:v>
                </c:pt>
                <c:pt idx="53">
                  <c:v>0.16175318689493418</c:v>
                </c:pt>
                <c:pt idx="54">
                  <c:v>0.16577732350845348</c:v>
                </c:pt>
                <c:pt idx="55">
                  <c:v>0.17501272876075902</c:v>
                </c:pt>
                <c:pt idx="56">
                  <c:v>0.19347853054232303</c:v>
                </c:pt>
                <c:pt idx="57">
                  <c:v>0.20527909080522749</c:v>
                </c:pt>
                <c:pt idx="58">
                  <c:v>0.22306723389466904</c:v>
                </c:pt>
                <c:pt idx="59">
                  <c:v>0.22306723389466904</c:v>
                </c:pt>
                <c:pt idx="60">
                  <c:v>0.23361058008553928</c:v>
                </c:pt>
                <c:pt idx="61">
                  <c:v>0.25240577348079285</c:v>
                </c:pt>
                <c:pt idx="62">
                  <c:v>0.28390250912232934</c:v>
                </c:pt>
                <c:pt idx="63">
                  <c:v>0.28390250912232934</c:v>
                </c:pt>
                <c:pt idx="64">
                  <c:v>0.29632521146191404</c:v>
                </c:pt>
                <c:pt idx="65">
                  <c:v>0.29632521146191404</c:v>
                </c:pt>
                <c:pt idx="66">
                  <c:v>0.29632521146191404</c:v>
                </c:pt>
                <c:pt idx="67">
                  <c:v>0.29632521146191404</c:v>
                </c:pt>
                <c:pt idx="68">
                  <c:v>0.35762610956883989</c:v>
                </c:pt>
                <c:pt idx="69">
                  <c:v>0.35885983138298433</c:v>
                </c:pt>
                <c:pt idx="70">
                  <c:v>0.38072276286936563</c:v>
                </c:pt>
                <c:pt idx="71">
                  <c:v>0.42207538533391736</c:v>
                </c:pt>
                <c:pt idx="72">
                  <c:v>0.4139243217373712</c:v>
                </c:pt>
                <c:pt idx="73">
                  <c:v>0.37765502477823787</c:v>
                </c:pt>
                <c:pt idx="74">
                  <c:v>0.38227272740439061</c:v>
                </c:pt>
                <c:pt idx="75">
                  <c:v>0.39019518299508438</c:v>
                </c:pt>
                <c:pt idx="76">
                  <c:v>0.41669459249593277</c:v>
                </c:pt>
                <c:pt idx="77">
                  <c:v>0.42040796492163063</c:v>
                </c:pt>
                <c:pt idx="78">
                  <c:v>0.36795399664666678</c:v>
                </c:pt>
                <c:pt idx="79">
                  <c:v>0.3759436762137765</c:v>
                </c:pt>
                <c:pt idx="80">
                  <c:v>0.36063324723836843</c:v>
                </c:pt>
                <c:pt idx="81">
                  <c:v>0.35714848281852291</c:v>
                </c:pt>
                <c:pt idx="82">
                  <c:v>0.35631816863027527</c:v>
                </c:pt>
                <c:pt idx="83">
                  <c:v>0.37765502477823787</c:v>
                </c:pt>
                <c:pt idx="84">
                  <c:v>0.40161277152637698</c:v>
                </c:pt>
                <c:pt idx="85">
                  <c:v>0.39105627644269775</c:v>
                </c:pt>
                <c:pt idx="86">
                  <c:v>0.36278866292172551</c:v>
                </c:pt>
                <c:pt idx="87">
                  <c:v>0.33090846058289258</c:v>
                </c:pt>
                <c:pt idx="88">
                  <c:v>0.31449354591091178</c:v>
                </c:pt>
                <c:pt idx="89">
                  <c:v>0.31449354591091178</c:v>
                </c:pt>
                <c:pt idx="90">
                  <c:v>0.33122470330377307</c:v>
                </c:pt>
                <c:pt idx="91">
                  <c:v>0.34060948871446367</c:v>
                </c:pt>
                <c:pt idx="92">
                  <c:v>0.33544693536157799</c:v>
                </c:pt>
                <c:pt idx="93">
                  <c:v>0.3336049820270458</c:v>
                </c:pt>
                <c:pt idx="94">
                  <c:v>0.3476951047789173</c:v>
                </c:pt>
                <c:pt idx="95">
                  <c:v>0.35256155945173578</c:v>
                </c:pt>
                <c:pt idx="96">
                  <c:v>0.34092573143534416</c:v>
                </c:pt>
                <c:pt idx="97">
                  <c:v>0.30858667773450849</c:v>
                </c:pt>
                <c:pt idx="98">
                  <c:v>0.27077289477340921</c:v>
                </c:pt>
                <c:pt idx="99">
                  <c:v>0.27918612600722892</c:v>
                </c:pt>
                <c:pt idx="100">
                  <c:v>0.26306867866781442</c:v>
                </c:pt>
                <c:pt idx="101">
                  <c:v>0.23969901939924965</c:v>
                </c:pt>
                <c:pt idx="102">
                  <c:v>0.22174614406329529</c:v>
                </c:pt>
                <c:pt idx="103">
                  <c:v>0.22994113581201603</c:v>
                </c:pt>
                <c:pt idx="104">
                  <c:v>0.23905407646401272</c:v>
                </c:pt>
                <c:pt idx="105">
                  <c:v>0.24533919950245225</c:v>
                </c:pt>
                <c:pt idx="106">
                  <c:v>0.2285460299684352</c:v>
                </c:pt>
                <c:pt idx="107">
                  <c:v>0.20691170648790616</c:v>
                </c:pt>
                <c:pt idx="108">
                  <c:v>0.16839821410862998</c:v>
                </c:pt>
                <c:pt idx="109">
                  <c:v>0.1726204461664349</c:v>
                </c:pt>
                <c:pt idx="110">
                  <c:v>0.15346577329745931</c:v>
                </c:pt>
                <c:pt idx="111">
                  <c:v>0.15398011146262541</c:v>
                </c:pt>
                <c:pt idx="112">
                  <c:v>0.1589140568096587</c:v>
                </c:pt>
                <c:pt idx="113">
                  <c:v>0.15229954215752967</c:v>
                </c:pt>
                <c:pt idx="114">
                  <c:v>0.14752698083993282</c:v>
                </c:pt>
                <c:pt idx="115">
                  <c:v>0.14182994528106771</c:v>
                </c:pt>
                <c:pt idx="116">
                  <c:v>0.13557491010266071</c:v>
                </c:pt>
                <c:pt idx="117">
                  <c:v>0.13519144340536429</c:v>
                </c:pt>
                <c:pt idx="118">
                  <c:v>0.13403147090562814</c:v>
                </c:pt>
                <c:pt idx="119">
                  <c:v>0.12810582734091067</c:v>
                </c:pt>
                <c:pt idx="120">
                  <c:v>0.10604835607047422</c:v>
                </c:pt>
                <c:pt idx="121">
                  <c:v>0.10350669331776507</c:v>
                </c:pt>
                <c:pt idx="122">
                  <c:v>0.10588697204103777</c:v>
                </c:pt>
                <c:pt idx="123">
                  <c:v>0.10937213320974366</c:v>
                </c:pt>
                <c:pt idx="124">
                  <c:v>0.11136894523571993</c:v>
                </c:pt>
                <c:pt idx="125">
                  <c:v>0.11948366233203997</c:v>
                </c:pt>
                <c:pt idx="126">
                  <c:v>0.12079160327060469</c:v>
                </c:pt>
                <c:pt idx="127">
                  <c:v>0.12894814540020985</c:v>
                </c:pt>
                <c:pt idx="128">
                  <c:v>0.13287838865850748</c:v>
                </c:pt>
                <c:pt idx="129">
                  <c:v>0.14148968123764075</c:v>
                </c:pt>
                <c:pt idx="130">
                  <c:v>0.14535243382172361</c:v>
                </c:pt>
                <c:pt idx="131">
                  <c:v>0.16348304414991088</c:v>
                </c:pt>
                <c:pt idx="132">
                  <c:v>0.1480413190050989</c:v>
                </c:pt>
                <c:pt idx="133">
                  <c:v>0.14282712203181097</c:v>
                </c:pt>
              </c:numCache>
            </c:numRef>
          </c:val>
          <c:smooth val="0"/>
        </c:ser>
        <c:ser>
          <c:idx val="8"/>
          <c:order val="7"/>
          <c:tx>
            <c:strRef>
              <c:f>'import freight'!$J$2</c:f>
              <c:strCache>
                <c:ptCount val="1"/>
                <c:pt idx="0">
                  <c:v>Overall average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'import freight'!$B$3:$B$136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'import freight'!$J$3:$J$136</c:f>
              <c:numCache>
                <c:formatCode>General</c:formatCode>
                <c:ptCount val="134"/>
                <c:pt idx="0">
                  <c:v>0.20850162160533292</c:v>
                </c:pt>
                <c:pt idx="1">
                  <c:v>0.25858322863013306</c:v>
                </c:pt>
                <c:pt idx="2">
                  <c:v>0.23477981241217605</c:v>
                </c:pt>
                <c:pt idx="3">
                  <c:v>0.19259377625289073</c:v>
                </c:pt>
                <c:pt idx="4">
                  <c:v>0.20856460814011374</c:v>
                </c:pt>
                <c:pt idx="5">
                  <c:v>0.22086730467851826</c:v>
                </c:pt>
                <c:pt idx="6">
                  <c:v>0.22088526687317775</c:v>
                </c:pt>
                <c:pt idx="7">
                  <c:v>0.22076101850499938</c:v>
                </c:pt>
                <c:pt idx="8">
                  <c:v>0.22048519136081729</c:v>
                </c:pt>
                <c:pt idx="9">
                  <c:v>0.25644547427195896</c:v>
                </c:pt>
                <c:pt idx="10">
                  <c:v>0.2256159393978788</c:v>
                </c:pt>
                <c:pt idx="11">
                  <c:v>0.2256159393978788</c:v>
                </c:pt>
                <c:pt idx="12">
                  <c:v>0.21296044357519106</c:v>
                </c:pt>
                <c:pt idx="13">
                  <c:v>0.1720165884930738</c:v>
                </c:pt>
                <c:pt idx="14">
                  <c:v>0.16421190027484289</c:v>
                </c:pt>
                <c:pt idx="15">
                  <c:v>0.16421190027484289</c:v>
                </c:pt>
                <c:pt idx="16">
                  <c:v>0.17929173028514536</c:v>
                </c:pt>
                <c:pt idx="17">
                  <c:v>0.17929173028514536</c:v>
                </c:pt>
                <c:pt idx="18">
                  <c:v>0.21135131952000924</c:v>
                </c:pt>
                <c:pt idx="19">
                  <c:v>0.2316091190476659</c:v>
                </c:pt>
                <c:pt idx="20">
                  <c:v>0.2316091190476659</c:v>
                </c:pt>
                <c:pt idx="21">
                  <c:v>0.21492853992684749</c:v>
                </c:pt>
                <c:pt idx="22">
                  <c:v>0.21492853992684749</c:v>
                </c:pt>
                <c:pt idx="23">
                  <c:v>0.21499288153767979</c:v>
                </c:pt>
                <c:pt idx="24">
                  <c:v>0.20301447641722553</c:v>
                </c:pt>
                <c:pt idx="25">
                  <c:v>0.22546565107124805</c:v>
                </c:pt>
                <c:pt idx="26">
                  <c:v>0.22669188600773807</c:v>
                </c:pt>
                <c:pt idx="27">
                  <c:v>0.22067430005336272</c:v>
                </c:pt>
                <c:pt idx="28">
                  <c:v>0.23620671262674403</c:v>
                </c:pt>
                <c:pt idx="29">
                  <c:v>0.23512819773720739</c:v>
                </c:pt>
                <c:pt idx="30">
                  <c:v>0.26221814433184965</c:v>
                </c:pt>
                <c:pt idx="31">
                  <c:v>0.26370898319404412</c:v>
                </c:pt>
                <c:pt idx="32">
                  <c:v>0.25200959285451108</c:v>
                </c:pt>
                <c:pt idx="33">
                  <c:v>0.25200959285451108</c:v>
                </c:pt>
                <c:pt idx="34">
                  <c:v>0.25086353943733103</c:v>
                </c:pt>
                <c:pt idx="35">
                  <c:v>0.18865279724144729</c:v>
                </c:pt>
                <c:pt idx="36">
                  <c:v>0.18865279724144729</c:v>
                </c:pt>
                <c:pt idx="37">
                  <c:v>0.18742499006028798</c:v>
                </c:pt>
                <c:pt idx="38">
                  <c:v>0.18594166534958761</c:v>
                </c:pt>
                <c:pt idx="39">
                  <c:v>0.16693738174692055</c:v>
                </c:pt>
                <c:pt idx="40">
                  <c:v>0.16693738174692055</c:v>
                </c:pt>
                <c:pt idx="41">
                  <c:v>0.1584850239012208</c:v>
                </c:pt>
                <c:pt idx="42">
                  <c:v>0.16482806178653903</c:v>
                </c:pt>
                <c:pt idx="43">
                  <c:v>0.16482806178653903</c:v>
                </c:pt>
                <c:pt idx="44">
                  <c:v>0.16482806178653903</c:v>
                </c:pt>
                <c:pt idx="45">
                  <c:v>0.20482306843912737</c:v>
                </c:pt>
                <c:pt idx="46">
                  <c:v>0.20482306843912737</c:v>
                </c:pt>
                <c:pt idx="47">
                  <c:v>0.20482306843912737</c:v>
                </c:pt>
                <c:pt idx="48">
                  <c:v>0.19237608095915948</c:v>
                </c:pt>
                <c:pt idx="49">
                  <c:v>0.19039200278068291</c:v>
                </c:pt>
                <c:pt idx="50">
                  <c:v>0.17630799730934574</c:v>
                </c:pt>
                <c:pt idx="51">
                  <c:v>0.16643709237553675</c:v>
                </c:pt>
                <c:pt idx="52">
                  <c:v>0.16643709237553675</c:v>
                </c:pt>
                <c:pt idx="53">
                  <c:v>0.1734385489274245</c:v>
                </c:pt>
                <c:pt idx="54">
                  <c:v>0.17918049774043104</c:v>
                </c:pt>
                <c:pt idx="55">
                  <c:v>0.18846819139346366</c:v>
                </c:pt>
                <c:pt idx="56">
                  <c:v>0.20883756400873255</c:v>
                </c:pt>
                <c:pt idx="57">
                  <c:v>0.22293258741267707</c:v>
                </c:pt>
                <c:pt idx="58">
                  <c:v>0.24021611348042191</c:v>
                </c:pt>
                <c:pt idx="59">
                  <c:v>0.24021611348042191</c:v>
                </c:pt>
                <c:pt idx="60">
                  <c:v>0.25268529064024281</c:v>
                </c:pt>
                <c:pt idx="61">
                  <c:v>0.273204962031943</c:v>
                </c:pt>
                <c:pt idx="62">
                  <c:v>0.30825731448984872</c:v>
                </c:pt>
                <c:pt idx="63">
                  <c:v>0.30825731448984872</c:v>
                </c:pt>
                <c:pt idx="64">
                  <c:v>0.32094425731526549</c:v>
                </c:pt>
                <c:pt idx="65">
                  <c:v>0.32094425731526549</c:v>
                </c:pt>
                <c:pt idx="66">
                  <c:v>0.32094425731526549</c:v>
                </c:pt>
                <c:pt idx="67">
                  <c:v>0.32094425731526549</c:v>
                </c:pt>
                <c:pt idx="68">
                  <c:v>0.38851238505736113</c:v>
                </c:pt>
                <c:pt idx="69">
                  <c:v>0.38934353391409438</c:v>
                </c:pt>
                <c:pt idx="70">
                  <c:v>0.41286663539181689</c:v>
                </c:pt>
                <c:pt idx="71">
                  <c:v>0.46141011410368366</c:v>
                </c:pt>
                <c:pt idx="72">
                  <c:v>0.44668542624356261</c:v>
                </c:pt>
                <c:pt idx="73">
                  <c:v>0.40753346630616932</c:v>
                </c:pt>
                <c:pt idx="74">
                  <c:v>0.41225467408540623</c:v>
                </c:pt>
                <c:pt idx="75">
                  <c:v>0.42004232171448347</c:v>
                </c:pt>
                <c:pt idx="76">
                  <c:v>0.44960608046218486</c:v>
                </c:pt>
                <c:pt idx="77">
                  <c:v>0.45366670127643627</c:v>
                </c:pt>
                <c:pt idx="78">
                  <c:v>0.39704577567344174</c:v>
                </c:pt>
                <c:pt idx="79">
                  <c:v>0.40565949405632257</c:v>
                </c:pt>
                <c:pt idx="80">
                  <c:v>0.38891521721299699</c:v>
                </c:pt>
                <c:pt idx="81">
                  <c:v>0.38531360566634787</c:v>
                </c:pt>
                <c:pt idx="82">
                  <c:v>0.38372478476057753</c:v>
                </c:pt>
                <c:pt idx="83">
                  <c:v>0.40736832573237297</c:v>
                </c:pt>
                <c:pt idx="84">
                  <c:v>0.43281063001994069</c:v>
                </c:pt>
                <c:pt idx="85">
                  <c:v>0.42107273216262275</c:v>
                </c:pt>
                <c:pt idx="86">
                  <c:v>0.39105454930548977</c:v>
                </c:pt>
                <c:pt idx="87">
                  <c:v>0.35624340263376963</c:v>
                </c:pt>
                <c:pt idx="88">
                  <c:v>0.33884865393071395</c:v>
                </c:pt>
                <c:pt idx="89">
                  <c:v>0.33900405894453794</c:v>
                </c:pt>
                <c:pt idx="90">
                  <c:v>0.35683361315113704</c:v>
                </c:pt>
                <c:pt idx="91">
                  <c:v>0.36741579611235575</c:v>
                </c:pt>
                <c:pt idx="92">
                  <c:v>0.36163602725562055</c:v>
                </c:pt>
                <c:pt idx="93">
                  <c:v>0.35958897657745215</c:v>
                </c:pt>
                <c:pt idx="94">
                  <c:v>0.37466909777213375</c:v>
                </c:pt>
                <c:pt idx="95">
                  <c:v>0.37940393765422681</c:v>
                </c:pt>
                <c:pt idx="96">
                  <c:v>0.36703894021150074</c:v>
                </c:pt>
                <c:pt idx="97">
                  <c:v>0.3323815569411846</c:v>
                </c:pt>
                <c:pt idx="98">
                  <c:v>0.29181409318824553</c:v>
                </c:pt>
                <c:pt idx="99">
                  <c:v>0.30039894378029658</c:v>
                </c:pt>
                <c:pt idx="100">
                  <c:v>0.28231005036211898</c:v>
                </c:pt>
                <c:pt idx="101">
                  <c:v>0.27030758166868402</c:v>
                </c:pt>
                <c:pt idx="102">
                  <c:v>0.24985565553385874</c:v>
                </c:pt>
                <c:pt idx="103">
                  <c:v>0.2584241031656917</c:v>
                </c:pt>
                <c:pt idx="104">
                  <c:v>0.26926960965316921</c:v>
                </c:pt>
                <c:pt idx="105">
                  <c:v>0.27647247295700411</c:v>
                </c:pt>
                <c:pt idx="106">
                  <c:v>0.25663163113547982</c:v>
                </c:pt>
                <c:pt idx="107">
                  <c:v>0.23342442274553676</c:v>
                </c:pt>
                <c:pt idx="108">
                  <c:v>0.18888085251370001</c:v>
                </c:pt>
                <c:pt idx="109">
                  <c:v>0.19412297718584839</c:v>
                </c:pt>
                <c:pt idx="110">
                  <c:v>0.17265028240323352</c:v>
                </c:pt>
                <c:pt idx="111">
                  <c:v>0.17298906960670229</c:v>
                </c:pt>
                <c:pt idx="112">
                  <c:v>0.1784345307377779</c:v>
                </c:pt>
                <c:pt idx="113">
                  <c:v>0.17132411683090773</c:v>
                </c:pt>
                <c:pt idx="114">
                  <c:v>0.16611160593052743</c:v>
                </c:pt>
                <c:pt idx="115">
                  <c:v>0.15987068748296712</c:v>
                </c:pt>
                <c:pt idx="116">
                  <c:v>0.15287888497302454</c:v>
                </c:pt>
                <c:pt idx="117">
                  <c:v>0.1519918771187421</c:v>
                </c:pt>
                <c:pt idx="118">
                  <c:v>0.15085068434888901</c:v>
                </c:pt>
                <c:pt idx="119">
                  <c:v>0.14445052965868527</c:v>
                </c:pt>
                <c:pt idx="120">
                  <c:v>0.12160597566640904</c:v>
                </c:pt>
                <c:pt idx="121">
                  <c:v>0.11857251188396366</c:v>
                </c:pt>
                <c:pt idx="122">
                  <c:v>0.12137886407083227</c:v>
                </c:pt>
                <c:pt idx="123">
                  <c:v>0.12329221397688338</c:v>
                </c:pt>
                <c:pt idx="124">
                  <c:v>0.12518767192732164</c:v>
                </c:pt>
                <c:pt idx="125">
                  <c:v>0.13477991641955234</c:v>
                </c:pt>
                <c:pt idx="126">
                  <c:v>0.13665428082418732</c:v>
                </c:pt>
                <c:pt idx="127">
                  <c:v>0.14431282321821398</c:v>
                </c:pt>
                <c:pt idx="128">
                  <c:v>0.14935730583292031</c:v>
                </c:pt>
                <c:pt idx="129">
                  <c:v>0.16062541718899054</c:v>
                </c:pt>
                <c:pt idx="130">
                  <c:v>0.15807038996052267</c:v>
                </c:pt>
                <c:pt idx="131">
                  <c:v>0.17655079966404935</c:v>
                </c:pt>
                <c:pt idx="132">
                  <c:v>0.15940402802277756</c:v>
                </c:pt>
                <c:pt idx="133">
                  <c:v>0.15364071498976223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2226656"/>
        <c:axId val="302223520"/>
      </c:lineChart>
      <c:catAx>
        <c:axId val="302226656"/>
        <c:scaling>
          <c:orientation val="minMax"/>
        </c:scaling>
        <c:delete val="0"/>
        <c:axPos val="b"/>
        <c:numFmt formatCode="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2223520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302223520"/>
        <c:scaling>
          <c:orientation val="minMax"/>
        </c:scaling>
        <c:delete val="0"/>
        <c:axPos val="l"/>
        <c:numFmt formatCode="0.0" sourceLinked="0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2226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971128608923899E-2"/>
          <c:y val="0.66951705457986443"/>
          <c:w val="0.96002887139107607"/>
          <c:h val="0.302801135525093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v>EU/US spread</c:v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'prices to use'!$C$7:$C$140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'prices to use'!$H$7:$H$140</c:f>
              <c:numCache>
                <c:formatCode>0.00000</c:formatCode>
                <c:ptCount val="134"/>
                <c:pt idx="0">
                  <c:v>0.20999999999999996</c:v>
                </c:pt>
                <c:pt idx="1">
                  <c:v>1.46</c:v>
                </c:pt>
                <c:pt idx="2">
                  <c:v>1.4300000000000006</c:v>
                </c:pt>
                <c:pt idx="3">
                  <c:v>1.4799999999999995</c:v>
                </c:pt>
                <c:pt idx="4">
                  <c:v>2.4699999999999989</c:v>
                </c:pt>
                <c:pt idx="5">
                  <c:v>3.4000000000000004</c:v>
                </c:pt>
                <c:pt idx="6">
                  <c:v>1.7400000000000011</c:v>
                </c:pt>
                <c:pt idx="7">
                  <c:v>3.13</c:v>
                </c:pt>
                <c:pt idx="8">
                  <c:v>4.5600000000000005</c:v>
                </c:pt>
                <c:pt idx="9">
                  <c:v>2.4000000000000004</c:v>
                </c:pt>
                <c:pt idx="10">
                  <c:v>1.3099999999999996</c:v>
                </c:pt>
                <c:pt idx="11">
                  <c:v>3.0700000000000003</c:v>
                </c:pt>
                <c:pt idx="12">
                  <c:v>0.66000000000000014</c:v>
                </c:pt>
                <c:pt idx="13">
                  <c:v>0.86999999999999922</c:v>
                </c:pt>
                <c:pt idx="14">
                  <c:v>0.46999999999999975</c:v>
                </c:pt>
                <c:pt idx="15">
                  <c:v>0.29000000000000004</c:v>
                </c:pt>
                <c:pt idx="16">
                  <c:v>0.13999999999999968</c:v>
                </c:pt>
                <c:pt idx="17">
                  <c:v>1.9800000000000004</c:v>
                </c:pt>
                <c:pt idx="18">
                  <c:v>1.96</c:v>
                </c:pt>
                <c:pt idx="19">
                  <c:v>3.0099999999999989</c:v>
                </c:pt>
                <c:pt idx="20">
                  <c:v>2.3900000000000006</c:v>
                </c:pt>
                <c:pt idx="21">
                  <c:v>2.0500000000000007</c:v>
                </c:pt>
                <c:pt idx="22">
                  <c:v>2.4500000000000002</c:v>
                </c:pt>
                <c:pt idx="23">
                  <c:v>3.089999999999999</c:v>
                </c:pt>
                <c:pt idx="24">
                  <c:v>2.8499999999999996</c:v>
                </c:pt>
                <c:pt idx="25">
                  <c:v>1.2199999999999989</c:v>
                </c:pt>
                <c:pt idx="26">
                  <c:v>2.7099999999999991</c:v>
                </c:pt>
                <c:pt idx="27">
                  <c:v>1.3000000000000007</c:v>
                </c:pt>
                <c:pt idx="28">
                  <c:v>-8.0000000000000071E-2</c:v>
                </c:pt>
                <c:pt idx="29">
                  <c:v>1.4099999999999984</c:v>
                </c:pt>
                <c:pt idx="30">
                  <c:v>5.870000000000001</c:v>
                </c:pt>
                <c:pt idx="31">
                  <c:v>7.4499999999999993</c:v>
                </c:pt>
                <c:pt idx="32">
                  <c:v>9.19</c:v>
                </c:pt>
                <c:pt idx="33">
                  <c:v>9.2100000000000009</c:v>
                </c:pt>
                <c:pt idx="34">
                  <c:v>9.51</c:v>
                </c:pt>
                <c:pt idx="35">
                  <c:v>8</c:v>
                </c:pt>
                <c:pt idx="36">
                  <c:v>6.3699999999999992</c:v>
                </c:pt>
                <c:pt idx="37">
                  <c:v>6.9700000000000006</c:v>
                </c:pt>
                <c:pt idx="38">
                  <c:v>4.91</c:v>
                </c:pt>
                <c:pt idx="39">
                  <c:v>4.13</c:v>
                </c:pt>
                <c:pt idx="40">
                  <c:v>4.4400000000000004</c:v>
                </c:pt>
                <c:pt idx="41">
                  <c:v>3.37</c:v>
                </c:pt>
                <c:pt idx="42">
                  <c:v>3.35</c:v>
                </c:pt>
                <c:pt idx="43">
                  <c:v>5.3</c:v>
                </c:pt>
                <c:pt idx="44">
                  <c:v>3.8999999999999995</c:v>
                </c:pt>
                <c:pt idx="45">
                  <c:v>3.8599999999999994</c:v>
                </c:pt>
                <c:pt idx="46">
                  <c:v>3.2299999999999995</c:v>
                </c:pt>
                <c:pt idx="47">
                  <c:v>2.2900000000000009</c:v>
                </c:pt>
                <c:pt idx="48">
                  <c:v>3.1900000000000004</c:v>
                </c:pt>
                <c:pt idx="49">
                  <c:v>4.37</c:v>
                </c:pt>
                <c:pt idx="50">
                  <c:v>3.4399999999999995</c:v>
                </c:pt>
                <c:pt idx="51">
                  <c:v>3.3599999999999994</c:v>
                </c:pt>
                <c:pt idx="52">
                  <c:v>3.0700000000000003</c:v>
                </c:pt>
                <c:pt idx="53">
                  <c:v>3.2799999999999994</c:v>
                </c:pt>
                <c:pt idx="54">
                  <c:v>3.7799999999999994</c:v>
                </c:pt>
                <c:pt idx="55">
                  <c:v>4.4599999999999991</c:v>
                </c:pt>
                <c:pt idx="56">
                  <c:v>4.669999999999999</c:v>
                </c:pt>
                <c:pt idx="57">
                  <c:v>5.1199999999999992</c:v>
                </c:pt>
                <c:pt idx="58">
                  <c:v>4.26</c:v>
                </c:pt>
                <c:pt idx="59">
                  <c:v>5.1899999999999995</c:v>
                </c:pt>
                <c:pt idx="60">
                  <c:v>5.0399999999999991</c:v>
                </c:pt>
                <c:pt idx="61">
                  <c:v>5.6399999999999988</c:v>
                </c:pt>
                <c:pt idx="62">
                  <c:v>6.2399999999999993</c:v>
                </c:pt>
                <c:pt idx="63">
                  <c:v>6.0600000000000005</c:v>
                </c:pt>
                <c:pt idx="64">
                  <c:v>5.43</c:v>
                </c:pt>
                <c:pt idx="65">
                  <c:v>6.74</c:v>
                </c:pt>
                <c:pt idx="66">
                  <c:v>6.8100000000000005</c:v>
                </c:pt>
                <c:pt idx="67">
                  <c:v>6.89</c:v>
                </c:pt>
                <c:pt idx="68">
                  <c:v>8.02</c:v>
                </c:pt>
                <c:pt idx="69">
                  <c:v>7.9700000000000006</c:v>
                </c:pt>
                <c:pt idx="70">
                  <c:v>8.0799999999999983</c:v>
                </c:pt>
                <c:pt idx="71">
                  <c:v>8.6</c:v>
                </c:pt>
                <c:pt idx="72">
                  <c:v>8.52</c:v>
                </c:pt>
                <c:pt idx="73">
                  <c:v>9.73</c:v>
                </c:pt>
                <c:pt idx="74">
                  <c:v>9.44</c:v>
                </c:pt>
                <c:pt idx="75">
                  <c:v>9.34</c:v>
                </c:pt>
                <c:pt idx="76">
                  <c:v>9.16</c:v>
                </c:pt>
                <c:pt idx="77">
                  <c:v>8.1900000000000013</c:v>
                </c:pt>
                <c:pt idx="78">
                  <c:v>8.19</c:v>
                </c:pt>
                <c:pt idx="79">
                  <c:v>8.35</c:v>
                </c:pt>
                <c:pt idx="80">
                  <c:v>8.32</c:v>
                </c:pt>
                <c:pt idx="81">
                  <c:v>8.36</c:v>
                </c:pt>
                <c:pt idx="82">
                  <c:v>8.4599999999999991</c:v>
                </c:pt>
                <c:pt idx="83">
                  <c:v>8.57</c:v>
                </c:pt>
                <c:pt idx="84">
                  <c:v>8.379999999999999</c:v>
                </c:pt>
                <c:pt idx="85">
                  <c:v>8.3299999999999983</c:v>
                </c:pt>
                <c:pt idx="86">
                  <c:v>8.9</c:v>
                </c:pt>
                <c:pt idx="87">
                  <c:v>8.41</c:v>
                </c:pt>
                <c:pt idx="88">
                  <c:v>8.129999999999999</c:v>
                </c:pt>
                <c:pt idx="89">
                  <c:v>8.08</c:v>
                </c:pt>
                <c:pt idx="90">
                  <c:v>8.32</c:v>
                </c:pt>
                <c:pt idx="91">
                  <c:v>7.7</c:v>
                </c:pt>
                <c:pt idx="92">
                  <c:v>7.76</c:v>
                </c:pt>
                <c:pt idx="93">
                  <c:v>7.85</c:v>
                </c:pt>
                <c:pt idx="94">
                  <c:v>7.410000000000001</c:v>
                </c:pt>
                <c:pt idx="95">
                  <c:v>7.05</c:v>
                </c:pt>
                <c:pt idx="96">
                  <c:v>5.4200000000000008</c:v>
                </c:pt>
                <c:pt idx="97">
                  <c:v>6.1100000000000012</c:v>
                </c:pt>
                <c:pt idx="98">
                  <c:v>6.1800000000000006</c:v>
                </c:pt>
                <c:pt idx="99">
                  <c:v>5.3699999999999992</c:v>
                </c:pt>
                <c:pt idx="100">
                  <c:v>5.1199999999999992</c:v>
                </c:pt>
                <c:pt idx="101">
                  <c:v>5.0199999999999996</c:v>
                </c:pt>
                <c:pt idx="102">
                  <c:v>5.17</c:v>
                </c:pt>
                <c:pt idx="103">
                  <c:v>5.4</c:v>
                </c:pt>
                <c:pt idx="104">
                  <c:v>5.8999999999999995</c:v>
                </c:pt>
                <c:pt idx="105">
                  <c:v>4.8900000000000006</c:v>
                </c:pt>
                <c:pt idx="106">
                  <c:v>6.4</c:v>
                </c:pt>
                <c:pt idx="107">
                  <c:v>6.18</c:v>
                </c:pt>
                <c:pt idx="108">
                  <c:v>5.72</c:v>
                </c:pt>
                <c:pt idx="109">
                  <c:v>5.39</c:v>
                </c:pt>
                <c:pt idx="110">
                  <c:v>4.75</c:v>
                </c:pt>
                <c:pt idx="111">
                  <c:v>4.49</c:v>
                </c:pt>
                <c:pt idx="112">
                  <c:v>4.7300000000000004</c:v>
                </c:pt>
                <c:pt idx="113">
                  <c:v>4.1999999999999993</c:v>
                </c:pt>
                <c:pt idx="114">
                  <c:v>4.1500000000000004</c:v>
                </c:pt>
                <c:pt idx="115">
                  <c:v>4.04</c:v>
                </c:pt>
                <c:pt idx="116">
                  <c:v>3.9699999999999998</c:v>
                </c:pt>
                <c:pt idx="117">
                  <c:v>4.07</c:v>
                </c:pt>
                <c:pt idx="118">
                  <c:v>4.07</c:v>
                </c:pt>
                <c:pt idx="119">
                  <c:v>2.9799999999999995</c:v>
                </c:pt>
                <c:pt idx="120">
                  <c:v>2.8100000000000005</c:v>
                </c:pt>
                <c:pt idx="121">
                  <c:v>2.7399999999999998</c:v>
                </c:pt>
                <c:pt idx="122">
                  <c:v>2.19</c:v>
                </c:pt>
                <c:pt idx="123">
                  <c:v>2.2000000000000002</c:v>
                </c:pt>
                <c:pt idx="124">
                  <c:v>1.8399999999999999</c:v>
                </c:pt>
                <c:pt idx="125">
                  <c:v>1.65</c:v>
                </c:pt>
                <c:pt idx="126">
                  <c:v>1.6199999999999997</c:v>
                </c:pt>
                <c:pt idx="127">
                  <c:v>1.3900000000000001</c:v>
                </c:pt>
                <c:pt idx="128">
                  <c:v>1.3199999999999998</c:v>
                </c:pt>
                <c:pt idx="129">
                  <c:v>2.5787500000000003</c:v>
                </c:pt>
                <c:pt idx="130">
                  <c:v>1.7400000000000002</c:v>
                </c:pt>
                <c:pt idx="131">
                  <c:v>2.13</c:v>
                </c:pt>
                <c:pt idx="132">
                  <c:v>3.2299999999999995</c:v>
                </c:pt>
                <c:pt idx="133">
                  <c:v>2.7800000000000002</c:v>
                </c:pt>
              </c:numCache>
            </c:numRef>
          </c:val>
          <c:smooth val="0"/>
        </c:ser>
        <c:ser>
          <c:idx val="2"/>
          <c:order val="2"/>
          <c:tx>
            <c:v>JPN/US spread</c:v>
          </c:tx>
          <c:spPr>
            <a:ln w="222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'prices to use'!$C$7:$C$140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'prices to use'!$I$7:$I$140</c:f>
              <c:numCache>
                <c:formatCode>0.00000</c:formatCode>
                <c:ptCount val="134"/>
                <c:pt idx="0">
                  <c:v>-0.70000000000000018</c:v>
                </c:pt>
                <c:pt idx="1">
                  <c:v>0.34999999999999964</c:v>
                </c:pt>
                <c:pt idx="2">
                  <c:v>0.12000000000000011</c:v>
                </c:pt>
                <c:pt idx="3">
                  <c:v>0.12000000000000011</c:v>
                </c:pt>
                <c:pt idx="4">
                  <c:v>1.2799999999999994</c:v>
                </c:pt>
                <c:pt idx="5">
                  <c:v>1.6800000000000006</c:v>
                </c:pt>
                <c:pt idx="6">
                  <c:v>0.26000000000000068</c:v>
                </c:pt>
                <c:pt idx="7">
                  <c:v>2.0100000000000007</c:v>
                </c:pt>
                <c:pt idx="8">
                  <c:v>2.79</c:v>
                </c:pt>
                <c:pt idx="9">
                  <c:v>0.62000000000000011</c:v>
                </c:pt>
                <c:pt idx="10">
                  <c:v>-0.26000000000000068</c:v>
                </c:pt>
                <c:pt idx="11">
                  <c:v>1.5900000000000007</c:v>
                </c:pt>
                <c:pt idx="12">
                  <c:v>-1.0100000000000007</c:v>
                </c:pt>
                <c:pt idx="13">
                  <c:v>-0.63999999999999968</c:v>
                </c:pt>
                <c:pt idx="14">
                  <c:v>-0.44000000000000039</c:v>
                </c:pt>
                <c:pt idx="15">
                  <c:v>-0.47000000000000064</c:v>
                </c:pt>
                <c:pt idx="16">
                  <c:v>-0.77999999999999936</c:v>
                </c:pt>
                <c:pt idx="17">
                  <c:v>1.1099999999999994</c:v>
                </c:pt>
                <c:pt idx="18">
                  <c:v>1.3200000000000003</c:v>
                </c:pt>
                <c:pt idx="19">
                  <c:v>2.5599999999999996</c:v>
                </c:pt>
                <c:pt idx="20">
                  <c:v>1.7800000000000011</c:v>
                </c:pt>
                <c:pt idx="21">
                  <c:v>1.7200000000000006</c:v>
                </c:pt>
                <c:pt idx="22">
                  <c:v>2.1399999999999997</c:v>
                </c:pt>
                <c:pt idx="23">
                  <c:v>2.3299999999999992</c:v>
                </c:pt>
                <c:pt idx="24">
                  <c:v>2.4700000000000006</c:v>
                </c:pt>
                <c:pt idx="25">
                  <c:v>1.1400000000000006</c:v>
                </c:pt>
                <c:pt idx="26">
                  <c:v>1.9399999999999995</c:v>
                </c:pt>
                <c:pt idx="27">
                  <c:v>0.55000000000000071</c:v>
                </c:pt>
                <c:pt idx="28">
                  <c:v>-0.64000000000000057</c:v>
                </c:pt>
                <c:pt idx="29">
                  <c:v>-0.61000000000000121</c:v>
                </c:pt>
                <c:pt idx="30">
                  <c:v>4.4800000000000004</c:v>
                </c:pt>
                <c:pt idx="31">
                  <c:v>6.99</c:v>
                </c:pt>
                <c:pt idx="32">
                  <c:v>8.27</c:v>
                </c:pt>
                <c:pt idx="33">
                  <c:v>8.4600000000000009</c:v>
                </c:pt>
                <c:pt idx="34">
                  <c:v>7.7899999999999991</c:v>
                </c:pt>
                <c:pt idx="35">
                  <c:v>6.8200000000000012</c:v>
                </c:pt>
                <c:pt idx="36">
                  <c:v>5.85</c:v>
                </c:pt>
                <c:pt idx="37">
                  <c:v>5.5500000000000007</c:v>
                </c:pt>
                <c:pt idx="38">
                  <c:v>4.5199999999999996</c:v>
                </c:pt>
                <c:pt idx="39">
                  <c:v>3.54</c:v>
                </c:pt>
                <c:pt idx="40">
                  <c:v>3.67</c:v>
                </c:pt>
                <c:pt idx="41">
                  <c:v>4.25</c:v>
                </c:pt>
                <c:pt idx="42">
                  <c:v>4.1899999999999995</c:v>
                </c:pt>
                <c:pt idx="43">
                  <c:v>6.59</c:v>
                </c:pt>
                <c:pt idx="44">
                  <c:v>5.3999999999999995</c:v>
                </c:pt>
                <c:pt idx="45">
                  <c:v>5.1800000000000006</c:v>
                </c:pt>
                <c:pt idx="46">
                  <c:v>4.9799999999999995</c:v>
                </c:pt>
                <c:pt idx="47">
                  <c:v>3.51</c:v>
                </c:pt>
                <c:pt idx="48">
                  <c:v>4.9099999999999993</c:v>
                </c:pt>
                <c:pt idx="49">
                  <c:v>5.86</c:v>
                </c:pt>
                <c:pt idx="50">
                  <c:v>6.9</c:v>
                </c:pt>
                <c:pt idx="51">
                  <c:v>7.48</c:v>
                </c:pt>
                <c:pt idx="52">
                  <c:v>5.8100000000000005</c:v>
                </c:pt>
                <c:pt idx="53">
                  <c:v>6.5600000000000005</c:v>
                </c:pt>
                <c:pt idx="54">
                  <c:v>6.6300000000000008</c:v>
                </c:pt>
                <c:pt idx="55">
                  <c:v>7.2099999999999991</c:v>
                </c:pt>
                <c:pt idx="56">
                  <c:v>7.5100000000000007</c:v>
                </c:pt>
                <c:pt idx="57">
                  <c:v>7.3699999999999992</c:v>
                </c:pt>
                <c:pt idx="58">
                  <c:v>6.27</c:v>
                </c:pt>
                <c:pt idx="59">
                  <c:v>7.0299999999999994</c:v>
                </c:pt>
                <c:pt idx="60">
                  <c:v>7.6999999999999993</c:v>
                </c:pt>
                <c:pt idx="61">
                  <c:v>8.77</c:v>
                </c:pt>
                <c:pt idx="62">
                  <c:v>8.870000000000001</c:v>
                </c:pt>
                <c:pt idx="63">
                  <c:v>9.3699999999999992</c:v>
                </c:pt>
                <c:pt idx="64">
                  <c:v>9.69</c:v>
                </c:pt>
                <c:pt idx="65">
                  <c:v>11.969999999999999</c:v>
                </c:pt>
                <c:pt idx="66">
                  <c:v>12.55</c:v>
                </c:pt>
                <c:pt idx="67">
                  <c:v>12.309999999999999</c:v>
                </c:pt>
                <c:pt idx="68">
                  <c:v>13.08</c:v>
                </c:pt>
                <c:pt idx="69">
                  <c:v>13.430000000000001</c:v>
                </c:pt>
                <c:pt idx="70">
                  <c:v>13.030000000000001</c:v>
                </c:pt>
                <c:pt idx="71">
                  <c:v>13.860000000000001</c:v>
                </c:pt>
                <c:pt idx="72">
                  <c:v>13.430000000000001</c:v>
                </c:pt>
                <c:pt idx="73">
                  <c:v>14.1</c:v>
                </c:pt>
                <c:pt idx="74">
                  <c:v>14.870000000000001</c:v>
                </c:pt>
                <c:pt idx="75">
                  <c:v>14.82</c:v>
                </c:pt>
                <c:pt idx="76">
                  <c:v>14.87</c:v>
                </c:pt>
                <c:pt idx="77">
                  <c:v>15.17</c:v>
                </c:pt>
                <c:pt idx="78">
                  <c:v>14.749999999999998</c:v>
                </c:pt>
                <c:pt idx="79">
                  <c:v>14.099999999999998</c:v>
                </c:pt>
                <c:pt idx="80">
                  <c:v>12.040000000000001</c:v>
                </c:pt>
                <c:pt idx="81">
                  <c:v>11.53</c:v>
                </c:pt>
                <c:pt idx="82">
                  <c:v>12.08</c:v>
                </c:pt>
                <c:pt idx="83">
                  <c:v>12.59</c:v>
                </c:pt>
                <c:pt idx="84">
                  <c:v>13.079999999999998</c:v>
                </c:pt>
                <c:pt idx="85">
                  <c:v>12.73</c:v>
                </c:pt>
                <c:pt idx="86">
                  <c:v>12.219999999999999</c:v>
                </c:pt>
                <c:pt idx="87">
                  <c:v>12.34</c:v>
                </c:pt>
                <c:pt idx="88">
                  <c:v>12.82</c:v>
                </c:pt>
                <c:pt idx="89">
                  <c:v>12.650000000000002</c:v>
                </c:pt>
                <c:pt idx="90">
                  <c:v>12.28</c:v>
                </c:pt>
                <c:pt idx="91">
                  <c:v>11.41</c:v>
                </c:pt>
                <c:pt idx="92">
                  <c:v>11.690000000000001</c:v>
                </c:pt>
                <c:pt idx="93">
                  <c:v>11.83</c:v>
                </c:pt>
                <c:pt idx="94">
                  <c:v>12.239999999999998</c:v>
                </c:pt>
                <c:pt idx="95">
                  <c:v>12.130000000000003</c:v>
                </c:pt>
                <c:pt idx="96">
                  <c:v>10.880000000000003</c:v>
                </c:pt>
                <c:pt idx="97">
                  <c:v>11.780000000000001</c:v>
                </c:pt>
                <c:pt idx="98">
                  <c:v>12.239999999999998</c:v>
                </c:pt>
                <c:pt idx="99">
                  <c:v>11.49</c:v>
                </c:pt>
                <c:pt idx="100">
                  <c:v>11.479999999999999</c:v>
                </c:pt>
                <c:pt idx="101">
                  <c:v>10.9588266298726</c:v>
                </c:pt>
                <c:pt idx="102">
                  <c:v>11.77</c:v>
                </c:pt>
                <c:pt idx="103">
                  <c:v>11.32</c:v>
                </c:pt>
                <c:pt idx="104">
                  <c:v>12.02</c:v>
                </c:pt>
                <c:pt idx="105">
                  <c:v>11.58</c:v>
                </c:pt>
                <c:pt idx="106">
                  <c:v>12.19</c:v>
                </c:pt>
                <c:pt idx="107">
                  <c:v>12.049999999999999</c:v>
                </c:pt>
                <c:pt idx="108">
                  <c:v>10.73</c:v>
                </c:pt>
                <c:pt idx="109">
                  <c:v>9.3099999999999987</c:v>
                </c:pt>
                <c:pt idx="110">
                  <c:v>7.5500000000000007</c:v>
                </c:pt>
                <c:pt idx="111">
                  <c:v>5.9400000000000013</c:v>
                </c:pt>
                <c:pt idx="112">
                  <c:v>6.0299999999999994</c:v>
                </c:pt>
                <c:pt idx="113">
                  <c:v>6.1399999999999988</c:v>
                </c:pt>
                <c:pt idx="114">
                  <c:v>6.38</c:v>
                </c:pt>
                <c:pt idx="115">
                  <c:v>6.9700000000000006</c:v>
                </c:pt>
                <c:pt idx="116">
                  <c:v>6.9799999999999995</c:v>
                </c:pt>
                <c:pt idx="117">
                  <c:v>6.7200000000000006</c:v>
                </c:pt>
                <c:pt idx="118">
                  <c:v>6.4700000000000006</c:v>
                </c:pt>
                <c:pt idx="119">
                  <c:v>5.4799999999999995</c:v>
                </c:pt>
                <c:pt idx="120">
                  <c:v>5.92</c:v>
                </c:pt>
                <c:pt idx="121">
                  <c:v>5.7100000000000009</c:v>
                </c:pt>
                <c:pt idx="122">
                  <c:v>4.4399999999999995</c:v>
                </c:pt>
                <c:pt idx="123">
                  <c:v>4.0200000000000005</c:v>
                </c:pt>
                <c:pt idx="124">
                  <c:v>3.7</c:v>
                </c:pt>
                <c:pt idx="125">
                  <c:v>3.4600000000000004</c:v>
                </c:pt>
                <c:pt idx="126">
                  <c:v>3.82</c:v>
                </c:pt>
                <c:pt idx="127">
                  <c:v>4.2200000000000006</c:v>
                </c:pt>
                <c:pt idx="128">
                  <c:v>4.18</c:v>
                </c:pt>
                <c:pt idx="129">
                  <c:v>4.74</c:v>
                </c:pt>
                <c:pt idx="130">
                  <c:v>3.34</c:v>
                </c:pt>
                <c:pt idx="131">
                  <c:v>4.1899999999999995</c:v>
                </c:pt>
                <c:pt idx="132">
                  <c:v>4.8099999999999996</c:v>
                </c:pt>
                <c:pt idx="133">
                  <c:v>5.12</c:v>
                </c:pt>
              </c:numCache>
            </c:numRef>
          </c:val>
          <c:smooth val="0"/>
        </c:ser>
        <c:ser>
          <c:idx val="3"/>
          <c:order val="3"/>
          <c:tx>
            <c:v>JPN/EU spread</c:v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'prices to use'!$C$7:$C$140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'prices to use'!$J$7:$J$140</c:f>
              <c:numCache>
                <c:formatCode>0.00000</c:formatCode>
                <c:ptCount val="134"/>
                <c:pt idx="0">
                  <c:v>-0.91000000000000014</c:v>
                </c:pt>
                <c:pt idx="1">
                  <c:v>-1.1100000000000003</c:v>
                </c:pt>
                <c:pt idx="2">
                  <c:v>-1.3100000000000005</c:v>
                </c:pt>
                <c:pt idx="3">
                  <c:v>-1.3599999999999994</c:v>
                </c:pt>
                <c:pt idx="4">
                  <c:v>-1.1899999999999995</c:v>
                </c:pt>
                <c:pt idx="5">
                  <c:v>-1.7199999999999998</c:v>
                </c:pt>
                <c:pt idx="6">
                  <c:v>-1.4800000000000004</c:v>
                </c:pt>
                <c:pt idx="7">
                  <c:v>-1.1199999999999992</c:v>
                </c:pt>
                <c:pt idx="8">
                  <c:v>-1.7700000000000005</c:v>
                </c:pt>
                <c:pt idx="9">
                  <c:v>-1.7800000000000002</c:v>
                </c:pt>
                <c:pt idx="10">
                  <c:v>-1.5700000000000003</c:v>
                </c:pt>
                <c:pt idx="11">
                  <c:v>-1.4799999999999995</c:v>
                </c:pt>
                <c:pt idx="12">
                  <c:v>-1.6700000000000008</c:v>
                </c:pt>
                <c:pt idx="13">
                  <c:v>-1.5099999999999989</c:v>
                </c:pt>
                <c:pt idx="14">
                  <c:v>-0.91000000000000014</c:v>
                </c:pt>
                <c:pt idx="15">
                  <c:v>-0.76000000000000068</c:v>
                </c:pt>
                <c:pt idx="16">
                  <c:v>-0.91999999999999904</c:v>
                </c:pt>
                <c:pt idx="17">
                  <c:v>-0.87000000000000099</c:v>
                </c:pt>
                <c:pt idx="18">
                  <c:v>-0.63999999999999968</c:v>
                </c:pt>
                <c:pt idx="19">
                  <c:v>-0.44999999999999929</c:v>
                </c:pt>
                <c:pt idx="20">
                  <c:v>-0.60999999999999943</c:v>
                </c:pt>
                <c:pt idx="21">
                  <c:v>-0.33000000000000007</c:v>
                </c:pt>
                <c:pt idx="22">
                  <c:v>-0.3100000000000005</c:v>
                </c:pt>
                <c:pt idx="23">
                  <c:v>-0.75999999999999979</c:v>
                </c:pt>
                <c:pt idx="24">
                  <c:v>-0.37999999999999901</c:v>
                </c:pt>
                <c:pt idx="25">
                  <c:v>-7.9999999999998295E-2</c:v>
                </c:pt>
                <c:pt idx="26">
                  <c:v>-0.76999999999999957</c:v>
                </c:pt>
                <c:pt idx="27">
                  <c:v>-0.75</c:v>
                </c:pt>
                <c:pt idx="28">
                  <c:v>-0.5600000000000005</c:v>
                </c:pt>
                <c:pt idx="29">
                  <c:v>-2.0199999999999996</c:v>
                </c:pt>
                <c:pt idx="30">
                  <c:v>-1.3900000000000006</c:v>
                </c:pt>
                <c:pt idx="31">
                  <c:v>-0.45999999999999908</c:v>
                </c:pt>
                <c:pt idx="32">
                  <c:v>-0.91999999999999993</c:v>
                </c:pt>
                <c:pt idx="33">
                  <c:v>-0.75</c:v>
                </c:pt>
                <c:pt idx="34">
                  <c:v>-1.7200000000000006</c:v>
                </c:pt>
                <c:pt idx="35">
                  <c:v>-1.1799999999999997</c:v>
                </c:pt>
                <c:pt idx="36">
                  <c:v>-0.51999999999999957</c:v>
                </c:pt>
                <c:pt idx="37">
                  <c:v>-1.42</c:v>
                </c:pt>
                <c:pt idx="38">
                  <c:v>-0.39000000000000057</c:v>
                </c:pt>
                <c:pt idx="39">
                  <c:v>-0.58999999999999986</c:v>
                </c:pt>
                <c:pt idx="40">
                  <c:v>-0.77000000000000046</c:v>
                </c:pt>
                <c:pt idx="41">
                  <c:v>0.87999999999999989</c:v>
                </c:pt>
                <c:pt idx="42">
                  <c:v>0.83999999999999986</c:v>
                </c:pt>
                <c:pt idx="43">
                  <c:v>1.29</c:v>
                </c:pt>
                <c:pt idx="44">
                  <c:v>1.5</c:v>
                </c:pt>
                <c:pt idx="45">
                  <c:v>1.3200000000000012</c:v>
                </c:pt>
                <c:pt idx="46">
                  <c:v>1.75</c:v>
                </c:pt>
                <c:pt idx="47">
                  <c:v>1.2199999999999989</c:v>
                </c:pt>
                <c:pt idx="48">
                  <c:v>1.7199999999999989</c:v>
                </c:pt>
                <c:pt idx="49">
                  <c:v>1.4900000000000002</c:v>
                </c:pt>
                <c:pt idx="50">
                  <c:v>3.4600000000000009</c:v>
                </c:pt>
                <c:pt idx="51">
                  <c:v>4.120000000000001</c:v>
                </c:pt>
                <c:pt idx="52">
                  <c:v>2.74</c:v>
                </c:pt>
                <c:pt idx="53">
                  <c:v>3.2800000000000011</c:v>
                </c:pt>
                <c:pt idx="54">
                  <c:v>2.8500000000000014</c:v>
                </c:pt>
                <c:pt idx="55">
                  <c:v>2.75</c:v>
                </c:pt>
                <c:pt idx="56">
                  <c:v>2.8400000000000016</c:v>
                </c:pt>
                <c:pt idx="57">
                  <c:v>2.25</c:v>
                </c:pt>
                <c:pt idx="58">
                  <c:v>2.0099999999999998</c:v>
                </c:pt>
                <c:pt idx="59">
                  <c:v>1.8399999999999999</c:v>
                </c:pt>
                <c:pt idx="60">
                  <c:v>2.66</c:v>
                </c:pt>
                <c:pt idx="61">
                  <c:v>3.1300000000000008</c:v>
                </c:pt>
                <c:pt idx="62">
                  <c:v>2.6300000000000008</c:v>
                </c:pt>
                <c:pt idx="63">
                  <c:v>3.3099999999999987</c:v>
                </c:pt>
                <c:pt idx="64">
                  <c:v>4.26</c:v>
                </c:pt>
                <c:pt idx="65">
                  <c:v>5.2299999999999986</c:v>
                </c:pt>
                <c:pt idx="66">
                  <c:v>5.74</c:v>
                </c:pt>
                <c:pt idx="67">
                  <c:v>5.42</c:v>
                </c:pt>
                <c:pt idx="68">
                  <c:v>5.0600000000000005</c:v>
                </c:pt>
                <c:pt idx="69">
                  <c:v>5.4600000000000009</c:v>
                </c:pt>
                <c:pt idx="70">
                  <c:v>4.9500000000000011</c:v>
                </c:pt>
                <c:pt idx="71">
                  <c:v>5.2600000000000016</c:v>
                </c:pt>
                <c:pt idx="72">
                  <c:v>4.9100000000000019</c:v>
                </c:pt>
                <c:pt idx="73">
                  <c:v>4.3699999999999992</c:v>
                </c:pt>
                <c:pt idx="74">
                  <c:v>5.4300000000000015</c:v>
                </c:pt>
                <c:pt idx="75">
                  <c:v>5.48</c:v>
                </c:pt>
                <c:pt idx="76">
                  <c:v>5.7099999999999991</c:v>
                </c:pt>
                <c:pt idx="77">
                  <c:v>6.9799999999999986</c:v>
                </c:pt>
                <c:pt idx="78">
                  <c:v>6.5599999999999987</c:v>
                </c:pt>
                <c:pt idx="79">
                  <c:v>5.7499999999999982</c:v>
                </c:pt>
                <c:pt idx="80">
                  <c:v>3.7200000000000006</c:v>
                </c:pt>
                <c:pt idx="81">
                  <c:v>3.17</c:v>
                </c:pt>
                <c:pt idx="82">
                  <c:v>3.620000000000001</c:v>
                </c:pt>
                <c:pt idx="83">
                  <c:v>4.0200000000000014</c:v>
                </c:pt>
                <c:pt idx="84">
                  <c:v>4.6999999999999993</c:v>
                </c:pt>
                <c:pt idx="85">
                  <c:v>4.4000000000000004</c:v>
                </c:pt>
                <c:pt idx="86">
                  <c:v>3.3199999999999985</c:v>
                </c:pt>
                <c:pt idx="87">
                  <c:v>3.9299999999999997</c:v>
                </c:pt>
                <c:pt idx="88">
                  <c:v>4.6899999999999995</c:v>
                </c:pt>
                <c:pt idx="89">
                  <c:v>4.5700000000000021</c:v>
                </c:pt>
                <c:pt idx="90">
                  <c:v>3.9599999999999991</c:v>
                </c:pt>
                <c:pt idx="91">
                  <c:v>3.7100000000000009</c:v>
                </c:pt>
                <c:pt idx="92">
                  <c:v>3.9300000000000015</c:v>
                </c:pt>
                <c:pt idx="93">
                  <c:v>3.9800000000000004</c:v>
                </c:pt>
                <c:pt idx="94">
                  <c:v>4.8299999999999983</c:v>
                </c:pt>
                <c:pt idx="95">
                  <c:v>5.0800000000000018</c:v>
                </c:pt>
                <c:pt idx="96">
                  <c:v>5.4600000000000009</c:v>
                </c:pt>
                <c:pt idx="97">
                  <c:v>5.67</c:v>
                </c:pt>
                <c:pt idx="98">
                  <c:v>6.0599999999999987</c:v>
                </c:pt>
                <c:pt idx="99">
                  <c:v>6.120000000000001</c:v>
                </c:pt>
                <c:pt idx="100">
                  <c:v>6.3599999999999994</c:v>
                </c:pt>
                <c:pt idx="101">
                  <c:v>5.9388266298726009</c:v>
                </c:pt>
                <c:pt idx="102">
                  <c:v>6.6</c:v>
                </c:pt>
                <c:pt idx="103">
                  <c:v>5.92</c:v>
                </c:pt>
                <c:pt idx="104">
                  <c:v>6.120000000000001</c:v>
                </c:pt>
                <c:pt idx="105">
                  <c:v>6.6899999999999995</c:v>
                </c:pt>
                <c:pt idx="106">
                  <c:v>5.7899999999999991</c:v>
                </c:pt>
                <c:pt idx="107">
                  <c:v>5.8699999999999992</c:v>
                </c:pt>
                <c:pt idx="108">
                  <c:v>5.01</c:v>
                </c:pt>
                <c:pt idx="109">
                  <c:v>3.92</c:v>
                </c:pt>
                <c:pt idx="110">
                  <c:v>2.8000000000000007</c:v>
                </c:pt>
                <c:pt idx="111">
                  <c:v>1.4500000000000011</c:v>
                </c:pt>
                <c:pt idx="112">
                  <c:v>1.2999999999999998</c:v>
                </c:pt>
                <c:pt idx="113">
                  <c:v>1.9399999999999995</c:v>
                </c:pt>
                <c:pt idx="114">
                  <c:v>2.2299999999999995</c:v>
                </c:pt>
                <c:pt idx="115">
                  <c:v>2.9300000000000006</c:v>
                </c:pt>
                <c:pt idx="116">
                  <c:v>3.01</c:v>
                </c:pt>
                <c:pt idx="117">
                  <c:v>2.6500000000000004</c:v>
                </c:pt>
                <c:pt idx="118">
                  <c:v>2.4000000000000004</c:v>
                </c:pt>
                <c:pt idx="119">
                  <c:v>2.5</c:v>
                </c:pt>
                <c:pt idx="120">
                  <c:v>3.1099999999999994</c:v>
                </c:pt>
                <c:pt idx="121">
                  <c:v>2.9700000000000006</c:v>
                </c:pt>
                <c:pt idx="122">
                  <c:v>2.25</c:v>
                </c:pt>
                <c:pt idx="123">
                  <c:v>1.8200000000000003</c:v>
                </c:pt>
                <c:pt idx="124">
                  <c:v>1.8600000000000003</c:v>
                </c:pt>
                <c:pt idx="125">
                  <c:v>1.8100000000000005</c:v>
                </c:pt>
                <c:pt idx="126">
                  <c:v>2.2000000000000002</c:v>
                </c:pt>
                <c:pt idx="127">
                  <c:v>2.83</c:v>
                </c:pt>
                <c:pt idx="128">
                  <c:v>2.8600000000000003</c:v>
                </c:pt>
                <c:pt idx="129">
                  <c:v>2.1612499999999999</c:v>
                </c:pt>
                <c:pt idx="130">
                  <c:v>1.5999999999999996</c:v>
                </c:pt>
                <c:pt idx="131">
                  <c:v>2.0599999999999996</c:v>
                </c:pt>
                <c:pt idx="132">
                  <c:v>1.58</c:v>
                </c:pt>
                <c:pt idx="133">
                  <c:v>2.34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2223912"/>
        <c:axId val="302219600"/>
      </c:lineChart>
      <c:lineChart>
        <c:grouping val="standard"/>
        <c:varyColors val="0"/>
        <c:ser>
          <c:idx val="0"/>
          <c:order val="0"/>
          <c:tx>
            <c:v>Average normalized freigh rates (right axis)</c:v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'prices to use'!$C$7:$C$140</c:f>
              <c:numCache>
                <c:formatCode>0</c:formatCode>
                <c:ptCount val="134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2006</c:v>
                </c:pt>
                <c:pt idx="5">
                  <c:v>2006</c:v>
                </c:pt>
                <c:pt idx="6">
                  <c:v>2006</c:v>
                </c:pt>
                <c:pt idx="7">
                  <c:v>2006</c:v>
                </c:pt>
                <c:pt idx="8">
                  <c:v>2006</c:v>
                </c:pt>
                <c:pt idx="9">
                  <c:v>2006</c:v>
                </c:pt>
                <c:pt idx="10">
                  <c:v>2006</c:v>
                </c:pt>
                <c:pt idx="11">
                  <c:v>2007</c:v>
                </c:pt>
                <c:pt idx="12">
                  <c:v>2007</c:v>
                </c:pt>
                <c:pt idx="13">
                  <c:v>2007</c:v>
                </c:pt>
                <c:pt idx="14">
                  <c:v>2007</c:v>
                </c:pt>
                <c:pt idx="15">
                  <c:v>2007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2007</c:v>
                </c:pt>
                <c:pt idx="21">
                  <c:v>2007</c:v>
                </c:pt>
                <c:pt idx="22">
                  <c:v>2007</c:v>
                </c:pt>
                <c:pt idx="23">
                  <c:v>2008</c:v>
                </c:pt>
                <c:pt idx="24">
                  <c:v>2008</c:v>
                </c:pt>
                <c:pt idx="25">
                  <c:v>2008</c:v>
                </c:pt>
                <c:pt idx="26">
                  <c:v>2008</c:v>
                </c:pt>
                <c:pt idx="27">
                  <c:v>2008</c:v>
                </c:pt>
                <c:pt idx="28">
                  <c:v>2008</c:v>
                </c:pt>
                <c:pt idx="29">
                  <c:v>2008</c:v>
                </c:pt>
                <c:pt idx="30">
                  <c:v>2008</c:v>
                </c:pt>
                <c:pt idx="31">
                  <c:v>2008</c:v>
                </c:pt>
                <c:pt idx="32">
                  <c:v>2008</c:v>
                </c:pt>
                <c:pt idx="33">
                  <c:v>2008</c:v>
                </c:pt>
                <c:pt idx="34">
                  <c:v>2008</c:v>
                </c:pt>
                <c:pt idx="35">
                  <c:v>2009</c:v>
                </c:pt>
                <c:pt idx="36">
                  <c:v>2009</c:v>
                </c:pt>
                <c:pt idx="37">
                  <c:v>2009</c:v>
                </c:pt>
                <c:pt idx="38">
                  <c:v>2009</c:v>
                </c:pt>
                <c:pt idx="39">
                  <c:v>2009</c:v>
                </c:pt>
                <c:pt idx="40">
                  <c:v>2009</c:v>
                </c:pt>
                <c:pt idx="41">
                  <c:v>2009</c:v>
                </c:pt>
                <c:pt idx="42">
                  <c:v>2009</c:v>
                </c:pt>
                <c:pt idx="43">
                  <c:v>2009</c:v>
                </c:pt>
                <c:pt idx="44">
                  <c:v>2009</c:v>
                </c:pt>
                <c:pt idx="45">
                  <c:v>2009</c:v>
                </c:pt>
                <c:pt idx="46">
                  <c:v>2009</c:v>
                </c:pt>
                <c:pt idx="47">
                  <c:v>2010</c:v>
                </c:pt>
                <c:pt idx="48">
                  <c:v>2010</c:v>
                </c:pt>
                <c:pt idx="49">
                  <c:v>2010</c:v>
                </c:pt>
                <c:pt idx="50">
                  <c:v>2010</c:v>
                </c:pt>
                <c:pt idx="51">
                  <c:v>2010</c:v>
                </c:pt>
                <c:pt idx="52">
                  <c:v>2010</c:v>
                </c:pt>
                <c:pt idx="53">
                  <c:v>2010</c:v>
                </c:pt>
                <c:pt idx="54">
                  <c:v>2010</c:v>
                </c:pt>
                <c:pt idx="55">
                  <c:v>2010</c:v>
                </c:pt>
                <c:pt idx="56">
                  <c:v>2010</c:v>
                </c:pt>
                <c:pt idx="57">
                  <c:v>2010</c:v>
                </c:pt>
                <c:pt idx="58">
                  <c:v>2010</c:v>
                </c:pt>
                <c:pt idx="59">
                  <c:v>2011</c:v>
                </c:pt>
                <c:pt idx="60">
                  <c:v>2011</c:v>
                </c:pt>
                <c:pt idx="61">
                  <c:v>2011</c:v>
                </c:pt>
                <c:pt idx="62">
                  <c:v>2011</c:v>
                </c:pt>
                <c:pt idx="63">
                  <c:v>2011</c:v>
                </c:pt>
                <c:pt idx="64">
                  <c:v>2011</c:v>
                </c:pt>
                <c:pt idx="65">
                  <c:v>2011</c:v>
                </c:pt>
                <c:pt idx="66">
                  <c:v>2011</c:v>
                </c:pt>
                <c:pt idx="67">
                  <c:v>2011</c:v>
                </c:pt>
                <c:pt idx="68">
                  <c:v>2011</c:v>
                </c:pt>
                <c:pt idx="69">
                  <c:v>2011</c:v>
                </c:pt>
                <c:pt idx="70">
                  <c:v>2011</c:v>
                </c:pt>
                <c:pt idx="71">
                  <c:v>2012</c:v>
                </c:pt>
                <c:pt idx="72">
                  <c:v>2012</c:v>
                </c:pt>
                <c:pt idx="73">
                  <c:v>2012</c:v>
                </c:pt>
                <c:pt idx="74">
                  <c:v>2012</c:v>
                </c:pt>
                <c:pt idx="75">
                  <c:v>2012</c:v>
                </c:pt>
                <c:pt idx="76">
                  <c:v>2012</c:v>
                </c:pt>
                <c:pt idx="77">
                  <c:v>2012</c:v>
                </c:pt>
                <c:pt idx="78">
                  <c:v>2012</c:v>
                </c:pt>
                <c:pt idx="79">
                  <c:v>2012</c:v>
                </c:pt>
                <c:pt idx="80">
                  <c:v>2012</c:v>
                </c:pt>
                <c:pt idx="81">
                  <c:v>2012</c:v>
                </c:pt>
                <c:pt idx="82">
                  <c:v>2012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2013</c:v>
                </c:pt>
                <c:pt idx="88">
                  <c:v>2013</c:v>
                </c:pt>
                <c:pt idx="89">
                  <c:v>2013</c:v>
                </c:pt>
                <c:pt idx="90">
                  <c:v>2013</c:v>
                </c:pt>
                <c:pt idx="91">
                  <c:v>2013</c:v>
                </c:pt>
                <c:pt idx="92">
                  <c:v>2013</c:v>
                </c:pt>
                <c:pt idx="93">
                  <c:v>2013</c:v>
                </c:pt>
                <c:pt idx="94">
                  <c:v>2013</c:v>
                </c:pt>
                <c:pt idx="95">
                  <c:v>2014</c:v>
                </c:pt>
                <c:pt idx="96">
                  <c:v>2014</c:v>
                </c:pt>
                <c:pt idx="97">
                  <c:v>2014</c:v>
                </c:pt>
                <c:pt idx="98">
                  <c:v>2014</c:v>
                </c:pt>
                <c:pt idx="99">
                  <c:v>2014</c:v>
                </c:pt>
                <c:pt idx="100">
                  <c:v>2014</c:v>
                </c:pt>
                <c:pt idx="101">
                  <c:v>2014</c:v>
                </c:pt>
                <c:pt idx="102">
                  <c:v>2014</c:v>
                </c:pt>
                <c:pt idx="103">
                  <c:v>2014</c:v>
                </c:pt>
                <c:pt idx="104">
                  <c:v>2014</c:v>
                </c:pt>
                <c:pt idx="105">
                  <c:v>2014</c:v>
                </c:pt>
                <c:pt idx="106">
                  <c:v>2014</c:v>
                </c:pt>
                <c:pt idx="107">
                  <c:v>2015</c:v>
                </c:pt>
                <c:pt idx="108">
                  <c:v>2015</c:v>
                </c:pt>
                <c:pt idx="109">
                  <c:v>2015</c:v>
                </c:pt>
                <c:pt idx="110">
                  <c:v>2015</c:v>
                </c:pt>
                <c:pt idx="111">
                  <c:v>2015</c:v>
                </c:pt>
                <c:pt idx="112">
                  <c:v>2015</c:v>
                </c:pt>
                <c:pt idx="113">
                  <c:v>2015</c:v>
                </c:pt>
                <c:pt idx="114">
                  <c:v>2015</c:v>
                </c:pt>
                <c:pt idx="115">
                  <c:v>2015</c:v>
                </c:pt>
                <c:pt idx="116">
                  <c:v>2015</c:v>
                </c:pt>
                <c:pt idx="117">
                  <c:v>2015</c:v>
                </c:pt>
                <c:pt idx="118">
                  <c:v>2015</c:v>
                </c:pt>
                <c:pt idx="119">
                  <c:v>2016</c:v>
                </c:pt>
                <c:pt idx="120">
                  <c:v>2016</c:v>
                </c:pt>
                <c:pt idx="121">
                  <c:v>2016</c:v>
                </c:pt>
                <c:pt idx="122">
                  <c:v>2016</c:v>
                </c:pt>
                <c:pt idx="123">
                  <c:v>2016</c:v>
                </c:pt>
                <c:pt idx="124">
                  <c:v>2016</c:v>
                </c:pt>
                <c:pt idx="125">
                  <c:v>2016</c:v>
                </c:pt>
                <c:pt idx="126">
                  <c:v>2016</c:v>
                </c:pt>
                <c:pt idx="127">
                  <c:v>2016</c:v>
                </c:pt>
                <c:pt idx="128">
                  <c:v>2016</c:v>
                </c:pt>
                <c:pt idx="129">
                  <c:v>2016</c:v>
                </c:pt>
                <c:pt idx="130">
                  <c:v>2016</c:v>
                </c:pt>
                <c:pt idx="131">
                  <c:v>2017</c:v>
                </c:pt>
                <c:pt idx="132">
                  <c:v>2017</c:v>
                </c:pt>
                <c:pt idx="133">
                  <c:v>2017</c:v>
                </c:pt>
              </c:numCache>
            </c:numRef>
          </c:cat>
          <c:val>
            <c:numRef>
              <c:f>'prices to use'!$G$7:$G$140</c:f>
              <c:numCache>
                <c:formatCode>0.00000</c:formatCode>
                <c:ptCount val="134"/>
                <c:pt idx="0">
                  <c:v>0.208501621605333</c:v>
                </c:pt>
                <c:pt idx="1">
                  <c:v>0.25858322863013306</c:v>
                </c:pt>
                <c:pt idx="2">
                  <c:v>0.23477981241217605</c:v>
                </c:pt>
                <c:pt idx="3">
                  <c:v>0.19259377625289073</c:v>
                </c:pt>
                <c:pt idx="4">
                  <c:v>0.20856460814011374</c:v>
                </c:pt>
                <c:pt idx="5">
                  <c:v>0.22086730467851826</c:v>
                </c:pt>
                <c:pt idx="6">
                  <c:v>0.22088526687317775</c:v>
                </c:pt>
                <c:pt idx="7">
                  <c:v>0.22076101850499938</c:v>
                </c:pt>
                <c:pt idx="8">
                  <c:v>0.22048519136081729</c:v>
                </c:pt>
                <c:pt idx="9">
                  <c:v>0.25644547427195896</c:v>
                </c:pt>
                <c:pt idx="10">
                  <c:v>0.2256159393978788</c:v>
                </c:pt>
                <c:pt idx="11">
                  <c:v>0.2256159393978788</c:v>
                </c:pt>
                <c:pt idx="12">
                  <c:v>0.21296044357519106</c:v>
                </c:pt>
                <c:pt idx="13">
                  <c:v>0.1720165884930738</c:v>
                </c:pt>
                <c:pt idx="14">
                  <c:v>0.16421190027484289</c:v>
                </c:pt>
                <c:pt idx="15">
                  <c:v>0.16421190027484289</c:v>
                </c:pt>
                <c:pt idx="16">
                  <c:v>0.17929173028514536</c:v>
                </c:pt>
                <c:pt idx="17">
                  <c:v>0.17929173028514536</c:v>
                </c:pt>
                <c:pt idx="18">
                  <c:v>0.21135131952000924</c:v>
                </c:pt>
                <c:pt idx="19">
                  <c:v>0.2316091190476659</c:v>
                </c:pt>
                <c:pt idx="20">
                  <c:v>0.2316091190476659</c:v>
                </c:pt>
                <c:pt idx="21">
                  <c:v>0.21492853992684749</c:v>
                </c:pt>
                <c:pt idx="22">
                  <c:v>0.21492853992684749</c:v>
                </c:pt>
                <c:pt idx="23">
                  <c:v>0.21499288153767979</c:v>
                </c:pt>
                <c:pt idx="24">
                  <c:v>0.20301447641722553</c:v>
                </c:pt>
                <c:pt idx="25">
                  <c:v>0.22546565107124805</c:v>
                </c:pt>
                <c:pt idx="26">
                  <c:v>0.22669188600773807</c:v>
                </c:pt>
                <c:pt idx="27">
                  <c:v>0.22067430005336272</c:v>
                </c:pt>
                <c:pt idx="28">
                  <c:v>0.23620671262674403</c:v>
                </c:pt>
                <c:pt idx="29">
                  <c:v>0.23512819773720739</c:v>
                </c:pt>
                <c:pt idx="30">
                  <c:v>0.26221814433184965</c:v>
                </c:pt>
                <c:pt idx="31">
                  <c:v>0.26370898319404412</c:v>
                </c:pt>
                <c:pt idx="32">
                  <c:v>0.25200959285451108</c:v>
                </c:pt>
                <c:pt idx="33">
                  <c:v>0.25200959285451108</c:v>
                </c:pt>
                <c:pt idx="34">
                  <c:v>0.25086353943733103</c:v>
                </c:pt>
                <c:pt idx="35">
                  <c:v>0.18865279724144729</c:v>
                </c:pt>
                <c:pt idx="36">
                  <c:v>0.18865279724144729</c:v>
                </c:pt>
                <c:pt idx="37">
                  <c:v>0.18742499006028798</c:v>
                </c:pt>
                <c:pt idx="38">
                  <c:v>0.18594166534958761</c:v>
                </c:pt>
                <c:pt idx="39">
                  <c:v>0.16693738174692055</c:v>
                </c:pt>
                <c:pt idx="40">
                  <c:v>0.16693738174692055</c:v>
                </c:pt>
                <c:pt idx="41">
                  <c:v>0.1584850239012208</c:v>
                </c:pt>
                <c:pt idx="42">
                  <c:v>0.16482806178653903</c:v>
                </c:pt>
                <c:pt idx="43">
                  <c:v>0.16482806178653903</c:v>
                </c:pt>
                <c:pt idx="44">
                  <c:v>0.16482806178653903</c:v>
                </c:pt>
                <c:pt idx="45">
                  <c:v>0.20482306843912737</c:v>
                </c:pt>
                <c:pt idx="46">
                  <c:v>0.20482306843912737</c:v>
                </c:pt>
                <c:pt idx="47">
                  <c:v>0.20482306843912737</c:v>
                </c:pt>
                <c:pt idx="48">
                  <c:v>0.19237608095915948</c:v>
                </c:pt>
                <c:pt idx="49">
                  <c:v>0.19039200278068291</c:v>
                </c:pt>
                <c:pt idx="50">
                  <c:v>0.17630799730934574</c:v>
                </c:pt>
                <c:pt idx="51">
                  <c:v>0.16643709237553675</c:v>
                </c:pt>
                <c:pt idx="52">
                  <c:v>0.16643709237553675</c:v>
                </c:pt>
                <c:pt idx="53">
                  <c:v>0.1734385489274245</c:v>
                </c:pt>
                <c:pt idx="54">
                  <c:v>0.17918049774043104</c:v>
                </c:pt>
                <c:pt idx="55">
                  <c:v>0.18846819139346366</c:v>
                </c:pt>
                <c:pt idx="56">
                  <c:v>0.20883756400873255</c:v>
                </c:pt>
                <c:pt idx="57">
                  <c:v>0.22293258741267707</c:v>
                </c:pt>
                <c:pt idx="58">
                  <c:v>0.24021611348042191</c:v>
                </c:pt>
                <c:pt idx="59">
                  <c:v>0.24021611348042191</c:v>
                </c:pt>
                <c:pt idx="60">
                  <c:v>0.25268529064024281</c:v>
                </c:pt>
                <c:pt idx="61">
                  <c:v>0.273204962031943</c:v>
                </c:pt>
                <c:pt idx="62">
                  <c:v>0.30825731448984872</c:v>
                </c:pt>
                <c:pt idx="63">
                  <c:v>0.30825731448984872</c:v>
                </c:pt>
                <c:pt idx="64">
                  <c:v>0.32094425731526549</c:v>
                </c:pt>
                <c:pt idx="65">
                  <c:v>0.32094425731526549</c:v>
                </c:pt>
                <c:pt idx="66">
                  <c:v>0.32094425731526549</c:v>
                </c:pt>
                <c:pt idx="67">
                  <c:v>0.32094425731526549</c:v>
                </c:pt>
                <c:pt idx="68">
                  <c:v>0.38851238505736113</c:v>
                </c:pt>
                <c:pt idx="69">
                  <c:v>0.38934353391409438</c:v>
                </c:pt>
                <c:pt idx="70">
                  <c:v>0.41286663539181689</c:v>
                </c:pt>
                <c:pt idx="71">
                  <c:v>0.46141011410368366</c:v>
                </c:pt>
                <c:pt idx="72">
                  <c:v>0.44668542624356261</c:v>
                </c:pt>
                <c:pt idx="73">
                  <c:v>0.40753346630616932</c:v>
                </c:pt>
                <c:pt idx="74">
                  <c:v>0.41225467408540623</c:v>
                </c:pt>
                <c:pt idx="75">
                  <c:v>0.42004232171448347</c:v>
                </c:pt>
                <c:pt idx="76">
                  <c:v>0.44960608046218486</c:v>
                </c:pt>
                <c:pt idx="77">
                  <c:v>0.45366670127643627</c:v>
                </c:pt>
                <c:pt idx="78">
                  <c:v>0.39704577567344174</c:v>
                </c:pt>
                <c:pt idx="79">
                  <c:v>0.40565949405632257</c:v>
                </c:pt>
                <c:pt idx="80">
                  <c:v>0.38891521721299699</c:v>
                </c:pt>
                <c:pt idx="81">
                  <c:v>0.38531360566634787</c:v>
                </c:pt>
                <c:pt idx="82">
                  <c:v>0.38372478476057753</c:v>
                </c:pt>
                <c:pt idx="83">
                  <c:v>0.40736832573237297</c:v>
                </c:pt>
                <c:pt idx="84">
                  <c:v>0.43281063001994069</c:v>
                </c:pt>
                <c:pt idx="85">
                  <c:v>0.42107273216262275</c:v>
                </c:pt>
                <c:pt idx="86">
                  <c:v>0.39105454930548977</c:v>
                </c:pt>
                <c:pt idx="87">
                  <c:v>0.35624340263376963</c:v>
                </c:pt>
                <c:pt idx="88">
                  <c:v>0.33884865393071395</c:v>
                </c:pt>
                <c:pt idx="89">
                  <c:v>0.33900405894453794</c:v>
                </c:pt>
                <c:pt idx="90">
                  <c:v>0.35683361315113704</c:v>
                </c:pt>
                <c:pt idx="91">
                  <c:v>0.36741579611235575</c:v>
                </c:pt>
                <c:pt idx="92">
                  <c:v>0.36163602725562055</c:v>
                </c:pt>
                <c:pt idx="93">
                  <c:v>0.35958897657745215</c:v>
                </c:pt>
                <c:pt idx="94">
                  <c:v>0.37466909777213375</c:v>
                </c:pt>
                <c:pt idx="95">
                  <c:v>0.37940393765422681</c:v>
                </c:pt>
                <c:pt idx="96">
                  <c:v>0.36703894021150074</c:v>
                </c:pt>
                <c:pt idx="97">
                  <c:v>0.3323815569411846</c:v>
                </c:pt>
                <c:pt idx="98">
                  <c:v>0.29181409318824553</c:v>
                </c:pt>
                <c:pt idx="99">
                  <c:v>0.30039894378029658</c:v>
                </c:pt>
                <c:pt idx="100">
                  <c:v>0.28231005036211898</c:v>
                </c:pt>
                <c:pt idx="101">
                  <c:v>0.27030758166868402</c:v>
                </c:pt>
                <c:pt idx="102">
                  <c:v>0.24985565553385874</c:v>
                </c:pt>
                <c:pt idx="103">
                  <c:v>0.2584241031656917</c:v>
                </c:pt>
                <c:pt idx="104">
                  <c:v>0.26926960965316921</c:v>
                </c:pt>
                <c:pt idx="105">
                  <c:v>0.27647247295700411</c:v>
                </c:pt>
                <c:pt idx="106">
                  <c:v>0.25663163113547982</c:v>
                </c:pt>
                <c:pt idx="107">
                  <c:v>0.23342442274553676</c:v>
                </c:pt>
                <c:pt idx="108">
                  <c:v>0.18888085251370001</c:v>
                </c:pt>
                <c:pt idx="109">
                  <c:v>0.19412297718584839</c:v>
                </c:pt>
                <c:pt idx="110">
                  <c:v>0.17265028240323352</c:v>
                </c:pt>
                <c:pt idx="111">
                  <c:v>0.17298906960670229</c:v>
                </c:pt>
                <c:pt idx="112">
                  <c:v>0.1784345307377779</c:v>
                </c:pt>
                <c:pt idx="113">
                  <c:v>0.17132411683090773</c:v>
                </c:pt>
                <c:pt idx="114">
                  <c:v>0.16611160593052743</c:v>
                </c:pt>
                <c:pt idx="115">
                  <c:v>0.15987068748296712</c:v>
                </c:pt>
                <c:pt idx="116">
                  <c:v>0.15287888497302454</c:v>
                </c:pt>
                <c:pt idx="117">
                  <c:v>0.1519918771187421</c:v>
                </c:pt>
                <c:pt idx="118">
                  <c:v>0.15085068434888901</c:v>
                </c:pt>
                <c:pt idx="119">
                  <c:v>0.14445052965868527</c:v>
                </c:pt>
                <c:pt idx="120">
                  <c:v>0.12160597566640904</c:v>
                </c:pt>
                <c:pt idx="121">
                  <c:v>0.11857251188396366</c:v>
                </c:pt>
                <c:pt idx="122">
                  <c:v>0.12137886407083227</c:v>
                </c:pt>
                <c:pt idx="123">
                  <c:v>0.12329221397688338</c:v>
                </c:pt>
                <c:pt idx="124">
                  <c:v>0.12518767192732164</c:v>
                </c:pt>
                <c:pt idx="125">
                  <c:v>0.13477991641955234</c:v>
                </c:pt>
                <c:pt idx="126">
                  <c:v>0.13665428082418732</c:v>
                </c:pt>
                <c:pt idx="127">
                  <c:v>0.14431282321821398</c:v>
                </c:pt>
                <c:pt idx="128">
                  <c:v>0.14935730583292031</c:v>
                </c:pt>
                <c:pt idx="129">
                  <c:v>0.16062541718899054</c:v>
                </c:pt>
                <c:pt idx="130">
                  <c:v>0.15807038996052267</c:v>
                </c:pt>
                <c:pt idx="131">
                  <c:v>0.17655079966404935</c:v>
                </c:pt>
                <c:pt idx="132">
                  <c:v>0.15940402802277756</c:v>
                </c:pt>
                <c:pt idx="133">
                  <c:v>0.15364071498976223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2223128"/>
        <c:axId val="302219208"/>
      </c:lineChart>
      <c:catAx>
        <c:axId val="302223912"/>
        <c:scaling>
          <c:orientation val="minMax"/>
        </c:scaling>
        <c:delete val="0"/>
        <c:axPos val="b"/>
        <c:numFmt formatCode="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2219600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3022196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USD/MMBtu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b-NO"/>
            </a:p>
          </c:txPr>
        </c:title>
        <c:numFmt formatCode="0" sourceLinked="0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2223912"/>
        <c:crosses val="autoZero"/>
        <c:crossBetween val="between"/>
      </c:valAx>
      <c:valAx>
        <c:axId val="302219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USD/MMBbtu.</a:t>
                </a:r>
                <a:r>
                  <a:rPr lang="en-US" baseline="0"/>
                  <a:t> per 1000 miles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b-NO"/>
            </a:p>
          </c:txPr>
        </c:title>
        <c:numFmt formatCode="0.00" sourceLinked="0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2223128"/>
        <c:crosses val="max"/>
        <c:crossBetween val="between"/>
      </c:valAx>
      <c:catAx>
        <c:axId val="30222312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3022192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B4097-D29B-4D39-8155-F03C270F5A87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6C11F-EC31-42E0-9E00-B89E2DA4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43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280F0-597C-4FE6-9EFF-CD96AD205B7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3C406-418C-49F2-A109-16EDCEDAB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61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86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56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49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35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0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3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99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68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63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28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0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3C406-418C-49F2-A109-16EDCEDAB7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61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1918535"/>
            <a:ext cx="6993737" cy="721735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97279" y="2771159"/>
            <a:ext cx="6993737" cy="311680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Your name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3280598"/>
            <a:ext cx="1883364" cy="1678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1000" b="0" i="0" noProof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/>
                <a:cs typeface="Trebuchet MS"/>
              </a:rPr>
              <a:t>University</a:t>
            </a:r>
            <a:r>
              <a:rPr lang="en-US" sz="1000" b="0" i="0" baseline="0" noProof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/>
                <a:cs typeface="Trebuchet MS"/>
              </a:rPr>
              <a:t> of Stavanger</a:t>
            </a:r>
            <a:endParaRPr lang="en-US" sz="1000" b="0" i="0" noProof="0" smtClean="0">
              <a:solidFill>
                <a:schemeClr val="tx1">
                  <a:lumMod val="85000"/>
                  <a:lumOff val="1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97280" y="3441161"/>
            <a:ext cx="1883364" cy="1678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1000" b="1" i="0" noProof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uis.no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080000" y="2714980"/>
            <a:ext cx="6993737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kapittel_bg_topp.png" descr="/Volumes/grafisk/Universitetet i Stavanger/1310 UiS erstatningsfont/Utforming/Links/kapittel_bg_topp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846578" cy="1791608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1097280" y="3098140"/>
            <a:ext cx="6993737" cy="145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>
                <a:latin typeface="Trebuchet MS"/>
                <a:cs typeface="Trebuchet MS"/>
              </a:defRPr>
            </a:lvl1pPr>
            <a:lvl2pPr marL="355600" indent="0">
              <a:buFontTx/>
              <a:buNone/>
              <a:defRPr sz="1000">
                <a:latin typeface="Soho Gothic Std"/>
                <a:cs typeface="Soho Gothic Std"/>
              </a:defRPr>
            </a:lvl2pPr>
            <a:lvl3pPr marL="722312" indent="0">
              <a:buFontTx/>
              <a:buNone/>
              <a:defRPr sz="1000">
                <a:latin typeface="Soho Gothic Std"/>
                <a:cs typeface="Soho Gothic Std"/>
              </a:defRPr>
            </a:lvl3pPr>
            <a:lvl4pPr marL="1169987" indent="0">
              <a:buFontTx/>
              <a:buNone/>
              <a:defRPr sz="1000">
                <a:latin typeface="Soho Gothic Std"/>
                <a:cs typeface="Soho Gothic Std"/>
              </a:defRPr>
            </a:lvl4pPr>
            <a:lvl5pPr marL="1525588" indent="0">
              <a:buFontTx/>
              <a:buNone/>
              <a:defRPr sz="1000">
                <a:latin typeface="Soho Gothic Std"/>
                <a:cs typeface="Soho Gothic Std"/>
              </a:defRPr>
            </a:lvl5pPr>
          </a:lstStyle>
          <a:p>
            <a:pPr lvl="0"/>
            <a:r>
              <a:rPr lang="en-US" noProof="0" smtClean="0"/>
              <a:t>Position and faculty</a:t>
            </a:r>
          </a:p>
        </p:txBody>
      </p:sp>
      <p:sp>
        <p:nvSpPr>
          <p:cNvPr id="10" name="Plassholder for dato 4"/>
          <p:cNvSpPr>
            <a:spLocks noGrp="1"/>
          </p:cNvSpPr>
          <p:nvPr>
            <p:ph type="dt" sz="half" idx="2"/>
          </p:nvPr>
        </p:nvSpPr>
        <p:spPr>
          <a:xfrm>
            <a:off x="1115616" y="3723878"/>
            <a:ext cx="147518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CFAB29E6-2B33-4A7B-8157-E74D5074163F}" type="datetime1">
              <a:rPr lang="en-US" smtClean="0"/>
              <a:t>9/6/2017</a:t>
            </a:fld>
            <a:endParaRPr lang="en-US"/>
          </a:p>
        </p:txBody>
      </p:sp>
      <p:sp>
        <p:nvSpPr>
          <p:cNvPr id="15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84407"/>
            <a:ext cx="7508108" cy="840501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97280" y="1284559"/>
            <a:ext cx="7508108" cy="3291840"/>
          </a:xfrm>
          <a:ln w="12700" cmpd="sng">
            <a:noFill/>
          </a:ln>
          <a:effectLst/>
        </p:spPr>
        <p:txBody>
          <a:bodyPr/>
          <a:lstStyle>
            <a:lvl1pPr marL="265113" indent="-265113">
              <a:buClr>
                <a:schemeClr val="tx2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1pPr>
            <a:lvl2pPr marL="539750" indent="-184150">
              <a:buClr>
                <a:schemeClr val="tx2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2pPr>
            <a:lvl3pPr marL="895350" indent="-173038">
              <a:buClr>
                <a:schemeClr val="tx2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3pPr>
            <a:lvl4pPr marL="1343025" indent="-173038">
              <a:buClr>
                <a:schemeClr val="tx2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4pPr>
            <a:lvl5pPr marL="1700213" indent="-174625">
              <a:buClr>
                <a:schemeClr val="tx2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Type </a:t>
            </a:r>
            <a:r>
              <a:rPr lang="en-US" noProof="0" dirty="0" smtClean="0"/>
              <a:t>your</a:t>
            </a:r>
            <a:r>
              <a:rPr lang="en-US" dirty="0" smtClean="0"/>
              <a:t> text here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</a:p>
        </p:txBody>
      </p:sp>
      <p:pic>
        <p:nvPicPr>
          <p:cNvPr id="9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080000" y="991706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79999" y="2876414"/>
            <a:ext cx="6984001" cy="575698"/>
          </a:xfrm>
        </p:spPr>
        <p:txBody>
          <a:bodyPr anchor="t">
            <a:normAutofit/>
          </a:bodyPr>
          <a:lstStyle>
            <a:lvl1pPr marL="0" indent="0" algn="l">
              <a:buNone/>
              <a:defRPr sz="1000" b="0" i="0">
                <a:solidFill>
                  <a:schemeClr val="bg2">
                    <a:lumMod val="25000"/>
                  </a:schemeClr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Type subheading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080000" y="2775672"/>
            <a:ext cx="6984000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080001" y="1882967"/>
            <a:ext cx="6984000" cy="840501"/>
          </a:xfrm>
        </p:spPr>
        <p:txBody>
          <a:bodyPr/>
          <a:lstStyle>
            <a:lvl1pPr algn="l">
              <a:defRPr sz="2800" b="1" baseline="0"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pic>
        <p:nvPicPr>
          <p:cNvPr id="13" name="kapittel_bg_topp.png" descr="/Volumes/grafisk/Universitetet i Stavanger/1310 UiS erstatningsfont/Utforming/Links/kapittel_bg_topp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846578" cy="1791608"/>
          </a:xfrm>
          <a:prstGeom prst="rect">
            <a:avLst/>
          </a:prstGeom>
        </p:spPr>
      </p:pic>
      <p:sp>
        <p:nvSpPr>
          <p:cNvPr id="8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29200" y="1284559"/>
            <a:ext cx="3474720" cy="3291840"/>
          </a:xfrm>
        </p:spPr>
        <p:txBody>
          <a:bodyPr/>
          <a:lstStyle>
            <a:lvl1pPr marL="265113" indent="-265113">
              <a:buClr>
                <a:schemeClr val="accent1"/>
              </a:buClr>
              <a:buFont typeface="Wingdings" charset="2"/>
              <a:buChar char="§"/>
              <a:defRPr sz="1800"/>
            </a:lvl1pPr>
            <a:lvl2pPr marL="539750" indent="-184150">
              <a:buClr>
                <a:schemeClr val="accent1"/>
              </a:buClr>
              <a:buFont typeface="Wingdings" charset="2"/>
              <a:buChar char="§"/>
              <a:defRPr sz="1400"/>
            </a:lvl2pPr>
            <a:lvl3pPr marL="895350" indent="-173038">
              <a:buClr>
                <a:schemeClr val="accent1"/>
              </a:buClr>
              <a:buFont typeface="Wingdings" charset="2"/>
              <a:buChar char="§"/>
              <a:defRPr sz="1400"/>
            </a:lvl3pPr>
            <a:lvl4pPr marL="1343025" indent="-173038">
              <a:buClr>
                <a:schemeClr val="accent1"/>
              </a:buClr>
              <a:buFont typeface="Wingdings" charset="2"/>
              <a:buChar char="§"/>
              <a:defRPr sz="1400"/>
            </a:lvl4pPr>
            <a:lvl5pPr marL="1700213" indent="-174625">
              <a:buClr>
                <a:schemeClr val="accent1"/>
              </a:buClr>
              <a:buFont typeface="Wingdings" charset="2"/>
              <a:buChar char="§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1097280" y="1284558"/>
            <a:ext cx="3474720" cy="3291840"/>
          </a:xfrm>
        </p:spPr>
        <p:txBody>
          <a:bodyPr/>
          <a:lstStyle>
            <a:lvl1pPr marL="265113" indent="-265113">
              <a:buClr>
                <a:schemeClr val="accent1"/>
              </a:buClr>
              <a:buFont typeface="Wingdings" charset="2"/>
              <a:buChar char="§"/>
              <a:defRPr sz="1800"/>
            </a:lvl1pPr>
            <a:lvl2pPr marL="539750" indent="-184150">
              <a:buClr>
                <a:schemeClr val="accent1"/>
              </a:buClr>
              <a:buFont typeface="Wingdings" charset="2"/>
              <a:buChar char="§"/>
              <a:defRPr/>
            </a:lvl2pPr>
            <a:lvl3pPr marL="895350" indent="-173038">
              <a:buClr>
                <a:schemeClr val="accent1"/>
              </a:buClr>
              <a:buFont typeface="Wingdings" charset="2"/>
              <a:buChar char="§"/>
              <a:defRPr/>
            </a:lvl3pPr>
            <a:lvl4pPr marL="1343025" indent="-173038">
              <a:buClr>
                <a:schemeClr val="accent1"/>
              </a:buClr>
              <a:buFont typeface="Wingdings" charset="2"/>
              <a:buChar char="§"/>
              <a:defRPr/>
            </a:lvl4pPr>
            <a:lvl5pPr marL="1700213" indent="-174625">
              <a:buClr>
                <a:schemeClr val="accent1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pic>
        <p:nvPicPr>
          <p:cNvPr id="8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080000" y="984408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o kolonner, med undertit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1254408"/>
            <a:ext cx="3474720" cy="457200"/>
          </a:xfrm>
        </p:spPr>
        <p:txBody>
          <a:bodyPr anchor="b">
            <a:noAutofit/>
          </a:bodyPr>
          <a:lstStyle>
            <a:lvl1pPr marL="0" indent="0" algn="l">
              <a:buNone/>
              <a:defRPr sz="1800" b="1" i="0"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Type subheading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120640" y="1254408"/>
            <a:ext cx="3474720" cy="457200"/>
          </a:xfrm>
        </p:spPr>
        <p:txBody>
          <a:bodyPr anchor="b">
            <a:noAutofit/>
          </a:bodyPr>
          <a:lstStyle>
            <a:lvl1pPr marL="0" indent="0" algn="l">
              <a:buNone/>
              <a:defRPr sz="1800" b="1" i="0"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Type subheading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1097280" y="1847799"/>
            <a:ext cx="3474720" cy="27432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5120640" y="1847801"/>
            <a:ext cx="3474720" cy="27432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pic>
        <p:nvPicPr>
          <p:cNvPr id="10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1080000" y="984408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kolonner og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60000">
            <a:off x="4897494" y="1409997"/>
            <a:ext cx="3809954" cy="23830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1097280" y="1284558"/>
            <a:ext cx="3474720" cy="3291840"/>
          </a:xfrm>
        </p:spPr>
        <p:txBody>
          <a:bodyPr/>
          <a:lstStyle>
            <a:lvl1pPr marL="265113" indent="-265113">
              <a:buClr>
                <a:schemeClr val="accent1"/>
              </a:buClr>
              <a:buFont typeface="Wingdings" charset="2"/>
              <a:buChar char="§"/>
              <a:defRPr sz="1800"/>
            </a:lvl1pPr>
            <a:lvl2pPr marL="539750" indent="-184150">
              <a:buClr>
                <a:schemeClr val="accent1"/>
              </a:buClr>
              <a:buFont typeface="Wingdings" charset="2"/>
              <a:buChar char="§"/>
              <a:defRPr/>
            </a:lvl2pPr>
            <a:lvl3pPr marL="895350" indent="-173038">
              <a:buClr>
                <a:schemeClr val="accent1"/>
              </a:buClr>
              <a:buFont typeface="Wingdings" charset="2"/>
              <a:buChar char="§"/>
              <a:defRPr/>
            </a:lvl3pPr>
            <a:lvl4pPr marL="1343025" indent="-173038">
              <a:buClr>
                <a:schemeClr val="accent1"/>
              </a:buClr>
              <a:buFont typeface="Wingdings" charset="2"/>
              <a:buChar char="§"/>
              <a:defRPr/>
            </a:lvl4pPr>
            <a:lvl5pPr marL="1700213" indent="-174625">
              <a:buClr>
                <a:schemeClr val="accent1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pic>
        <p:nvPicPr>
          <p:cNvPr id="8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080000" y="984408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 rot="21440467">
            <a:off x="4933225" y="1436349"/>
            <a:ext cx="3736741" cy="2303099"/>
          </a:xfr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the icon to import image</a:t>
            </a:r>
            <a:endParaRPr lang="en-US" noProof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 rot="21600000">
            <a:off x="5044296" y="4025053"/>
            <a:ext cx="3713054" cy="169086"/>
          </a:xfrm>
        </p:spPr>
        <p:txBody>
          <a:bodyPr>
            <a:normAutofit/>
          </a:bodyPr>
          <a:lstStyle>
            <a:lvl1pPr marL="0" indent="0" algn="ctr">
              <a:buNone/>
              <a:defRPr sz="1000" i="1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Image text</a:t>
            </a:r>
          </a:p>
        </p:txBody>
      </p:sp>
      <p:sp>
        <p:nvSpPr>
          <p:cNvPr id="15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185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80000" y="1266092"/>
            <a:ext cx="6333674" cy="2996941"/>
          </a:xfr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4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the icon to import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80000" y="4427016"/>
            <a:ext cx="6333674" cy="232966"/>
          </a:xfrm>
        </p:spPr>
        <p:txBody>
          <a:bodyPr>
            <a:normAutofit/>
          </a:bodyPr>
          <a:lstStyle>
            <a:lvl1pPr marL="0" indent="0" algn="ctr">
              <a:buNone/>
              <a:defRPr sz="1000" i="1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Image text</a:t>
            </a:r>
          </a:p>
        </p:txBody>
      </p:sp>
      <p:pic>
        <p:nvPicPr>
          <p:cNvPr id="8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84407"/>
            <a:ext cx="7508108" cy="840501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80000" y="984408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Type heading</a:t>
            </a:r>
            <a:endParaRPr lang="en-US" noProof="0"/>
          </a:p>
        </p:txBody>
      </p:sp>
      <p:pic>
        <p:nvPicPr>
          <p:cNvPr id="6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080000" y="984408"/>
            <a:ext cx="7508108" cy="0"/>
          </a:xfrm>
          <a:prstGeom prst="line">
            <a:avLst/>
          </a:prstGeom>
          <a:ln w="3175" cmpd="sng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PT_bg_vanlig_side_left.png" descr="/Volumes/grafisk/Universitetet i Stavanger/1310 UiS erstatningsfont/Utforming/Links/PPT_bg_vanlig_side_lef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71" cy="3882749"/>
          </a:xfrm>
          <a:prstGeom prst="rect">
            <a:avLst/>
          </a:prstGeom>
        </p:spPr>
      </p:pic>
      <p:sp>
        <p:nvSpPr>
          <p:cNvPr id="8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84407"/>
            <a:ext cx="7508108" cy="84050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 noProof="0" smtClean="0"/>
              <a:t>Type heading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200151"/>
            <a:ext cx="7508108" cy="33944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Type your text here</a:t>
            </a:r>
          </a:p>
          <a:p>
            <a:pPr lvl="1"/>
            <a:r>
              <a:rPr lang="en-US" noProof="0" smtClean="0"/>
              <a:t>Level 2</a:t>
            </a:r>
          </a:p>
          <a:p>
            <a:pPr lvl="2"/>
            <a:r>
              <a:rPr lang="en-US" noProof="0" smtClean="0"/>
              <a:t>Level 3</a:t>
            </a:r>
          </a:p>
          <a:p>
            <a:pPr lvl="3"/>
            <a:r>
              <a:rPr lang="en-US" noProof="0" smtClean="0"/>
              <a:t>Level 4</a:t>
            </a:r>
          </a:p>
          <a:p>
            <a:pPr lvl="4"/>
            <a:r>
              <a:rPr lang="en-US" noProof="0" smtClean="0"/>
              <a:t>Level 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064" y="4033458"/>
            <a:ext cx="821071" cy="82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>
          <a:xfrm>
            <a:off x="1080000" y="4626243"/>
            <a:ext cx="147518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9A2EC43C-2F8E-463A-A8A3-F75ED37DD5D6}" type="datetime1">
              <a:rPr lang="en-US" smtClean="0"/>
              <a:t>9/6/2017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3"/>
          </p:nvPr>
        </p:nvSpPr>
        <p:spPr>
          <a:xfrm>
            <a:off x="3088584" y="4626243"/>
            <a:ext cx="3968080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4"/>
          </p:nvPr>
        </p:nvSpPr>
        <p:spPr>
          <a:xfrm>
            <a:off x="7560720" y="4626243"/>
            <a:ext cx="1090464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1B1711C-DE5F-4AF9-AF40-E37E2E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8" r:id="rId6"/>
    <p:sldLayoutId id="2147483657" r:id="rId7"/>
    <p:sldLayoutId id="2147483654" r:id="rId8"/>
    <p:sldLayoutId id="2147483655" r:id="rId9"/>
  </p:sldLayoutIdLst>
  <p:transition spd="slow">
    <p:fade/>
  </p:transition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i="0" kern="1200">
          <a:solidFill>
            <a:srgbClr val="000000"/>
          </a:solidFill>
          <a:effectLst/>
          <a:latin typeface="Trebuchet MS"/>
          <a:ea typeface="+mj-ea"/>
          <a:cs typeface="Trebuchet MS"/>
        </a:defRPr>
      </a:lvl1pPr>
    </p:titleStyle>
    <p:bodyStyle>
      <a:lvl1pPr marL="265113" indent="-265113" algn="l" defTabSz="9144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tx1">
              <a:lumMod val="85000"/>
              <a:lumOff val="15000"/>
            </a:schemeClr>
          </a:solidFill>
          <a:latin typeface="Trebuchet MS"/>
          <a:ea typeface="+mn-ea"/>
          <a:cs typeface="Trebuchet MS"/>
        </a:defRPr>
      </a:lvl1pPr>
      <a:lvl2pPr marL="539750" indent="-184150" algn="l" defTabSz="9144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1400" b="0" i="0" kern="1200" baseline="0">
          <a:solidFill>
            <a:schemeClr val="tx1">
              <a:lumMod val="85000"/>
              <a:lumOff val="15000"/>
            </a:schemeClr>
          </a:solidFill>
          <a:latin typeface="Trebuchet MS"/>
          <a:ea typeface="+mn-ea"/>
          <a:cs typeface="Trebuchet MS"/>
        </a:defRPr>
      </a:lvl2pPr>
      <a:lvl3pPr marL="895350" indent="-173038" algn="l" defTabSz="9144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1400" b="0" i="0" kern="1200">
          <a:solidFill>
            <a:schemeClr val="tx1">
              <a:lumMod val="85000"/>
              <a:lumOff val="15000"/>
            </a:schemeClr>
          </a:solidFill>
          <a:latin typeface="Trebuchet MS"/>
          <a:ea typeface="+mn-ea"/>
          <a:cs typeface="Trebuchet MS"/>
        </a:defRPr>
      </a:lvl3pPr>
      <a:lvl4pPr marL="1343025" indent="-173038" algn="l" defTabSz="9144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tabLst/>
        <a:defRPr sz="1400" b="0" i="0" kern="1200" baseline="0">
          <a:solidFill>
            <a:schemeClr val="tx1">
              <a:lumMod val="85000"/>
              <a:lumOff val="15000"/>
            </a:schemeClr>
          </a:solidFill>
          <a:latin typeface="Trebuchet MS"/>
          <a:ea typeface="+mn-ea"/>
          <a:cs typeface="Trebuchet MS"/>
        </a:defRPr>
      </a:lvl4pPr>
      <a:lvl5pPr marL="1700213" indent="-174625" algn="l" defTabSz="9144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1400" b="0" i="0" kern="1200">
          <a:solidFill>
            <a:schemeClr val="tx1">
              <a:lumMod val="85000"/>
              <a:lumOff val="15000"/>
            </a:schemeClr>
          </a:solidFill>
          <a:latin typeface="Trebuchet MS"/>
          <a:ea typeface="+mn-ea"/>
          <a:cs typeface="Trebuchet M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2400" dirty="0" smtClean="0"/>
              <a:t>Irreversible Time Commitments for LNG Trade: </a:t>
            </a:r>
            <a:r>
              <a:rPr lang="nb-NO" sz="2400" dirty="0" err="1" smtClean="0"/>
              <a:t>Constraints</a:t>
            </a:r>
            <a:r>
              <a:rPr lang="nb-NO" sz="2400" dirty="0" smtClean="0"/>
              <a:t> </a:t>
            </a:r>
            <a:r>
              <a:rPr lang="nb-NO" sz="2400" dirty="0" err="1" smtClean="0"/>
              <a:t>on</a:t>
            </a:r>
            <a:r>
              <a:rPr lang="nb-NO" sz="2400" dirty="0" smtClean="0"/>
              <a:t> Spatial Market Integration</a:t>
            </a:r>
            <a:endParaRPr lang="en-US" sz="24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Atle </a:t>
            </a:r>
            <a:r>
              <a:rPr lang="nb-NO" dirty="0" err="1" smtClean="0"/>
              <a:t>Oglend</a:t>
            </a:r>
            <a:r>
              <a:rPr lang="nb-NO" dirty="0" smtClean="0"/>
              <a:t>, Petter Osmundsen, Tore Selland Kleppe</a:t>
            </a:r>
            <a:endParaRPr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033D3B9-D42C-4289-BE25-D2187ED80427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77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400" dirty="0" err="1" smtClean="0"/>
              <a:t>Example</a:t>
            </a:r>
            <a:r>
              <a:rPr lang="nb-NO" sz="2400" dirty="0" smtClean="0"/>
              <a:t>: EU/US </a:t>
            </a:r>
            <a:r>
              <a:rPr lang="nb-NO" sz="2400" dirty="0" err="1" smtClean="0"/>
              <a:t>spread</a:t>
            </a:r>
            <a:r>
              <a:rPr lang="nb-NO" sz="2400" dirty="0" smtClean="0"/>
              <a:t> (2006-March 2017)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b-NO" dirty="0" err="1" smtClean="0"/>
                  <a:t>Opportunity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cost</a:t>
                </a:r>
                <a:r>
                  <a:rPr lang="nb-NO" dirty="0" smtClean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r>
                  <a:rPr lang="en-US" dirty="0" smtClean="0"/>
                  <a:t> is solved for numerically as part of the exporters optimal trade commitment decision</a:t>
                </a:r>
              </a:p>
              <a:p>
                <a:pPr lvl="1"/>
                <a:r>
                  <a:rPr lang="nb-NO" dirty="0" err="1" smtClean="0"/>
                  <a:t>Assumes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annual</a:t>
                </a:r>
                <a:r>
                  <a:rPr lang="nb-NO" dirty="0" smtClean="0"/>
                  <a:t> </a:t>
                </a:r>
                <a:r>
                  <a:rPr lang="nb-NO" dirty="0" err="1"/>
                  <a:t>cost</a:t>
                </a:r>
                <a:r>
                  <a:rPr lang="nb-NO" dirty="0"/>
                  <a:t> </a:t>
                </a:r>
                <a:r>
                  <a:rPr lang="nb-NO" dirty="0" err="1"/>
                  <a:t>of</a:t>
                </a:r>
                <a:r>
                  <a:rPr lang="nb-NO" dirty="0"/>
                  <a:t> </a:t>
                </a:r>
                <a:r>
                  <a:rPr lang="nb-NO" dirty="0" err="1"/>
                  <a:t>capital</a:t>
                </a:r>
                <a:r>
                  <a:rPr lang="nb-NO" dirty="0"/>
                  <a:t> </a:t>
                </a:r>
                <a:r>
                  <a:rPr lang="nb-NO" dirty="0" err="1"/>
                  <a:t>of</a:t>
                </a:r>
                <a:r>
                  <a:rPr lang="nb-NO" dirty="0"/>
                  <a:t> 15%</a:t>
                </a:r>
              </a:p>
              <a:p>
                <a:pPr lvl="1"/>
                <a:r>
                  <a:rPr lang="nb-NO" dirty="0" err="1" smtClean="0"/>
                  <a:t>Cost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of</a:t>
                </a:r>
                <a:r>
                  <a:rPr lang="nb-NO" dirty="0" smtClean="0"/>
                  <a:t> trade as in </a:t>
                </a:r>
                <a:r>
                  <a:rPr lang="nb-NO" dirty="0" err="1" smtClean="0"/>
                  <a:t>cost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specification</a:t>
                </a:r>
                <a:r>
                  <a:rPr lang="nb-NO" dirty="0" smtClean="0"/>
                  <a:t> 3.</a:t>
                </a:r>
              </a:p>
              <a:p>
                <a:pPr lvl="1"/>
                <a:r>
                  <a:rPr lang="nb-NO" dirty="0" err="1"/>
                  <a:t>Assume</a:t>
                </a:r>
                <a:r>
                  <a:rPr lang="nb-NO" dirty="0"/>
                  <a:t> time </a:t>
                </a:r>
                <a:r>
                  <a:rPr lang="nb-NO" dirty="0" err="1"/>
                  <a:t>commitments</a:t>
                </a:r>
                <a:r>
                  <a:rPr lang="nb-NO" dirty="0"/>
                  <a:t> </a:t>
                </a:r>
                <a:r>
                  <a:rPr lang="nb-NO" dirty="0" err="1"/>
                  <a:t>of</a:t>
                </a:r>
                <a:r>
                  <a:rPr lang="nb-NO" dirty="0"/>
                  <a:t> </a:t>
                </a:r>
                <a:r>
                  <a:rPr lang="nb-NO" dirty="0" err="1"/>
                  <a:t>two</a:t>
                </a:r>
                <a:r>
                  <a:rPr lang="nb-NO" dirty="0"/>
                  <a:t> </a:t>
                </a:r>
                <a:r>
                  <a:rPr lang="nb-NO" dirty="0" err="1"/>
                  <a:t>months</a:t>
                </a:r>
                <a:r>
                  <a:rPr lang="nb-NO" dirty="0"/>
                  <a:t> for trade </a:t>
                </a:r>
                <a:r>
                  <a:rPr lang="nb-NO" dirty="0" err="1" smtClean="0"/>
                  <a:t>decisions</a:t>
                </a:r>
                <a:endParaRPr lang="nb-NO" dirty="0" smtClean="0"/>
              </a:p>
              <a:p>
                <a:pPr lvl="1"/>
                <a:r>
                  <a:rPr lang="nb-NO" dirty="0" smtClean="0"/>
                  <a:t>Dynamics </a:t>
                </a:r>
                <a:r>
                  <a:rPr lang="nb-NO" dirty="0" err="1" smtClean="0"/>
                  <a:t>of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spread</a:t>
                </a:r>
                <a:r>
                  <a:rPr lang="nb-NO" dirty="0" smtClean="0"/>
                  <a:t> as in </a:t>
                </a:r>
                <a:r>
                  <a:rPr lang="nb-NO" dirty="0" err="1" smtClean="0"/>
                  <a:t>above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model</a:t>
                </a:r>
                <a:r>
                  <a:rPr lang="nb-NO" dirty="0" smtClean="0"/>
                  <a:t> for </a:t>
                </a:r>
                <a:r>
                  <a:rPr lang="nb-NO" dirty="0" err="1" smtClean="0"/>
                  <a:t>price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spread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dynamics</a:t>
                </a:r>
                <a:endParaRPr lang="nb-NO" dirty="0" smtClean="0"/>
              </a:p>
              <a:p>
                <a:pPr marL="355600" lvl="1" indent="0">
                  <a:buNone/>
                </a:pPr>
                <a:endParaRPr lang="nb-NO" dirty="0" smtClean="0"/>
              </a:p>
              <a:p>
                <a:r>
                  <a:rPr lang="nb-NO" dirty="0"/>
                  <a:t>This </a:t>
                </a:r>
                <a:r>
                  <a:rPr lang="nb-NO" dirty="0" err="1"/>
                  <a:t>allows</a:t>
                </a:r>
                <a:r>
                  <a:rPr lang="nb-NO" dirty="0"/>
                  <a:t> </a:t>
                </a:r>
                <a:r>
                  <a:rPr lang="nb-NO" dirty="0" err="1"/>
                  <a:t>estimation</a:t>
                </a:r>
                <a:r>
                  <a:rPr lang="nb-NO" dirty="0"/>
                  <a:t> </a:t>
                </a:r>
                <a:r>
                  <a:rPr lang="nb-NO" dirty="0" err="1"/>
                  <a:t>of</a:t>
                </a:r>
                <a:r>
                  <a:rPr lang="nb-NO" dirty="0"/>
                  <a:t> </a:t>
                </a:r>
                <a:r>
                  <a:rPr lang="nb-NO" dirty="0" err="1"/>
                  <a:t>the</a:t>
                </a:r>
                <a:r>
                  <a:rPr lang="nb-NO" dirty="0"/>
                  <a:t> </a:t>
                </a:r>
                <a:r>
                  <a:rPr lang="nb-NO" dirty="0" err="1"/>
                  <a:t>degree</a:t>
                </a:r>
                <a:r>
                  <a:rPr lang="nb-NO" dirty="0"/>
                  <a:t> </a:t>
                </a:r>
                <a:r>
                  <a:rPr lang="nb-NO" dirty="0" err="1"/>
                  <a:t>of</a:t>
                </a:r>
                <a:r>
                  <a:rPr lang="nb-NO" dirty="0"/>
                  <a:t> </a:t>
                </a:r>
                <a:r>
                  <a:rPr lang="nb-NO" dirty="0" err="1"/>
                  <a:t>price</a:t>
                </a:r>
                <a:r>
                  <a:rPr lang="nb-NO" dirty="0"/>
                  <a:t> </a:t>
                </a:r>
                <a:r>
                  <a:rPr lang="nb-NO" dirty="0" err="1"/>
                  <a:t>convergence</a:t>
                </a:r>
                <a:r>
                  <a:rPr lang="nb-NO" dirty="0"/>
                  <a:t> under all </a:t>
                </a:r>
                <a:r>
                  <a:rPr lang="nb-NO" dirty="0" err="1"/>
                  <a:t>three</a:t>
                </a:r>
                <a:r>
                  <a:rPr lang="nb-NO" dirty="0"/>
                  <a:t> </a:t>
                </a:r>
                <a:r>
                  <a:rPr lang="nb-NO" dirty="0" err="1"/>
                  <a:t>hypothetical</a:t>
                </a:r>
                <a:r>
                  <a:rPr lang="nb-NO" dirty="0"/>
                  <a:t> </a:t>
                </a:r>
                <a:r>
                  <a:rPr lang="nb-NO" dirty="0" err="1"/>
                  <a:t>cost</a:t>
                </a:r>
                <a:r>
                  <a:rPr lang="nb-NO" dirty="0"/>
                  <a:t> </a:t>
                </a:r>
                <a:r>
                  <a:rPr lang="nb-NO" dirty="0" err="1"/>
                  <a:t>specifications</a:t>
                </a:r>
                <a:endParaRPr lang="nb-NO" dirty="0"/>
              </a:p>
              <a:p>
                <a:pPr lvl="1"/>
                <a:r>
                  <a:rPr lang="nb-NO" b="1" dirty="0" err="1"/>
                  <a:t>Important</a:t>
                </a:r>
                <a:r>
                  <a:rPr lang="nb-NO" b="1" dirty="0"/>
                  <a:t>: </a:t>
                </a:r>
                <a:r>
                  <a:rPr lang="nb-NO" i="1" dirty="0"/>
                  <a:t>This </a:t>
                </a:r>
                <a:r>
                  <a:rPr lang="nb-NO" i="1" dirty="0" err="1"/>
                  <a:t>does</a:t>
                </a:r>
                <a:r>
                  <a:rPr lang="nb-NO" i="1" dirty="0"/>
                  <a:t> not </a:t>
                </a:r>
                <a:r>
                  <a:rPr lang="nb-NO" i="1" dirty="0" err="1"/>
                  <a:t>identify</a:t>
                </a:r>
                <a:r>
                  <a:rPr lang="nb-NO" i="1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r>
                  <a:rPr lang="nb-NO" i="1" dirty="0"/>
                  <a:t>, </a:t>
                </a:r>
                <a:r>
                  <a:rPr lang="nb-NO" i="1" dirty="0" err="1"/>
                  <a:t>only</a:t>
                </a:r>
                <a:r>
                  <a:rPr lang="nb-NO" i="1" dirty="0"/>
                  <a:t> a </a:t>
                </a:r>
                <a:r>
                  <a:rPr lang="nb-NO" i="1" dirty="0" err="1"/>
                  <a:t>function</a:t>
                </a:r>
                <a:r>
                  <a:rPr lang="nb-NO" i="1" dirty="0"/>
                  <a:t> </a:t>
                </a:r>
                <a:r>
                  <a:rPr lang="nb-NO" i="1" dirty="0" err="1"/>
                  <a:t>consistent</a:t>
                </a:r>
                <a:r>
                  <a:rPr lang="nb-NO" i="1" dirty="0"/>
                  <a:t> </a:t>
                </a:r>
                <a:r>
                  <a:rPr lang="nb-NO" i="1" dirty="0" err="1"/>
                  <a:t>with</a:t>
                </a:r>
                <a:r>
                  <a:rPr lang="nb-NO" i="1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r>
                  <a:rPr lang="nb-NO" i="1" dirty="0"/>
                  <a:t>. </a:t>
                </a:r>
                <a:r>
                  <a:rPr lang="nb-NO" i="1" dirty="0" err="1"/>
                  <a:t>We</a:t>
                </a:r>
                <a:r>
                  <a:rPr lang="nb-NO" i="1" dirty="0"/>
                  <a:t> </a:t>
                </a:r>
                <a:r>
                  <a:rPr lang="nb-NO" i="1" dirty="0" err="1"/>
                  <a:t>therefore</a:t>
                </a:r>
                <a:r>
                  <a:rPr lang="nb-NO" i="1" dirty="0"/>
                  <a:t> </a:t>
                </a:r>
                <a:r>
                  <a:rPr lang="nb-NO" i="1" dirty="0" err="1"/>
                  <a:t>refer</a:t>
                </a:r>
                <a:r>
                  <a:rPr lang="nb-NO" i="1" dirty="0"/>
                  <a:t> to </a:t>
                </a:r>
                <a:r>
                  <a:rPr lang="nb-NO" i="1" dirty="0" err="1"/>
                  <a:t>the</a:t>
                </a:r>
                <a:r>
                  <a:rPr lang="nb-NO" i="1" dirty="0"/>
                  <a:t> </a:t>
                </a:r>
                <a:r>
                  <a:rPr lang="nb-NO" i="1" dirty="0" err="1"/>
                  <a:t>esimated</a:t>
                </a:r>
                <a:r>
                  <a:rPr lang="nb-NO" i="1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r>
                  <a:rPr lang="nb-NO" i="1" dirty="0"/>
                  <a:t> as </a:t>
                </a:r>
                <a:r>
                  <a:rPr lang="nb-NO" i="1" dirty="0" err="1"/>
                  <a:t>the</a:t>
                </a:r>
                <a:r>
                  <a:rPr lang="nb-NO" i="1" dirty="0"/>
                  <a:t> </a:t>
                </a:r>
                <a:r>
                  <a:rPr lang="nb-NO" b="1" i="1" dirty="0" err="1"/>
                  <a:t>implied</a:t>
                </a:r>
                <a:r>
                  <a:rPr lang="nb-NO" b="1" i="1" dirty="0"/>
                  <a:t> </a:t>
                </a:r>
                <a:r>
                  <a:rPr lang="nb-NO" b="1" i="1" dirty="0" err="1"/>
                  <a:t>opportunity</a:t>
                </a:r>
                <a:r>
                  <a:rPr lang="nb-NO" b="1" i="1" dirty="0"/>
                  <a:t> </a:t>
                </a:r>
                <a:r>
                  <a:rPr lang="nb-NO" b="1" i="1" dirty="0" err="1"/>
                  <a:t>cost</a:t>
                </a:r>
                <a:r>
                  <a:rPr lang="nb-NO" b="1" i="1" dirty="0"/>
                  <a:t> </a:t>
                </a:r>
                <a:r>
                  <a:rPr lang="nb-NO" b="1" i="1" dirty="0" err="1"/>
                  <a:t>of</a:t>
                </a:r>
                <a:r>
                  <a:rPr lang="nb-NO" b="1" i="1" dirty="0"/>
                  <a:t> trade</a:t>
                </a:r>
                <a:r>
                  <a:rPr lang="nb-NO" i="1" dirty="0"/>
                  <a:t>.</a:t>
                </a: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nb-NO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948" t="-2593"/>
                </a:stretch>
              </a:blipFill>
            </p:spPr>
            <p:txBody>
              <a:bodyPr/>
              <a:lstStyle/>
              <a:p>
                <a:r>
                  <a:rPr lang="nb-N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51023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400" dirty="0"/>
              <a:t>Application: EU/US </a:t>
            </a:r>
            <a:r>
              <a:rPr lang="nb-NO" sz="2400" dirty="0" err="1"/>
              <a:t>spread</a:t>
            </a:r>
            <a:r>
              <a:rPr lang="nb-NO" sz="2400" dirty="0"/>
              <a:t> (2006-March 2017)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nb-NO" dirty="0" err="1" smtClean="0"/>
                  <a:t>Cost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spec</a:t>
                </a:r>
                <a:r>
                  <a:rPr lang="nb-NO" dirty="0" smtClean="0"/>
                  <a:t>. 1: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nb-NO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b-NO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dirty="0"/>
                  <a:t>-</a:t>
                </a:r>
                <a:r>
                  <a:rPr lang="en-GB" dirty="0" smtClean="0"/>
                  <a:t>0.072 (S.E. = 0.030)</a:t>
                </a:r>
              </a:p>
              <a:p>
                <a:r>
                  <a:rPr lang="nb-NO" dirty="0" err="1"/>
                  <a:t>Cost</a:t>
                </a:r>
                <a:r>
                  <a:rPr lang="nb-NO" dirty="0"/>
                  <a:t> </a:t>
                </a:r>
                <a:r>
                  <a:rPr lang="nb-NO" dirty="0" err="1" smtClean="0"/>
                  <a:t>spec</a:t>
                </a:r>
                <a:r>
                  <a:rPr lang="nb-NO" dirty="0" smtClean="0"/>
                  <a:t>. 2, </a:t>
                </a:r>
                <a:r>
                  <a:rPr lang="nb-NO" dirty="0" err="1" smtClean="0"/>
                  <a:t>with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freight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cost</a:t>
                </a:r>
                <a:r>
                  <a:rPr lang="nb-NO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b-NO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-0.094 </a:t>
                </a:r>
                <a:r>
                  <a:rPr lang="en-GB" dirty="0"/>
                  <a:t>(S.E. = </a:t>
                </a:r>
                <a:r>
                  <a:rPr lang="en-GB" dirty="0" smtClean="0"/>
                  <a:t>0.029)</a:t>
                </a:r>
                <a:endParaRPr lang="en-GB" dirty="0"/>
              </a:p>
              <a:p>
                <a:r>
                  <a:rPr lang="nb-NO" dirty="0" err="1"/>
                  <a:t>Cost</a:t>
                </a:r>
                <a:r>
                  <a:rPr lang="nb-NO" dirty="0"/>
                  <a:t> </a:t>
                </a:r>
                <a:r>
                  <a:rPr lang="nb-NO" dirty="0" err="1" smtClean="0"/>
                  <a:t>spec</a:t>
                </a:r>
                <a:r>
                  <a:rPr lang="nb-NO" dirty="0" smtClean="0"/>
                  <a:t>. 3, </a:t>
                </a:r>
                <a:r>
                  <a:rPr lang="nb-NO" dirty="0" err="1"/>
                  <a:t>with</a:t>
                </a:r>
                <a:r>
                  <a:rPr lang="nb-NO" dirty="0"/>
                  <a:t> </a:t>
                </a:r>
                <a:r>
                  <a:rPr lang="nb-NO" dirty="0" err="1"/>
                  <a:t>freight</a:t>
                </a:r>
                <a:r>
                  <a:rPr lang="nb-NO" dirty="0"/>
                  <a:t> </a:t>
                </a:r>
                <a:r>
                  <a:rPr lang="nb-NO" dirty="0" err="1" smtClean="0"/>
                  <a:t>cost</a:t>
                </a:r>
                <a:r>
                  <a:rPr lang="nb-NO" dirty="0" smtClean="0"/>
                  <a:t> and </a:t>
                </a:r>
                <a:r>
                  <a:rPr lang="nb-NO" dirty="0" err="1" smtClean="0"/>
                  <a:t>implied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opportunity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cost</a:t>
                </a:r>
                <a:r>
                  <a:rPr lang="nb-NO" dirty="0" smtClean="0"/>
                  <a:t> </a:t>
                </a:r>
                <a:r>
                  <a:rPr lang="nb-NO" dirty="0" err="1" smtClean="0"/>
                  <a:t>of</a:t>
                </a:r>
                <a:r>
                  <a:rPr lang="nb-NO" dirty="0" smtClean="0"/>
                  <a:t> trade: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nb-NO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dirty="0"/>
                  <a:t>-0.135 (S.E. = 0.045</a:t>
                </a:r>
                <a:r>
                  <a:rPr lang="en-GB" dirty="0" smtClean="0"/>
                  <a:t>)</a:t>
                </a:r>
              </a:p>
              <a:p>
                <a:endParaRPr lang="en-GB" dirty="0"/>
              </a:p>
              <a:p>
                <a:r>
                  <a:rPr lang="en-GB" dirty="0" smtClean="0"/>
                  <a:t>Accounting for </a:t>
                </a:r>
                <a:r>
                  <a:rPr lang="en-GB" i="1" dirty="0" smtClean="0"/>
                  <a:t>freight cost variation </a:t>
                </a:r>
                <a:r>
                  <a:rPr lang="en-GB" dirty="0" smtClean="0"/>
                  <a:t>and additional </a:t>
                </a:r>
                <a:r>
                  <a:rPr lang="en-GB" i="1" dirty="0" smtClean="0"/>
                  <a:t>implied opportunity cost of trade </a:t>
                </a:r>
                <a:r>
                  <a:rPr lang="en-GB" dirty="0" smtClean="0"/>
                  <a:t>improves </a:t>
                </a:r>
                <a:r>
                  <a:rPr lang="en-GB" dirty="0" smtClean="0"/>
                  <a:t>the measured price convergence</a:t>
                </a:r>
              </a:p>
              <a:p>
                <a:pPr lvl="1"/>
                <a:r>
                  <a:rPr lang="en-GB" dirty="0" smtClean="0"/>
                  <a:t>Suggests </a:t>
                </a:r>
                <a:r>
                  <a:rPr lang="en-GB" dirty="0" smtClean="0"/>
                  <a:t>cost convexities </a:t>
                </a:r>
                <a:r>
                  <a:rPr lang="en-GB" dirty="0" smtClean="0"/>
                  <a:t>are relevant barriers facing LNG trade in facilitating market integration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948" t="-2593" r="-568"/>
                </a:stretch>
              </a:blipFill>
            </p:spPr>
            <p:txBody>
              <a:bodyPr/>
              <a:lstStyle/>
              <a:p>
                <a:r>
                  <a:rPr lang="nb-N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55342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Concluding</a:t>
            </a:r>
            <a:r>
              <a:rPr lang="nb-NO" dirty="0" smtClean="0"/>
              <a:t> </a:t>
            </a:r>
            <a:r>
              <a:rPr lang="nb-NO" dirty="0" err="1" smtClean="0"/>
              <a:t>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LNG trade is </a:t>
            </a:r>
            <a:r>
              <a:rPr lang="nb-NO" dirty="0" err="1" smtClean="0"/>
              <a:t>technologically</a:t>
            </a:r>
            <a:r>
              <a:rPr lang="nb-NO" dirty="0" smtClean="0"/>
              <a:t> </a:t>
            </a:r>
            <a:r>
              <a:rPr lang="nb-NO" dirty="0" err="1" smtClean="0"/>
              <a:t>demanding</a:t>
            </a:r>
            <a:r>
              <a:rPr lang="nb-NO" dirty="0" smtClean="0"/>
              <a:t> </a:t>
            </a:r>
          </a:p>
          <a:p>
            <a:pPr lvl="1"/>
            <a:r>
              <a:rPr lang="nb-NO" dirty="0" err="1" smtClean="0"/>
              <a:t>Remains</a:t>
            </a:r>
            <a:r>
              <a:rPr lang="nb-NO" dirty="0" smtClean="0"/>
              <a:t> an </a:t>
            </a:r>
            <a:r>
              <a:rPr lang="nb-NO" dirty="0" err="1" smtClean="0"/>
              <a:t>important</a:t>
            </a:r>
            <a:r>
              <a:rPr lang="nb-NO" dirty="0" smtClean="0"/>
              <a:t> </a:t>
            </a:r>
            <a:r>
              <a:rPr lang="nb-NO" dirty="0" err="1" smtClean="0"/>
              <a:t>barrier</a:t>
            </a:r>
            <a:r>
              <a:rPr lang="nb-NO" dirty="0" smtClean="0"/>
              <a:t> for LNG trade in </a:t>
            </a:r>
            <a:r>
              <a:rPr lang="nb-NO" dirty="0" err="1" smtClean="0"/>
              <a:t>ensuring</a:t>
            </a:r>
            <a:r>
              <a:rPr lang="nb-NO" dirty="0" smtClean="0"/>
              <a:t> regional </a:t>
            </a:r>
            <a:r>
              <a:rPr lang="nb-NO" dirty="0" err="1" smtClean="0"/>
              <a:t>market</a:t>
            </a:r>
            <a:r>
              <a:rPr lang="nb-NO" dirty="0" smtClean="0"/>
              <a:t> </a:t>
            </a:r>
            <a:r>
              <a:rPr lang="nb-NO" dirty="0" err="1" smtClean="0"/>
              <a:t>integration</a:t>
            </a:r>
            <a:endParaRPr lang="nb-NO" dirty="0" smtClean="0"/>
          </a:p>
          <a:p>
            <a:pPr lvl="1"/>
            <a:r>
              <a:rPr lang="nb-NO" dirty="0" smtClean="0"/>
              <a:t>Is </a:t>
            </a:r>
            <a:r>
              <a:rPr lang="nb-NO" dirty="0" err="1" smtClean="0"/>
              <a:t>partly</a:t>
            </a:r>
            <a:r>
              <a:rPr lang="nb-NO" dirty="0" smtClean="0"/>
              <a:t> </a:t>
            </a:r>
            <a:r>
              <a:rPr lang="nb-NO" dirty="0" err="1" smtClean="0"/>
              <a:t>reflected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cyclicality</a:t>
            </a:r>
            <a:r>
              <a:rPr lang="nb-NO" dirty="0" smtClean="0"/>
              <a:t> and </a:t>
            </a:r>
            <a:r>
              <a:rPr lang="nb-NO" dirty="0" err="1" smtClean="0"/>
              <a:t>persistence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LNG </a:t>
            </a:r>
            <a:r>
              <a:rPr lang="nb-NO" dirty="0" err="1" smtClean="0"/>
              <a:t>freight</a:t>
            </a:r>
            <a:r>
              <a:rPr lang="nb-NO" dirty="0" smtClean="0"/>
              <a:t> rates</a:t>
            </a:r>
          </a:p>
          <a:p>
            <a:pPr lvl="1"/>
            <a:endParaRPr lang="nb-NO" dirty="0"/>
          </a:p>
          <a:p>
            <a:r>
              <a:rPr lang="nb-NO" dirty="0" smtClean="0"/>
              <a:t>Irreversible time </a:t>
            </a:r>
            <a:r>
              <a:rPr lang="nb-NO" dirty="0" err="1" smtClean="0"/>
              <a:t>commitments</a:t>
            </a:r>
            <a:r>
              <a:rPr lang="nb-NO" dirty="0" smtClean="0"/>
              <a:t> to trade </a:t>
            </a:r>
            <a:r>
              <a:rPr lang="nb-NO" dirty="0" err="1" smtClean="0"/>
              <a:t>adds</a:t>
            </a:r>
            <a:r>
              <a:rPr lang="nb-NO" dirty="0" smtClean="0"/>
              <a:t> an </a:t>
            </a:r>
            <a:r>
              <a:rPr lang="nb-NO" dirty="0" err="1" smtClean="0"/>
              <a:t>opportunity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direct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trade</a:t>
            </a:r>
          </a:p>
          <a:p>
            <a:pPr lvl="1"/>
            <a:r>
              <a:rPr lang="nb-NO" dirty="0" smtClean="0"/>
              <a:t>The </a:t>
            </a:r>
            <a:r>
              <a:rPr lang="nb-NO" dirty="0" err="1" smtClean="0"/>
              <a:t>asset</a:t>
            </a:r>
            <a:r>
              <a:rPr lang="nb-NO" dirty="0" smtClean="0"/>
              <a:t> </a:t>
            </a:r>
            <a:r>
              <a:rPr lang="nb-NO" dirty="0" smtClean="0"/>
              <a:t>is </a:t>
            </a:r>
            <a:r>
              <a:rPr lang="nb-NO" dirty="0" err="1" smtClean="0"/>
              <a:t>locked</a:t>
            </a:r>
            <a:r>
              <a:rPr lang="nb-NO" dirty="0" smtClean="0"/>
              <a:t> </a:t>
            </a:r>
            <a:r>
              <a:rPr lang="nb-NO" dirty="0" smtClean="0"/>
              <a:t>in </a:t>
            </a:r>
            <a:r>
              <a:rPr lang="nb-NO" dirty="0" smtClean="0"/>
              <a:t>during </a:t>
            </a:r>
            <a:r>
              <a:rPr lang="nb-NO" dirty="0" err="1" smtClean="0"/>
              <a:t>transit</a:t>
            </a:r>
            <a:r>
              <a:rPr lang="nb-NO" dirty="0" smtClean="0"/>
              <a:t> </a:t>
            </a:r>
          </a:p>
          <a:p>
            <a:pPr lvl="1"/>
            <a:r>
              <a:rPr lang="nb-NO" dirty="0" err="1" smtClean="0"/>
              <a:t>Raises</a:t>
            </a:r>
            <a:r>
              <a:rPr lang="nb-NO" dirty="0" smtClean="0"/>
              <a:t> an </a:t>
            </a:r>
            <a:r>
              <a:rPr lang="nb-NO" dirty="0" err="1" smtClean="0"/>
              <a:t>additional</a:t>
            </a:r>
            <a:r>
              <a:rPr lang="nb-NO" dirty="0" smtClean="0"/>
              <a:t> </a:t>
            </a:r>
            <a:r>
              <a:rPr lang="nb-NO" dirty="0" err="1" smtClean="0"/>
              <a:t>barrier</a:t>
            </a:r>
            <a:r>
              <a:rPr lang="nb-NO" dirty="0" smtClean="0"/>
              <a:t> to LNG trade not </a:t>
            </a:r>
            <a:r>
              <a:rPr lang="nb-NO" dirty="0" err="1" smtClean="0"/>
              <a:t>previously</a:t>
            </a:r>
            <a:r>
              <a:rPr lang="nb-NO" dirty="0" smtClean="0"/>
              <a:t> </a:t>
            </a:r>
            <a:r>
              <a:rPr lang="nb-NO" dirty="0" err="1" smtClean="0"/>
              <a:t>discussed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literature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err="1" smtClean="0"/>
              <a:t>Cost</a:t>
            </a:r>
            <a:r>
              <a:rPr lang="nb-NO" dirty="0" smtClean="0"/>
              <a:t> </a:t>
            </a:r>
            <a:r>
              <a:rPr lang="nb-NO" dirty="0" err="1" smtClean="0"/>
              <a:t>convexities</a:t>
            </a:r>
            <a:r>
              <a:rPr lang="nb-NO" dirty="0" smtClean="0"/>
              <a:t> and </a:t>
            </a:r>
            <a:r>
              <a:rPr lang="nb-NO" dirty="0" err="1" smtClean="0"/>
              <a:t>endogeneity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empirically</a:t>
            </a:r>
            <a:r>
              <a:rPr lang="nb-NO" dirty="0" smtClean="0"/>
              <a:t> </a:t>
            </a:r>
            <a:r>
              <a:rPr lang="nb-NO" dirty="0" err="1" smtClean="0"/>
              <a:t>important</a:t>
            </a:r>
            <a:r>
              <a:rPr lang="nb-NO" dirty="0" smtClean="0"/>
              <a:t> to </a:t>
            </a:r>
            <a:r>
              <a:rPr lang="nb-NO" dirty="0" err="1" smtClean="0"/>
              <a:t>explain</a:t>
            </a:r>
            <a:r>
              <a:rPr lang="nb-NO" dirty="0" smtClean="0"/>
              <a:t> </a:t>
            </a:r>
            <a:r>
              <a:rPr lang="nb-NO" dirty="0" err="1" smtClean="0"/>
              <a:t>lack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regional </a:t>
            </a:r>
            <a:r>
              <a:rPr lang="nb-NO" dirty="0" err="1" smtClean="0"/>
              <a:t>price</a:t>
            </a:r>
            <a:r>
              <a:rPr lang="nb-NO" dirty="0" smtClean="0"/>
              <a:t> </a:t>
            </a:r>
            <a:r>
              <a:rPr lang="nb-NO" dirty="0" err="1" smtClean="0"/>
              <a:t>convergence</a:t>
            </a:r>
            <a:endParaRPr lang="nb-NO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972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Introduction</a:t>
            </a:r>
            <a:r>
              <a:rPr lang="nb-NO" dirty="0" smtClean="0"/>
              <a:t> – LNG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84559"/>
            <a:ext cx="2826648" cy="3341684"/>
          </a:xfrm>
        </p:spPr>
        <p:txBody>
          <a:bodyPr>
            <a:normAutofit/>
          </a:bodyPr>
          <a:lstStyle/>
          <a:p>
            <a:r>
              <a:rPr lang="nb-NO" b="1" dirty="0" smtClean="0"/>
              <a:t>LNG trade </a:t>
            </a:r>
            <a:r>
              <a:rPr lang="nb-NO" dirty="0" smtClean="0"/>
              <a:t>– Small,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important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value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natural</a:t>
            </a:r>
            <a:r>
              <a:rPr lang="nb-NO" dirty="0" smtClean="0"/>
              <a:t> gas </a:t>
            </a:r>
            <a:r>
              <a:rPr lang="nb-NO" dirty="0" err="1" smtClean="0"/>
              <a:t>resources</a:t>
            </a:r>
            <a:endParaRPr lang="nb-NO" dirty="0"/>
          </a:p>
          <a:p>
            <a:r>
              <a:rPr lang="nb-NO" dirty="0" smtClean="0"/>
              <a:t>Connects regional </a:t>
            </a:r>
            <a:r>
              <a:rPr lang="nb-NO" dirty="0" err="1" smtClean="0"/>
              <a:t>supplies</a:t>
            </a:r>
            <a:r>
              <a:rPr lang="nb-NO" dirty="0" smtClean="0"/>
              <a:t> to global </a:t>
            </a:r>
            <a:r>
              <a:rPr lang="nb-NO" dirty="0" err="1" smtClean="0"/>
              <a:t>markets</a:t>
            </a:r>
            <a:r>
              <a:rPr lang="nb-NO" dirty="0" smtClean="0"/>
              <a:t> </a:t>
            </a:r>
          </a:p>
          <a:p>
            <a:r>
              <a:rPr lang="nb-NO" dirty="0" smtClean="0"/>
              <a:t>A </a:t>
            </a:r>
            <a:r>
              <a:rPr lang="nb-NO" dirty="0" err="1" smtClean="0"/>
              <a:t>common</a:t>
            </a:r>
            <a:r>
              <a:rPr lang="nb-NO" dirty="0" smtClean="0"/>
              <a:t> global </a:t>
            </a:r>
            <a:r>
              <a:rPr lang="nb-NO" dirty="0" err="1" smtClean="0"/>
              <a:t>natural</a:t>
            </a:r>
            <a:r>
              <a:rPr lang="nb-NO" dirty="0" smtClean="0"/>
              <a:t> gas </a:t>
            </a:r>
            <a:r>
              <a:rPr lang="nb-NO" dirty="0" err="1" smtClean="0"/>
              <a:t>price</a:t>
            </a:r>
            <a:r>
              <a:rPr lang="nb-NO" dirty="0" smtClean="0"/>
              <a:t> </a:t>
            </a:r>
            <a:r>
              <a:rPr lang="nb-NO" dirty="0" err="1" smtClean="0"/>
              <a:t>possible</a:t>
            </a:r>
            <a:r>
              <a:rPr lang="nb-NO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397441"/>
            <a:ext cx="4464495" cy="311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5591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400" dirty="0" smtClean="0"/>
              <a:t>LNG trade and Market Integration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dirty="0" err="1" smtClean="0"/>
              <a:t>Literature</a:t>
            </a:r>
            <a:r>
              <a:rPr lang="nb-NO" sz="1800" dirty="0" smtClean="0"/>
              <a:t> show </a:t>
            </a:r>
            <a:r>
              <a:rPr lang="nb-NO" sz="1800" dirty="0" err="1" smtClean="0"/>
              <a:t>some</a:t>
            </a:r>
            <a:r>
              <a:rPr lang="nb-NO" sz="1800" dirty="0" smtClean="0"/>
              <a:t> (</a:t>
            </a:r>
            <a:r>
              <a:rPr lang="nb-NO" sz="1800" dirty="0" err="1" smtClean="0"/>
              <a:t>but</a:t>
            </a:r>
            <a:r>
              <a:rPr lang="nb-NO" sz="1800" dirty="0" smtClean="0"/>
              <a:t> </a:t>
            </a:r>
            <a:r>
              <a:rPr lang="nb-NO" sz="1800" dirty="0" err="1" smtClean="0"/>
              <a:t>weak</a:t>
            </a:r>
            <a:r>
              <a:rPr lang="nb-NO" sz="1800" dirty="0" smtClean="0"/>
              <a:t>) </a:t>
            </a:r>
            <a:r>
              <a:rPr lang="nb-NO" sz="1800" dirty="0" err="1" smtClean="0"/>
              <a:t>evidence</a:t>
            </a:r>
            <a:r>
              <a:rPr lang="nb-NO" sz="1800" dirty="0" smtClean="0"/>
              <a:t> for LNG trade </a:t>
            </a:r>
            <a:r>
              <a:rPr lang="nb-NO" sz="1800" dirty="0" err="1" smtClean="0"/>
              <a:t>facilitating</a:t>
            </a:r>
            <a:r>
              <a:rPr lang="nb-NO" sz="1800" dirty="0" smtClean="0"/>
              <a:t> </a:t>
            </a:r>
            <a:r>
              <a:rPr lang="nb-NO" sz="1800" dirty="0" err="1" smtClean="0"/>
              <a:t>improved</a:t>
            </a:r>
            <a:r>
              <a:rPr lang="nb-NO" sz="1800" dirty="0" smtClean="0"/>
              <a:t> regional </a:t>
            </a:r>
            <a:r>
              <a:rPr lang="nb-NO" sz="1800" dirty="0" err="1" smtClean="0"/>
              <a:t>natural</a:t>
            </a:r>
            <a:r>
              <a:rPr lang="nb-NO" sz="1800" dirty="0" smtClean="0"/>
              <a:t> gas </a:t>
            </a:r>
            <a:r>
              <a:rPr lang="nb-NO" sz="1800" dirty="0" err="1" smtClean="0"/>
              <a:t>market</a:t>
            </a:r>
            <a:r>
              <a:rPr lang="nb-NO" sz="1800" dirty="0" smtClean="0"/>
              <a:t> </a:t>
            </a:r>
            <a:r>
              <a:rPr lang="nb-NO" sz="1800" dirty="0" err="1" smtClean="0"/>
              <a:t>integration</a:t>
            </a:r>
            <a:r>
              <a:rPr lang="nb-NO" sz="1800" dirty="0" smtClean="0"/>
              <a:t> (</a:t>
            </a:r>
            <a:r>
              <a:rPr lang="en-GB" sz="1800" dirty="0"/>
              <a:t>Neumann, 2012; Li et al., </a:t>
            </a:r>
            <a:r>
              <a:rPr lang="en-GB" sz="1800" dirty="0" smtClean="0"/>
              <a:t>2014; </a:t>
            </a:r>
            <a:r>
              <a:rPr lang="en-GB" sz="1800" dirty="0" err="1" smtClean="0"/>
              <a:t>Dehnavi</a:t>
            </a:r>
            <a:r>
              <a:rPr lang="en-GB" sz="1800" dirty="0" smtClean="0"/>
              <a:t>  </a:t>
            </a:r>
            <a:r>
              <a:rPr lang="en-GB" sz="1800" dirty="0"/>
              <a:t>and </a:t>
            </a:r>
            <a:r>
              <a:rPr lang="en-GB" sz="1800" dirty="0" err="1"/>
              <a:t>Yegorov</a:t>
            </a:r>
            <a:r>
              <a:rPr lang="en-GB" sz="1800" dirty="0"/>
              <a:t>, 2012; </a:t>
            </a:r>
            <a:r>
              <a:rPr lang="en-GB" sz="1800" dirty="0" err="1"/>
              <a:t>Oglend</a:t>
            </a:r>
            <a:r>
              <a:rPr lang="en-GB" sz="1800" dirty="0"/>
              <a:t> et al., </a:t>
            </a:r>
            <a:r>
              <a:rPr lang="en-GB" sz="1800" dirty="0" smtClean="0"/>
              <a:t>2016)</a:t>
            </a:r>
          </a:p>
          <a:p>
            <a:endParaRPr lang="en-GB" sz="1800" dirty="0"/>
          </a:p>
          <a:p>
            <a:r>
              <a:rPr lang="en-GB" sz="1800" dirty="0" smtClean="0"/>
              <a:t>Barriers to LNG facilitated Market Integration</a:t>
            </a:r>
          </a:p>
          <a:p>
            <a:pPr lvl="1"/>
            <a:r>
              <a:rPr lang="en-GB" sz="1200" dirty="0" smtClean="0"/>
              <a:t>Regulatory restrictions, inflexible and slow regulatory process, domestic security concerns</a:t>
            </a:r>
          </a:p>
          <a:p>
            <a:pPr lvl="1"/>
            <a:r>
              <a:rPr lang="en-GB" sz="1200" dirty="0" smtClean="0"/>
              <a:t>Differences in how gas is transacted (Spot vs forward contracting based on indexed pricing).</a:t>
            </a:r>
          </a:p>
          <a:p>
            <a:pPr lvl="1"/>
            <a:r>
              <a:rPr lang="en-GB" sz="1200" dirty="0" smtClean="0"/>
              <a:t>Specific, lumpy and time-consuming investments in the LNG </a:t>
            </a:r>
            <a:r>
              <a:rPr lang="en-GB" sz="1200" dirty="0" smtClean="0"/>
              <a:t>supply</a:t>
            </a:r>
            <a:r>
              <a:rPr lang="en-GB" sz="1200" dirty="0" smtClean="0"/>
              <a:t> </a:t>
            </a:r>
            <a:r>
              <a:rPr lang="en-GB" sz="1200" dirty="0" smtClean="0"/>
              <a:t>chain (liquefaction plants, LNG carriers, regasification plants). Gives inelastic supply of </a:t>
            </a:r>
            <a:r>
              <a:rPr lang="en-GB" sz="1200" dirty="0" smtClean="0"/>
              <a:t>transportation </a:t>
            </a:r>
            <a:r>
              <a:rPr lang="en-GB" sz="1200" dirty="0" smtClean="0"/>
              <a:t>services in the short run and cyclical expansion/contraction of capacity</a:t>
            </a:r>
          </a:p>
          <a:p>
            <a:pPr lvl="1"/>
            <a:r>
              <a:rPr lang="en-GB" sz="1200" dirty="0" smtClean="0"/>
              <a:t>Unsynchronized investments in the </a:t>
            </a:r>
            <a:r>
              <a:rPr lang="en-GB" sz="1200" dirty="0" smtClean="0"/>
              <a:t>supply</a:t>
            </a:r>
            <a:r>
              <a:rPr lang="en-GB" sz="1200" dirty="0" smtClean="0"/>
              <a:t> </a:t>
            </a:r>
            <a:r>
              <a:rPr lang="en-GB" sz="1200" dirty="0" smtClean="0"/>
              <a:t>chain due to decentralized decisions</a:t>
            </a:r>
          </a:p>
          <a:p>
            <a:pPr lvl="1"/>
            <a:r>
              <a:rPr lang="en-GB" sz="1200" b="1" dirty="0" smtClean="0"/>
              <a:t>Time commitments to LNG shipments due to </a:t>
            </a:r>
            <a:r>
              <a:rPr lang="en-GB" sz="1200" b="1" dirty="0" smtClean="0"/>
              <a:t>transportation </a:t>
            </a:r>
            <a:r>
              <a:rPr lang="en-GB" sz="1200" b="1" dirty="0" smtClean="0"/>
              <a:t>over long distances </a:t>
            </a:r>
          </a:p>
          <a:p>
            <a:pPr lvl="1"/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4308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The </a:t>
            </a:r>
            <a:r>
              <a:rPr lang="nb-NO" dirty="0" err="1" smtClean="0"/>
              <a:t>cost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LNG trade – </a:t>
            </a:r>
            <a:r>
              <a:rPr lang="nb-NO" dirty="0" err="1" smtClean="0"/>
              <a:t>Freight</a:t>
            </a:r>
            <a:r>
              <a:rPr lang="nb-NO" dirty="0" smtClean="0"/>
              <a:t>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87574"/>
            <a:ext cx="7508108" cy="639119"/>
          </a:xfrm>
        </p:spPr>
        <p:txBody>
          <a:bodyPr>
            <a:normAutofit/>
          </a:bodyPr>
          <a:lstStyle/>
          <a:p>
            <a:r>
              <a:rPr lang="nb-NO" sz="1600" dirty="0"/>
              <a:t>I</a:t>
            </a:r>
            <a:r>
              <a:rPr lang="nb-NO" sz="1600" dirty="0" smtClean="0"/>
              <a:t>nvestment </a:t>
            </a:r>
            <a:r>
              <a:rPr lang="nb-NO" sz="1600" dirty="0" err="1" smtClean="0"/>
              <a:t>expansion</a:t>
            </a:r>
            <a:r>
              <a:rPr lang="nb-NO" sz="1600" dirty="0" smtClean="0"/>
              <a:t> </a:t>
            </a:r>
            <a:r>
              <a:rPr lang="nb-NO" sz="1600" dirty="0" err="1" smtClean="0"/>
              <a:t>cycle</a:t>
            </a:r>
            <a:r>
              <a:rPr lang="nb-NO" sz="1600" dirty="0" smtClean="0"/>
              <a:t> has </a:t>
            </a:r>
            <a:r>
              <a:rPr lang="nb-NO" sz="1600" dirty="0" err="1" smtClean="0"/>
              <a:t>been</a:t>
            </a:r>
            <a:r>
              <a:rPr lang="nb-NO" sz="1600" dirty="0" smtClean="0"/>
              <a:t> </a:t>
            </a:r>
            <a:r>
              <a:rPr lang="nb-NO" sz="1600" dirty="0" err="1" smtClean="0"/>
              <a:t>completed</a:t>
            </a:r>
            <a:endParaRPr lang="nb-NO" sz="1600" dirty="0" smtClean="0"/>
          </a:p>
          <a:p>
            <a:r>
              <a:rPr lang="nb-NO" sz="1600" dirty="0" err="1" smtClean="0"/>
              <a:t>Freight</a:t>
            </a:r>
            <a:r>
              <a:rPr lang="nb-NO" sz="1600" dirty="0" smtClean="0"/>
              <a:t> </a:t>
            </a:r>
            <a:r>
              <a:rPr lang="nb-NO" sz="1600" dirty="0" err="1" smtClean="0"/>
              <a:t>markets</a:t>
            </a:r>
            <a:r>
              <a:rPr lang="nb-NO" sz="1600" dirty="0" smtClean="0"/>
              <a:t> </a:t>
            </a:r>
            <a:r>
              <a:rPr lang="nb-NO" sz="1600" dirty="0" err="1" smtClean="0"/>
              <a:t>are</a:t>
            </a:r>
            <a:r>
              <a:rPr lang="nb-NO" sz="1600" dirty="0" smtClean="0"/>
              <a:t> </a:t>
            </a:r>
            <a:r>
              <a:rPr lang="nb-NO" sz="1600" dirty="0" err="1" smtClean="0"/>
              <a:t>highly</a:t>
            </a:r>
            <a:r>
              <a:rPr lang="nb-NO" sz="1600" dirty="0" smtClean="0"/>
              <a:t> </a:t>
            </a:r>
            <a:r>
              <a:rPr lang="nb-NO" sz="1600" dirty="0" err="1" smtClean="0"/>
              <a:t>integrated</a:t>
            </a:r>
            <a:r>
              <a:rPr lang="nb-NO" sz="1600" dirty="0" smtClean="0"/>
              <a:t> </a:t>
            </a:r>
            <a:r>
              <a:rPr lang="nb-NO" sz="1600" dirty="0" err="1" smtClean="0"/>
              <a:t>across</a:t>
            </a:r>
            <a:r>
              <a:rPr lang="nb-NO" sz="1600" dirty="0" smtClean="0"/>
              <a:t> </a:t>
            </a:r>
            <a:r>
              <a:rPr lang="nb-NO" sz="1600" dirty="0" err="1" smtClean="0"/>
              <a:t>exporter</a:t>
            </a:r>
            <a:r>
              <a:rPr lang="nb-NO" sz="1600" dirty="0" smtClean="0"/>
              <a:t> and importer regions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878011845"/>
              </p:ext>
            </p:extLst>
          </p:nvPr>
        </p:nvGraphicFramePr>
        <p:xfrm>
          <a:off x="1187624" y="1948218"/>
          <a:ext cx="36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260126313"/>
              </p:ext>
            </p:extLst>
          </p:nvPr>
        </p:nvGraphicFramePr>
        <p:xfrm>
          <a:off x="5076056" y="1948218"/>
          <a:ext cx="3600000" cy="287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10259751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The </a:t>
            </a:r>
            <a:r>
              <a:rPr lang="nb-NO" dirty="0" err="1"/>
              <a:t>cost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LNG trade – </a:t>
            </a:r>
            <a:r>
              <a:rPr lang="nb-NO" dirty="0" err="1" smtClean="0"/>
              <a:t>Freight</a:t>
            </a:r>
            <a:r>
              <a:rPr lang="nb-NO" dirty="0" smtClean="0"/>
              <a:t> </a:t>
            </a:r>
            <a:r>
              <a:rPr lang="nb-NO" dirty="0"/>
              <a:t>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cyclicality</a:t>
            </a:r>
            <a:r>
              <a:rPr lang="nb-NO" dirty="0" smtClean="0"/>
              <a:t> and </a:t>
            </a:r>
            <a:r>
              <a:rPr lang="nb-NO" dirty="0" err="1" smtClean="0"/>
              <a:t>persistence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LNG </a:t>
            </a:r>
            <a:r>
              <a:rPr lang="nb-NO" dirty="0" err="1" smtClean="0"/>
              <a:t>freight</a:t>
            </a:r>
            <a:r>
              <a:rPr lang="nb-NO" dirty="0" smtClean="0"/>
              <a:t> rates </a:t>
            </a:r>
            <a:r>
              <a:rPr lang="nb-NO" dirty="0" err="1" smtClean="0"/>
              <a:t>reflects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technological</a:t>
            </a:r>
            <a:r>
              <a:rPr lang="nb-NO" dirty="0" smtClean="0"/>
              <a:t> </a:t>
            </a:r>
            <a:r>
              <a:rPr lang="nb-NO" dirty="0" err="1" smtClean="0"/>
              <a:t>demanding</a:t>
            </a:r>
            <a:r>
              <a:rPr lang="nb-NO" dirty="0" smtClean="0"/>
              <a:t> nature </a:t>
            </a:r>
            <a:r>
              <a:rPr lang="nb-NO" dirty="0" err="1" smtClean="0"/>
              <a:t>of</a:t>
            </a:r>
            <a:r>
              <a:rPr lang="nb-NO" dirty="0" smtClean="0"/>
              <a:t> LNG trade </a:t>
            </a:r>
          </a:p>
          <a:p>
            <a:pPr lvl="1"/>
            <a:r>
              <a:rPr lang="nb-NO" dirty="0" err="1" smtClean="0"/>
              <a:t>Capacity</a:t>
            </a:r>
            <a:r>
              <a:rPr lang="nb-NO" dirty="0" smtClean="0"/>
              <a:t> is </a:t>
            </a:r>
            <a:r>
              <a:rPr lang="nb-NO" dirty="0" err="1" smtClean="0"/>
              <a:t>fixed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short</a:t>
            </a:r>
            <a:r>
              <a:rPr lang="nb-NO" dirty="0" smtClean="0"/>
              <a:t>-run and so </a:t>
            </a:r>
            <a:r>
              <a:rPr lang="nb-NO" dirty="0" err="1" smtClean="0"/>
              <a:t>prices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sensitivey</a:t>
            </a:r>
            <a:r>
              <a:rPr lang="nb-NO" dirty="0" smtClean="0"/>
              <a:t> to </a:t>
            </a:r>
            <a:r>
              <a:rPr lang="nb-NO" dirty="0" err="1" smtClean="0"/>
              <a:t>demand</a:t>
            </a:r>
            <a:r>
              <a:rPr lang="nb-NO" dirty="0" smtClean="0"/>
              <a:t> </a:t>
            </a:r>
            <a:r>
              <a:rPr lang="nb-NO" dirty="0" err="1" smtClean="0"/>
              <a:t>changes</a:t>
            </a:r>
            <a:endParaRPr lang="nb-NO" dirty="0" smtClean="0"/>
          </a:p>
          <a:p>
            <a:pPr lvl="1"/>
            <a:r>
              <a:rPr lang="nb-NO" dirty="0" err="1" smtClean="0"/>
              <a:t>Coordinating</a:t>
            </a:r>
            <a:r>
              <a:rPr lang="nb-NO" dirty="0" smtClean="0"/>
              <a:t> </a:t>
            </a:r>
            <a:r>
              <a:rPr lang="nb-NO" dirty="0" err="1" smtClean="0"/>
              <a:t>capacity</a:t>
            </a:r>
            <a:r>
              <a:rPr lang="nb-NO" dirty="0" smtClean="0"/>
              <a:t> </a:t>
            </a:r>
            <a:r>
              <a:rPr lang="nb-NO" dirty="0" err="1" smtClean="0"/>
              <a:t>adjustments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supply-chain</a:t>
            </a:r>
            <a:r>
              <a:rPr lang="nb-NO" dirty="0" smtClean="0"/>
              <a:t> is </a:t>
            </a:r>
            <a:r>
              <a:rPr lang="nb-NO" dirty="0" err="1" smtClean="0"/>
              <a:t>complicated</a:t>
            </a:r>
            <a:endParaRPr lang="nb-NO" dirty="0" smtClean="0"/>
          </a:p>
          <a:p>
            <a:pPr lvl="1"/>
            <a:r>
              <a:rPr lang="nb-NO" dirty="0" smtClean="0"/>
              <a:t>Investments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lumpy</a:t>
            </a:r>
            <a:r>
              <a:rPr lang="nb-NO" dirty="0" smtClean="0"/>
              <a:t> </a:t>
            </a:r>
          </a:p>
          <a:p>
            <a:pPr lvl="1"/>
            <a:endParaRPr lang="nb-NO" dirty="0"/>
          </a:p>
          <a:p>
            <a:r>
              <a:rPr lang="nb-NO" dirty="0" smtClean="0"/>
              <a:t>Not </a:t>
            </a:r>
            <a:r>
              <a:rPr lang="nb-NO" dirty="0" err="1" smtClean="0"/>
              <a:t>accounting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endogeneity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trade </a:t>
            </a:r>
            <a:r>
              <a:rPr lang="nb-NO" dirty="0" err="1" smtClean="0"/>
              <a:t>costs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bias </a:t>
            </a:r>
            <a:r>
              <a:rPr lang="nb-NO" dirty="0" err="1" smtClean="0"/>
              <a:t>measures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LNG </a:t>
            </a:r>
            <a:r>
              <a:rPr lang="nb-NO" dirty="0" err="1" smtClean="0"/>
              <a:t>market</a:t>
            </a:r>
            <a:r>
              <a:rPr lang="nb-NO" dirty="0" smtClean="0"/>
              <a:t> </a:t>
            </a:r>
            <a:r>
              <a:rPr lang="nb-NO" dirty="0" err="1" smtClean="0"/>
              <a:t>efficiency</a:t>
            </a:r>
            <a:r>
              <a:rPr lang="nb-NO" dirty="0" smtClean="0"/>
              <a:t> and </a:t>
            </a:r>
            <a:r>
              <a:rPr lang="nb-NO" dirty="0" err="1" smtClean="0"/>
              <a:t>integration</a:t>
            </a:r>
            <a:r>
              <a:rPr lang="nb-NO" dirty="0" smtClean="0"/>
              <a:t> </a:t>
            </a:r>
            <a:r>
              <a:rPr lang="nb-NO" dirty="0" err="1" smtClean="0"/>
              <a:t>downwards</a:t>
            </a:r>
            <a:r>
              <a:rPr lang="nb-NO" dirty="0" smtClean="0"/>
              <a:t> (</a:t>
            </a:r>
            <a:r>
              <a:rPr lang="en-GB" dirty="0" err="1" smtClean="0"/>
              <a:t>Dehnavi</a:t>
            </a:r>
            <a:r>
              <a:rPr lang="en-GB" dirty="0" smtClean="0"/>
              <a:t>  </a:t>
            </a:r>
            <a:r>
              <a:rPr lang="en-GB" dirty="0"/>
              <a:t>and </a:t>
            </a:r>
            <a:r>
              <a:rPr lang="en-GB" dirty="0" err="1"/>
              <a:t>Yegorov</a:t>
            </a:r>
            <a:r>
              <a:rPr lang="en-GB" dirty="0"/>
              <a:t>, 2012; </a:t>
            </a:r>
            <a:r>
              <a:rPr lang="en-GB" dirty="0" err="1"/>
              <a:t>Oglend</a:t>
            </a:r>
            <a:r>
              <a:rPr lang="en-GB" dirty="0"/>
              <a:t> et al., 2016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Large regional price spreads does not translate to arbitrage opportunities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005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Freight</a:t>
            </a:r>
            <a:r>
              <a:rPr lang="nb-NO" dirty="0" smtClean="0"/>
              <a:t> rates and Regional </a:t>
            </a:r>
            <a:r>
              <a:rPr lang="nb-NO" dirty="0" err="1" smtClean="0"/>
              <a:t>price</a:t>
            </a:r>
            <a:r>
              <a:rPr lang="nb-NO" dirty="0" smtClean="0"/>
              <a:t> </a:t>
            </a:r>
            <a:r>
              <a:rPr lang="nb-NO" dirty="0" err="1" smtClean="0"/>
              <a:t>spreads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38170454"/>
              </p:ext>
            </p:extLst>
          </p:nvPr>
        </p:nvGraphicFramePr>
        <p:xfrm>
          <a:off x="1547664" y="1400374"/>
          <a:ext cx="5760720" cy="3191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6624467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Time Commitments in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LNG trade </a:t>
            </a:r>
            <a:r>
              <a:rPr lang="en-GB" dirty="0" smtClean="0"/>
              <a:t>occurs </a:t>
            </a:r>
            <a:r>
              <a:rPr lang="en-GB" dirty="0"/>
              <a:t>over long </a:t>
            </a:r>
            <a:r>
              <a:rPr lang="en-GB" dirty="0" smtClean="0"/>
              <a:t>distances</a:t>
            </a:r>
          </a:p>
          <a:p>
            <a:pPr lvl="1"/>
            <a:r>
              <a:rPr lang="en-GB" dirty="0" smtClean="0"/>
              <a:t>Main </a:t>
            </a:r>
            <a:r>
              <a:rPr lang="en-GB" dirty="0"/>
              <a:t>LNG exporting countries are Australia, Algeria, Egypt, Malaysia, Nigeria, Qatar and </a:t>
            </a:r>
            <a:r>
              <a:rPr lang="en-GB" dirty="0" smtClean="0"/>
              <a:t>Trinidad</a:t>
            </a:r>
            <a:endParaRPr lang="en-GB" dirty="0" smtClean="0"/>
          </a:p>
          <a:p>
            <a:pPr lvl="1"/>
            <a:r>
              <a:rPr lang="en-GB" dirty="0" smtClean="0"/>
              <a:t>Main destination markets </a:t>
            </a:r>
            <a:r>
              <a:rPr lang="en-GB" dirty="0"/>
              <a:t>are Asia (Japan, South Korea), Europe (Belgium, Spain and the UK), India, and to a less degree now the US. </a:t>
            </a:r>
            <a:endParaRPr lang="en-GB" dirty="0" smtClean="0"/>
          </a:p>
          <a:p>
            <a:pPr lvl="1"/>
            <a:endParaRPr lang="en-GB" dirty="0"/>
          </a:p>
          <a:p>
            <a:r>
              <a:rPr lang="en-GB" b="1" dirty="0" smtClean="0"/>
              <a:t>Irreversible time commitments to trade imposes an additional barrier to market integration</a:t>
            </a:r>
          </a:p>
          <a:p>
            <a:pPr lvl="1"/>
            <a:r>
              <a:rPr lang="en-GB" dirty="0" smtClean="0"/>
              <a:t>Novel barrier to trade not analysed previously in the literature</a:t>
            </a:r>
          </a:p>
          <a:p>
            <a:pPr marL="3556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5206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Time Commitments in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Irreversible time </a:t>
            </a:r>
            <a:r>
              <a:rPr lang="nb-NO" dirty="0" err="1" smtClean="0"/>
              <a:t>commitment</a:t>
            </a:r>
            <a:r>
              <a:rPr lang="nb-NO" dirty="0" smtClean="0"/>
              <a:t> </a:t>
            </a:r>
            <a:r>
              <a:rPr lang="nb-NO" dirty="0" err="1" smtClean="0"/>
              <a:t>generates</a:t>
            </a:r>
            <a:r>
              <a:rPr lang="nb-NO" dirty="0" smtClean="0"/>
              <a:t> an </a:t>
            </a:r>
            <a:r>
              <a:rPr lang="nb-NO" dirty="0" err="1"/>
              <a:t>opportunity</a:t>
            </a:r>
            <a:r>
              <a:rPr lang="nb-NO" dirty="0"/>
              <a:t> </a:t>
            </a:r>
            <a:r>
              <a:rPr lang="nb-NO" dirty="0" err="1"/>
              <a:t>cost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trade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i="1" dirty="0" smtClean="0"/>
              <a:t>augments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direct</a:t>
            </a:r>
            <a:r>
              <a:rPr lang="nb-NO" dirty="0" smtClean="0"/>
              <a:t> </a:t>
            </a:r>
            <a:r>
              <a:rPr lang="nb-NO" dirty="0" err="1" smtClean="0"/>
              <a:t>accounting</a:t>
            </a:r>
            <a:r>
              <a:rPr lang="nb-NO" dirty="0" smtClean="0"/>
              <a:t> </a:t>
            </a:r>
            <a:r>
              <a:rPr lang="nb-NO" dirty="0" err="1" smtClean="0"/>
              <a:t>transportation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endParaRPr lang="nb-NO" dirty="0" smtClean="0"/>
          </a:p>
          <a:p>
            <a:endParaRPr lang="nb-NO" dirty="0"/>
          </a:p>
          <a:p>
            <a:r>
              <a:rPr lang="nb-NO" dirty="0" err="1" smtClean="0"/>
              <a:t>Cost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LNG trade per </a:t>
            </a:r>
            <a:r>
              <a:rPr lang="nb-NO" dirty="0" err="1" smtClean="0"/>
              <a:t>MMBtu</a:t>
            </a:r>
            <a:r>
              <a:rPr lang="nb-NO" dirty="0" smtClean="0"/>
              <a:t>: 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C= </a:t>
            </a:r>
            <a:r>
              <a:rPr lang="nb-NO" dirty="0" err="1" smtClean="0"/>
              <a:t>liq_cost</a:t>
            </a:r>
            <a:r>
              <a:rPr lang="nb-NO" dirty="0" smtClean="0"/>
              <a:t> + </a:t>
            </a:r>
            <a:r>
              <a:rPr lang="nb-NO" dirty="0" err="1" smtClean="0"/>
              <a:t>regas_cost</a:t>
            </a:r>
            <a:r>
              <a:rPr lang="nb-NO" dirty="0" smtClean="0"/>
              <a:t> + </a:t>
            </a:r>
            <a:r>
              <a:rPr lang="nb-NO" dirty="0" err="1" smtClean="0"/>
              <a:t>freight_rate</a:t>
            </a:r>
            <a:r>
              <a:rPr lang="nb-NO" dirty="0" smtClean="0"/>
              <a:t>*</a:t>
            </a:r>
            <a:r>
              <a:rPr lang="nb-NO" dirty="0" err="1" smtClean="0"/>
              <a:t>distance</a:t>
            </a:r>
            <a:r>
              <a:rPr lang="nb-NO" dirty="0" smtClean="0"/>
              <a:t> + </a:t>
            </a:r>
            <a:r>
              <a:rPr lang="el-GR" dirty="0" smtClean="0"/>
              <a:t>ω</a:t>
            </a:r>
            <a:r>
              <a:rPr lang="nb-NO" dirty="0" smtClean="0"/>
              <a:t>(S)</a:t>
            </a:r>
          </a:p>
          <a:p>
            <a:r>
              <a:rPr lang="nb-NO" dirty="0" smtClean="0"/>
              <a:t>S – Price </a:t>
            </a:r>
            <a:r>
              <a:rPr lang="nb-NO" dirty="0" err="1" smtClean="0"/>
              <a:t>spread</a:t>
            </a:r>
            <a:r>
              <a:rPr lang="nb-NO" dirty="0"/>
              <a:t> </a:t>
            </a:r>
            <a:r>
              <a:rPr lang="nb-NO" dirty="0" smtClean="0"/>
              <a:t>– i.e. terms </a:t>
            </a:r>
            <a:r>
              <a:rPr lang="nb-NO" dirty="0" err="1" smtClean="0"/>
              <a:t>of</a:t>
            </a:r>
            <a:r>
              <a:rPr lang="nb-NO" dirty="0" smtClean="0"/>
              <a:t> trade </a:t>
            </a:r>
            <a:r>
              <a:rPr lang="nb-NO" dirty="0" err="1" smtClean="0"/>
              <a:t>condition</a:t>
            </a:r>
            <a:r>
              <a:rPr lang="nb-NO" dirty="0" smtClean="0"/>
              <a:t> </a:t>
            </a:r>
          </a:p>
          <a:p>
            <a:r>
              <a:rPr lang="el-GR" dirty="0"/>
              <a:t>ω</a:t>
            </a:r>
            <a:r>
              <a:rPr lang="nb-NO" dirty="0"/>
              <a:t>(S</a:t>
            </a:r>
            <a:r>
              <a:rPr lang="nb-NO" dirty="0" smtClean="0"/>
              <a:t>) – </a:t>
            </a:r>
            <a:r>
              <a:rPr lang="nb-NO" dirty="0" err="1" smtClean="0"/>
              <a:t>opportunity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due </a:t>
            </a:r>
            <a:r>
              <a:rPr lang="nb-NO" dirty="0" err="1" smtClean="0"/>
              <a:t>of</a:t>
            </a:r>
            <a:r>
              <a:rPr lang="nb-NO" dirty="0" smtClean="0"/>
              <a:t> trade </a:t>
            </a:r>
            <a:r>
              <a:rPr lang="nb-NO" dirty="0" err="1" smtClean="0"/>
              <a:t>commitment</a:t>
            </a:r>
            <a:endParaRPr lang="nb-NO" dirty="0" smtClean="0"/>
          </a:p>
          <a:p>
            <a:r>
              <a:rPr lang="el-GR" dirty="0"/>
              <a:t>ω</a:t>
            </a:r>
            <a:r>
              <a:rPr lang="nb-NO" dirty="0"/>
              <a:t>(S</a:t>
            </a:r>
            <a:r>
              <a:rPr lang="nb-NO" dirty="0" smtClean="0"/>
              <a:t>) - </a:t>
            </a:r>
            <a:r>
              <a:rPr lang="nb-NO" dirty="0" err="1" smtClean="0"/>
              <a:t>typically</a:t>
            </a:r>
            <a:r>
              <a:rPr lang="nb-NO" dirty="0" smtClean="0"/>
              <a:t> </a:t>
            </a:r>
            <a:r>
              <a:rPr lang="nb-NO" dirty="0" err="1" smtClean="0"/>
              <a:t>convex</a:t>
            </a:r>
            <a:r>
              <a:rPr lang="nb-NO" dirty="0" smtClean="0"/>
              <a:t> </a:t>
            </a:r>
            <a:r>
              <a:rPr lang="nb-NO" dirty="0" smtClean="0"/>
              <a:t>in S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 </a:t>
            </a:r>
          </a:p>
          <a:p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482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Measuring</a:t>
            </a:r>
            <a:r>
              <a:rPr lang="nb-NO" dirty="0" smtClean="0"/>
              <a:t> Market Integration, </a:t>
            </a:r>
            <a:r>
              <a:rPr lang="nb-NO" dirty="0" err="1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nb-NO" i="1" dirty="0" smtClean="0"/>
                  <a:t>Model for Price </a:t>
                </a:r>
                <a:r>
                  <a:rPr lang="nb-NO" i="1" dirty="0" err="1"/>
                  <a:t>S</a:t>
                </a:r>
                <a:r>
                  <a:rPr lang="nb-NO" i="1" dirty="0" err="1" smtClean="0"/>
                  <a:t>pread</a:t>
                </a:r>
                <a:r>
                  <a:rPr lang="nb-NO" i="1" dirty="0" smtClean="0"/>
                  <a:t> Dynamics:</a:t>
                </a:r>
              </a:p>
              <a:p>
                <a:pPr marL="0" indent="0">
                  <a:buNone/>
                </a:pPr>
                <a:r>
                  <a:rPr lang="nb-NO" i="1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GB" dirty="0" smtClean="0"/>
                  <a:t>,</a:t>
                </a: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i="1" dirty="0" smtClean="0"/>
                  <a:t>Cost specifications:</a:t>
                </a:r>
                <a:endParaRPr lang="en-GB" i="1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b-NO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GB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b-NO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GB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</m:t>
                    </m:r>
                    <m:r>
                      <a:rPr lang="nb-NO" b="0" i="1" smtClean="0">
                        <a:latin typeface="Cambria Math" panose="02040503050406030204" pitchFamily="18" charset="0"/>
                      </a:rPr>
                      <m:t>𝑑𝑖𝑠𝑡𝑎𝑛𝑐𝑒</m:t>
                    </m:r>
                    <m:r>
                      <a:rPr lang="nb-NO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nb-NO" b="0" i="1" smtClean="0">
                        <a:latin typeface="Cambria Math" panose="02040503050406030204" pitchFamily="18" charset="0"/>
                      </a:rPr>
                      <m:t>𝑓𝑟𝑒𝑖𝑔h𝑡</m:t>
                    </m:r>
                    <m:r>
                      <a:rPr lang="nb-NO" b="0" i="1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nb-NO" b="0" i="1" smtClean="0">
                        <a:latin typeface="Cambria Math" panose="02040503050406030204" pitchFamily="18" charset="0"/>
                      </a:rPr>
                      <m:t>𝑟𝑎𝑡</m:t>
                    </m:r>
                    <m:sSub>
                      <m:sSubPr>
                        <m:ctrlPr>
                          <a:rPr lang="nb-NO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b-NO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</m:e>
                      <m:sub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GB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</m:t>
                    </m:r>
                    <m:r>
                      <a:rPr lang="nb-NO" i="1">
                        <a:latin typeface="Cambria Math" panose="02040503050406030204" pitchFamily="18" charset="0"/>
                      </a:rPr>
                      <m:t>𝑑𝑖𝑠𝑡𝑎𝑛𝑐𝑒</m:t>
                    </m:r>
                    <m:r>
                      <a:rPr lang="nb-NO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nb-NO" i="1">
                        <a:latin typeface="Cambria Math" panose="02040503050406030204" pitchFamily="18" charset="0"/>
                      </a:rPr>
                      <m:t>𝑓𝑟𝑒𝑖𝑔h𝑡</m:t>
                    </m:r>
                    <m:r>
                      <a:rPr lang="nb-NO" i="1">
                        <a:latin typeface="Cambria Math" panose="02040503050406030204" pitchFamily="18" charset="0"/>
                      </a:rPr>
                      <m:t>_</m:t>
                    </m:r>
                    <m:r>
                      <a:rPr lang="nb-NO" i="1">
                        <a:latin typeface="Cambria Math" panose="02040503050406030204" pitchFamily="18" charset="0"/>
                      </a:rPr>
                      <m:t>𝑟𝑎𝑡</m:t>
                    </m:r>
                    <m:sSub>
                      <m:sSubPr>
                        <m:ctrlPr>
                          <a:rPr lang="nb-NO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nb-NO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nb-NO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i="1" dirty="0" smtClean="0"/>
              </a:p>
              <a:p>
                <a:r>
                  <a:rPr lang="nb-NO" i="1" dirty="0" err="1" smtClean="0"/>
                  <a:t>Measure</a:t>
                </a:r>
                <a:r>
                  <a:rPr lang="nb-NO" i="1" dirty="0" smtClean="0"/>
                  <a:t> </a:t>
                </a:r>
                <a:r>
                  <a:rPr lang="nb-NO" i="1" dirty="0" err="1" smtClean="0"/>
                  <a:t>of</a:t>
                </a:r>
                <a:r>
                  <a:rPr lang="nb-NO" i="1" dirty="0" smtClean="0"/>
                  <a:t> </a:t>
                </a:r>
                <a:r>
                  <a:rPr lang="nb-NO" i="1" dirty="0" err="1" smtClean="0"/>
                  <a:t>strength</a:t>
                </a:r>
                <a:r>
                  <a:rPr lang="nb-NO" i="1" dirty="0" smtClean="0"/>
                  <a:t> </a:t>
                </a:r>
                <a:r>
                  <a:rPr lang="nb-NO" i="1" dirty="0" err="1" smtClean="0"/>
                  <a:t>of</a:t>
                </a:r>
                <a:r>
                  <a:rPr lang="nb-NO" i="1" dirty="0" smtClean="0"/>
                  <a:t> </a:t>
                </a:r>
                <a:r>
                  <a:rPr lang="nb-NO" i="1" dirty="0" err="1" smtClean="0"/>
                  <a:t>market</a:t>
                </a:r>
                <a:r>
                  <a:rPr lang="nb-NO" i="1" dirty="0" smtClean="0"/>
                  <a:t> </a:t>
                </a:r>
                <a:r>
                  <a:rPr lang="nb-NO" i="1" dirty="0" err="1" smtClean="0"/>
                  <a:t>integration</a:t>
                </a:r>
                <a:r>
                  <a:rPr lang="nb-NO" i="1" dirty="0" smtClean="0"/>
                  <a:t>: |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i="1" dirty="0" smtClean="0"/>
                  <a:t>|</a:t>
                </a:r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029" t="-3519" b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B1711C-DE5F-4AF9-AF40-E37E2E9FCFE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609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iS_Theme_en">
  <a:themeElements>
    <a:clrScheme name="UiS 2013">
      <a:dk1>
        <a:sysClr val="windowText" lastClr="000000"/>
      </a:dk1>
      <a:lt1>
        <a:sysClr val="window" lastClr="FFFFFF"/>
      </a:lt1>
      <a:dk2>
        <a:srgbClr val="194377"/>
      </a:dk2>
      <a:lt2>
        <a:srgbClr val="E4E9EF"/>
      </a:lt2>
      <a:accent1>
        <a:srgbClr val="194377"/>
      </a:accent1>
      <a:accent2>
        <a:srgbClr val="EE4A9A"/>
      </a:accent2>
      <a:accent3>
        <a:srgbClr val="319BD1"/>
      </a:accent3>
      <a:accent4>
        <a:srgbClr val="F47B1F"/>
      </a:accent4>
      <a:accent5>
        <a:srgbClr val="92AA33"/>
      </a:accent5>
      <a:accent6>
        <a:srgbClr val="826B64"/>
      </a:accent6>
      <a:hlink>
        <a:srgbClr val="319BD1"/>
      </a:hlink>
      <a:folHlink>
        <a:srgbClr val="B2B2B2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S_Theme" id="{C649B923-D89C-4EC8-A087-938624989872}" vid="{71D490ED-B28B-4BEE-B759-BDDDAD98ECC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UiS_Theme_en</Template>
  <TotalTime>222</TotalTime>
  <Words>607</Words>
  <Application>Microsoft Office PowerPoint</Application>
  <PresentationFormat>Skjermfremvisning (16:9)</PresentationFormat>
  <Paragraphs>111</Paragraphs>
  <Slides>12</Slides>
  <Notes>12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Courier New</vt:lpstr>
      <vt:lpstr>Soho Gothic Std</vt:lpstr>
      <vt:lpstr>Trebuchet MS</vt:lpstr>
      <vt:lpstr>Wingdings</vt:lpstr>
      <vt:lpstr>UiS_Theme_en</vt:lpstr>
      <vt:lpstr>Irreversible Time Commitments for LNG Trade: Constraints on Spatial Market Integration</vt:lpstr>
      <vt:lpstr>Introduction – LNG trade</vt:lpstr>
      <vt:lpstr>LNG trade and Market Integration</vt:lpstr>
      <vt:lpstr> The cost of LNG trade – Freight rates</vt:lpstr>
      <vt:lpstr>The cost of LNG trade – Freight rates</vt:lpstr>
      <vt:lpstr>Freight rates and Regional price spreads</vt:lpstr>
      <vt:lpstr>Time Commitments in Trade</vt:lpstr>
      <vt:lpstr>Time Commitments in Trade</vt:lpstr>
      <vt:lpstr>Measuring Market Integration, Example</vt:lpstr>
      <vt:lpstr>Example: EU/US spread (2006-March 2017)</vt:lpstr>
      <vt:lpstr>Application: EU/US spread (2006-March 2017)</vt:lpstr>
      <vt:lpstr>Concluding Remarks</vt:lpstr>
    </vt:vector>
  </TitlesOfParts>
  <Company>Universitetet i Stavanger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Irreversible Time Commitments for LNG Trade: Constraints on Spatial Market Integration</dc:title>
  <dc:creator>Atle Øglend</dc:creator>
  <cp:lastModifiedBy>Atle Oglend</cp:lastModifiedBy>
  <cp:revision>35</cp:revision>
  <cp:lastPrinted>2017-08-28T14:00:07Z</cp:lastPrinted>
  <dcterms:created xsi:type="dcterms:W3CDTF">2017-08-07T12:09:00Z</dcterms:created>
  <dcterms:modified xsi:type="dcterms:W3CDTF">2017-09-06T07:58:39Z</dcterms:modified>
</cp:coreProperties>
</file>