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405" r:id="rId3"/>
    <p:sldId id="382" r:id="rId4"/>
    <p:sldId id="347" r:id="rId5"/>
    <p:sldId id="348" r:id="rId6"/>
    <p:sldId id="402" r:id="rId7"/>
    <p:sldId id="358" r:id="rId8"/>
    <p:sldId id="357" r:id="rId9"/>
    <p:sldId id="355" r:id="rId10"/>
    <p:sldId id="369" r:id="rId11"/>
    <p:sldId id="406" r:id="rId12"/>
    <p:sldId id="338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8" autoAdjust="0"/>
  </p:normalViewPr>
  <p:slideViewPr>
    <p:cSldViewPr>
      <p:cViewPr varScale="1">
        <p:scale>
          <a:sx n="91" d="100"/>
          <a:sy n="91" d="100"/>
        </p:scale>
        <p:origin x="9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5B572-2A71-4960-91E0-02E0B935FD39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B1916-ED15-41ED-941C-78DB191860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0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B1916-ED15-41ED-941C-78DB191860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14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B1916-ED15-41ED-941C-78DB1918607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15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000" y="1619250"/>
            <a:ext cx="8064000" cy="51435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73200" y="6553200"/>
            <a:ext cx="370741" cy="228600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A06BBE97-240E-421A-9D37-85712A75277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4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0695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4069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3401"/>
            <a:ext cx="1566190" cy="3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-36512" y="6416604"/>
            <a:ext cx="1336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© PONTON GmbH</a:t>
            </a:r>
            <a:endParaRPr lang="en-GB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ponton.de/downloads/enerchain/InDerFalleDesDemokration.pdf" TargetMode="External"/><Relationship Id="rId7" Type="http://schemas.openxmlformats.org/officeDocument/2006/relationships/hyperlink" Target="http://enerchain.ponton.de/index.php/3-applying-the-blockchain-to-energy-tradi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1.jpeg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hyperlink" Target="https://m.youtube.com/watch?v=M_Sbim-5VoI" TargetMode="External"/><Relationship Id="rId9" Type="http://schemas.openxmlformats.org/officeDocument/2006/relationships/hyperlink" Target="http://enerchain.ponton.d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erz@ponton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The role of Blockchain</a:t>
            </a:r>
            <a:br>
              <a:rPr lang="en-US" dirty="0"/>
            </a:br>
            <a:r>
              <a:rPr lang="en-US" dirty="0"/>
              <a:t>in the future of electricity markets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de-DE" sz="2000" dirty="0"/>
              <a:t>Michael Merz  -  PONTON GmbH</a:t>
            </a:r>
            <a:endParaRPr lang="en-GB" sz="2000" dirty="0"/>
          </a:p>
        </p:txBody>
      </p:sp>
      <p:pic>
        <p:nvPicPr>
          <p:cNvPr id="4" name="Grafik 3" descr="C:\Users\tborscha\AppData\Local\Microsoft\Windows\INetCache\Content.Word\enerchain-netz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3645024"/>
            <a:ext cx="4959886" cy="2464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37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so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„Think Blockchain“?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1319486" y="1084094"/>
            <a:ext cx="178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Classic Approach</a:t>
            </a:r>
            <a:endParaRPr lang="en-GB" b="1" dirty="0"/>
          </a:p>
        </p:txBody>
      </p:sp>
      <p:sp>
        <p:nvSpPr>
          <p:cNvPr id="6" name="Wolke 5"/>
          <p:cNvSpPr/>
          <p:nvPr/>
        </p:nvSpPr>
        <p:spPr>
          <a:xfrm>
            <a:off x="994314" y="1700808"/>
            <a:ext cx="2410247" cy="93610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Business Case</a:t>
            </a: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1259631" y="2780928"/>
            <a:ext cx="1990353" cy="1224136"/>
            <a:chOff x="1259631" y="2780928"/>
            <a:chExt cx="1990353" cy="1224136"/>
          </a:xfrm>
        </p:grpSpPr>
        <p:sp>
          <p:nvSpPr>
            <p:cNvPr id="7" name="Abgerundetes Rechteck 6"/>
            <p:cNvSpPr/>
            <p:nvPr/>
          </p:nvSpPr>
          <p:spPr>
            <a:xfrm>
              <a:off x="1259631" y="3140968"/>
              <a:ext cx="1990353" cy="86409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Software</a:t>
              </a:r>
            </a:p>
            <a:p>
              <a:pPr algn="ctr"/>
              <a:r>
                <a:rPr lang="de-DE" dirty="0">
                  <a:solidFill>
                    <a:srgbClr val="000000"/>
                  </a:solidFill>
                </a:rPr>
                <a:t>Design / </a:t>
              </a:r>
              <a:r>
                <a:rPr lang="de-DE" dirty="0" err="1">
                  <a:solidFill>
                    <a:srgbClr val="000000"/>
                  </a:solidFill>
                </a:rPr>
                <a:t>Spec</a:t>
              </a:r>
              <a:r>
                <a:rPr lang="de-DE" dirty="0">
                  <a:solidFill>
                    <a:srgbClr val="000000"/>
                  </a:solidFill>
                </a:rPr>
                <a:t>.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" name="Pfeil nach unten 9"/>
            <p:cNvSpPr/>
            <p:nvPr/>
          </p:nvSpPr>
          <p:spPr>
            <a:xfrm>
              <a:off x="2051720" y="2780928"/>
              <a:ext cx="360040" cy="21602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1259631" y="4077072"/>
            <a:ext cx="1990353" cy="1080120"/>
            <a:chOff x="1259631" y="4077072"/>
            <a:chExt cx="1990353" cy="1080120"/>
          </a:xfrm>
        </p:grpSpPr>
        <p:sp>
          <p:nvSpPr>
            <p:cNvPr id="8" name="Rechteck 7"/>
            <p:cNvSpPr/>
            <p:nvPr/>
          </p:nvSpPr>
          <p:spPr>
            <a:xfrm>
              <a:off x="1259631" y="4437112"/>
              <a:ext cx="1990353" cy="7200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Software Implementation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Pfeil nach unten 10"/>
            <p:cNvSpPr/>
            <p:nvPr/>
          </p:nvSpPr>
          <p:spPr>
            <a:xfrm>
              <a:off x="2051720" y="4077072"/>
              <a:ext cx="360040" cy="21602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1259631" y="5229200"/>
            <a:ext cx="1990353" cy="1224136"/>
            <a:chOff x="1259631" y="5229200"/>
            <a:chExt cx="1990353" cy="1224136"/>
          </a:xfrm>
        </p:grpSpPr>
        <p:sp>
          <p:nvSpPr>
            <p:cNvPr id="9" name="Rechteck 8"/>
            <p:cNvSpPr/>
            <p:nvPr/>
          </p:nvSpPr>
          <p:spPr>
            <a:xfrm>
              <a:off x="1259631" y="5589240"/>
              <a:ext cx="1990353" cy="86409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Operation</a:t>
              </a:r>
              <a:endParaRPr lang="en-GB" dirty="0"/>
            </a:p>
          </p:txBody>
        </p:sp>
        <p:sp>
          <p:nvSpPr>
            <p:cNvPr id="12" name="Pfeil nach unten 11"/>
            <p:cNvSpPr/>
            <p:nvPr/>
          </p:nvSpPr>
          <p:spPr>
            <a:xfrm>
              <a:off x="2051720" y="5229200"/>
              <a:ext cx="360040" cy="21602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141988" y="4437112"/>
            <a:ext cx="1990353" cy="2016224"/>
            <a:chOff x="5141988" y="4437112"/>
            <a:chExt cx="1990353" cy="2016224"/>
          </a:xfrm>
        </p:grpSpPr>
        <p:sp>
          <p:nvSpPr>
            <p:cNvPr id="13" name="Rechteck 12"/>
            <p:cNvSpPr/>
            <p:nvPr/>
          </p:nvSpPr>
          <p:spPr>
            <a:xfrm>
              <a:off x="5141988" y="4437112"/>
              <a:ext cx="1990353" cy="7200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Blockchain</a:t>
              </a:r>
            </a:p>
            <a:p>
              <a:pPr algn="ctr"/>
              <a:r>
                <a:rPr lang="de-DE" dirty="0">
                  <a:solidFill>
                    <a:srgbClr val="000000"/>
                  </a:solidFill>
                </a:rPr>
                <a:t>Technology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5141988" y="5589240"/>
              <a:ext cx="1990353" cy="86409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Blockchain</a:t>
              </a:r>
            </a:p>
            <a:p>
              <a:pPr algn="ctr"/>
              <a:r>
                <a:rPr lang="de-DE" dirty="0"/>
                <a:t>(e.g. Ethereum)</a:t>
              </a:r>
              <a:endParaRPr lang="en-GB" dirty="0"/>
            </a:p>
          </p:txBody>
        </p:sp>
        <p:sp>
          <p:nvSpPr>
            <p:cNvPr id="15" name="Pfeil nach unten 14"/>
            <p:cNvSpPr/>
            <p:nvPr/>
          </p:nvSpPr>
          <p:spPr>
            <a:xfrm>
              <a:off x="5934077" y="5229200"/>
              <a:ext cx="360040" cy="21602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Wolke 15"/>
          <p:cNvSpPr/>
          <p:nvPr/>
        </p:nvSpPr>
        <p:spPr>
          <a:xfrm>
            <a:off x="4932040" y="1700808"/>
            <a:ext cx="2410247" cy="936104"/>
          </a:xfrm>
          <a:prstGeom prst="cloud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rgbClr val="C00000"/>
                </a:solidFill>
              </a:rPr>
              <a:t>?</a:t>
            </a:r>
            <a:endParaRPr lang="en-GB" sz="6600" dirty="0">
              <a:solidFill>
                <a:srgbClr val="C00000"/>
              </a:solidFill>
            </a:endParaRPr>
          </a:p>
        </p:txBody>
      </p:sp>
      <p:sp>
        <p:nvSpPr>
          <p:cNvPr id="17" name="Freihandform 16"/>
          <p:cNvSpPr/>
          <p:nvPr/>
        </p:nvSpPr>
        <p:spPr>
          <a:xfrm>
            <a:off x="5358012" y="2745110"/>
            <a:ext cx="1390650" cy="1609725"/>
          </a:xfrm>
          <a:custGeom>
            <a:avLst/>
            <a:gdLst>
              <a:gd name="connsiteX0" fmla="*/ 600075 w 1390650"/>
              <a:gd name="connsiteY0" fmla="*/ 0 h 1609725"/>
              <a:gd name="connsiteX1" fmla="*/ 571500 w 1390650"/>
              <a:gd name="connsiteY1" fmla="*/ 95250 h 1609725"/>
              <a:gd name="connsiteX2" fmla="*/ 561975 w 1390650"/>
              <a:gd name="connsiteY2" fmla="*/ 142875 h 1609725"/>
              <a:gd name="connsiteX3" fmla="*/ 523875 w 1390650"/>
              <a:gd name="connsiteY3" fmla="*/ 171450 h 1609725"/>
              <a:gd name="connsiteX4" fmla="*/ 523875 w 1390650"/>
              <a:gd name="connsiteY4" fmla="*/ 447675 h 1609725"/>
              <a:gd name="connsiteX5" fmla="*/ 609600 w 1390650"/>
              <a:gd name="connsiteY5" fmla="*/ 504825 h 1609725"/>
              <a:gd name="connsiteX6" fmla="*/ 638175 w 1390650"/>
              <a:gd name="connsiteY6" fmla="*/ 523875 h 1609725"/>
              <a:gd name="connsiteX7" fmla="*/ 695325 w 1390650"/>
              <a:gd name="connsiteY7" fmla="*/ 542925 h 1609725"/>
              <a:gd name="connsiteX8" fmla="*/ 857250 w 1390650"/>
              <a:gd name="connsiteY8" fmla="*/ 523875 h 1609725"/>
              <a:gd name="connsiteX9" fmla="*/ 885825 w 1390650"/>
              <a:gd name="connsiteY9" fmla="*/ 504825 h 1609725"/>
              <a:gd name="connsiteX10" fmla="*/ 914400 w 1390650"/>
              <a:gd name="connsiteY10" fmla="*/ 495300 h 1609725"/>
              <a:gd name="connsiteX11" fmla="*/ 952500 w 1390650"/>
              <a:gd name="connsiteY11" fmla="*/ 476250 h 1609725"/>
              <a:gd name="connsiteX12" fmla="*/ 981075 w 1390650"/>
              <a:gd name="connsiteY12" fmla="*/ 466725 h 1609725"/>
              <a:gd name="connsiteX13" fmla="*/ 1047750 w 1390650"/>
              <a:gd name="connsiteY13" fmla="*/ 428625 h 1609725"/>
              <a:gd name="connsiteX14" fmla="*/ 1114425 w 1390650"/>
              <a:gd name="connsiteY14" fmla="*/ 409575 h 1609725"/>
              <a:gd name="connsiteX15" fmla="*/ 1285875 w 1390650"/>
              <a:gd name="connsiteY15" fmla="*/ 419100 h 1609725"/>
              <a:gd name="connsiteX16" fmla="*/ 1371600 w 1390650"/>
              <a:gd name="connsiteY16" fmla="*/ 485775 h 1609725"/>
              <a:gd name="connsiteX17" fmla="*/ 1390650 w 1390650"/>
              <a:gd name="connsiteY17" fmla="*/ 581025 h 1609725"/>
              <a:gd name="connsiteX18" fmla="*/ 1381125 w 1390650"/>
              <a:gd name="connsiteY18" fmla="*/ 771525 h 1609725"/>
              <a:gd name="connsiteX19" fmla="*/ 1343025 w 1390650"/>
              <a:gd name="connsiteY19" fmla="*/ 857250 h 1609725"/>
              <a:gd name="connsiteX20" fmla="*/ 1314450 w 1390650"/>
              <a:gd name="connsiteY20" fmla="*/ 876300 h 1609725"/>
              <a:gd name="connsiteX21" fmla="*/ 1247775 w 1390650"/>
              <a:gd name="connsiteY21" fmla="*/ 962025 h 1609725"/>
              <a:gd name="connsiteX22" fmla="*/ 1209675 w 1390650"/>
              <a:gd name="connsiteY22" fmla="*/ 981075 h 1609725"/>
              <a:gd name="connsiteX23" fmla="*/ 1181100 w 1390650"/>
              <a:gd name="connsiteY23" fmla="*/ 1000125 h 1609725"/>
              <a:gd name="connsiteX24" fmla="*/ 1152525 w 1390650"/>
              <a:gd name="connsiteY24" fmla="*/ 1009650 h 1609725"/>
              <a:gd name="connsiteX25" fmla="*/ 990600 w 1390650"/>
              <a:gd name="connsiteY25" fmla="*/ 1038225 h 1609725"/>
              <a:gd name="connsiteX26" fmla="*/ 952500 w 1390650"/>
              <a:gd name="connsiteY26" fmla="*/ 1047750 h 1609725"/>
              <a:gd name="connsiteX27" fmla="*/ 923925 w 1390650"/>
              <a:gd name="connsiteY27" fmla="*/ 1057275 h 1609725"/>
              <a:gd name="connsiteX28" fmla="*/ 781050 w 1390650"/>
              <a:gd name="connsiteY28" fmla="*/ 1076325 h 1609725"/>
              <a:gd name="connsiteX29" fmla="*/ 409575 w 1390650"/>
              <a:gd name="connsiteY29" fmla="*/ 1066800 h 1609725"/>
              <a:gd name="connsiteX30" fmla="*/ 333375 w 1390650"/>
              <a:gd name="connsiteY30" fmla="*/ 1047750 h 1609725"/>
              <a:gd name="connsiteX31" fmla="*/ 276225 w 1390650"/>
              <a:gd name="connsiteY31" fmla="*/ 1019175 h 1609725"/>
              <a:gd name="connsiteX32" fmla="*/ 247650 w 1390650"/>
              <a:gd name="connsiteY32" fmla="*/ 1000125 h 1609725"/>
              <a:gd name="connsiteX33" fmla="*/ 190500 w 1390650"/>
              <a:gd name="connsiteY33" fmla="*/ 981075 h 1609725"/>
              <a:gd name="connsiteX34" fmla="*/ 152400 w 1390650"/>
              <a:gd name="connsiteY34" fmla="*/ 952500 h 1609725"/>
              <a:gd name="connsiteX35" fmla="*/ 133350 w 1390650"/>
              <a:gd name="connsiteY35" fmla="*/ 923925 h 1609725"/>
              <a:gd name="connsiteX36" fmla="*/ 47625 w 1390650"/>
              <a:gd name="connsiteY36" fmla="*/ 847725 h 1609725"/>
              <a:gd name="connsiteX37" fmla="*/ 9525 w 1390650"/>
              <a:gd name="connsiteY37" fmla="*/ 762000 h 1609725"/>
              <a:gd name="connsiteX38" fmla="*/ 0 w 1390650"/>
              <a:gd name="connsiteY38" fmla="*/ 733425 h 1609725"/>
              <a:gd name="connsiteX39" fmla="*/ 9525 w 1390650"/>
              <a:gd name="connsiteY39" fmla="*/ 638175 h 1609725"/>
              <a:gd name="connsiteX40" fmla="*/ 66675 w 1390650"/>
              <a:gd name="connsiteY40" fmla="*/ 600075 h 1609725"/>
              <a:gd name="connsiteX41" fmla="*/ 95250 w 1390650"/>
              <a:gd name="connsiteY41" fmla="*/ 571500 h 1609725"/>
              <a:gd name="connsiteX42" fmla="*/ 152400 w 1390650"/>
              <a:gd name="connsiteY42" fmla="*/ 561975 h 1609725"/>
              <a:gd name="connsiteX43" fmla="*/ 180975 w 1390650"/>
              <a:gd name="connsiteY43" fmla="*/ 552450 h 1609725"/>
              <a:gd name="connsiteX44" fmla="*/ 352425 w 1390650"/>
              <a:gd name="connsiteY44" fmla="*/ 571500 h 1609725"/>
              <a:gd name="connsiteX45" fmla="*/ 390525 w 1390650"/>
              <a:gd name="connsiteY45" fmla="*/ 590550 h 1609725"/>
              <a:gd name="connsiteX46" fmla="*/ 447675 w 1390650"/>
              <a:gd name="connsiteY46" fmla="*/ 628650 h 1609725"/>
              <a:gd name="connsiteX47" fmla="*/ 466725 w 1390650"/>
              <a:gd name="connsiteY47" fmla="*/ 695325 h 1609725"/>
              <a:gd name="connsiteX48" fmla="*/ 495300 w 1390650"/>
              <a:gd name="connsiteY48" fmla="*/ 771525 h 1609725"/>
              <a:gd name="connsiteX49" fmla="*/ 485775 w 1390650"/>
              <a:gd name="connsiteY49" fmla="*/ 885825 h 1609725"/>
              <a:gd name="connsiteX50" fmla="*/ 476250 w 1390650"/>
              <a:gd name="connsiteY50" fmla="*/ 914400 h 1609725"/>
              <a:gd name="connsiteX51" fmla="*/ 419100 w 1390650"/>
              <a:gd name="connsiteY51" fmla="*/ 971550 h 1609725"/>
              <a:gd name="connsiteX52" fmla="*/ 409575 w 1390650"/>
              <a:gd name="connsiteY52" fmla="*/ 1000125 h 1609725"/>
              <a:gd name="connsiteX53" fmla="*/ 381000 w 1390650"/>
              <a:gd name="connsiteY53" fmla="*/ 1009650 h 1609725"/>
              <a:gd name="connsiteX54" fmla="*/ 352425 w 1390650"/>
              <a:gd name="connsiteY54" fmla="*/ 1028700 h 1609725"/>
              <a:gd name="connsiteX55" fmla="*/ 295275 w 1390650"/>
              <a:gd name="connsiteY55" fmla="*/ 1047750 h 1609725"/>
              <a:gd name="connsiteX56" fmla="*/ 257175 w 1390650"/>
              <a:gd name="connsiteY56" fmla="*/ 1066800 h 1609725"/>
              <a:gd name="connsiteX57" fmla="*/ 209550 w 1390650"/>
              <a:gd name="connsiteY57" fmla="*/ 1104900 h 1609725"/>
              <a:gd name="connsiteX58" fmla="*/ 171450 w 1390650"/>
              <a:gd name="connsiteY58" fmla="*/ 1114425 h 1609725"/>
              <a:gd name="connsiteX59" fmla="*/ 142875 w 1390650"/>
              <a:gd name="connsiteY59" fmla="*/ 1123950 h 1609725"/>
              <a:gd name="connsiteX60" fmla="*/ 123825 w 1390650"/>
              <a:gd name="connsiteY60" fmla="*/ 1152525 h 1609725"/>
              <a:gd name="connsiteX61" fmla="*/ 142875 w 1390650"/>
              <a:gd name="connsiteY61" fmla="*/ 1343025 h 1609725"/>
              <a:gd name="connsiteX62" fmla="*/ 200025 w 1390650"/>
              <a:gd name="connsiteY62" fmla="*/ 1362075 h 1609725"/>
              <a:gd name="connsiteX63" fmla="*/ 266700 w 1390650"/>
              <a:gd name="connsiteY63" fmla="*/ 1381125 h 1609725"/>
              <a:gd name="connsiteX64" fmla="*/ 304800 w 1390650"/>
              <a:gd name="connsiteY64" fmla="*/ 1400175 h 1609725"/>
              <a:gd name="connsiteX65" fmla="*/ 361950 w 1390650"/>
              <a:gd name="connsiteY65" fmla="*/ 1409700 h 1609725"/>
              <a:gd name="connsiteX66" fmla="*/ 409575 w 1390650"/>
              <a:gd name="connsiteY66" fmla="*/ 1419225 h 1609725"/>
              <a:gd name="connsiteX67" fmla="*/ 581025 w 1390650"/>
              <a:gd name="connsiteY67" fmla="*/ 1409700 h 1609725"/>
              <a:gd name="connsiteX68" fmla="*/ 657225 w 1390650"/>
              <a:gd name="connsiteY68" fmla="*/ 1381125 h 1609725"/>
              <a:gd name="connsiteX69" fmla="*/ 685800 w 1390650"/>
              <a:gd name="connsiteY69" fmla="*/ 1371600 h 1609725"/>
              <a:gd name="connsiteX70" fmla="*/ 714375 w 1390650"/>
              <a:gd name="connsiteY70" fmla="*/ 1343025 h 1609725"/>
              <a:gd name="connsiteX71" fmla="*/ 742950 w 1390650"/>
              <a:gd name="connsiteY71" fmla="*/ 1333500 h 1609725"/>
              <a:gd name="connsiteX72" fmla="*/ 762000 w 1390650"/>
              <a:gd name="connsiteY72" fmla="*/ 1304925 h 1609725"/>
              <a:gd name="connsiteX73" fmla="*/ 790575 w 1390650"/>
              <a:gd name="connsiteY73" fmla="*/ 1295400 h 1609725"/>
              <a:gd name="connsiteX74" fmla="*/ 819150 w 1390650"/>
              <a:gd name="connsiteY74" fmla="*/ 1276350 h 1609725"/>
              <a:gd name="connsiteX75" fmla="*/ 895350 w 1390650"/>
              <a:gd name="connsiteY75" fmla="*/ 1228725 h 1609725"/>
              <a:gd name="connsiteX76" fmla="*/ 952500 w 1390650"/>
              <a:gd name="connsiteY76" fmla="*/ 1181100 h 1609725"/>
              <a:gd name="connsiteX77" fmla="*/ 1038225 w 1390650"/>
              <a:gd name="connsiteY77" fmla="*/ 1133475 h 1609725"/>
              <a:gd name="connsiteX78" fmla="*/ 1057275 w 1390650"/>
              <a:gd name="connsiteY78" fmla="*/ 1104900 h 1609725"/>
              <a:gd name="connsiteX79" fmla="*/ 1143000 w 1390650"/>
              <a:gd name="connsiteY79" fmla="*/ 1085850 h 1609725"/>
              <a:gd name="connsiteX80" fmla="*/ 1200150 w 1390650"/>
              <a:gd name="connsiteY80" fmla="*/ 1066800 h 1609725"/>
              <a:gd name="connsiteX81" fmla="*/ 1314450 w 1390650"/>
              <a:gd name="connsiteY81" fmla="*/ 1076325 h 1609725"/>
              <a:gd name="connsiteX82" fmla="*/ 1323975 w 1390650"/>
              <a:gd name="connsiteY82" fmla="*/ 1114425 h 1609725"/>
              <a:gd name="connsiteX83" fmla="*/ 1295400 w 1390650"/>
              <a:gd name="connsiteY83" fmla="*/ 1257300 h 1609725"/>
              <a:gd name="connsiteX84" fmla="*/ 1266825 w 1390650"/>
              <a:gd name="connsiteY84" fmla="*/ 1276350 h 1609725"/>
              <a:gd name="connsiteX85" fmla="*/ 1238250 w 1390650"/>
              <a:gd name="connsiteY85" fmla="*/ 1285875 h 1609725"/>
              <a:gd name="connsiteX86" fmla="*/ 1219200 w 1390650"/>
              <a:gd name="connsiteY86" fmla="*/ 1323975 h 1609725"/>
              <a:gd name="connsiteX87" fmla="*/ 1152525 w 1390650"/>
              <a:gd name="connsiteY87" fmla="*/ 1343025 h 1609725"/>
              <a:gd name="connsiteX88" fmla="*/ 1095375 w 1390650"/>
              <a:gd name="connsiteY88" fmla="*/ 1381125 h 1609725"/>
              <a:gd name="connsiteX89" fmla="*/ 1066800 w 1390650"/>
              <a:gd name="connsiteY89" fmla="*/ 1400175 h 1609725"/>
              <a:gd name="connsiteX90" fmla="*/ 1009650 w 1390650"/>
              <a:gd name="connsiteY90" fmla="*/ 1495425 h 1609725"/>
              <a:gd name="connsiteX91" fmla="*/ 990600 w 1390650"/>
              <a:gd name="connsiteY91" fmla="*/ 1552575 h 1609725"/>
              <a:gd name="connsiteX92" fmla="*/ 990600 w 1390650"/>
              <a:gd name="connsiteY92" fmla="*/ 160972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90650" h="1609725">
                <a:moveTo>
                  <a:pt x="600075" y="0"/>
                </a:moveTo>
                <a:cubicBezTo>
                  <a:pt x="590550" y="31750"/>
                  <a:pt x="580041" y="63221"/>
                  <a:pt x="571500" y="95250"/>
                </a:cubicBezTo>
                <a:cubicBezTo>
                  <a:pt x="567329" y="110893"/>
                  <a:pt x="570555" y="129146"/>
                  <a:pt x="561975" y="142875"/>
                </a:cubicBezTo>
                <a:cubicBezTo>
                  <a:pt x="553561" y="156337"/>
                  <a:pt x="536575" y="161925"/>
                  <a:pt x="523875" y="171450"/>
                </a:cubicBezTo>
                <a:cubicBezTo>
                  <a:pt x="487993" y="279096"/>
                  <a:pt x="479914" y="278110"/>
                  <a:pt x="523875" y="447675"/>
                </a:cubicBezTo>
                <a:cubicBezTo>
                  <a:pt x="529711" y="470186"/>
                  <a:pt x="590247" y="493766"/>
                  <a:pt x="609600" y="504825"/>
                </a:cubicBezTo>
                <a:cubicBezTo>
                  <a:pt x="619539" y="510505"/>
                  <a:pt x="627714" y="519226"/>
                  <a:pt x="638175" y="523875"/>
                </a:cubicBezTo>
                <a:cubicBezTo>
                  <a:pt x="656525" y="532030"/>
                  <a:pt x="695325" y="542925"/>
                  <a:pt x="695325" y="542925"/>
                </a:cubicBezTo>
                <a:cubicBezTo>
                  <a:pt x="706527" y="542063"/>
                  <a:pt x="818731" y="540383"/>
                  <a:pt x="857250" y="523875"/>
                </a:cubicBezTo>
                <a:cubicBezTo>
                  <a:pt x="867772" y="519366"/>
                  <a:pt x="875586" y="509945"/>
                  <a:pt x="885825" y="504825"/>
                </a:cubicBezTo>
                <a:cubicBezTo>
                  <a:pt x="894805" y="500335"/>
                  <a:pt x="905172" y="499255"/>
                  <a:pt x="914400" y="495300"/>
                </a:cubicBezTo>
                <a:cubicBezTo>
                  <a:pt x="927451" y="489707"/>
                  <a:pt x="939449" y="481843"/>
                  <a:pt x="952500" y="476250"/>
                </a:cubicBezTo>
                <a:cubicBezTo>
                  <a:pt x="961728" y="472295"/>
                  <a:pt x="972095" y="471215"/>
                  <a:pt x="981075" y="466725"/>
                </a:cubicBezTo>
                <a:cubicBezTo>
                  <a:pt x="1076734" y="418896"/>
                  <a:pt x="930858" y="478722"/>
                  <a:pt x="1047750" y="428625"/>
                </a:cubicBezTo>
                <a:cubicBezTo>
                  <a:pt x="1066881" y="420426"/>
                  <a:pt x="1095091" y="414408"/>
                  <a:pt x="1114425" y="409575"/>
                </a:cubicBezTo>
                <a:cubicBezTo>
                  <a:pt x="1171575" y="412750"/>
                  <a:pt x="1229840" y="407426"/>
                  <a:pt x="1285875" y="419100"/>
                </a:cubicBezTo>
                <a:cubicBezTo>
                  <a:pt x="1314657" y="425096"/>
                  <a:pt x="1350120" y="464295"/>
                  <a:pt x="1371600" y="485775"/>
                </a:cubicBezTo>
                <a:cubicBezTo>
                  <a:pt x="1377894" y="510951"/>
                  <a:pt x="1390650" y="557671"/>
                  <a:pt x="1390650" y="581025"/>
                </a:cubicBezTo>
                <a:cubicBezTo>
                  <a:pt x="1390650" y="644604"/>
                  <a:pt x="1388413" y="708365"/>
                  <a:pt x="1381125" y="771525"/>
                </a:cubicBezTo>
                <a:cubicBezTo>
                  <a:pt x="1378665" y="792848"/>
                  <a:pt x="1361692" y="838583"/>
                  <a:pt x="1343025" y="857250"/>
                </a:cubicBezTo>
                <a:cubicBezTo>
                  <a:pt x="1334930" y="865345"/>
                  <a:pt x="1323975" y="869950"/>
                  <a:pt x="1314450" y="876300"/>
                </a:cubicBezTo>
                <a:cubicBezTo>
                  <a:pt x="1296545" y="903157"/>
                  <a:pt x="1276261" y="941678"/>
                  <a:pt x="1247775" y="962025"/>
                </a:cubicBezTo>
                <a:cubicBezTo>
                  <a:pt x="1236221" y="970278"/>
                  <a:pt x="1222003" y="974030"/>
                  <a:pt x="1209675" y="981075"/>
                </a:cubicBezTo>
                <a:cubicBezTo>
                  <a:pt x="1199736" y="986755"/>
                  <a:pt x="1191339" y="995005"/>
                  <a:pt x="1181100" y="1000125"/>
                </a:cubicBezTo>
                <a:cubicBezTo>
                  <a:pt x="1172120" y="1004615"/>
                  <a:pt x="1162211" y="1007008"/>
                  <a:pt x="1152525" y="1009650"/>
                </a:cubicBezTo>
                <a:cubicBezTo>
                  <a:pt x="1063071" y="1034047"/>
                  <a:pt x="1086272" y="1027595"/>
                  <a:pt x="990600" y="1038225"/>
                </a:cubicBezTo>
                <a:cubicBezTo>
                  <a:pt x="977900" y="1041400"/>
                  <a:pt x="965087" y="1044154"/>
                  <a:pt x="952500" y="1047750"/>
                </a:cubicBezTo>
                <a:cubicBezTo>
                  <a:pt x="942846" y="1050508"/>
                  <a:pt x="933770" y="1055306"/>
                  <a:pt x="923925" y="1057275"/>
                </a:cubicBezTo>
                <a:cubicBezTo>
                  <a:pt x="902017" y="1061657"/>
                  <a:pt x="799593" y="1074007"/>
                  <a:pt x="781050" y="1076325"/>
                </a:cubicBezTo>
                <a:cubicBezTo>
                  <a:pt x="657225" y="1073150"/>
                  <a:pt x="533189" y="1074690"/>
                  <a:pt x="409575" y="1066800"/>
                </a:cubicBezTo>
                <a:cubicBezTo>
                  <a:pt x="383446" y="1065132"/>
                  <a:pt x="333375" y="1047750"/>
                  <a:pt x="333375" y="1047750"/>
                </a:cubicBezTo>
                <a:cubicBezTo>
                  <a:pt x="251483" y="993155"/>
                  <a:pt x="355095" y="1058610"/>
                  <a:pt x="276225" y="1019175"/>
                </a:cubicBezTo>
                <a:cubicBezTo>
                  <a:pt x="265986" y="1014055"/>
                  <a:pt x="258111" y="1004774"/>
                  <a:pt x="247650" y="1000125"/>
                </a:cubicBezTo>
                <a:cubicBezTo>
                  <a:pt x="229300" y="991970"/>
                  <a:pt x="190500" y="981075"/>
                  <a:pt x="190500" y="981075"/>
                </a:cubicBezTo>
                <a:cubicBezTo>
                  <a:pt x="177800" y="971550"/>
                  <a:pt x="163625" y="963725"/>
                  <a:pt x="152400" y="952500"/>
                </a:cubicBezTo>
                <a:cubicBezTo>
                  <a:pt x="144305" y="944405"/>
                  <a:pt x="140955" y="932481"/>
                  <a:pt x="133350" y="923925"/>
                </a:cubicBezTo>
                <a:cubicBezTo>
                  <a:pt x="85899" y="870543"/>
                  <a:pt x="91055" y="876678"/>
                  <a:pt x="47625" y="847725"/>
                </a:cubicBezTo>
                <a:cubicBezTo>
                  <a:pt x="17436" y="802442"/>
                  <a:pt x="32195" y="830010"/>
                  <a:pt x="9525" y="762000"/>
                </a:cubicBezTo>
                <a:lnTo>
                  <a:pt x="0" y="733425"/>
                </a:lnTo>
                <a:cubicBezTo>
                  <a:pt x="3175" y="701675"/>
                  <a:pt x="-4745" y="666715"/>
                  <a:pt x="9525" y="638175"/>
                </a:cubicBezTo>
                <a:cubicBezTo>
                  <a:pt x="19764" y="617697"/>
                  <a:pt x="50486" y="616264"/>
                  <a:pt x="66675" y="600075"/>
                </a:cubicBezTo>
                <a:cubicBezTo>
                  <a:pt x="76200" y="590550"/>
                  <a:pt x="82941" y="576971"/>
                  <a:pt x="95250" y="571500"/>
                </a:cubicBezTo>
                <a:cubicBezTo>
                  <a:pt x="112898" y="563656"/>
                  <a:pt x="133547" y="566165"/>
                  <a:pt x="152400" y="561975"/>
                </a:cubicBezTo>
                <a:cubicBezTo>
                  <a:pt x="162201" y="559797"/>
                  <a:pt x="171450" y="555625"/>
                  <a:pt x="180975" y="552450"/>
                </a:cubicBezTo>
                <a:cubicBezTo>
                  <a:pt x="238125" y="558800"/>
                  <a:pt x="295851" y="561214"/>
                  <a:pt x="352425" y="571500"/>
                </a:cubicBezTo>
                <a:cubicBezTo>
                  <a:pt x="366395" y="574040"/>
                  <a:pt x="378349" y="583245"/>
                  <a:pt x="390525" y="590550"/>
                </a:cubicBezTo>
                <a:cubicBezTo>
                  <a:pt x="410158" y="602330"/>
                  <a:pt x="447675" y="628650"/>
                  <a:pt x="447675" y="628650"/>
                </a:cubicBezTo>
                <a:cubicBezTo>
                  <a:pt x="470513" y="697163"/>
                  <a:pt x="442805" y="611604"/>
                  <a:pt x="466725" y="695325"/>
                </a:cubicBezTo>
                <a:cubicBezTo>
                  <a:pt x="474191" y="721456"/>
                  <a:pt x="485235" y="746363"/>
                  <a:pt x="495300" y="771525"/>
                </a:cubicBezTo>
                <a:cubicBezTo>
                  <a:pt x="492125" y="809625"/>
                  <a:pt x="490828" y="847928"/>
                  <a:pt x="485775" y="885825"/>
                </a:cubicBezTo>
                <a:cubicBezTo>
                  <a:pt x="484448" y="895777"/>
                  <a:pt x="482414" y="906475"/>
                  <a:pt x="476250" y="914400"/>
                </a:cubicBezTo>
                <a:cubicBezTo>
                  <a:pt x="459710" y="935666"/>
                  <a:pt x="419100" y="971550"/>
                  <a:pt x="419100" y="971550"/>
                </a:cubicBezTo>
                <a:cubicBezTo>
                  <a:pt x="415925" y="981075"/>
                  <a:pt x="416675" y="993025"/>
                  <a:pt x="409575" y="1000125"/>
                </a:cubicBezTo>
                <a:cubicBezTo>
                  <a:pt x="402475" y="1007225"/>
                  <a:pt x="389980" y="1005160"/>
                  <a:pt x="381000" y="1009650"/>
                </a:cubicBezTo>
                <a:cubicBezTo>
                  <a:pt x="370761" y="1014770"/>
                  <a:pt x="362886" y="1024051"/>
                  <a:pt x="352425" y="1028700"/>
                </a:cubicBezTo>
                <a:cubicBezTo>
                  <a:pt x="334075" y="1036855"/>
                  <a:pt x="313236" y="1038770"/>
                  <a:pt x="295275" y="1047750"/>
                </a:cubicBezTo>
                <a:cubicBezTo>
                  <a:pt x="282575" y="1054100"/>
                  <a:pt x="268989" y="1058924"/>
                  <a:pt x="257175" y="1066800"/>
                </a:cubicBezTo>
                <a:cubicBezTo>
                  <a:pt x="240259" y="1078077"/>
                  <a:pt x="227322" y="1095027"/>
                  <a:pt x="209550" y="1104900"/>
                </a:cubicBezTo>
                <a:cubicBezTo>
                  <a:pt x="198107" y="1111257"/>
                  <a:pt x="184037" y="1110829"/>
                  <a:pt x="171450" y="1114425"/>
                </a:cubicBezTo>
                <a:cubicBezTo>
                  <a:pt x="161796" y="1117183"/>
                  <a:pt x="152400" y="1120775"/>
                  <a:pt x="142875" y="1123950"/>
                </a:cubicBezTo>
                <a:cubicBezTo>
                  <a:pt x="136525" y="1133475"/>
                  <a:pt x="123825" y="1141077"/>
                  <a:pt x="123825" y="1152525"/>
                </a:cubicBezTo>
                <a:cubicBezTo>
                  <a:pt x="123825" y="1216342"/>
                  <a:pt x="121066" y="1283050"/>
                  <a:pt x="142875" y="1343025"/>
                </a:cubicBezTo>
                <a:cubicBezTo>
                  <a:pt x="149737" y="1361896"/>
                  <a:pt x="180717" y="1356558"/>
                  <a:pt x="200025" y="1362075"/>
                </a:cubicBezTo>
                <a:cubicBezTo>
                  <a:pt x="222250" y="1368425"/>
                  <a:pt x="244977" y="1373226"/>
                  <a:pt x="266700" y="1381125"/>
                </a:cubicBezTo>
                <a:cubicBezTo>
                  <a:pt x="280044" y="1385977"/>
                  <a:pt x="291200" y="1396095"/>
                  <a:pt x="304800" y="1400175"/>
                </a:cubicBezTo>
                <a:cubicBezTo>
                  <a:pt x="323298" y="1405724"/>
                  <a:pt x="342949" y="1406245"/>
                  <a:pt x="361950" y="1409700"/>
                </a:cubicBezTo>
                <a:cubicBezTo>
                  <a:pt x="377878" y="1412596"/>
                  <a:pt x="393700" y="1416050"/>
                  <a:pt x="409575" y="1419225"/>
                </a:cubicBezTo>
                <a:cubicBezTo>
                  <a:pt x="466725" y="1416050"/>
                  <a:pt x="524022" y="1414882"/>
                  <a:pt x="581025" y="1409700"/>
                </a:cubicBezTo>
                <a:cubicBezTo>
                  <a:pt x="618173" y="1406323"/>
                  <a:pt x="623390" y="1395626"/>
                  <a:pt x="657225" y="1381125"/>
                </a:cubicBezTo>
                <a:cubicBezTo>
                  <a:pt x="666453" y="1377170"/>
                  <a:pt x="676275" y="1374775"/>
                  <a:pt x="685800" y="1371600"/>
                </a:cubicBezTo>
                <a:cubicBezTo>
                  <a:pt x="695325" y="1362075"/>
                  <a:pt x="703167" y="1350497"/>
                  <a:pt x="714375" y="1343025"/>
                </a:cubicBezTo>
                <a:cubicBezTo>
                  <a:pt x="722729" y="1337456"/>
                  <a:pt x="735110" y="1339772"/>
                  <a:pt x="742950" y="1333500"/>
                </a:cubicBezTo>
                <a:cubicBezTo>
                  <a:pt x="751889" y="1326349"/>
                  <a:pt x="753061" y="1312076"/>
                  <a:pt x="762000" y="1304925"/>
                </a:cubicBezTo>
                <a:cubicBezTo>
                  <a:pt x="769840" y="1298653"/>
                  <a:pt x="781595" y="1299890"/>
                  <a:pt x="790575" y="1295400"/>
                </a:cubicBezTo>
                <a:cubicBezTo>
                  <a:pt x="800814" y="1290280"/>
                  <a:pt x="809625" y="1282700"/>
                  <a:pt x="819150" y="1276350"/>
                </a:cubicBezTo>
                <a:cubicBezTo>
                  <a:pt x="864847" y="1207804"/>
                  <a:pt x="800136" y="1292201"/>
                  <a:pt x="895350" y="1228725"/>
                </a:cubicBezTo>
                <a:cubicBezTo>
                  <a:pt x="966296" y="1181427"/>
                  <a:pt x="879161" y="1242216"/>
                  <a:pt x="952500" y="1181100"/>
                </a:cubicBezTo>
                <a:cubicBezTo>
                  <a:pt x="975648" y="1161810"/>
                  <a:pt x="1013904" y="1145636"/>
                  <a:pt x="1038225" y="1133475"/>
                </a:cubicBezTo>
                <a:cubicBezTo>
                  <a:pt x="1044575" y="1123950"/>
                  <a:pt x="1047750" y="1111250"/>
                  <a:pt x="1057275" y="1104900"/>
                </a:cubicBezTo>
                <a:cubicBezTo>
                  <a:pt x="1063197" y="1100952"/>
                  <a:pt x="1141757" y="1086189"/>
                  <a:pt x="1143000" y="1085850"/>
                </a:cubicBezTo>
                <a:cubicBezTo>
                  <a:pt x="1162373" y="1080566"/>
                  <a:pt x="1200150" y="1066800"/>
                  <a:pt x="1200150" y="1066800"/>
                </a:cubicBezTo>
                <a:cubicBezTo>
                  <a:pt x="1238250" y="1069975"/>
                  <a:pt x="1278766" y="1062600"/>
                  <a:pt x="1314450" y="1076325"/>
                </a:cubicBezTo>
                <a:cubicBezTo>
                  <a:pt x="1326668" y="1081024"/>
                  <a:pt x="1323975" y="1101334"/>
                  <a:pt x="1323975" y="1114425"/>
                </a:cubicBezTo>
                <a:cubicBezTo>
                  <a:pt x="1323975" y="1162433"/>
                  <a:pt x="1332521" y="1220179"/>
                  <a:pt x="1295400" y="1257300"/>
                </a:cubicBezTo>
                <a:cubicBezTo>
                  <a:pt x="1287305" y="1265395"/>
                  <a:pt x="1277064" y="1271230"/>
                  <a:pt x="1266825" y="1276350"/>
                </a:cubicBezTo>
                <a:cubicBezTo>
                  <a:pt x="1257845" y="1280840"/>
                  <a:pt x="1247775" y="1282700"/>
                  <a:pt x="1238250" y="1285875"/>
                </a:cubicBezTo>
                <a:cubicBezTo>
                  <a:pt x="1231900" y="1298575"/>
                  <a:pt x="1229240" y="1313935"/>
                  <a:pt x="1219200" y="1323975"/>
                </a:cubicBezTo>
                <a:cubicBezTo>
                  <a:pt x="1214645" y="1328530"/>
                  <a:pt x="1152855" y="1342943"/>
                  <a:pt x="1152525" y="1343025"/>
                </a:cubicBezTo>
                <a:lnTo>
                  <a:pt x="1095375" y="1381125"/>
                </a:lnTo>
                <a:lnTo>
                  <a:pt x="1066800" y="1400175"/>
                </a:lnTo>
                <a:cubicBezTo>
                  <a:pt x="1044437" y="1433719"/>
                  <a:pt x="1024295" y="1458814"/>
                  <a:pt x="1009650" y="1495425"/>
                </a:cubicBezTo>
                <a:cubicBezTo>
                  <a:pt x="1002192" y="1514069"/>
                  <a:pt x="990600" y="1532495"/>
                  <a:pt x="990600" y="1552575"/>
                </a:cubicBezTo>
                <a:lnTo>
                  <a:pt x="990600" y="1609725"/>
                </a:lnTo>
              </a:path>
            </a:pathLst>
          </a:custGeom>
          <a:noFill/>
          <a:ln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rgbClr val="C00000"/>
                </a:solidFill>
              </a:rPr>
              <a:t>?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092248" y="1114604"/>
            <a:ext cx="218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Blockchain Approach</a:t>
            </a:r>
            <a:endParaRPr lang="en-GB" b="1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2908038" y="4005064"/>
            <a:ext cx="2528058" cy="493785"/>
            <a:chOff x="2908038" y="4005064"/>
            <a:chExt cx="2528058" cy="493785"/>
          </a:xfrm>
        </p:grpSpPr>
        <p:sp>
          <p:nvSpPr>
            <p:cNvPr id="19" name="Nach oben gebogener Pfeil 18"/>
            <p:cNvSpPr/>
            <p:nvPr/>
          </p:nvSpPr>
          <p:spPr>
            <a:xfrm rot="5400000">
              <a:off x="3413887" y="3499215"/>
              <a:ext cx="364232" cy="1375929"/>
            </a:xfrm>
            <a:prstGeom prst="bentUpArrow">
              <a:avLst>
                <a:gd name="adj1" fmla="val 36925"/>
                <a:gd name="adj2" fmla="val 25000"/>
                <a:gd name="adj3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Nach oben gebogener Pfeil 19"/>
            <p:cNvSpPr/>
            <p:nvPr/>
          </p:nvSpPr>
          <p:spPr>
            <a:xfrm rot="10800000" flipH="1">
              <a:off x="4283968" y="4210818"/>
              <a:ext cx="1152128" cy="288031"/>
            </a:xfrm>
            <a:prstGeom prst="bentUpArrow">
              <a:avLst>
                <a:gd name="adj1" fmla="val 45930"/>
                <a:gd name="adj2" fmla="val 50000"/>
                <a:gd name="adj3" fmla="val 3297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617531" y="4131459"/>
              <a:ext cx="109837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/>
                <a:t>This </a:t>
              </a:r>
              <a:r>
                <a:rPr lang="de-DE" sz="1050" dirty="0" err="1"/>
                <a:t>won‘t</a:t>
              </a:r>
              <a:r>
                <a:rPr lang="de-DE" sz="1050" dirty="0"/>
                <a:t> </a:t>
              </a:r>
              <a:r>
                <a:rPr lang="de-DE" sz="1050" dirty="0" err="1"/>
                <a:t>work</a:t>
              </a:r>
              <a:r>
                <a:rPr lang="de-DE" sz="1050" dirty="0"/>
                <a:t>!</a:t>
              </a:r>
              <a:endParaRPr lang="en-GB" sz="1050" dirty="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7452320" y="1628800"/>
            <a:ext cx="1630575" cy="4752528"/>
            <a:chOff x="7501130" y="1628800"/>
            <a:chExt cx="1630575" cy="4752528"/>
          </a:xfrm>
        </p:grpSpPr>
        <p:sp>
          <p:nvSpPr>
            <p:cNvPr id="23" name="Rechteck 22"/>
            <p:cNvSpPr/>
            <p:nvPr/>
          </p:nvSpPr>
          <p:spPr>
            <a:xfrm>
              <a:off x="7740352" y="1987992"/>
              <a:ext cx="1152128" cy="12969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Image result for elevato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" r="44575"/>
            <a:stretch/>
          </p:blipFill>
          <p:spPr bwMode="auto">
            <a:xfrm>
              <a:off x="7812360" y="2089067"/>
              <a:ext cx="1036637" cy="1151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Pfeil nach unten 23"/>
            <p:cNvSpPr/>
            <p:nvPr/>
          </p:nvSpPr>
          <p:spPr>
            <a:xfrm>
              <a:off x="8172400" y="3284984"/>
              <a:ext cx="288032" cy="3096344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Pfeil nach unten 25"/>
            <p:cNvSpPr/>
            <p:nvPr/>
          </p:nvSpPr>
          <p:spPr>
            <a:xfrm rot="10800000">
              <a:off x="8172400" y="1628800"/>
              <a:ext cx="288032" cy="359192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501130" y="4506215"/>
              <a:ext cx="1630575" cy="1077218"/>
            </a:xfrm>
            <a:prstGeom prst="rect">
              <a:avLst/>
            </a:prstGeom>
            <a:solidFill>
              <a:srgbClr val="D9D9D9">
                <a:alpha val="60000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/>
                <a:t>Blockchain-</a:t>
              </a:r>
              <a:r>
                <a:rPr lang="de-DE" sz="1600" dirty="0" err="1"/>
                <a:t>based</a:t>
              </a:r>
              <a:endParaRPr lang="de-DE" sz="1600" dirty="0"/>
            </a:p>
            <a:p>
              <a:pPr algn="ctr"/>
              <a:r>
                <a:rPr lang="de-DE" sz="1600" dirty="0"/>
                <a:t>design </a:t>
              </a:r>
              <a:r>
                <a:rPr lang="de-DE" sz="1600" dirty="0" err="1"/>
                <a:t>is</a:t>
              </a:r>
              <a:r>
                <a:rPr lang="de-DE" sz="1600" dirty="0"/>
                <a:t> a </a:t>
              </a:r>
            </a:p>
            <a:p>
              <a:pPr algn="ctr"/>
              <a:r>
                <a:rPr lang="de-DE" sz="1600" dirty="0"/>
                <a:t>permanent</a:t>
              </a:r>
            </a:p>
            <a:p>
              <a:pPr algn="ctr"/>
              <a:r>
                <a:rPr lang="de-DE" sz="1600" dirty="0" err="1"/>
                <a:t>elevator</a:t>
              </a:r>
              <a:r>
                <a:rPr lang="de-DE" sz="1600" dirty="0"/>
                <a:t> </a:t>
              </a:r>
              <a:r>
                <a:rPr lang="de-DE" sz="1600" dirty="0" err="1"/>
                <a:t>ride</a:t>
              </a:r>
              <a:endParaRPr lang="en-GB" sz="1600" dirty="0"/>
            </a:p>
          </p:txBody>
        </p:sp>
      </p:grpSp>
      <p:grpSp>
        <p:nvGrpSpPr>
          <p:cNvPr id="1024" name="Gruppieren 1023"/>
          <p:cNvGrpSpPr/>
          <p:nvPr/>
        </p:nvGrpSpPr>
        <p:grpSpPr>
          <a:xfrm>
            <a:off x="3809532" y="3720280"/>
            <a:ext cx="714375" cy="981075"/>
            <a:chOff x="3933825" y="5210175"/>
            <a:chExt cx="714375" cy="981075"/>
          </a:xfrm>
        </p:grpSpPr>
        <p:sp>
          <p:nvSpPr>
            <p:cNvPr id="3" name="Freihandform 2"/>
            <p:cNvSpPr/>
            <p:nvPr/>
          </p:nvSpPr>
          <p:spPr>
            <a:xfrm>
              <a:off x="3933825" y="5210175"/>
              <a:ext cx="714375" cy="981075"/>
            </a:xfrm>
            <a:custGeom>
              <a:avLst/>
              <a:gdLst>
                <a:gd name="connsiteX0" fmla="*/ 0 w 714375"/>
                <a:gd name="connsiteY0" fmla="*/ 0 h 981075"/>
                <a:gd name="connsiteX1" fmla="*/ 190500 w 714375"/>
                <a:gd name="connsiteY1" fmla="*/ 371475 h 981075"/>
                <a:gd name="connsiteX2" fmla="*/ 590550 w 714375"/>
                <a:gd name="connsiteY2" fmla="*/ 714375 h 981075"/>
                <a:gd name="connsiteX3" fmla="*/ 714375 w 714375"/>
                <a:gd name="connsiteY3" fmla="*/ 9810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75" h="981075">
                  <a:moveTo>
                    <a:pt x="0" y="0"/>
                  </a:moveTo>
                  <a:cubicBezTo>
                    <a:pt x="46037" y="126206"/>
                    <a:pt x="92075" y="252413"/>
                    <a:pt x="190500" y="371475"/>
                  </a:cubicBezTo>
                  <a:cubicBezTo>
                    <a:pt x="288925" y="490537"/>
                    <a:pt x="503238" y="612775"/>
                    <a:pt x="590550" y="714375"/>
                  </a:cubicBezTo>
                  <a:cubicBezTo>
                    <a:pt x="677862" y="815975"/>
                    <a:pt x="696118" y="898525"/>
                    <a:pt x="714375" y="981075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ihandform 3"/>
            <p:cNvSpPr/>
            <p:nvPr/>
          </p:nvSpPr>
          <p:spPr>
            <a:xfrm>
              <a:off x="3981450" y="5448300"/>
              <a:ext cx="590550" cy="714375"/>
            </a:xfrm>
            <a:custGeom>
              <a:avLst/>
              <a:gdLst>
                <a:gd name="connsiteX0" fmla="*/ 590550 w 590550"/>
                <a:gd name="connsiteY0" fmla="*/ 0 h 714375"/>
                <a:gd name="connsiteX1" fmla="*/ 209550 w 590550"/>
                <a:gd name="connsiteY1" fmla="*/ 295275 h 714375"/>
                <a:gd name="connsiteX2" fmla="*/ 0 w 590550"/>
                <a:gd name="connsiteY2" fmla="*/ 71437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550" h="714375">
                  <a:moveTo>
                    <a:pt x="590550" y="0"/>
                  </a:moveTo>
                  <a:cubicBezTo>
                    <a:pt x="449262" y="88106"/>
                    <a:pt x="307975" y="176213"/>
                    <a:pt x="209550" y="295275"/>
                  </a:cubicBezTo>
                  <a:cubicBezTo>
                    <a:pt x="111125" y="414337"/>
                    <a:pt x="55562" y="564356"/>
                    <a:pt x="0" y="714375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679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2963031" y="1210465"/>
            <a:ext cx="3370560" cy="3987313"/>
            <a:chOff x="2963031" y="1210465"/>
            <a:chExt cx="3370560" cy="3987313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100816">
              <a:off x="3280805" y="1210465"/>
              <a:ext cx="3052786" cy="3987313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 rot="21097767">
              <a:off x="2963031" y="1252881"/>
              <a:ext cx="3128153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00" dirty="0">
                  <a:hlinkClick r:id="rId3"/>
                </a:rPr>
                <a:t>http://www.ponton.de/downloads/enerchain/InDerFalleDesDemokration.pdf</a:t>
              </a:r>
              <a:endParaRPr lang="en-GB" sz="700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-33444" y="1737473"/>
            <a:ext cx="3587089" cy="2096648"/>
            <a:chOff x="-33444" y="1737473"/>
            <a:chExt cx="3587089" cy="2096648"/>
          </a:xfrm>
        </p:grpSpPr>
        <p:sp>
          <p:nvSpPr>
            <p:cNvPr id="8" name="Rechteck 7"/>
            <p:cNvSpPr/>
            <p:nvPr/>
          </p:nvSpPr>
          <p:spPr>
            <a:xfrm rot="20994794">
              <a:off x="53629" y="1737473"/>
              <a:ext cx="293396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100" dirty="0">
                  <a:hlinkClick r:id="rId4"/>
                </a:rPr>
                <a:t>https://m.youtube.com/watch?v=M_Sbim-5VoI</a:t>
              </a:r>
              <a:r>
                <a:rPr lang="en-GB" sz="1100" dirty="0"/>
                <a:t> </a:t>
              </a: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8407">
              <a:off x="-33444" y="1968976"/>
              <a:ext cx="3587089" cy="186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uppieren 15"/>
          <p:cNvGrpSpPr/>
          <p:nvPr/>
        </p:nvGrpSpPr>
        <p:grpSpPr>
          <a:xfrm>
            <a:off x="5353264" y="1665842"/>
            <a:ext cx="4536051" cy="4855691"/>
            <a:chOff x="5353264" y="1665842"/>
            <a:chExt cx="4536051" cy="485569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7469">
              <a:off x="5353264" y="1665842"/>
              <a:ext cx="3876080" cy="4855691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hteck 4"/>
            <p:cNvSpPr/>
            <p:nvPr/>
          </p:nvSpPr>
          <p:spPr>
            <a:xfrm rot="685449">
              <a:off x="5731107" y="1813776"/>
              <a:ext cx="415820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800" dirty="0">
                  <a:hlinkClick r:id="rId7"/>
                </a:rPr>
                <a:t>http://enerchain.ponton.de/index.php/3-applying-the-blockchain-to-energy-trading</a:t>
              </a:r>
              <a:endParaRPr lang="de-DE" sz="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PONTON / Blockchain Hall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Fame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277">
            <a:off x="720584" y="4420782"/>
            <a:ext cx="3862391" cy="217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23528" y="717518"/>
            <a:ext cx="4285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Find </a:t>
            </a:r>
            <a:r>
              <a:rPr lang="de-DE" sz="1400" dirty="0" err="1"/>
              <a:t>more</a:t>
            </a:r>
            <a:r>
              <a:rPr lang="de-DE" sz="1400" dirty="0"/>
              <a:t> </a:t>
            </a:r>
            <a:r>
              <a:rPr lang="de-DE" sz="1400" dirty="0" err="1"/>
              <a:t>information</a:t>
            </a:r>
            <a:r>
              <a:rPr lang="de-DE" sz="1400" dirty="0"/>
              <a:t> </a:t>
            </a:r>
            <a:r>
              <a:rPr lang="de-DE" sz="1400" dirty="0" err="1"/>
              <a:t>here</a:t>
            </a:r>
            <a:r>
              <a:rPr lang="de-DE" sz="1400" dirty="0"/>
              <a:t>: </a:t>
            </a:r>
            <a:r>
              <a:rPr lang="de-DE" sz="1400" dirty="0">
                <a:hlinkClick r:id="rId9"/>
              </a:rPr>
              <a:t>http://enerchain.ponton.de</a:t>
            </a:r>
            <a:r>
              <a:rPr lang="de-DE" sz="1400" dirty="0"/>
              <a:t> </a:t>
            </a:r>
          </a:p>
        </p:txBody>
      </p:sp>
      <p:sp>
        <p:nvSpPr>
          <p:cNvPr id="9" name="Rechteck 8"/>
          <p:cNvSpPr/>
          <p:nvPr/>
        </p:nvSpPr>
        <p:spPr>
          <a:xfrm>
            <a:off x="4075112" y="6632591"/>
            <a:ext cx="1815126" cy="18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plus </a:t>
            </a:r>
            <a:r>
              <a:rPr lang="de-DE" sz="1200" dirty="0" err="1">
                <a:solidFill>
                  <a:schemeClr val="tx1"/>
                </a:solidFill>
              </a:rPr>
              <a:t>projects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under</a:t>
            </a:r>
            <a:r>
              <a:rPr lang="de-DE" sz="1200" dirty="0">
                <a:solidFill>
                  <a:schemeClr val="tx1"/>
                </a:solidFill>
              </a:rPr>
              <a:t> NDA…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AutoShape 5" descr="data:image/jpeg;base64,/9j/4Q/+RXhpZgAATU0AKgAAAAgACwEPAAIAAAAGAAAAkgEQAAIAAAAJAAAAmAESAAMAAAABAAEAAAEaAAUAAAABAAAAogEbAAUAAAABAAAAqgEoAAMAAAABAAIAAAExAAIAAAAGAAAAsgEyAAIAAAAUAAAAuAITAAMAAAABAAEAAIdpAAQAAAABAAAAzIglAAQAAAABAAAGPAAAAABBcHBsZQBpUGhvbmUgNgAAAAAASAAAAAEAAABIAAAAATkuMy41ADIwMTY6MDk6MjQgMTI6NDc6MTIAACCCmgAFAAAAAQAAAlKCnQAFAAAAAQAAAlqIIgADAAAAAQACAACIJwADAAAAAQAgAACQAAAHAAAABDAyMjGQAwACAAAAFAAAAmKQBAACAAAAFAAAAnaRAQAHAAAABAECAwCSAQAKAAAAAQAAAoqSAgAFAAAAAQAAApKSAwAKAAAAAQAAApqSBAAKAAAAAQAAAqKSBwADAAAAAQAFAACSCQADAAAAAQAYAACSCgAFAAAAAQAAAqqSFAADAAAABAAAArKSfAAHAAADOgAAArqSkQACAAAABDQ4MACSkgACAAAABDQ4MACgAAAHAAAABDAxMDCgAQADAAAAAQABAACgAgAEAAAAAQAADMCgAwAEAAAAAQAACZCiFwADAAAAAQACAACjAQAHAAAAAQEAAACkAgADAAAAAQAAAACkAwADAAAAAQAAAACkBQADAAAAAQAdAACkBgADAAAAAQAAAACkMgAFAAAABAAABfSkMwACAAAABgAABhSkNAACAAAAIgAABhoAAAAAAAAAAQAACCMAAAALAAAABTIwMTY6MDk6MjQgMTI6NDc6MTIAMjAxNjowOToyNCAxMjo0NzoxMgAAACgjAAADpAAAHtQAAA2NAAAm7wAAA7EAAAAAAAAAAQAAAFMAAAAUBl8ExwcDBDVBcHBsZSBpT1MAAAFNTQAKAAEACQAAAAEAAAAEAAIABwAAAi4AAACMAAMABwAAAGgAAAK6AAQACQAAAAEAAAABAAUACQAAAAEAAAC6AAYACQAAAAEAAAC4AAcACQAAAAEAAAABAAgACgAAAAMAAAMiAA4ACQAAAAEAAAAAABQACQAAAAEAAAABAAAAAGJwbGlzdDAwTxECALkBqwGjAZsBlQGSAbEBPgKDAcAASwA1ADUAMQA0ADYAwgG7AbQBrwGnAZ0BmQEQAd8AggCvAGAASQAWABgAHADVAcwBwwG/Ab8BswGqARkBjwDlALUAvgCoABQAHwAnAMEBrwHFAcQBvgG3AagBxABkAFsBzwDIAKUAFQAYACsAeAHXAEMBmAGYAaABdgGLAIQAqAC9AK4AmwAyADAALABgAD8AtQCxALUAhwCXAKoA1ADJAAEBggDkAGUAfAEDAT0AfABVAfQAcwB7ADUAjgDyANQAugDWAAsBmQBnAfoANwCqACwBeAB8AHIAGAAaAc8A5ACSAKoAqQBcAMIADwFKAGAA0ABhAGQAvgBGAHAB8gDcADIAZADcAH8AQAApAEYAbAB0ADcAYgCAAPsADgHcAEIAcgBiAEIAcgBGADYAmgCBADkAMgBQAHYAkwDEAAMBgwCQAFUAMgDSAD4AUACvAF0AMwA7AHsA5QA0ASUBNwEVAd0ASQA3ADMARwCbAOoAwwAqABgADwE4AQQCCwE1AYIBDAGMADoAQgBeAIgAogHUAM8A1AB2AZABeQFFAT4BNQEkAcQAkACWAKsA2gCIAHwAbAB8AJkAogA6AEYAdgAXAGwAaABHAEwAiADiAIEAYQBOAFwAUABGAB0AKABpABkAIwAzAEEAnwDHAO4AAAgAAAAAAAACAQAAAAAAAAABAAAAAAAAAAAAAAAAAAACDGJwbGlzdDAw1AECAwQFBgcIVWZsYWdzVXZhbHVlVWVwb2NoWXRpbWVzY2FsZRABEwABaNasb2KPEAASO5rKAAgRFx0jLS84OgAAAAAAAAEBAAAAAAAAAAkAAAAAAAAAAAAAAAAAAAA////16QAACioAAAEmAAB6Uf///RwAAByXAAAAUwAAABQAAABTAAAAFAAAAAsAAAAFAAAACwAAAAVBcHBsZQBpUGhvbmUgNiBiYWNrIGNhbWVyYSA0LjE1bW0gZi8yLjIAAA8AAQACAAAAAk4AAAAAAgAFAAAAAwAABvYAAwACAAAAAkUAAAAABAAFAAAAAwAABw4ABQABAAAAAQAAAAAABgAFAAAAAQAAByYABwAFAAAAAwAABy4ADAACAAAAAksAAAAADQAFAAAAAQAAB0YAEAACAAAAAlQAAAAAEQAFAAAAAQAAB04AFwACAAAAAlQAAAAAGAAFAAAAAQAAB1YAHQACAAAACwAAB14AHwAFAAAAAQAAB2oAAAAAAAAANQAAAAEAAAAcAAAAAQAADG8AAABkAAAACgAAAAEAAAAMAAAAAQAAAhoAAABkAAARQQAABiYAAAAKAAAAAQAAAC8AAAABAAAACwAAAAEAAAAAAAAAAQAAKlAAAAAlAAAqUAAAACUyMDE2OjA5OjI0AAAAAOfDAAAAx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/9sAhAABAQEBAQECAQECAwICAgMEAwMDAwQFBAQEBAQFBgUFBQUFBQYGBgYGBgYGBwcHBwcHCAgICAgJCQkJCQkJCQkJAQEBAQICAgQCAgQJBgUGCQkJCQkJCQkJCQkJCQkJCQkJCQkJCQkJCQkJCQkJCQkJCQkJCQkJCQkJCQkJCQkJCQn/3QAEAGb/wAARCATIBmADASIAAhEBAxEB/8QBogAAAQUBAQEBAQEAAAAAAAAAAAECAwQFBgcICQoLEAACAQMDAgQDBQUEBAAAAX0BAgMABBEFEiExQQYTUWEHInEUMoGRoQgjQrHBFVLR8CQzYnKCCQoWFxgZGiUmJygpKjQ1Njc4OTpDREVGR0hJSlNUVVZXWFlaY2RlZmdoaWpzdHV2d3h5eoOEhYaHiImKkpOUlZaXmJmaoqOkpaanqKmqsrO0tba3uLm6wsPExcbHyMnK0tPU1dbX2Nna4eLj5OXm5+jp6vHy8/T19vf4+foBAAMBAQEBAQEBAQEAAAAAAAABAgMEBQYHCAkKCxEAAgECBAQDBAcFBAQAAQJ3AAECAxEEBSExBhJBUQdhcRMiMoEIFEKRobHBCSMzUvAVYnLRChYkNOEl8RcYGRomJygpKjU2Nzg5OkNERUZHSElKU1RVVldYWVpjZGVmZ2hpanN0dXZ3eHl6goOEhYaHiImKkpOUlZaXmJmaoqOkpaanqKmqsrO0tba3uLm6wsPExcbHyMnK0tPU1dbX2Nna4uPk5ebn6Onq8vP09fb3+Pn6/9oADAMBAAIRAxEAPwD9XSoAAOevQGmLu3b+1aBgLkSLnBqHytoK9xX9WqOh+KygVihKknr6VXjCrL8469BV7yyAFB4700xpxwck9K2Wxn5FQIQ27v1GKGxnJ61Z8vCjHqeDVcJhzz1/OqsRu7jFOwjBo+Y+uMk59KCCpyQTilw2cZ4z61NhON9BwQgZYDBPT6U1lKsCvalUt5gAB68VLhi2F7fzp2WwmiABAwbHehly3zCpQWHDAGkWNjwKfJcqy3IRw25icg1GYY25PHuO1WCm04OQOlNOGAAoMpq5AkChlZPXnNKVRWGOanG0HjINRouWyBnNOKuyUiFoCBlec9qgKkY3DpyK0MgtxwSeaj8oKD15oaKsioqkMGXoOfxqdAN/HXNPMSgev04pFQg8dvWtYLTUhRsNAG4kdPeg/M2ecdKnIOBkcDpS4KkEAgg1ErbAo2RAhGRu65pY1YtgcA9anVSfkIIOaRIWJ+XjHTNSxKHYi8jLZzk9zSBWZTt+U1cKkAAfT/8AVSImDuHQ+tFthOLtYhWNBg88+1OUByWAyQTketTADfnPFCqMY6kHik49y46aEPko+STyKiMCsu3oCeKthAUwOpz0/wAajCuH3HoKuGrFymeYmHXv61SliYMM9PX2rdMYByfu0hiAIYjP1rSPYairHNiMGT7ucd6dhUGDjOa3mtIicfrVcWJDA4zQkSo6WM6JCpBHr3p7LySlXfsgCbwenrTFibgHtWkB21KyLvwccdhS+WDhSM1ZZW3bT0pmQDnHeko6XBK2pXaJS+QeR/nFMeAI4281dQbnywOKCufvHvTURSMx4FT5u9RBMMMDOelaxSM5Vh+NKYVHzfz61onoEnczEy7YParIxycfN61MAQPlGamREChT3/OmSmR28QbBHBJ5q+kao+4cetNjjRWG0Z+lWBljx0BqGgS6DHRAQMY5pUQfeA5B60qqB/OkCEt3xWPJZjegqhWYOO5+lNMeJcvxzmlAZWAHT1pMnfz+YppCilsAALbgO/BpfLBwfxxSZYP7VKpBGfWhRSRo/IEiHUd6WKKTflhgD171NEQVGe1Ad3OH57YpC9RphYHGMZOakSJR8x5NPUqmFBJx61Id2ODxSaAgKAnJ/MUwRLngd6shSp2t260zG0nJwM9qh9AcblExYfLDPPanqG+5jirgQAcUbFO3HIanFahylUBN6gDj3prxlzwMDPFaggUfM/rgUvlJnI5NW43GloY6wjow69Kj8oLKM8nmtKWHbHuHQHiqwBYhscGhCSsQNCOo496rC23YKjpV0qzMIxnmmqSnyDIx1zWsCI2Mz7DIxIGPxqPyCGwfWthefam7RkOB0q7j5fsmX9nw2CMZ4zTfJK8g9P8ACtZgCcjoPaqzImM9Oe9NK5N+hhtHg5PQVCyYkGTnn0raZIy/POPSqUsIyG61pB63Yn3M9oTkMBnHI9alQHhu1WvILr7jrRFbMBlvritGSoJFLAYnuM04fOAzDjvVvyeAB3PPpUPkyCTA6H8qd0FtbkQHy5U4FQsxBx1qwIiADIPwpBb5OR3ogtQTS2Ky7S2DnOc1OqjIBH41N5AXpR5ZBwORnr6fhQ0t0TIYsa/f/D2pBEM5PI96nVD1OfSlCYBz1FS0O9tAVAze3TmpVCd+CPWjgcEdPSpRnbnsaUttBySHRKSR6VM0aq/AqvEDkdetWhuY/L9KyT1sVqReYm7OCf8A61I5jIDN3ri/EPjCz0e5OnWq+fcfxYICp7MepPsKf4b1DU9VcNMWkQDG1R8o9z/9evkM+4yweBk6bvKa6L9We7l2RV8Rae0e7PSdI8P69rDeTodrJcsecIpPHvWZ4ril8Fv5HiofZZBghDhj/wCOk4rRt/2yP2SfgrAtv8UviT4b0WXbt8l76OacEcYMNv5smfbbX5z/ALQf/BSz9krxbqs8PgDXtR8SyOxVG0zSL6ZSc9maOPP9a/Pq3ilWk7QpRXq3/wAA+ko8HQ2cm/Q+g9e/aA+FvhyYxaldzlwTxFbyN0688D9a4XX/ANtv4AaDo0Ntql1qEebh2QixkYkFVz0Pt9eRX5e+JvjxaeILiS407wh4vn3dA2kOhGeh+eTgfXtXyX8WPi7ZyS2sE/hzXbN7cuXW5to4jhwMY3S84wauh4j4ttXUf6+ZdTguilo5H7rW/wC3n+zBMVhbW7uHPUyafcgD2O1Wro7H9tf9lqVDMPF8SA5+V7W7U/l5NfzO/wDC19AkkJNjqaKOQTbg+38Lk1fj+Knh1VCSwakgyPvWU2P0z/n9fZXiFWe8Y/icX+qkVs2f09WX7Yf7MEyjb4205Ce0oni/PfEK2ov2nf2cJ3H2fxzo248D/SlUZPY7sY/Gv5bl+KXg0Nm4uJ4wD957a4Cg/UIasD4m+BZkI/tFeOOY5l/mlaQ8QJX+CP3mX+qif2n9x/VLbfHj4HXi/wCi+MtCkI7DULcfllxW1bfE74XXu02fijR5CTkbb+2z/wCjO9fygv8AEH4ezYMmq2ecj/WHBOf95R0qYeLvAkrL/wATPTzkfxSxY4+tdVPxAvvSX3mEuFbbS/A/rah8TeFrhVa21WxlB6bLqF/5Oa2ormzuPmtpUfnAKOp/kTX8j1prfgp2Cx31gSTlcSw5P055rZh1fQonAt722XcMjbMi/iMN1/WtP9f11pfiT/qtLpP8D+s8wz7VLoxyTjipo4J8jdFJnv8AKf8ACv5Q7fxBdmUPaahIGzkeXcnI49RJXS2XjDxnBj7DreoIychUvbhefYLJXSuPKct6b+9A+GqnSaP6lmtZi4LIwwecgjBrxD4n3ludaiskzm3iBcf7Tkn+WK/n6tvip8YNNYtB4o12NV5IF/dAY+u+vufwB4l8Srounah4r1S5u7nyEmuri7laSQrguQ7OSSEXgZ6AVjieL6Vem6cYtGtHIp0pqbZ+QP8AwU68af8ACZ/tWalotq5kg8M2tnpcZHRZFjM83T/prLj6iv71/wDg3S+AcnwN/wCCXfg/U7y28jU/HM914guHYbSVuW2W+R6CKNcfXPev83++m1n9oX9oeKOOQyXnjXX0RTkkk394FX3OEYAfQDvX+wX8M/AOgfCP4a+HvhJ4UQQ6Z4a0610mBQMFY7aFI4yPwUfia/nHifGKpjU793+h+vZTR5MKonoVvta2WcjZkEsD/CScn8jUDNb79v8Aq3k3FvcrjIJ+mO/SnxzP9lxKuHHysCBgsAMj6N2rl9S1CGK0hdJXRGLM28YOARkkY/h4DcfdJPavCq4lQV2d1CmTmaQPJK21vLIEWF+bbgZyckZyMjrg4HWs1VTYrRrgAyMNuDyzbm57fNySepBqd5jbl4gTnc+e5HA6EZOM9v7xrJvrgR2pSEBW2sozgAsemVz+IJOfzrihiIvVnZGFmedai0Y+L3hmKNCFSz1WRsICoBWDJHcZYnJPDH3r1q8WC6t5o7tPMEwKyK3RlPG1s5BAyRzwOcCvH79nl+LehRyZzDZ6k7Ak7iD9mUYK9T2wflx7ivW5rhBEVBGSMllIJAXgt6EDoMdz0JrvyuV3KXmFSN0jTaQgvIr7Qp/i/vZxk5BzxkjOe2BXPzWttcXMpliVjKBFMSP9YBnaHznONxxncR2ArRmuQvmRKGwo54PXqQv4YGBz9K+Kf2qf2sdI+AsEfh7RY0vPEN3FviRj+7hhOV82Qr3Zt2xR165YAivXpb2RGiXM9j6F8d+O/CHgHSZdf8a6jFY23McjTtudguMoFG95SA2SuJGA+bywATX4pftF/HXw58YreDwto2kC2sLC9e6hklKFwSrIfLVMrEcbSskLRuR8rhutfNvjf4o+MviXrsviTxpqEt/cyngux2IMk7Y0+7GoJOFUADJArI09wzKe1dMMD7ynUWx5eMx/PF04bP8AE6Xw1oelaa0bWcQ3kBTIxLSMB/ediWP4mvd/Dccck+5xhlGBnrzXkek4VhjJA616z4e3tIsvQjv6V0NN6niTtc+gdBuCkQVfxrubef5FbHNeeeH43Ko0h9vrmu9RduM9K5JLW7NIRTsZ2p3IQDHJ9q8Q8XglXfdhc8D0r2jV/kjye1eH+LZ0iTY2AM8Zq6MbDq2Z8u+MblSGQnpyo96+W/EpUhmnzkEkkDv9K+l/GL/MzLjIJOa+afETmSWXk7eh54FenTh3OOSWzPC9bSNgDJyc5OPU+leX61blBhWJXdx9cV6jrLN5jhDwBjPrXmesNG6nafmyc46GuqyehDgeV6s+HIl4GM//AFq8z1EKJfNTgk5z2xXpWrK/mZU8jr65rzrVNm5kxuPb2+vrW8FoQ4XR5/rLssE80fO2J8AHHIU4x+VXdHR1022HZYo1Bznqgz+PvWZ4kUR6ddbucwyNnsPlPWtuyDRwxIOdqKPr8o61ajrqQmk7FuMjdgDj16k//WqRowzAsNvpUZBQAqcA9/apMgKB2znFXylJK4iKEOw9PTnFMYRAiMZHfj2+tOJwApxkev5fnSvu2bRzjn6Y7Urg1fcrCMZxjgccfp+tTLtVhkeoI7ZqMJt5XIx0yc8n3qRdrOC3bqDQkrajS10HrhQSOucn2FRRqSCXHBOCB14qUKo4YEE56f1o5Vfk/wAgU+lzRsaQNyk9O3NOiA8vHagMxXb0HoPWlLBjuHAxx71lbUlXvcn2gsoz978KR+GDE5xxnuaeoZF4BHUjPJx6VHk8ADnnn1p8tjRST2J48Bic5Gec+3/1xTRk8jqeffn6VJGRG23gL1xjP+RTvMBJwMDPAHt6VcF0FdXGso2lgCewHftQjDaYyCT6ep+tP3KwDDIz7f5/GmshztB5HHsD/hT2WpnJaksYcrtABPT6d+lSbOfn+Y9fx/qKVUfhBk7epHbI4GPSpY0BUBwfbB7dah26C5FsieKQ7NinaDxgf57UvKrsPIyM/wDAaVCURM5Jb26Z9+1P3MAGJ49z2HsaFHqiraDSOjvnCnqMnnHX34qdlO8YB+X8s/4molB3jdyQcYOPyqYFSVRmP4/571pCOglFWuK+7YCePm9OcmpwR8rMefXPPT+VVyshYsvOQQfT2q0vmBQo4+vI/CnyrYlRVribMEMenP5+tNAbcWbjBJP49z/jSk4Ri5IyfWkxhcLjA6H2PrQtDWFloEiFpFbgYP8AD2qZCSOvB9ehz6CmrjjDdBk1IFYuGdfm6D6D0980OKK23AIEAzz/AInpTQjAfMM+v/1xUm5dyyZ7/NSISzEt26/hTt0IUew3byC+Mn09u9WBK64OSVHJ9h9Peq+ArB0yAc85/Spd2I8ZAGPwA/nStbUpaEkYO0EL7j6fSpYwSQoPI6D8aSMqVyjE46duT9c9aarZI4OemT7U9GtSXLsT/vhjZg/McEjoD9KkVC2Udc4HOeMnPX2+lR5O3f8AdZDwV9fXnsasZcjC859ewpcoOzECMpKj7uf85/lxTl3b8dRx0+tCKAPkyGHBboDj/wDXT0I8xBkE9fc+oP8AhWT3NEiRJGRdvTnAPXI/CoQpwGI28kdOMf8A66n24wAvy+qj175PFIyjeSow3PPf2/8A1VPLfQzSjfQIkAVA/Ixnjvn8xTI2WRycYx93HTPpSorvkRDrg47Dj+tOCEqEYHHJXn19cUuXSyG3YTLiQMDtG7/IpSZlc5J4HrwT9KcSr/KDnB6fT9cUA5Y7P14pxWplNq9yPeU+UnbjAGehx2/KpIpTGojLFB04z0/+vVYqpYhckyevc9KlwynjI56n1GOT9f0q+ToFtEW49Sv5WIeQlHySP6frV7+1dQ8syq4DDPDdCO1Y8QBQMoIJypyasRApwRjbwDn/AD+VZcvQrk1si/Fql7bsS0pZmOCTyOeRnrxT7rWb+5JMz5L5DEjqCACvoAVGMdxWYUwu84JB7j9O+aqsZY1DOGHzHn0PfpQootadSLRrm8S4vr+OTDy3juHAAOUC7W+obJB7VvJqepszBJOWKk577SSM/QsSPqa52wUbScgfvJGwecZY8HHtWgEZmA6E5Ax39TSkki4uxba5Mll9lkjjYA8AopX7pj6EEfcJUexx0q+NY1F7qe8uNs0l0rxyuUXcySRrC6k45DRIkZ/2FC9Kx4pCQMMMEjaCakVVnjMijAHG0HjPvipVJWFpsb/9rTXNwmUiRonkkTai8NPMk8hOc58ySNGbOQdo7Crdv4o1SwnuLiJkM9zKk8soG2R5Ip2ukIYdNs7tL8oGW65AArmkMRVSMnB5Hb6VYjYBcEDgnaQD0PGD9OnrVxpq9wi0XbS+tdNaP7PZxbY1QLGwJjJjikhRihOGZUmfazZIJ3dar3t/Y3GkrprxEfLKm9ZH80xS2qWbReaWLLGLdBGFXAAJPeqki/xFcBSV/wA+lVjCrkSMSAWwcnO7A4x7f1p8qL2Vjr7rxi92t2biAIl35p2KW2IZpYZX2DPBJt41zz8ox3zUFr4ntY3sLk2rGW0uPtDYkbdcv9sa/Jmcckee275NpwAoOM55pRtCryCvI4znJP59qeIdxww6evHH07ZpTppmntJP4mbsOqQ2mkjTLUSovmWkoPmcAWYuPKBjxtkw11K+6QMwYjaRUUt1pxha2UTmNLH7DF++Jkjj/s9dNULKcsqLECVQEKrMe3y1ihOOhI7Uhi2rlBkjjj9az5ehPNrdPY62+1qw1iZluoyvmvcO+0YCm4+zbjHnOGVLZUV23HDMSCcVINV0VdYTWCjNLb3QuokdjwVv2v8AaXUhhhzsGwIQo3D5jXI+UxjSQBkCk8H0pfLbqFUnjqf84qlho7G312pbXU7LR9S8P6U8NtavKsMa2zSPIBmWW1jughCK+woZbtn/AHm9wFHO4mqNlLptn4X/ALIgnKzRxtbozRsVji/s9dPQ7izMWBDSlQAoztXqSOcRVQeUvqfr/nNPCoXwgODnp25wf1FRWwcZblU8ZKJ6Nqmo+GL6/wBSm06X7LZ3DXLQQeUVLtcT2j7XCvtVBHbYwzSDcfu96vQ6hpb6rpt3c37KbW7W9uCvmfuC+qXGoyCFcgsQZYwpiEXzKWPOCfJMEBc9FGSfftTSZi2RliM4/qan6jBKxEsQ90j0bS7rT7fw9HFLfILuJLe2eBVk3zi2068iErvwqobm4XaGYttDMfRrerWumatoWo6VDfW7hIrgRhmYKzTWtjaRqqkDcwSCYnbGpxgF+RXm5dyuF5JOM+oH9KYpAbk4yQWHt070vqUIu8dy5Yycl77uevpN/aniWCSO5jVLy+E9wxcK0cTa59vY3DnOSIYoyQzycHHUYrPgggvdAtLSaaNzBFaQSDcGzJDZagWCx4JZftFyi79mN5ODjLV5YJG2ny+QPunJAx+HaphOI2LNnAPJzgYx1PtimsDzdQhiraWPadesbaz06/0nRCrStBc75d679jWel2igyKful45SqiWQ4Q5jHU7AtNKm8RW+qXUIuoW1YXNsoKAzRy63LJlMrhUEEaOcxjCsMdQK8DWSVsY+ULyozwD6elTJNMqDzWLsc5PTIP8ASuSrk7kmuY2p4/laaR//0P16cAE4XHbHpVd4nA3lcduK0SCAAOvem7cDdnjPQV/VUZ3PxaSbZmtEoAXkjPeoZIwGyc9elaTqCFZsjB4qs0RZs89cdfStYSW5m09ip5Q78e1MaIsNx+lWymMnr9KjCP8Ax5zWvMTyso+Uudp+b2piwlD6+uat+Vk7h9KDGRz6HvQh8tyt5bKvHQdRSxhmCjoAamUAjOMH/Gn+WuRjqaY3BlRlxweRnp70iIchscZ5NT4AGGBJ7U4Id+0/Umi4cpA0jM27HT3pgEYG09O1WSndeaSOPGFAPHSqTuZez7FIL+8GM46HNBBQ55x29KnZQCV6mk2sw2t9aleRNne5ABggLkg+lKRhuPwzUwjIIUD5famInz7fQ1UHqJvW6IcDPX6Cnxor/MTjnH5UAfMQB0pFVQ/1rRiZKqlhjv0/ClwuQCSTTtpQ/J0FKFzKFbjvkdhTklYLdxY03YGCQetKY8HbnHpimI48wBT7fhU5OPv8Cs+UEiKP+4enSpFDA7T05p3ljO4EHPSgY6DOAc0l3sO2pBsw+T0Bo4DfzqcoMfLz3qFk3sM0orqIGDj5l6egpFjbvznmpFDRYB7n9KMyLIB2Y1puBCd2doBxQwbvn0+lSEHOSfypzHGP7o/rSUmloFtLFRS+/J4pwOSA3anNknJ/AVHJnir9QcF0A5j5HIzUOzew46dxT9ik8cHH4VGqPGR6e3atLp7isMcFWx0FQ8u2ATSuQcMRwTTPmRiSOOmfaqdrEMEB3DGeDSqu1wOfb2oGQMx+poR3HLDHanccWJ8xO488nrRv+UjpQSx+YDj1p6RqCC3SmloTp1GCR+EH4VZUbQCevvUHCPnGfSm/MScUDb0Ly8EKTx3xTgy5CjvWcsrqAo6irCO2B/L096VrA7lzcRwKYAFcJnA9Kg83j1wetKZtpAB5qbWFZ3RMd3mfNyB6UrBg2VHFRblKgn86kjnRsKvr3qWmXJC5yQp6GpVUBckZUcVDlSwOOCacWLMFXPBquXoKTsTL/e6gdaQjcw8s5GexpuHGOOuetEYxyT19Km1hc2tyYBgcseOtOAyuDng1Arno2cCkwMgLQ4tsbn2Lm8gAdcHrTvNHTHH5VTALNs6VJhx15zUWQN9ybHHzZOanRlXtzVbcRgKdw+tKGIILc0Rj1QKNi5vDKFB4HGKkwFJIHNZ+/Dc+vAqwsm0ccnp+dMvoRzl2Ygjgj8Kp9GCsOKv8uwzzmq7jPy45qlqZyaZXLKh2cjtzVbcofPUVc8sng9B1qu2Mbm57A1UHoSNUjPoM0bjjCjH+NEa7/lzn2p2zkDt/WrC4rIx+fv6VQYOTkjCjtV5Q7MFGcU1gVO484qo72Dm6lBo3QjePxqNhk88n0NaLAyASY+lNSBtuX4JpuVxSM5D65461Kko9OOnNStAF6cYqPYf4+Kad9xWsSLtYZRevPFGzkAj2qSN9nyigKWcZ454+tXzBYqvDzx2pioBhm5Iq2y7W9s1GyDcAevoKaauCSSKwjZRv6YHFQupYZJwBVzHO3FRgE8OMDP8AKmhJWKy5PK9BSFmyP88UrhlI20zJyAetLbYly11LC8jCgk+1IrY/pUYbKg9O1CMWIdRgA0WuN2sWBJjGB04NTJLkgY4PX1qgJAwI9TU8JkSZZF6qQfyoULibsfmZ4g+IH7Q3xv8Aj/qf7MX7CHgxvHvjjTXJ1jUZzs0jQxITtF1MWVGl9VZ1UHjDnIH358Lv+Ddz9pT4yz22v/8ABQL45Xd5bHbLJ4e8Nb0tFPeMN+5hUAHHET59a/dv/gnN+zL8Kf2Zv2ere0+Glgtvd+Mru48T65dt8017qWoOZJHkb+5GuI4k6IigdSSfvrbjA65r+OOIMTOeLqKT2k/zP3/LIQp0IOC1stT8efg1/wAEIf8AgmL8Dj9t034eR69d5y1xrE73BJ/65rsjA+i/nX2tpP7JX7L/AIQiEXhb4eeH7JU+75djFx9Mg19XsCY8DkVyt+W214qa7HY60u583av8IvhjaxlbPw3pUQJwQtnAOfxSvJdb+EPwhmtpv7R8J6Jc+YOTLp1q/Qf7UZr6g1zLcHk5/QV45rx2pJtB5yBXRSnroYybZ+dviv8AZl/Zw1LU5PtHw+8NuSec6Va8/lGK4VP2HP2O9QmEl58L/DTkn5j9hRf/AEArX1VqIL6nIcYwcUyDO8Y9RXfGTta5PO1ufLT/APBOn9hiVdy/DDRUzn/VrMg564CyiuYvP+CYX7CNxEYP+Fc2SLnIMc90pH4iavvxYlA2jpXB+MNI8S6hNBJoU/lKgO8ByuSTxwK7MFS9tUVOUlHzexx4vFulTc4pu3Rbnwde/wDBJn9g+5VvL8GywFzz5OoXa8fi5xXLXX/BG79gm8Qf8U9qcI54XU5iOep+YNX3KPDvxIj5iuHbH/Tb+WTUR0/4o27bFeVwvT94hA/M19FT4e5vhrw+8+flxPKPxUJr5H573v8AwRJ/YRuZCItN1eNW7fbEY/m0R/rXB6l/wQf/AGKLxStvPrUB6AmS1lI/76gr9Rc/FO2YSOjAf9s2/lmkGofFAENtY46fIjfyqXw3U6VY/wDgQ1xTDrRl9x+R9z/wQA/ZEcSGw1rWIGbofJs2x2P/ACzFcRqP/BvL+zpM6vpXjDUoQBgK9hbNj8UdCcdfrX7TnWviPGcywOccHEY/pXq+h3FxdaXDPfIUmZfmXGMGuHHZXXwqU3NNeTuelgc6pYluMYtNd1Y/m+1r/g3o+G+k2smqp8QriS3tyJmjbT2jZ1Qhiu5bogFsYBwQM9D34r9sz4b2fwO/Zu8ffEuO5MbW+ny2lkmACJb6RbWFc55IEnUY6E1/SZ8Tbs2/g26RTgzFYh26kE/oK/l7/wCC5fxHHhr9n/wt8NoGxN4k1p72VAefs+lxbhkZ6GaZOvce1c+HxlSOsWds6MZ6NH5Yf8EX/g4fj3/wU3+F3hAQfaLLSdRl1q5UDIFvpMTXGW45G9EH1r/VTtJCNLhN629Y4BFc9eSUHzZ6985HY+1fwG/8GqPwjXUf2g/il+0HdwgR+GPDK6RanGf9L1ScM23P/TKEjjsa/vj0O5uZtJstT2fvnhjW5jHUOqDcMf3lb8xxX59nOJq/WWpR93Sz8+z9ej7n1uFoyjRjdaP8zSup44rWawk3sIoQTjO5oSMblPdl/P8AMVzGqzm6NmBKZwgP7zb8hIAHmAdMgNhxwCjN6Vb1WfY3lpNshc/upwP+PeXA+Vgf4XJxg8DoeoNclJcu06GbykeF2LrGCEV1B3Nz12liJDjlJAe1eFiMS3odcKPTY2769eFFmkLRgxssgbkDLDG4A9uRuH+0e1ZmrXcJtowCMgjcCM4B9VHXH55+lZRnkUGQhkZgDlhuI7kHkgt8uDjqVbH3+ass6C3kIkCouPlYZOSTz6sD6+mf7wrCNR7DlE5qJ1/4W3pKxbsR6VqGQB8o3SWqgK/8GeOOpH416+HeRhICDnDBj6r39lX9T055rxDQv9N+IFhdTE710u9H3iQQs9vknsMHqepzx96vV9S1yx0PSrvxDrtwsFjaRtLNJJ8oCxjlmx0jX9egyTz7+WVeVWRm/M85+PXxe0r4LfDfU/G1+yNdRgxWNs52+dcMf3aAc5GT5kg5wo+bJIB/m68eeNPEXjzxLdeI/FF013e3khkmkfux44HOFAACjsABXt/7Uvx51P43/EmTVoy0ek2ReHT4jxti3HMhGSN8nU44Awo6HPyvK+JsLzX6FgMvcKXPPdny2Y49TnyQ2RcgVCQo79feu500gbWUDC8H6VwlmwcDHB7V2+nDewfO0Aj8aVZdjiUj0nTH27QoBOa9Y8PqSwUD3NeRaYuXRT3Nev6BnzVbqOma53T1sxysj3bQG4VWOdnOa7peTk15/wCHiyAlRwOh6ZrvEYt361y1IWKhsZWquPKIYcA96+e/F8vmL5bHIycgjFe/axh4Wyfu187+LXxI0jL2JqqWliZrTQ+Y/FypukAHyg49K+cPED7C7R9MnH0r6M8WSqz+aDnnPvXzf4nbarbFIOeR7E16NIw33PHNXRwd0SgseefWvJdRMYjd1ABJ6fjXretsnMLH3xnmvItUcIhQLjBx6Gt4S6oOXsebayzM2HPHcDpmvMdRQh2CNhs547Yr0vWSY+h/PvXl+qMUZmIJx2Pv610U03uRfoec+J2J0q9+bKm3kyfX5SCDXUAqrc8DgfkMDnNcr4hjL6XcRRfMxQgY46kDiuvbZ5jFeevT1zirUXcynvoOAZEGT17U8EqASe2BnHFKCdgIGO3P86WPcqhAOB6GmncpaEYB4Dc+tPUyGQDOMd//AK9OVfLb5Vx6U9VxhTz356H/ACafKuom9bEXlkEZHU9Kj8so2GIABPP+fbpU+Dg98k59APpSqhA3Hp/nHFQ9rglYaFBHX5eR/hkU07guG547/SnCJmAG4fTr1P6U8RthSBkdOvOata7Fp2VkQjIYEA5HPvVhVIbOM4PTNNCFQAOfbpUn3RgnAxx9aXKK+thqqdvydP8A69PAYqVbg9O3rUe7kDOAec9sfSrEcRYKGU9QOf5+wpJapMZGo8vBbPOBinYHToM1KIyXIkOCBu/wp+xwQQTmrskBGMiTpnH4kfWpxGVXcwwMkc4NM8rCnzCCpBz6n+tOjdWdSp4xj3NS2BbXKnOOBzg8YHT+lSQqrnn+HrUMeSxVsgdeOfwNTiTY53AkfTP6UQl0F1JskAnnI9P0/CgfMq8Ej2PJB/pTVYHH+0OQOntzQu4DGSCvQZPFXFLoN+Qm4pxjPr/KpFGcBecevOP8+1QoDvVT0q2Am0ZHy+nX2796oPIlUSoSSMqASf5570oLY9exxz79aIi4IJJ4zgGnp8w6ZA6EcUtgUNAO07Q/Tp+frz/OlID8nPyZAHSmgLtyp6cdM9O1HUghsYPb36UDfdDogudj5weMk5xnpxVgb85kwD6jNQIQxGOT9eoqUr8xfPToD/PmosO2gm1udxz/AFqQBkO0/d/XFRqWRvLbIz69PpRsUSgcnGR9CPxrQl9gKxD5gvTsemamMbHLqcrkr0xkil4UjPKg59CAO2aOdqlOM559KABEYHLZAwSc81MEcjOCfx64piqOMj64PUVNtfqRjPODxxn0qeVD5dByDHlgZbJPTpn/APXU8TiSMSAlhnIPToe44qFY92HznJ5+napjuDYY8epGcfhn+dVYElbUXk7T0PI5qTBHzjGRjFMiU4AY5I9alAYcjd83Ax+meelZ3swTsKSxbzepYYPYdMdqXG1RkjA6nPX1/So8uJAwPsR7DmnFDkrnfwR6Z9O/pVNvoJ6CgP8AdUEA8j09OvvSKWxtAI3DnI5BB/pSEOXPltx3z6+49u1WdoB3AkD37/Xtik1d6ENlZi6DaeQOOemOe3Wmxqyhd7Y6jA5P41dwctvzzwp9McUzcI5Ax+XnBXHboM/jUNJaCauivhAOR91jlyMk4wOvQfhUwUsR2zznsMn+lKBIBvXB+vsfr1zTgJVIypP1wfr0NCRSi2rjFjRzskOSq44OP84oyA+enP6jp+VSK5aMDOcZ47ZoRiFwhyEOM+/pQ0gSYo27QASQDjp+vvUTp5qDruB5JPr1709NpVfvAsPc8Z/SoTJ5YAY+34f/AFqlaGiVhsQiWECPpkk98kkk96jZZFG1ySD90fXmljG2JOR0BJJ6HqelPTJP7wfKD1PB9889KiSuWl3HE7gB/CfT/wCtSAyQxlUBO4jkc8Y6/TPr3qNNzkooIHbHXFWoHIbyQN2ec+o9/wAatKw9X6FrDfK3VgRznHQf/XqPzN4y4JHJznA47jnvUy7VyOmTg84PXsaY23AiHzNyMdelXstCXHuITtcx5DD2HP4/jSeWDwDxyCOpJx0z6frTo88qMgr2FI77DnHCjA9Ofx/WpTGKpLIeMj0H+NBVi4EuT82c9B/9ce9Kd0mVPUHnnsaZs2qCuQvcN0/qaFroiloERkGUxgMcjHtnrT/3jAsnYdG9M/8A66iVxj5+OMZP9B0xVkRRyL5bfNn0PTrTjETitxoilMIeXODn5ev+c0FWVSwJbP8AEBjPt16j6VIjlMpIOBwMdsU12G4b/uocjkj26D2oSRJGrAZJyybeo5Ixxg0IjckqeRxk8+/+eamZYxjPDDsOpGfSmTSPIrMgOMHHUHA67R365rVMm5EsYI3pwByTk9O3/wCqmkMiqxxsJ7mnAyPGF37iGPT0+lAVn2/LnnaVx2/P+lJPoD8yQyBR5YYNyBuPfJoeNVy7MTyTjjBPr/k9KQEszGQ7epBJ6+n4fnVeAuYSiIQwwD1A/XBrOVzSK7Mlw5ywPIHU8nnnjPfFPhBZhKh4zjg9+D2PFQbkkkETsR8xx3yfr2yOlX8r83RQAT6Dg8Z/DvRG70uOVhCXWUM/8eRjGc/4CmIkn3V28/dB5GM0jLtj84ZYDA65HJ+vPt/9elXCuHZeBn368dKqW2ok9D//0f2TNpv4BOc5qMW+2P5efU1vzafcEfIM81AdPnj5IwOnPc1/TMMT3PySVDQwGQuBGAevUU1otuFx+XrW6bcR5Rh0qq8MkTbugHSumFZM5nRMmO3lzsA556VE8PzbGBHeuhSZx0HT8+at26BQVYDBPer9uHstDl/IBULGfmqrJbNG2D7/AOTXSXFoH+ZRj2qiYyrDP3v0rRVUyFTs7GR5YzmmMgOVUdeK1dgYgMPYGpHsptu+JNwFHtbIbh1MJYT9084PWkdMMDgj1rUaymRAz8c1G9pPLKIgDgHmmqqWzHyPcyyhJ49/wpVT5hnse9aDWjRsQAQBQLd4yG9fwrb25kqbtoZYG1wzcc9qRh5h3AexrTMPHmEde1VmjkBx09aamZ2ZQwchfwqExkHax5B6VfkTZgMOAccn0pV2qBjnPetFuRydyh5bcF/ypphU8N9K0MDG4GoRFk7QOAc5qlU6ByFbBGNvU01V2nODx2q8IskBxzTgqI57ZquczsyjE/G3HerKq7tu6gdv6U4pGFBA9ahdHQgxn61Ka0GtdCcllIBHWmMBxnr/ADqFTuwGzx707YQcgEgc0n5ArkwOF2AfLQj/ACbCOM9aMtnAHTpTUPGW4pegLfUbhnyScAHrS4A+fqB1FJkBtvTHIqVSv3scf561d+xXKiMISoIHFJ88TbGHHaryL8wK46dKbIAxOTx/WlcErMq+UJEI6HP4037PhcNz0GasxrnAXqeKkfBGF5xxTW6Ay1tiibc5oMTEZYdatoAvJ5zSqwRvm/i/lVRlczMkQEE4GCT9aiaMlgoPStB+HweRVNiyk7e5NaKVhEDIYyQP4ahPyuEYcVb28461CwC9skdjWjkloFhBuPfjmoWkJ4GRjrUwXGNvocevNQFC2CaasZtO12IxPfnPemqSB82TzjNM8shttPZGODVRRCRFgg5HAqRWcMWXOenNOQ5xzk96QKd+5TR5FNMkjl34L9R+VLuxg5qAr82e3bFOXPIOfqKlod2PY59wD3p3KkBTj2qFSqtgHFKpwBxzTFJWLCzuFxnB5zTxMSABVFV3HLetSIH3gMeM0WJLyXJAG71qVLkHG88Z/SqOMk7jnHT3qNFC884JoGpdC6bmIYC8j61Isy7evNZxQlyyg4/lR/CCM8dKBN9DYhmQkHoal8yMkYbg1hgsOc/jUaNsYHJ+lJQY+Z7G+rorc9OoqRcryDWJ5xLFh1qZJ2b71EY2EaXmZcEGpkk5C81leYoP07/WnCdlA7k1PJ2G2ajyAgbevT3qNn24bP8AjWd57BwMcZp7Shu3ehwE5dyxvZn6UkknyEKOnaqnmEc9v1pcs2Dnj2q0rDTFUuACfpUgc4z0/GoEYA89u9PB5znigdiSNiflPHpSI3zAnkfrUA4bap4zxQHzhs1cV1ByLQcEgke2KGLlipyBUJXqf8/hUiySL0BwalEi7cuARkd6dt5CnrTwRtx6+9TqFCfP+lJPWxcdNSpsVTgj8T0pioQ9XscewpeGHA4pOetgaKXlk4x9aYFxj0q95eflJwRUe0gE9hRzD5GkZ5QZCr696qsoUjg8d60WjJPseTULooAC5rVTJlEzm4+X3/WoBGxIye/Wrpi43H9PakVTwBnB4q1JEcpSwS205wKeoBwB0q0Coxu65/KhQFOWqluTfoUU55Xp2qfL7sZxk1NjPOB7U6IZbZjg04TtoxuJ/RN+zeDH8FPCuBgf2Zb4+myvdAQ3OeleJfs7qV+CXhYD/oGW4H/fAr2xO4POK/izO3/tlX/E/wAz9/wLf1eHoiORiFyua5XUBnn0rq5PukHNcrqRxk+leabWPNdc69z9K8a8SM2xk74r2TXeenvXiviVgUbrnB/OtqS1uhM+Z75QbyUDk7iOtLAhEiHGeRmpLkZvpWHr1qe3U7lI7GvStrcxvbRnRcD5sZ5pdm8fOOPWnfMQMAfhXD+LtX8VabdRLoMBkQplvk3c85+ldGDw8q1RUobvvojnxmIVGi6kk7LtqztSpHAHHevyf/4KQ/Ff/go58MfEfhD/AIYS8LN4k024s7t9cxpcWo+XcLKgtgPMkRk3JuJAyD1Nfff/AAmPjhWG+yyOnMT/AONRt408YK2yaxXaDnmNx/Wvp8JwziqU1NxjK3S6/wAz558U4VxtK/3M/nVuf26P+C9OigG++DLXIUEsW8Kzdv8ArjcHn6VTb/gqZ/wWO0CfHiD4DrNGqkkf8IzrEROPdJiOK/o0/wCFha9H/rLVMfRuv51KfinqoO2S3IJ4/wBY4r6OnQntLCQfo/8AgmC4hwP8z/E/nFH/AAWh/wCCkGngPr37P8A2Y3/8SrxBFwfU4cA/nT/+H9n7VuhBZPEXwFtxGT66xB/6HA2K/pFHxf1bbh4pj2wJ3GPTt0r06w1O91GxgvWkk/fIH2lycZHT8K4cyr4ehFe2waV/7zPTwGYYfEp+wk7o/G79kD9vzx7+3V4U8Qal4s8CJ4It/Dt5b28YFxNObqWaJnfAmhiKrGoX1yW9uf5xv+C4HxPTxd+1bY/D23Ym18K6LbWTgEYNxe5vpvXB2GJT06Yr+zj4p6nFN4sdbyX9zaRgSOf4Rje5/AV/nVftE/EPWP2iv2jvEXjtFd73xPrcptY1y5CSzC3tkU9ThFQdP518biqlO8qlOPLHe172+Z7mHXvWP7rP+Dbb4CR/DH/gmoPihf25jvviHqt9qoYjBe1tj9ltvw+WQj61/TRZ7ZtOj1jQSrNJEu4OflbgD5x1DLjrXwl+zt8JbP8AZo/ZX8AfAHSQNnhHw7aWcwAxuljjDz4H+1KX5r7TTQbWO1a/0tntGniWQgNldjYPT0HY1+RY3HTlL2lWVk720uvSSR9hQq80F7R2S0XVfMZcX4udVuI7aPybwRgy28x/d3EbDGQwyDjswyezcVx91d7JhbhBBHCrMFc79m0YDnHBCElJV/uEHtXRyC/ijWPWIW1C3ABWaHiRD6lQQ3H95fyNefT35+0CUAqEO7ft5QFmVZSCSWBHyTj+7zgVxKV7NP8Ar8/k9V6HRze7p/X9dmacs8a2zKUcONqbCfQ4wrD+IcDJ7qh6Mc4Ud5IqGSJ9wOMbdqgYA+6f4RjkAngf7mDQu5IIMwSAKVchkJJ2sBt5P8QAIUnvGUcfdzWbZzyG+43CTBywUFuBjBB4Lbs5/wBrI6PXXSo9zlm9C/4YSN/HETopDJpd0uCdijFzCQNnRnz0/uHIPavzm/bz/aNg1e+HwW8H3hkt7Nw2ryIcLJOn3LdSDysXV/V/l7HPsf7SH7QVz8ELGO48NMja5rOmXFvaFWBNsHmT/SGVvm4CsIT0Zh82TGRX4pmV5p2klZndiWLOdzMxOSSTySSck9zX3vCeSznNYippFbeb/wAjwc4x6hF0Y7v8P+CSySSzPvOeTVBxtfGe+SKs78cehwBVIHf19+v1r9FxHws+YpvWyNWyjACup5PpXZ6WBv4J5GK4eyLAgMPcGu70gdGbAGK+bq3udqdj0bRy4de4r1nw6pVjIc8GvLdC3ZAx8v616zoLMGCL39awd2G7sj3HQGzGjKCPrXXrvADE/LzXG6GWEYD9uK7DzDgA9q5p66mkXfRGDrLqsTeo5r558YSn94CcDkH3r3bXXEsDqx7fyr518WkvnkkL1OetXBXeom2kfNviWRBuCj168Zr568RP5gdFUk557V754nmy0jtnbyBXgPiFw0rbvlGMEHniuyn3RieL6sSImxztJIJ615fquVtyM8rk8/1Nem6ozEtzgdBXlOqSbWYdD7V2R3JlI871ONMmTPygfln0rzHWDySuOByOvNekay5B2sSOufevLNUdY5HeTOQcetbxfVEtnC65L/orqe5jAPuXX9PWundz52QMcnA9q47UjueGHP8ArriFSORx5i5zjPUV2GzLZQ8Z4B/wqvadyS5uLDA4z+f/ANelRuN2MY7+1Q4PykduKsHPJ6KOP8apyuib66kmVbtuOefwoRlfG7hQef8AOf1qIgnr06dc8ioVD7Sfwz3/AMilyMovRkK2MYHoOn9aZ8wGG4/rVRRJyoGAM9/ep0Zt2H60PZAnoSggnYp6fyqUlcBzn61WjOwAd/U/56VIuXHXrwe2fQUX0sgHLuZs449KYu/dsc5Bzge5p4A2BF5J5Bpi5YlicdjTWjsJLUlByVA4GefpUo3g7V/PsO1V134BYcd+/SpldyeQRj3oS01LcW9yeOJQu5c4B4zzmpM856D09M1XEkXJHzDoQfzqTechj9f8+1F7E2toKV8xMy5y3TpVqPbwQAG9qgVmJ9uef/1U4S7TtHzA+nX/APVWY9iwSoQMp3E9fU8fWkUAKCR09OP/AK9Azt3nntS4IBJPTgZppiYDfsDMABjuOMe1XAMxhVPT1+n9KqqMkHqeO/SrS7SxUAD/ADzVJ6FaW1E2OMNKmADgc5/xpwKqVKAkNjpzgD2zTwhaUOeh9e3vTl8wEsB9B2ptvdFJWGg7ed3Pr+PSpI2JkKnp3zj/AD9aYFVsbs5HU9qeC0beX1B4J9c+39aq73QnEUJyTjKHqB0GBTWKkAL3+Xn1FSMpLCIDIOP09KkVFYluDnoD3Pr+XpTTIdubQIU+XL9h06DP41L2YAE47Hr6/SnlGHONwGQMnIP+H1p0aEsvUtgDA7H/AOvSlfZFxfVFeGRWkJyTk8jPX2HrUkAU4PG3nJ/WpF8tXR/lAB9fxzVg7BymO544OTVol7kYEgUFeVfv/I06OGWMiNzgg/TqakPmeeZAcPkD24/Kn4Ysd3GMk+op7jZXCqHCOMdCBjOSalX7qhuox/nFOOQBx1+XkD+dOjRgdu09Tkgj09T2qSlG24sSyKAASPm6Z5PPNJASVGVKr7kkkGnruDHd0HPsfSrKLkrI6/L2B9fWhRvqEtrAiFV5X3zxik+bO48gjn8qbtbduVRk8+mff+tTKhbDNk5689Ki3VCUbIf5QLAMe/UdCDQERY8sM9vXH504A5yOe/px/jSRyH7h698Y6eppO+wLYMSBti8gcHHGP8aNh/h4A/p2A/rTju2F224HXPp/n3pGHR15B5Hv9fTj1q1fqRJ6XBSWTPTPT3NAY9xgkkHGTzTD/rAB1HT8e/4fyqX94P3o56n6/wD6qdhJdxV2hwPz9vw/pUkmGUhs7c/e9fpjsKbGSG39QvX1p3yBM8+n0+oNTLzKSIHQ4IZup4ye/vSgA48oEjPfHbnmjacBwv3epznOfbtihkzKd7EIOffPcEVl6FK9hwYA78exPtjPf26VW3p8wZflII68/p6/yqbDoybRgr0zjGfeq160cdlNLISWUMQMkcgd+ad2nqUhYmUouMAKq8dBkge/TrSKynLu/ABx0/Tmk8p44FbcMkAt9Mf40KwdQrBT6kcfyqbFxa3Jo5F3BOU44B7Ee/vT2DhvlVim07iOmfeoScOu/O0ccHv7e1StscEjcOM56Y+n5f402rD0LKSbyNpzngdh1xUbM1o4ERxnqSPfoKsxEONwHJ5weo78gdMU5SQQGOARlcjjPt9fWhNi6XK5CoN7cbjznGc+nFNVsqCFwAcL0z7/AOfSrII2bW55yOO/41A0fzAZ+RSMnoP504q7IiNjOcqo+8QOOQPrj/8AVUgR/NWGI7mA+nTrz9KRQ8a7m7cc9MZ9P0qY7mG4H5VPGPWmoilLW6I1RW54XGMkf1qYMm3G75ucY6j60xfk4/h4Hr/nvSiPMg4+U9TyAAO3vQn0EAjxGFx0459fT8u1MARFKsQSeQpxkj2pwXZnb82454PIP6jgVGxLOIGG7qcnqOwyfSgcNrkx2qCEAXaVXk8ge5qFoUhDzgYJHJ5zj1zmrAKxqVGdx6rnOO3/AOqoXQyD5CcHr6nPQYoVToV01IPKcSRsPuuOSc+/frShGLBWyGAxn+R9anVvlEkxwuTnBzj6fTmgqNgcEU3PsCVyIgbcINx+7huOvWpg5LJ5mFIPf0H8v1pkZkVdy4+bn6EVC5kLKJPfI9O/asuXTQpqwqOqx4OMHqT3A/wqzFGBGuGLL6Dvntz1qBBEAIeOuemc9jT4kYOrIRxnJGenpj9KqIruxKzKqbpsDGcnp7cUNhGKZyCcdeP/ANVJIq7Qi8Adjwcjpx6UhaMNg/MM4J/yKctBRWmh/9L93I2XIfHI/nVpJIivzjOfXmo0syEBPeg2syKcc46V+/e0PzXk0KtxFbyIxcDjoR1rFks4jGQxLYOfrWo9u5G4ZIB5HYUkaovLAnPFddKozndM5yO1gebY+QTwuea0I7WIYjb5iuRV5bS33b2zu5P0qxZwL5gDcgn8a6PbdgjRSZkvaF/lOB7exrLubIgDaOh7etegpHBGAAOvfuagkhtHiyxC84GaarNaEuhE84t7dm/duOnUf4Vv2jiNeRhfftWxJDGimJQPQ+vFZE0UUfCZ57GrVZ9ReySdi6/k7RwuM5wac7WynfsAz3rEXKEMe3WpFlDoFxkZNTzjsW7i3suFKgnrxWe8UO0ZQEk1M6yIvyHkdapklQM54pxm+hlOJSmgjQ4QYBqqLaKRsJ1NaIQucnpk0sed4OODwT9K6FWdrGShqYk2nuVJAwBUA00sQQcYFdlGQzDjcO+ae1rE5yoIY8561axjTK+rXZxi6UfLJz68D1qtLZTIvIwT2rr3sG++nPaoHRmGx1yw6VUcVdGPsdbI4sxNH8sn40xgBJuPTsetdFc2LuMlTnPFZbWrb9rLj1rohV5kc8qVnqZoAAy46005dcDnFXDAyjjsTwKiZCMYHT1ro9poS4akCQgg5xikMciEduetWokZRyelOGR8p7HoaFPQiz2KQMgIRicetNO0d+p6Va5A6VDsBwxHSqi2xJEaBcY7mrMYAGCAFqERssmADgHg0m2QEKp4Bph5kpUKAQeCachJbJ6D0pse/IReRU33MjIIzg0IVw+ZSWHaolbJweuKkUhiD/8ArqdUAQO3HbFNXugSsUJDiQKO/So2ztLE556VpyRo37wDp1pggBTfGOO1ITVzIMeMZ45qMxsTg/8A663UhTygAM5/SmvbiQKAOfQVUZdESo31MUrkhQCfWo9qj72RWs1rInA5zURgIOTzzV+07iaM8R/KOM89ahaDDbVOK0zGxbb155pJIMcglsmmqllYThcyzEuQSee1II8qcDrxWiYVI3D3xTYrcrwc5NXz3diFF7GSIlHyjtSiPGBWk8HOCOtQrCVBLDv+NWpsShrYz3BTg9DSIu4egrQEXGH5PPPtUbRqBu96fMOVyn5bcDPWnhDj5evTBq0FJAPvinDke5OKPadDNK5URdpIHfrilSJlGGz7VaWPjCjFOIC8dRRza3Y3FlLBjfb6UjgjCN61e2bwCvSlCKeCM0+YEikuenTvUWAoH+c1deIBuTkenao3j+XcvrirUrktGeCdwGTTGbAOBx0q00bJ8vQ1EI9/0ob0sS9CvGTuyPmyasRZBDGoVix1FSJu28Z684qpS1FfsWUkxg5qTjO5ugqiCoIyO/NLvwcioZUV0Lu+M/KO1J0PHWq0ZAI3gjJqwnytv69qpsYqsS205xntUqBgcdqkjGTkDrVlY1PK9T0z3rNsCr5ZxnGOeaaAcDHY/nWgqoQM8ineWpIx0Pb0qb2dx2uZrIysDg5PrQsZY7jwR2q55IztHODxUixgAA8epquYfKypjHLDrUsfQZHAqTYA2OopqqN23PXiocu4rMlVQCCOasRqvDdu9VATHhl+lWI5AFBNOW5cOxLt6AjmnKBux1HTNDEEcdutVlY9ff1qEPTYsAKQSfoKg3ADaM00MSMe9IGBOPQ1WyuRe+4xtynPJqu4wQRzjtV1juAA5qv0UFhzmri7INdimUJ/Dk+lIUOc9iak6cLnB6mlzhQtXe5JTkUhwPWo8D7oFWSACfX1qsQUwDziqi7aiY4NjBP0p6Ak5571EDluc09WI6++Ce1Un2JctLn9GP7Pq7fg14WUf9Ay3/8AQBXtKZzg1478Ago+D3hkjJxptsP/ACGK9jUYHrX8XZw/9rqv+8/zP6AwX8GCXZEEo4PrXKao/YV1kpG0jNcjqTgfKa8+JseZ6uckkk8c14r4l/1D44z3r2XXWC7mPGc9a8W19w9s7noOnfmuilpYibsfOdzk3MhH941JbnMqqeMGmTZa7fH94irVnC0siFemRwa7nJvQjodT5YUDvg0HcV2mpBGQ2xea4LxV40XwzfJZfZfO3JuLbtuOvsfSt8LhJ1qqo0VdnPi8VChTdSq7RR27DadvUGvyL/4KLf8ABUyL/gn/APEvw34AufAkni6LX9JfUzPFf/ZDDsneHyypglDA7c7sg+3ev0ZPxRhPzGxbn/bz/TvVeX4i6DfLt1LTUnHTEiRycf8AAweK+mwHD2LpVVOtRcl1V7fjc8WXEeBkuX2n4H8+lr/wcnfDLcBrHwl1GHnrFrlqevp5lumeK7Cw/wCDjf8AZynYDUfhr4gQ558u/wBOk47EElAa/ce61v4XXq7L3wxp8o777Gzcc/70dclfeDf2aNXKtqXw/wBBn7fvdGsG/wDadfRujC3vYSa/7eZxrMsDsqyv6I/Iq2/4OI/2N7iYJf8AgXxXbIe4GnTfiQtyK76x/wCDgz9hm4RfN0fxhCoAxt062kA5xtyl31zxx61+hd/8C/2LNVO3UvhZ4VlJPfQrH+kYqrrn7DP7DB0KXxC3wg8IhoY/PjddKgjZWXlWGwLyDgivOx8MDGCVWhOL6Xl/mehg8RRqStRqKVvT9D54/bO+L8PgT9mH4j/GJBJC9v4evJrcPhZEkuovJt1ODwytMo9iO/f+Rv8A4I2fs8wftI/8FLPhV8N9Xg8/TbDUf7Y1FSu4fZtJQ3DKe2GZVHPrX7u/8FvfifD4M/Ypk8HRS7bnxfrVpYDHVobYNdzZ5zjMcYP1FeYf8GrPwWl1j4t/En9prUoAV0iytfD9o+OPNvW8+429s+XGAe/zV+e5tUcaEo99D6LBwTlzM/tR13UBeXs1yw+aR9hz/tPz+GDXqWoaPommxTCWSTai/d3nlcnC4zyPQdq8J1Kb7RFIXBw28k9sFtor1p4bLTi8d2Ptl2g+Qc9R8uP/ANdfnmJnKHLyTcX2XX59LH1ODm47Nr0LVnLonnZ0vUpLdhtXY+Suc8cN+XWvPJJEa7NxKPK2zeaxUlimePNAH3opMYkX+Hk89a9Sa81tdOYrbwrygVJG4weucf5FeGy3ggmUOkkBgkdiAd0sBJyWVf44W9Oeprjptylff5p/iv1NatXz/FP8ht1dsxYKTCwbaqLhiu3PyLzhtq/NH2eMlTyK5HxV8QvDXwx8KzeMPGMzCxsYzhEG5pXcYjhRc5Jk6Kc4K8k5StC9mjtbCe5naOGGJDI7F8RhBl8lz91MAvE/8Jyp4r8WP2kPjxN8ZfFeNLLpoWm7ls0f5TISSXuXTs0v8K8hB0xuOfscjyaWKny7JbnhY3GqlHzPMviL43134i+Mb3xn4ikaS4vHLKpbIijH3Il7BUXjgcnLdWOeH4G0twD1qASliM9h+lWUJ2Bh+Wa/YKNGMIKEdkfHVKrnLmYOyqPmGR71WTZjGetWRhfk5yf8iqwyJML1rLEtco6VuY0LbsD613ujeWrBm47Vwtnt80Kw69K7nSo1ZlY847V8xU3PQ0PTdLGME8HpXqnh/wCaTDHABBz/AI15PpW0ttb1xXqHh2Ty5iCPlP8A+qsWK2p7voJSNNw7nP8A+quu3oq+4zxXE6I4EOOhFdIJM/XmuZvWxqtzmdbdQrBRyCa+e/Fr4MhGcZzgdq951q4KxsTyecd6+evErYDkMVwa0huTLax85eI2+bZnk5zn1rwDxFjzCI+uP1r33xNKGkdxztyBXzz4jkXewxk9K7Kb6Mxk7ankWsOZWZW4HTH0615Nq24ZROgPGOor1jW0684J6knr+HrXk+rhgCV/h6nPSuqCI3PNNWXAErcbfX1ryzVdsc24HhhmvTNXaSc7ecY/P8K8t1dsNsAxnPXtW0WthcrOMnkE2r2UaEEfaI8g9ODn+Vd/AqGIE46cetebrhfEFkm/pKGIPsrEfj7V3cdx+4Aj6YA5q2yWWiihyQOnp2zUZDLGduR6fj3prSKTj7tMEoyM8Yqbsd9LMBv3EngH0PNMJJbBPHOfpSo2Wy315/xp4OODz/8AXqoiiTrJnGBj270hYbSP8+1VCp3FmPHp14qZmZPlIPHOOuMcU9xtCgMDvz7571JGD98DFRIwPzPnB9Oo/DvS+ZuwVODn/OBQtEOLLCyk7XYAgdT2pqsceWOM/wCfypoB+8/SpVztwAOev0FCdglfYVWCFfQnPPalVWBA5GemO3vjvTVL7cnpj1zQrJhg3y5z7GtOdWuEiwrMMSdgcc9wO1PQhm2ngL9M/wCRTF3MM+2P/wBVSKABwMY9T3x3rO99xyVtSZiei5A659aVGeQDngED0PPp+VRIGcfIePXinrvGG6EDpSYla2paT94ATxinKJMFjwc4H1qJWBQK3QHj0x6Ypzr90sx4PAPqP161JUdESo3zYx3/ABFT7VZ8dcc8VEi7fmXjnr3/AANOAYuMcjp702+w4olDO2FVsgZGPXjvTwyEDHBP+ePWlUusoQ/MOvHTikCsGyp4Hv8AnVIryHCTccdewHY+/wBKnBZmGPqR/Q/jVJieSRwehqxHIypk885H0qk9kZTfYlABfpgDp64qZGbopOOn/wBb8agDEoFO1vQnjv8A0qZHTZlfmJ/U9KOlkQSBjx5oBqRt5cZ9enY1GCg6KcZHXv15qSP7pCjHPJHr6Vpc0hYVgGYRsM+W3PGc/T0qxGHVRuPHue34VF1b1z69sVLGCqAMoA/D+hoRKJkOcA5JBOO44/lTwAg5OTj8P889KgVy0mSCFHT0/GrIGG3OuQeg9DTaJitAKfNggAn14xmolDLFuzu9c9x0NWYQoXdkYHHXP9etVwr8nOM5PTgkcfhWcZ30NYvoLGNqAA5B5OB2qwiSHbyGycZIxjjp/k1CQ2FbGVA7/wCFWosDfs+YdPw61TfQpuw+NF2gqeMf5GKf95gwOB0H1HqfegsrL0yDkf5FNDgsG/hx/kEVPqDdhQZGYbyQCc5+p4+tIm+MZ+8QPoM54o3lRl9vyZxgY9/xx/WlwS4jY4/iGevP6Uk0mrCXZjSvzIuBjoKlwVOAuccnd+XNM2BvnXoD0Pb/AD1oVlYlgV2qe36/rSbtoJrQATyDgg8DA461KoiVVfqPUf5IqBfukyHg8AHvmpuEQRN04x3P+e1Lm6IFoPBbdgdv0+lAOSFfHt6kjtUId0+ZeQ3HXp745pqn58HhT1xSuOG5NlGOdx2+p5//AFc05VVVAwSRnk+/tQNzptPQc/r6e9SMGzjGO3X+VJtFESx7MMcFenHr9Ko6tsi02aRjgKjLzx1GP61oAN55fICcDB45/UYrF18PNpktrGceaY156cuo57c9Klz7ExWhekjCMdz7nBIwvr/9amj72QSOx9PxzzSSSPJOQBtBJ75xzTJMlflBbjBB5yPb1o5m0VFpjwSpATtwQOc1NGrFtyrxggn0FGxuWlHIHOMd+2KljOV+ZSADwT3potNLUtrheRkhiQT6evNNxvIDAkDnH+e1C7X+bB54I5x9D/OhWdUy/b06Z7D6U4qwpSvoORN0RXdwM4GfTr+FPDMWBUAgZwB1z65603MTqFj6YwRz1z6UP/rFUfw5yR1PFaxSVjFWBWxHhTlM5P160RuHRXTPcAHPp9fxpm0KxV1Oeozkc/8A6qJpJAwDjg4xjrxx+lStNBNjT8ibQM4bA29fy71Im2NQi7m5JOePQnHoM+9CO20Mh4JwDj/HFIWLTeXkemRz+vekTayFTAUs2TknuAB6fWnMru/dgxxge/T8BUilo3cH95kY542/QUYdkJbvzj/Z9c1DuaKyI1DOcHjAGD1z6knt7etOACD9591fTnpnqBUzMzERRZYkdOSc/nj6VUd3BIfJKn2HP+e1JPS5XKgGFZM8KAMfTsMmnBQUKYCqT+Y7jio1TBLEjc3IXp+pHFWlEQG4EkscHHB+oPTiq0Za7DPIiYFIwFzlsHv9c+tQFmg3PycnIz2HpgdqsyZZDCwyGbGDz27+wqvMIyqySELt7Z+Zh04pia0K7SRouSoGTgE8BfXpn8KlWAwgMSCwOPT8h/WkkVXiQwMQeu44ORjjAqdSysu7BXnB6Nzxjv8AUelPlvoHK+gjK/JDcdu2T6e1Rg/w+mcjvwcZ+lOMyo3PO0jPX6dKqN5qEAneoB6nn+faqlEnl0P/0/3yHzNswc1OOpA9a00hVtruCDjHHSnLZK7Bk45r9u5z4L2eljLMSZyMD8OtQNp0UiblPPetl7V4l3DnP/6qqyoUBIGTW9OvYzdG+pgvYjJCHJHrVQhI3+YkAdq3PJwxEn1xUckSOnPT9RXVGqtLmMoJbmajZGUzntVdoZSQGA9cVNL+4Iwc9wO9Is0m8K3TNaqXUi2tzOkUbtqg5BJP0qtJFuxn65rcjhV+B0PSh7KNJN4GTnPHGfrWkat1YTjYxktm6Meo6Y60kdofL3H5cHt/Wr5JA2OMfjQzISQxIFUpLYwUWZJs5xn+JRxzxmrUVh8ojYnnj61et5UHDduvpWgLmDaqHk0vaaDcb2MRNMOA5HQ/5NXE062bJ2gj1q750byYQ9On4dqdyvOMqRxUuUjVRWyME2flS+WowOoNO8pVU89eK1WGW3EnB6/hWdNncdpwM8GqhNmc9CoSpOMHjilit0yH6E8800KzKvP+c1YhYxwncCdvY+9aQkZ8ut2RrYdSAT7DvULeHoiPnOW5xntWrHdARqD97ParLTRyYywq1NpWBpHAXekXUeAy8ZOP8TVD+ypi+305I616WrZIJ5z1H9KqPHGpAUYyTWqxbSSMXRizzprGJeFOM9euayZVdH2kcg9+9d3d2LqxaMZBHH1rEWw847JjznFdtOtc5qlM5tecKOPSpPL3YHbtxXQ3Omp5QRRyvQ1nfZWQBn4PQ11RnqYOBllC6kenSqTKVkG7OfWt4KAcenrUTW6ynZwM1o5aGfKY6syZAzT4z8q56Z6VeFumfLIo8kD90ozj1pprZE8utyGNQcHse5qQHe2eSPf0p/lMgBY/X3pyqQ+QMCpvrcryFjl52EcetTKpUccDNQiM7xnoOnpUm1kHXKn0obAVCNuCOM8GgPsIycj3pYjwFXgZ4FB3h9uciq1FcaG/hHIPpRsjDbxnilVct8vXuKeS6ct9KSkPyK5hXcCowo7+9N8qLaTnOenpU6ZOUxSE7AO+DSU3clFAwhFGOoqAn5trc+1bAAfG/n/Cqz2+eF6VpzoHFGeA2TuPA4IqF4j1bpn/ADzV3ywvAzS7MrsJ56VfMQ1aRnhSvTkA8VGI1bqOvFWzFhsE/hTGXHbjpzSjKzM3B3KRDo3sKUA5wP8AOKnbdv2sTjqKao3nn8615jFqxEzNu9Kb/rBxkCpWB6HtwKCVH3e/FPmLhpoRIwUcHj+X0pMsr8ZxmnRkh8EcdqeeTt7c002SmN+aVQRnmmruBwOBnrSg7/ljOPU0jZXgdM4o9AsVmVg2ByKhaMhiM4HX6VeO3p+dQBOB6enWtFMVitsA+UdKckZA25/xqwFUYHX2p5QE78HrxVKaJ1KyRKxyOcUohXd83HpUiq0bEY49f5VIquwJHbtRzAQIoVuOSKlAK4C9BzxSqBnkVKiqDgfTP0o5+5du45FZVG4//WqZFC8j5hTVYD5iM/WpEYsc9B6VLkGhMqKQPc09Uxz2706OTGFPY/lTmO59q8VmUkkRbUH3fXNIYyG9c1YA8whR90dc+tJgghhnHrS5ikVghL4XjrTBCwPPXPerYAHc/h6VGyjgrmmtRt2IFUqQfWnbCvJ/DNRyMc5Q/wCNM3ORkZP/ANaqiyW77EzE8ZPXnmoic88nJqPG4YGacGxz2zVcqJfcTGFyPwNKeAA3c/jSAgAAc4p2c+xq9LWJbERtgCjk0p+8MnGfSmrjoTzTN7YAYcVCT6CGMgDfU9utORAzDPA5HvTWJ3AEZqSNjtyenSiPRBfqysYije2aZIjZwtXN6sNp755qLBwFHPatPImRn4I+XHOaWP5WLMM4BOD/AFqwww2PzNKFIUjHTNCk0KK6I/o1+BarH8IPDUaAgf2ba8d8eUteuoTnPIHavLfgsmz4V+HY+y6dbY9f9Up/SvVO3vX8aZu/9qq/4n+bP6BwulGHoitLnnNcnqgAJA6iuskxgg1x+pkAHJ/GvOjsaHlWt5G7dkc8GvJPEZRLJ44xg17BrbJ8xzz714v4nf8ActuHJFbw3sJ+R86qv+lyD/aPpW5ZHaVLdB0rMQZnYEk/McVrWynzFANdaeqM9LpG4Rx1571DNBbzEGVQ2B3GcVOOVzXMa54t0nQbpbK+3BnUMMDIOT6100KNSdTkpJuXkZYmtTp0+eq0l57F86RpjyDdbxkk90HNfnt+1b/wUP8A2QP2NviXZfCv47Q6lBqd/p8eqRPYaX9sgMEkjxDc6upDhozkFemDk19yD4g+GdwZpHAHqh/pXzf8Z/2ef2L/ANovxFb+Lfjl4K0nxVqdtbi0iu9QglaWOBSWWMMjL8oLEj3Jr6PL8Pi4VF7eM+XyueJPFZfO6c4/gfFsH/Baj/gmHcPsutZ1W1z1MugXYAHbJQN1rqbH/grr/wAEsr99snjlbTPQXOk6jH/KA11E3/BMz/glzqTt5nwv0dSehilv4fyCziuVvf8Agkd/wSw1GUSjwILcnr5Gq6nGP1nP4V9LCeH+0qyOR08Fb4oNfI6G3/4Kif8ABLXUZAkXxR0iMnJHnQahD9fv24r3Hwz+2V+yt+0Ho994S+AXjvS/FN9aQpLPa2DyGSK33BRIwdFwm7C59Tivk25/4Iyf8EwbtiYdA1O3JPHk6/eqB/30zV3/AMJ/2Cf2X/2LtfvtQ+ANrf2t34lto4bz7ffPe7ooZC0YjMgBTLsS2Cd3HpXmZxUwsqfuyqOS2Utjvy+jQi/3Tjr2P53/APgv98SxdfEnwF8I7OTKaLpk+qzpn5Vlv5vKUkZ5PkwHH1r+ir/g3m+DNv8ABv8A4Jv+F/FFwoW+8e6le+ILg8HEfmG2tlBHYRx5x/tV/Gn/AMFOfHt38ev2+/Glp4ff7UP7Wh8M2ITJBFmI7JNn+9KXPTrnrmv9GH9nf4fWHwb+Bvg34R6WoS28L6Ta6agHGTBGqOfxcE1+b51PaLPp8NGx7TrMrHSriCMElk2L+LA8fjXs9oZLcFZSHvX3YJ52Y618/wCq3UqWLhOTtB4ODkuABmvdRciSbymO2SVWLP8A3VPv24r43Gx2j0PYwsrRY2+ey2tHO819MSoZVJCjuehwMfnXkN5hPLmt/MdYS5Dqf39uSxOCCfmj749DXoup3rxxSeU62tv8xXGC7Fe/41+fX7RX7QR+GvhSLTtEmWXxFqcTC1mXia2iB2mWRT1IyViBzk8/w115bgp1pqENxYvEKMXKWx43+2H8eI7y6k+DvguUCGEj+1JIm+Uv1+yxsODF0eRez/KMYOfzqvXItpSOqo3P4davKd53uSWJJyTk56nPqT3NYviF/J8P3065DLbykH3CHpX7NlWXxw1NU4/PzZ8Li8Q6kuZmhbJmCNl/jUdPpV1ssOc47GoLMp9kjU9Nij9BzVhQFx1wDxXpLRXORdgUBhj0qu5yRt6j+lXG3lCvqKzhgHg/lXFjnodGH3NOzIGGYcCu30yYFx5ZIrhLaTZIqSDv1rsdNZWcKO/4fpXzUmek12PSdHld5AM9P616loUgjmVXPcZNeRac2w4Y8mvSdFuoklDMenBzUMzPoDRp96gLyB610UtxtQrnJx0rzbSdUiiRUkYA84961L3WpFAaKN5AePlUmuOSVy4u7KWv6mI4CEIyR/WvAvEV+A0iAhu9aXjb4i+GNAEkniHVLPT1XO77TcxQAe37x1r4u8d/tm/st+H5ZP7S+Ifh+EgbSov4pGyOvEZb1rWBb1O38RTzOGKn5Tn6+tfPfiC6V9+zJJ5Pfoa8S8b/APBRv9jmyjaBfG8F4+DtWzt7mbOOuGEQU+3NfLut/wDBSn9lcBhaX+rXJXjEWnSfmS7qK6actNTOS7H1jrN1hi+4BsdMV5hqt5wZZeAePoa+MdZ/4KS/AKaVzaWOuThfu/6NEgIPXrMf1rzDV/8Agol8J7pwtro2sshwfmWBTnPBx5h6CuuM1siJQb6H2Zq95jdKx6cAeteU6k+5ir5BbJwP8TXyjeft5/D675/sTU07kEwHA6dm4+lcldftpeBJGZYdI1Ibs4DGEn/0OtYyj1JcWfVC869YpkEpI5OefuxPx711kZ5C88/mK+JIf2vvhtFe297Lp+p/ut7bVWHJDRsvBMnBBPQ9a62D9sv4RuQXtNUjDekUbc/9/B/nvTdRByO+x9bq2DtyMjnilySg9BXypb/tifB+QfMmpKx9bdenPPEnPSpl/bB+DJI8yTUV4zk2ucfU7+KFWTY+VrofVCru6dD27UD92Ff+HORn2/pXzIv7XnwSztF7eYzzmzk/xrRi/az+BMg51S4j5wUe0lB+vGeKvnXclwdj6QK8kjkdTjjg0oC8dh7189R/tU/AhsKdbeL/AHracL+OFIxVmL9p74GO6sfEEY4Iz5M+PxylJTVw5Wke+/MCMev1p8S7eAOpI+teI/8ADR3wHICHxPbdv4JRz+KcVOn7QfwPkH7rxPZ5zjH731/3KSqIrkPaAHB3f5x+NWUO3GT069jXjK/tAfBF5Ao8Vaec9vMbA9Oq1qQ/HT4KzMEHirS1zjH+kBTx1PzY/Kq5kO3RHpys4bZjGCP/ANf0pVX+91569+PeuFj+LnwmuG/d+KNLzk9LyLP4/NVr/hZfw4f/AFXiHTQB/wBPcH45+fPPtSVSION0dtH9z/ZyOT2zUgZS5DHIHp7VyKePfAc2Y4tf0x8+l5B/8XVyPxr4MaMsutWBXPVbuE4I7cPU866Eo6KHCYZWz6etWAxxsPJ9O1YEXiDw/IQV1K1IbP8Ay8Q8/m/ary6zpjqRFdW5w2PlljwB+DfjVKV9A5bPQ0woQgH8/wDCrSqpOCM46Z/pVC3ntpisv2iI5Ax+8U9u3PP0rQhClso3A6nv7HrRzrqJNj4x+9AOeOAPr0xUsXUqwxj9Of1+tOME+3AjYZ6cf4c+9IgnkQYVyAf7px6cZ/8A11PMDJGUgAqeO3r/AIc0qoNoDjGc9OcUxluVURFWD+m059uOwqVLe6k58t2OM8gjGP8AOKqL7lJroRBZQSqkHHGSOo9xU8aFVBcYx19Pw+tTfZpUOSD34wcUwIzEs+QVPUg4/WrixctxzMTjcCD69zTS7F+D9R/X8qcQS5XBwB0+v9KauFA5HtzzVXstzLlZIj8FW5Xtxj34ye1IImVs9DRhA22Rgyk5696lzuwQdzbcYH0/WnGYN2LCHgAD61MibE55HUY7dvwqvbuSSFJ+gPpVhJY2xICCpGARQ3bUcX2H4zjAxg59f16VKC+AwU5J4PXjP4jn1qBXTOSc7cdefypI3QHywdqZ7E8gVUXcdrMsgO5Hmep/WnHdwoz0xjpmmBlkw2eDx154/wABUh7fMc8jt9McU7FR3sRAFMR7sg84Pf8AGrCKWdSmTjBz2FNU/vBnJ9BUrbQSx5bPB9vpUyfRlpaag3B6dDnP1/8ArUu75Qw4bGMfj+uajUE456EEe+OO386VTscL27jt+p/lUtCaXQcd8jEEjaBgUoOANuT0wOMn/CkV4wqsSCMHcPf0/HtUY5Yb8kDr+NK2guVPQtgeau4jjp0zz70DdtHGxTxj1qs5JkCDIHGCOO/+e1TFtgZXH3TgH696mRaiP3KxEBOSMkcfgR9acgCgBCTj19PrzUQkVl9kGPr75NPyVQKpz1/z9KS31FYUtGDyTgc+/H+FRgRgBQeCelQRy7VVpCe4HAJ44FKrbnfqT3I9Bxzk09hOJZRc4WPdjOQBn1755xUiE4ALEjp7H3zUCv0UE5XsDz9KUOB85xtIzz29MVnKSNFGyuTyy4AwflGcnr06k+1ZWqzw/Z47ViSZJEHyHoA6kdP8itDegZY0yOvP161m6k6G6tIpSVR5gWI54VScZ468VMmZNK5ZMi7BIuTzg/SgNk7R1OcL9Dyf/rUsBdW2qxLAZ/L1qZdxfZ1J4yffuKfMxoeAVXavfgk+3rilRQcYGTx78fn2oKyJKCxIGMYB/n7fjRhpVC4/wNWpa2KJrUL5eVfI3YwDk1ZQKHyTnrkHr7df1qmEYkFeoUhd2cY+nTkVKCwUNxkHp6fT2qou5LdnYepbkrkgE5PT/OKCY1fqOOAR34pSzIP3Y65GO7duPc0pjEa4d9wyATjH9Of8KfPZ6jfmOwFb5yRj0zwDSBiCckgEcE559DTEMoHkrgLnJP8A9enKsmTI5O0nJ/x/xqFUJUUCmc5aMgHI5YdM47Z79DTEBKnPK7cA9AfenAuJNwBBPUH9PzpyowYIFBUZ4OeDnrV812LlJIvK5RR6Ad8UkbuY28vJ57+3WocH59mQDz9Tzj9aU7iwCg984/Dv3FBo0mWhOyy4ib5B8oAAx9Rnmo2aNlLMfvfNxgdz+tMZi/31254JJ7/4dKijKqdhJJPQdKVxXLbIASEOFJOfpjrTSJDl/mBAHA69fy6dfSpGEoQSKASvVR3IoRi20kYc8svoD1/SlzA07FYjbycNhsk/XnGT6ZqIspw7EAnIwfbilk8wMsjLwx4I5GR+Pp2oyS20nqcA9hnvx/Sne+wXdrkSqfMIUZH3ST2A/TrUwkZVZH6KDgDv6VGfMDqgzuO4nPIGfT8v881C+ze7bAS2MAjjk/z6Zqkin8OhMWMiqQhJXkL7E+tNT95Nk7gAdpPQDPt7fjSRsWlVN2T36DAHXPalSIq6IWLZbGNwww69u9F7DS0SP//U/odt02/MR+da0KI3zY+Y9a5Vb6VSZAM4J4rTiv2Vd79DX7I2fCqVldmo9ujDpkZ7VTfTgoBYHBPaoYdWL5GNo960o7gSsFJyeme30q1tcaZjXGmM7gJxnv8AWse5027j3M2MD05rt2c7i3A28E+mKoyy27nYCD3rojO2hnKKexwD2yzR7O54z9Kfb6Zt+Q9fX6Vr3KQvKWQY7cfzqsd0ajbwPXv+NbOo0ZqmiFNPePjdknvT5bVgdvbpmpkdiOn44p7y4O0DOaFPQmfYypbON1w6ksPSqLaYEAAc5x1IrSklKKSoJzkVRkumZPLwQfet6c9dTnmuqMF7a5tSNw4B5NPRVCgYxz0Jq5dXKsnl4znjFZ6yy7tw6frXbGKaMl2LBdkGOtSR3U+Aing5HrTZJEkxtP0AqFWCSBTnA7UNBzNFtDMdoY8Z9c/hU5hifEjdqRWjxuDZPQU/nG8dDWewm2M8uFZDgfLVKWJlkwcgHHfv3qSWUKw2jIHSsiW/mZ/93gCtYvoRezLwtJLmRfL+6eOTiojaXcfJHAOABU9nqAEYEgJPoOlaUc24eYxxu7VUrbAmUIvMiwvT/PSl+fYFA9c1d3QtgtwD0HrVSSRWbA7HtUeg1Ia8YdNjH6EVi3FpJG+YcdOnpWqs7NIFJ4oLhmCc5B6mtKTsiNDBzJ5gDZ+h9ao3UTO/WunlSN4yePY1kSRuzBscdK7YVnuc8oGC0IIIb8Krm0YKGBJx6VtPE6cnOKjKjavPFbxraWM/ZozJY2ABHDe1RJF0yf6/hW59mXkrk96jZFjG1ea19qupPJ2MkRCNgB09KYyfMCBwDWi9s3U9+1QrbskmXH4ClGa2uLl7FUK4X0pACeD09utWfLkOcDHvTfLYjb3zzWqkZygRouMMv4UAAgPUscbLw3GOlOjUA4754FEZdGZcrKwBXjJo2NwPXpxzVrAzwM45wKU7VPyjk0KaLjEqIsgOX6/rQ8Y3bj/9arO0H7vbilVQVKqOf1o50HoUy5CmgeZtAYe341bVcrj8qRU6HnI6U1IjcoooBAIPeho8tx+FWAuWGcn6+tKcFgWOcVUXoEl3M5kIbC/rTHjLDaATWltA2imGIKdw6+tVz3IlHojGMMn3SPpUYhK8nrmug2YX5P0qIW+44bnnFaKa2M+W5iGNuoJyecUwKAOB7VrC0+bknAp4tVyBu6UlPUnlfUwSBjGDSiPjcRx1+vtWxPZHjy+/eovsRZQCMkHpVxnbREOHYylRs7k6UiqGbbj6CtQ2TLHtPPtU8VooGT1NVzaj5TI8hd23OcU8weX25H8q1GtmDHZxiodnZgcDvQpvYtU3cz/JLnK/dPeniDOOc5NX1AGMf/rpWUYHTNDqEyjcznt+fXnGDSIjAgHv/KtIKI8K2eTwaYY89f8A9dUqhm4NaGfsU8A1Gqsvz9x2q/tDcDP0qPy+gXP0qkwKZHTPXnOaliJ25B5qyYcNjJz2pBEVx14ov0BdyJPvirOM4z1BxSInY1ZKZGRwTSbYJ9CJD3bp71L1HzEjnpTIgDw3Q8CnYYYzUJ2dy3qQONje31qBn+UHOB71KVyCCOCTUJUY21aYmuhAGJO7v+tKvy8e9NBO7nPpTjwcHJxVp2VyXsCHcRuOSOMVGWxx+FPAJYNyCPXpUboGfaSciqTERHkBufpTxKQgXvmpI4zjg9KayBlAA5NO1kCV3YjBTIxnFR7sAZ6H9Km2AgJ/k00qCAQM896cnbQTI93G0npTN5DBe3apCCHwexqLq+PqadgJlOVG7PBpgcgnb69Kan3jnJppJ701G1iZIUsxxj8fwoVv3bA9wf5UxCM9aeEDox5A2nnt0pNAvI/pJ+EiNF8ONBiIxiwtv/RS16Z0OD1rz/4Y8fD/AEQjnFjbgfQRLXoHAwT0r+Ms1lfE1H/ef5n9AYVfuovyX5FaY4HNcZqjAZrtZjtUfSuI1Tuv868+LbNTy3WwWTHVs14v4lbMEhPbNeyayw2gZxg5NeN+JtrRS9utddK4jwmFDv8AXk81t2ifOpPQGsuFWL4Hr61r24+YFugP6V0qKM3c0nYsQT37Vgaj4e0fV5hJqUIlZRtGSRx+BrbMirxUQzkGuiliJ05qdN2ZhiKUaseSpG6OWfwF4VK7VtivsHb/ABr5s+KXx3/Y1+CXi0eBfjD480Pwrrb28d0tlqd95EzQSkqkmG42sVIBJ5xX14rchu9fmv8Ate/8ErP2Yv21viWvxe+L95r9vrMdhBpqjTbyKGAQWxYx/u5IJPny5y27n0r28uz2t7ZfWKsuXyep5lXIcI17tON/Q9K079pn9g/XW8jSfit4Sdgeg1y0U5PT78grpoPip+yddlVsviT4amJPOzW9PP4f66vzEv8A/g3b/Ytv4/Jg8TeMLcAdDPYy5/76tc1x13/wbefsqTsxs/HviiIZyN9tpkv/ALRWvqoZ1hF/zFTXqrnI+GMO9HCP9eh+zFld/BDVEWTSvGWk3CtyCmqWLj9Ja8s+O/jDw/4Y03WPiU08c+n+GdJmvi8bq6PHZwtNlXUlTuK4BBwTX5E6n/wbYfAiWJo7H4oa1b7gwzJpVi+MjgnY6dK6T/go9dad+zB/wTQ1/wCGnhudjCNL0vwfZyfcZ45GSKRm54LwxSMwBI5PUV42dZnTm4uFZ1PVWsdWAyaFBtU4pJ9r/qfzt/8ABMP4dal+09/wUt8AQa4vnwnWpPEuobh1S2LXjnOO8uBzx6V/pBaBP5yLI38Skt6ZLE/zr+Lf/g2t+EZ1b4vfEj4/XkStFounQaHaswziW9k86XaexEUYHGetf2aeGrndYqe5z093PH4CvzbMG5Tu+h9TTSSNqZiSI2OAZY8/TeD+Ve0Jcna7uMISCwPcD7q/jXiMsq/aYBJ9wzRhwOeDIB+Vem654i07w/pN3q2qSpbWdpvlnnkPyxxRj7xPbA5/+vXhYmnKUkoq5205pR1PMvjB8VvD/wAIfCV9428Q4lmjLJbwd5Z3HyQoM/ix/hUEnpX4LeLPFWteOPEl34p8QSedd3shlduAPZVA4CqMKo9BXrf7RPxuvvjX44k1CJmTRrN3j06Bs8IeGmcH/lpLjJ/ujC9jnwNBnG3Poa/UuG8njhqKnJe8/wCrHyuY5g6kuSOw+HcvzdfesDxeceFdSf7uLSfn38s10gPHHTp9K5vxgX/4Q/U4YuS9rIox1+YYz+tfSM8uTOhtodqJGcEBR/IVPtOTzyKVMq2P4QTwO2OKdy3H4VpGzRHUrHJOznnP+etUWYBuex4q6+4YPTGQK8S+Kvxw+H/wht0/4Su5Mt5MN8NhbASXLjsxXIEaH++5A9M4xXnY5pK51YdantMbDzFZjwDWrq3i3wz4KsF1nxXqNrpVqOkl3MkKnjoN5BP4Zr8dfiF+2h8U/EjSWHg7y/DdmT8rQ/vrsqPWZwVQn/pmg9Nx7/G3iPxBqGu37arrdxNf30jZee5kaaQn/fckj6DAFfNSnqekrbn7geJv+Cin7O3hhXj8PzX/AIlmXIAsIPLhLDsZrgxj/vlW/Wvmfxn/AMFX/GsY8v4e+E7CyGDmTUriS6b6hIRCg/FjX5L6r4huozvCMxYE5HXA6/jXATanPqdst9ZA+XMNw7E+/POKm7uPkR92+PP+CmH7X/iXfFbeLjpEfO2LSrWC2AB/22WSQ/8AfX0r4u8d/tHfG/xrLJJ4s8aa9qbEfN5+o3JX6bRIFx+FeUarfT9B8rc5OeeBjAx1ry/W76KHcQ4QgdWOAMDknPHFDigjGwzxFrYu3e4vj9oLfMWlPmkse5Lk5PbmvNbnU1VgYgqbjgAAf09q5Z/E09/IxhiHlsx2n5gcdic9z9OKpOZJZGctk98f56VXKjS2hvSapwctnccAn2rOn1Xcpi3ckHvnrWCYbmRvlfHoOfpiqD28yDbu4br9c81SNJI1TqLk5V8A4XnnmpY78k5zg45rmvs0rvhmGQcj1OPxq1HaXPI9sZGTn0604suMnszqZr6B58xgDdjgHPt3zUDXycKRgjp6Z7fSsRbe5YEdc8eh6frUr210fmjQnqOoOAP61TfRClHQ2IpCqkE/Me9SG6HlnIwR0GfT/PFYvl3R+UqQP64pCblSEdOOpxzVKSIktLm212qnPXnGakE4H8WOpyO9c5tn+8QQo/M9/epRHcRAEocdQTjjms3IlWbsbYuVx3PXGPrQblXbv7npmsYtIuCQwI74/kOlKUKhV5yc8Yx096q5fJfQ2o5l2KVbvgY/Sm/bcZ2kFj79++f89Kxn8yIkYIHU9epNVw+SQAQBwSPX/wDXTVtiJabHTtdyfdB46Gg3UnDZ9evU/hXPfaZWA3A8cAn8qT7XKFA25b0I6j3FJKzCSdjoBd5UFxkj3/lSrdEEMOCpz9M+4rm0nccLyozkc8fjUhvBtKt8305P44o5n8idtzoprm3YCVlAJ4HH86Y00UQCqARnsBj/ACa59bj5Plx7AdfTmlE42hW5Y+nr/Sjra5UddEb7XEbYUhWYnn5QelQBojJnCgjjJAJ/+tWO1wqkcjj/ACePak+1xl1SIgA9R9fWrsJxuzoBMgXYEQZ6naM//Wx+tP3wthSqkrwCBjHftWCLtShJIxj+RoSVk46gHB/z6Um+w3Bm4jqAQgwefUZH4Gpor65jTCyuoz1DnPp1zXPCYueG49qUT7epwB29P/10lLQnkVtNzp49d1JRvS8nA7kSuOR6EGrUPiXxDAuI9QuVQdAs8n5/e6muQhl3nZB26fh61ELjJZ4zleTn2ojJ3sChrY9BXxx4xGUTWL9QeTi6mHJ/4HVuP4k+PIwI01/UwAchRez8Y/4HxXnQnAk2pzk/z9KaHMqkZPHU1Mmxwpo9DPxq+L0B8u38VawigfKovZuBnPUt39Kntfj98b7ML5HjDWFx2N3Icn3yTyK8dkmV5XUfwnkD/JqEPESvOG64/wA+naqUn1Gkl0PoWz/aO+OqRu3/AAl+rhs5z9pYjv69a0h+1B+0FG2U8YarkEdZFOe3dTxXz5bsVGFBx2/GphJjAPCgYNYyk+4j6NT9q/8AaJyAvi++bB7iIj0/55+tWU/a3/aMtSD/AMJZdN1xvigb+cRr5rMgA2gjkduu0U1nLD5zkj0zUqT7goJu9j6gj/bL/aRiUKviaRmJ/jtrYjB6/wDLMAVoQ/twftJQx7G12KQDOC1lbE+mD8n/ANevkwbYjjHJ9fX61GXYtnn6A1casn1E4R6I+wU/bo/aPUhpdUs5sdd1hBx+WOtXbf8Ab1/aFtnDfatNlCg8Np6YPucNnOOmPTpXxcTwoOePyzSiTyxyuc9O4+lWqktrk+zXY+3o/wBv/wCPsLJhNIcdVzZnI9+JB/ntWwn/AAUI+OaBRNaaNI2chjbSDrzwqzAV8E+bk5z+XOPWnK4DnbkIRwMdc8/hR7WXcuNNPofoEP8Agol8ZYHLSaPojDILfu7hcj8Jv1FaY/4KPfE5pQ83h7SGU5BAM6E575Dn8sc1+dKyZIb1/M+/5UjTxgkE8cD5unb8e1H1h9x+xjfVH6Rx/wDBR/x9EqyT+FtMdhhSBPcDjPJAOT09a0E/4KP+LsYfwnYEckEXU/4Doa/M0SIv3VztHHH49f8ACpdzDaTnA6dRxUSrz7mvso9j9PIf+CkuqhUEvg2EkjHy3zjnj/pl/wDrrSg/4KQyFvm8HI0eQMG/bv25i/A1+WkTr527GATz+QOf/rU93ySsXAIx1/nS+sT7jdCDP1Zi/wCCjem/JFJ4RmTbjJjvlPygdPmixitRv+Cj3hFjufwlqHPQfa4D2HUlPrivyXSRmIYjcD059Pzp+UPyHkeuf89KyeLnfcqOGifrrH/wUd8AJ8w8L6oAP+m1uce3/wBfn6VfT/got8MWZUl8P6rEmeSWgOc9MbW/wr8fRub94ec8ce1CgA9Mgdv89af1ia6h9WifsfF/wUM+DalVk0vWMqSD+7tyCe3Sb/63PWr0H/BQj4ISSYktNWi3HDhreNsehBEo4r8YWACqIupz9Md8dzTFG5cj3H9K1ji52tIX1eF7n7bx/t9/s/OSJTqyDP3hZdPr+9z+laNn+3l+zVdXP2T+0NRiJ5G+wkx+JRmxX4aByeSehHTj9e1NjRUYN0Oc56/hk/5NJV3bUz9jY/eCH9t39mxmVpNdmQFtpLWU4A75PB4Gev6es037Zf7OF15FydfkIgYuAbO5ViSjAYwhHOcda/CFpd5LKDk9B6DvURmZEIXp78AUKvLuL2CP3kj/AG0P2cJmYS+I/KbnlrS5HH/futjTv2wf2bbm2aQeLLcANgb4bhc/gY+gr8CI2KjIzz6/gelIJS0nzdznjr+dHtpbMxUFsf0KJ+1X+zcR5EnjKw3Dcp3eavGOeWj79B71sj9pT9nx1WSHxppG3aODcYYA+xGa/ndieSPa44HqOADViL5hwM8knOPpV/WZDdK+h/RFF+0L8C50UQ+MtH+Ztqg3SqD+LYwBzya0Yvjj8GZh8ni3RSMYA+2xDn8T161/OwJWUBTnnuSDn/PvUW0HBbbnORke3X8KtYtrQmdLWx/SJb/FH4XTkGHxNo7qx5/0+3H1x8+a0YPHngWaERW2vabKoO75byA8H/gecV/NYyI586REbJ6lQT+dN8uJkUrGhZOhCgDHej602N0radT+maDxTol1IUtdStm+YLgXELkkdsb85/CtG31GxuHFzb3EJXO793Kj/UHDfpX8wbRwquVVQM7hwOh/WqRZbYA242BCT8nGPoB09uKpV+qL9hc/qRFzF8rF1ZG/i3gkY7HJ/Sp5be4ePyYUYn2GePwr+W1dRuov+PeWWIE/wu6kn3AOM1Iuua5DMsw1C78wk5YXEoJyOej5PFWsR3JdPof1JG3u0jJmjOflHIIDE4x7fSnm2uVl8pgwyQFBVscjp+NfzBxePPHFtgQ63qS45yLubJPAx9/oQBVyD4pfE61Ty7bxFq0RwMKl9Pxjtw/ufpR9aM+Rn9M7LMP9YrJuz94HoKsbpGtlaTvyCc/zr+a2w+O/xktFAg8W6zkHgfbZj6j+Jj69qvv+0N8cZg4bxhrBD5BzdScg9QTn8KXt7FQo9D+jqS4jhYrKWAxz+PTpxipYrlGXaSAe3fP4Zr+daH9qX9oaAJ5HjTVGCnKhptw7YOGB6VsWf7XX7SVqjKnjG9YyMC25Lds4HQZjzg9DzzQq7sJU3sf0Fs4jxI/QjoenTjOf5fjUaZaXAyxfLDGP0HXoOlfgVaftkftJW6+YniaWVdp/1sEDnB/2tgJxng9semc7UX7bf7SsRDR67G3Xg2kDY+gKkYqo4lLVlKm9j94EETQnzSpVuODjIGPT0psTKqC4UZI4A6cYr8MbT9t/9oa3P2ibU7WRudu6ygx7kgKAePXpWzbft6fH6A4uZ9NuM4w8lmAQcdPkZePoKr61G+gexZ+3DRJNyBkjOO3Pv/8AXqnFkExAbUOF5HPH41+Nlv8A8FB/jhCgWSx0iU5ADeRIo4+kvJ981di/4KIfFyGUPf6Ro80a9VCToTzzz5pH40vb3NFTa2P/1f6DVj2pg4we/rUM7ovB49KxBfu6BH4xnj3p63CuuCOh9a/bo0eh+cutoW3ZW696nhnuUAHUdvasVm3OVXv0xV61bMYVsHGRXQ6OmhnCq72Lst7PIepwP1psTP8AefODVtFhdVXA4NH2eEtkkgD0rBxsdfORom9OKeLZR8ucnpUqIEbYnAHTNTFdrg9ieaiTsO+hnPEIlC/XistrhmkCdB2z1rUvZwq7Bg1zEspL56kfzrelAwnO2pqK0bfJj/8AXShF43L+JrLgnKuMjjOOK1o3jkX0PTituV7EJ31KcltGW3sADWLPFHFMEbFdedrjgAg8Z+lY97YoR5iYz7100520IlA57ywWBXoDnr3p+xl+dhyTxUig4CMOQaa0b5xyQe1a3RhNcrsNCsTwcE1a+ZOT1x2NVo0cN89SnJYbuB09Kdl0I5rDlCmY7/T86iaztm/1mQM8AVIJMY2k8ipQzOPQc8jpRs7sZlmGKFv3K8HoKtRglQzZ+lWDsY5YAg8Zp7QFf9X3PFWmSViu8fLkjr+BqiBlhtztGcipLt5IG29Rjr6+1ZyzTHOB1JOK0jEjnL8cbM/oBTyHOFIwDx6Gqa3Mp/ct6d+9WBMz5+Y8ninyW2Dm7CzAYIBxg5qqilny/wCP4Va2eZ69fSnJCWf5enc+9Qmyoq4wx7jhv4e9VvLiVtrjqR1rXWIjjPBpjWweXfu6e1WpsbgkZMkZLc8gVG1thQFGep4rXaLDfN8wH+e1AUNGSnQHj61cancjkMcwjjj8KiNsSc4zV9h2HY8gU5WJwo6dcfX/AAq/adCLGO1u+AV461W2hWORzmt15FwVVeB09apBBnpn0zWiqabmUoGeY2LbcHr+FIsaZ5GR+tXCjZ55PcUiRNwTyua09qyVT7lBo2DAdBTQARsA+atRoP4iDgmo2tmUDHSj2ochQVA3Q1IU2g44zVgRENj1/KgxsQA2eKr2onTRTCkkdcd6k8vHQVZMO3BGc/WkQYJC0KoDhZaFJly2Twe3vSNG5OSMEY61bEeB83PvUBHRj68GqVS+hi0QCNSdp4weKiaMMM84zjmrJP7zjkCmbSzjGQp9ea05hS/ErhT5mCelSkLwuOlSYBPGSaQIyMCSQQeDVuV3oJrUhRMYJ4yelPWMl8k8DtTgjHDUoXBDAkf1prczlG4wLhwOtDKDyOSatMhDAL3/AJU3ADbRnrSU29SeTsVhFv4bvTDEyYHIGaugADjIPagDJVTng96qMr2KUbbFREGc/lUckQZ/KPPerykAhRzzQUK4J6mmmwv0MxrMBgeoHcUjW5B47dc1fDDdsBORTGYEfNyM9aqMibdzPWEt/tf0xTfL4JfoKvgHhm4AqB4ifmHampdiLdyn5TEHbyuai2sh3MCa1FTo469PwqMglsHiqjOxjJalDIIAP4UzDjjsOKveUMbaiEKsduSOf1FXzWZTj1RS2vuzjjPWnq6/d7k4qUxuoyaRlAxgcfyp3Gl3G85GOxxTmJzgZ4OKUdQOcmm9e/fFIdtSNh84GTz6Uw5PBzUjFQR3x+VRA/xL3rTn7CIWDKx3dKbjkVZyAuD0qAgAhhVX1sKZEyc4HTNRkpuBbnHSpl5YA9M54pmxRz15qkY21uNDHBGOKARwTzimjJfb/Oo9pDAZ70BckBGfm9TSkDPy5x0pit82Gzxk0IeQPSmKTtuO4P3eOarjgk96tHPQZyKgcsDzxVxauWtiuUYMBzz3pmDuxzweas7SMBjuphQE/L/n601MzUURhdzcdD/SpeBGy9flPFMVRuDdPrT8P5bFeu0496TZS7I/pX+HYC+B9HUc4srfnp0jWu4Tp8351xngRBH4N0pAMYs4OP8Atmv8q7JAQtfxfj/40/V/mf0DQ+CPoVrg8EVxepscEjnNdnc5wc1wurEAE9MVhDYpI8t1xgpzn5ea8Z8SsPIbd3zXrfiAhi5J4rx7Wwv2V2J5GcV10omUpWPJExv4HBNXYiCwHpWcjqHxnI7GrSSKcbTW9hvVGgpXOK5afx14NtdVm0S51K3S7gu7awkhZsMt1eRGa2hIP8c0as6L3ArogzEZccV8z+I/2Z/BWvfGKP45yXEseuwappuqW74JRDplpJaJCUDhHjkEhd2YFwRhSAa0pQi5WmSpK1j3Ow8e+CdVurnT9N1e0ubiy1EaRPHHMjNFfld4tHGflmK8hDyRVnRfF3hLxR5B8Oala6iLiAXMZtZklDwl2iEgKE5QyKyBhxuUjqDXx6P2PI7Lw1rWheHvGGpW13r1tYtJfzok8sOrafePdxalCBswz+bKjRsW4YYf5cH2z4I/AvQ/gbrOu3vh+482x1G5gbT7PyxGmnWVvukWzjIJ3KbiWeYsccyYx8orolTp20d2Csup6/aeIdBvgrWN9bz74nmXZKhzFG5jdxg/cVwVZugYYJzUkGsaRcm0azvIJBfIZbUpKjeem0Nui2t+8UKQcrkYOelfD+i/seav4b03ULTSPFt15+s6Jc6FdT3BknWGK81VtQuGs4ZXZIFeF2g8ofIW+cg9KbqH7JPi600nw5ZeEfE9vaXngW61Wbw1fSWuHtYtSuIXWF4oiIwkNv8AaLcKg27XjwAFIp+zh/MLRbn2X4i1/S7Hw7NqH2uArLG4iYSqRIR8p2Yb5sHg7c4PWv5Gf+Dgv4rpD4c8B/A2zmX/AE6eXXLmLd/yziQ2tuTj1aSXH0r95NQ/Ziu/hXpfhuy0e8tf7J0Cz1bTreFVO8C/1Q6hA2HVseXF8jlWVi5zypr+Qf8A4LF+INa8X/tvan4FsZjdyaNp+l6JGqDP7+WPzSgz0bzJ16UpQitU7l0LvQ/pO/4IHfCmL4c/8E8dK8UXcQjvPGer32sSNtxuhDC2t/TgLESPrX7waJlLOAk9fm54H3jXyp+zT8LIPgh+zj4F+DkQCnw1odjYOAMZkjhXzDj3csTnvX1VpUu7T7Zz/CmPbgmvnMQ7s6nOxt7hLeWtuRkPPFk+nzj9a+Bf2zf2iH8RXk/wc8GThtNtZw2pzxn/AI+LiPjyM9DFEeW9ZBjkLXov7T/xq/4QHw0vhHw7OY9c1EBlkQ/NbQg/6wtnKux4j7jluwz+XJZ5WJYk5JJJPX8T3Ne9w5lHPNV6my2R5+Oxmns4jQCff1NTquBx39KXJU5I+lPGCQo6da+6PAfYTJVuOV/Wub8VR+b4cu4ifvIFz65da6MZ4zzzxWNrETzWLIozlkH/AI+tUt7sGzfAzIzNz8x49aD8j7OmaVnD8Yxg/jXhP7QPx30L4B+ChruoRLfatqBaLStPJIN1OByWI5WGLO6V/TCj5mFEmormuKzbsjkf2k/2jtF+Cenw6PZFLvxLqMRksbNwSscYbabm4AI2xA52KSDKwwOAxr8adV8UXWua3d6/4hup73UL6Qy3E8oLM7ngscDIHZR0AACjAqW4n8ZfEzxjc6x4hum1PWtXmE11cyfKrkDAXuEgiHyoo4UAAdefprwv4asfCum/2fZEvIcGWfGDI4745wozhR2+pNfFZjmrnO0dkfQYXApR94+RZtSswDI7kLjgkHH1NYF5qWm8yeYgT1yM89sZr70mwVJkIIP8JAP44rCvYbR1/fRRuMY+ZFb9CK8+ONd9jqWEXRnwFd6vYbWMDiTb6fd/zjrXnWoatAzGKJscYJz2+nb2r9GrzTdLPztbQsepzGnb8K4jUdF0Rm3TWdudo2qTEvAB4/KqeMv0D2Fz81NV1Bj+8TI9+n86+e/iFf3z2K6daROUmYiR0HGxSOO+cnrj6c5r9YPEfh/wpGfMFjbblUj5YlA+bvxXyn8XLbwpoOiTLFp0Pm32UiTacHkFnJByAOoGcE8etaRxV3Yh0bHxj4b0G41O7S3GSpIz/ief0rrbrw6VZ0UZZcgHvkdPb0r2D4TeBZLq5ibY0ZbAIx+g9OKsaj4fiW5eUrhA20fQEiu2nFy1MHPofO9xozK2zGc9PU/lWbJ4Zvjpt9q7qVt7FFZ2AwSznCIvXJJr3WfQwwVVIIXjp3P0r0Xw14CsfGvw313wbbMkOpO32i3Z2KruTa67+o2llKlsZXd7mlUqcqLpzi3aR8uT/C+Z/DVv4ji1O0n8+NZGgj3lk3dQXIA3LyGx3BrKXwxqOiH7PqLq6yjemwllAzgjJ/Ctqys/G2jrJ4ce0uUaRyrQFCRknscFRn1Bwetal3azLcpbX0nmTRKokOcgEcbE5x8uMEjjOTWNJycrdD7jOcTg/qihTXvabeRzA04KAFwEzgDnoKYtgUVSF4P5muvgshvwc4PP45/T8KuR6crcnIAOAew//VXTLc+M3OKGmSrIFOcN2PX8s086aWGBhVHB9Mdq73+yySJASWx9MfhTZNOVVztyScH3qWnYjnVzghphzsVSSOfXBpz2LqNxG4dMAV3cWmDkSYOD1HTH+e3amNpgVxIgwuf89PWgl1DgTpjZB+8M8D6+vtUcdoSu0AYQ4Negf2UsZMYGfce9C6bnoucDKjHB9eaLDVTucKdMWRSjDIJ554OOlDaWHYpGgGTk46/1ruX03y12xJgZzkdvw9Kj+wLxuBz328ZNJN3JdrnEjT2RBlSeenvTms/nAOB+HFds9gu7a6nIGRz/AFo+xZIZV6/z9h9KdzNy0scM1sEGwx7eM49QKGhBxgA9+PU13LWBDZYAZ49P8mhdK5zHjapAB4/XuMU7ji7qzOFktdm1dgAboP6VL9lMcgkYAMD6Dn+tdl9iUZEq5BOcAe+PX8aT7FH5YO0Efz/Klc0VziHsodxO0A9+45pG05QMGIHB9B+ddw2nRH1OOBjjv7002JSQInQ87jx9Kl36D511OKNhAih5AvmDOOOn1P8AOom05QoLoCeo4AAz2rvVs/3YjKlsjkelRvp+VA2nA+Xnjv689fWq1W4oOz1OGTTlYYMeM9Of8/lUA06JN3yBhxkAf5xXoZ053BEIyFyc54AqIWEY+bJ65ye/6/8A6qLj5vI4SSxiOW28gYBHH4GmnS02ncvBPQDP4V3w0oiTDKCfXp+lRtpgDYAIXnk9eKTZN9LHFf2ZFwNgBH86iTS422yFSBzySecHHT0ruksFAKjn6jv39/wpF00BFKgfKACO2evHelG9iuY87l062jdvMQHH9/pz+R/+tTobDT1Xy/Kx1PXn8/6VLcMFvJQh43MCB698/wCFODEHGctnpn8aH3LasrDEtbZQMIDx0PTB+p71OtnaL99OB3PXp9aVWDLkfMDjj69aCQvGeACTg9hWbdyLJoUWtkRgpkMMHk/nmnLp9iRtdMj68/pUfRMZ4Hrj+lWQ7SxBExwCBjnOe1CEl3GnSbNkykeFY85bAI6HHfNI2k6axLqjAdlzkfz9KkiuekeCOe/f+hqYLjCqzH9AT64yefxouXFK5W/szT2AQhuenzHIx2/CoW0ew2BjuIHPJHHFaAIPHXA6/wD16lV03AEYxxk0KTQ5IzDoViyHaXORxz09/wAaRfD9qudrPg8Nk5H4dxWusmSACcEdc9eacS4OQcZz9afM2NLpYxhoFqVDrI5ORzkYx6c0R6FbrE9vH/GR8zY4x0x7GtneSASNw/2u/oaavAwAcHPGf880uYaVkY//AAjlt5exXcnsTjj8M8fnSf8ACOx9TMwJHTjn3rfyAwbPbPA649/pTFZioGc8cnnnHoKzcrbhYw/+EamVd0UpI5wSME9+maauhooG6XIPJGMfUdT0rcL5jAz8g9D6UitH1YYX6dfyNNspvSxjJoq8os23PYjpnp3qYaJLtH7xSPQZOfpz+lapY+ZlTz2z/Okjyq4jyQOv4+tRddQ5mlYyl0m4IyXXPOF/z/hSS6LcO+2FhtHc5A4rXVjkc9OOemPY+9SI7xyfKeDjjHXHt371OiQJ6GDJpM8SlUZT1yP8KYdJvEiLqwcng4Oc/wD6q6Qls71JPcH+WPpSDJGeo745/HFXzoSb6nOHSbkxCVMEehPT8ev1FRf2PfH5S6knHAwOfcfyrrPMcICozgce/tn+tPG3Pz8N+J5p8y3Ejjf7Iv0G7Z14wpGcevrUi6TqEmFKgAjrnNdcQGAUEjkdP5A56+lRMXRACOcnn1x7df1q9kLl7nKnSdSYjMXIySAeBjtnj/Gg6XfIN0qEc/Xn6g9K6/cGU55xnqf6U/7v7v0HPbNS2hRicqmm6inRS/GDj369+Pxpy286S5KMQvHrjn/69dMqknDEkZ6nr+OPSrCuGwExnJ/iPbvgfnUwkPlOcW3uQrMFIA4AP+IqaODYN6ggceuCR1H0rpPlIwDnP8Qp/TpwMHuBwff8aOdszcXaxymJEc4J2kDqO9QfMvLggd+OOBkiutZcNtUDaOf8KiYM5D8YHOcDg98Y4pxq6luNzksyEgZ4PUEHOKzS7r8jEcZ5B6/X6eld2XG4q/IBzjkj9TUqOhUMwUH1K4I5qlU6hGOljzppgBhTg4HOahYushYfdzz3/WvRWjtpGOQrDOcgfyoNtasFOwZA5GBihVOgpRZ5ysysMFsgAjFEQOCMcHsev+fWvR2htEVI3iVi5ypxjj8P0qi9jZzAp5SgHsBjg1al1F7PU4dSgG7djP8AM8dalUiM7nwu79cfzrr/AOzbRpMNCoUdOOPqOaf/AGLYKgLRkj0Par5kU4nGqATjPK5bJ9B6npU/G4BBgHvmunOkWOfLVMAHBG4/j1z3qR9Es1jZ23Y5zg47cev/ANelzJA9DmuMbguQPyqzlVwGOOxPQkjp09K0/wCxoA2Q5VfQDqf8Kki0eCJMMfn7emB6VPOQ00ZB5YKf4uMH/PrTFlDsrgZ5JY5449Mdq3I9NRJAjOzKCAO3PqcUn9koJ1KtjB3c9M/h+lS5LqNQsYjt5UAERAyST35P+elUJ52k2iQjoAeeeDXVNoURHmPIxUngAdh0+lVbjw/C7DzJCFIBwFzx06k9+3tW0J21Kaelj//W/eCNdwJbqeKZhlbk4FPj+Rst0HalY7sbuucV+9tXPyyU2MiX5weeD/nmrEZwQ4PGfpTI8phc5H5VKiO+FHApsIdzQjuOACeprTju4gQh5IrnYwyN8w6GnHKEc4qORHSqr6mndXpXHkkde9Zq390rhW6DJOfWqXmYY55Yk/TFPLkMD6/5NNU11IdVolkdirtIOTyazizMRuHyk9DVvzHGAvGapTHJG36/lXSo22OedR9RwcJwnY8AVbtnYfM3GD271nRAknqcH86vxsAMrRONzWnLsaSOW4GeSeOtVpoZJB3x2NWIZCwBGCasFycKWH0FYezd9zZyutTnJvtCZ8xeDjHp9ab5hxk555PetyW7t4l8iQ5J7elZDXcJO0g89z+Vbxujnm1chaYDCEcd6YHU4I5ANJsZzvB4zj+lSKojbZjjtWi2Mk0VzjdiTJHoPb3qZmWN+MjI5zTyqDnkc8+lMwm0gcHpRFNtXJU+5nzPJ5eUHHeoUZ0Ctkir0jFRsPO6qcnmYBPfvWySIcxZp5pBtB4+nNUykmQW4Ge1TiFjjJyKgPmRvg545NbRE+5KCFGDTwIw4IJOODVEA7twzj1qXcGkx296dgT7F1GIOMir0MuB0/w4rKVmTGwbs9PQVMpUKEIz/I+9Z2d7lxqdDR89QDtIz65/z0pDcZIYdD39KzJM5OOf8+1IVY4wTgdQaSiauTNB7pVJBHT1qJ516ryM5yKrsAV3t1PTNQY3sFGcnk04xMpO+xK0uJN57g80m4E896CM/u1POen0pNuMDoBn3quUlW6jFG5fmzzUn2UMN+OnA5qaMBiOOB/SrisRgDp0qW7bj5exmi3z8qjGOKjaPynxxzWjLNEXwvY/Sqz7QQAOM55pxm9hLcqkBD6jOacqjG1WyBTxGfvNx+PajBxlTx27U3KzBIr7FZ8Hv6+1J5R34HQ1Z8vHzrxj1pPKkUYB/GmpNaiW+pWKc/MTgfpUThR8hGMc8jmriqDlmz+HQ1EOWC8e1XCa3ZU0imANpU9agKYQBvX1q88L76jKsBsm5GelaKaWpzyXRGeFCnHaj7jDAOOtXPLYjP6VXZCPlraMrGdkVctkEA59elODFvv89hVgw/MGIPPQ0FDxmr5tNAkn0K4G5cMeDx+NIrMBtHQ1MiAnB9fxpjKBnnOKE7mLGo5DcjIoypbk8DiosbFJU8UcKNvX2FWnYTJSQxweMZoyrELnGfeoRlQFB4B6f40oOQG6/wBKuEugm7DiZIx06cUqtucbuvpRuJ69OxqMPtyBx6fWmuxErbFgoVO8du9QBFVgp6n1oV/lCk59aGILYGfbtScga6DRliByc80pO8iMAkds03OemQSen0oy24EEn8KpMGnfUiUfNtJ6d/Wk3c88jt7VIevPXvUJxnnqOlC2IY7OQCMgGhB82OoFC5AHYg0BemOxq9Bdbgy/MOPbmoGjIbBP6ZqYlDwTk560BWK7hyaFcCkIvm557fhR5bbdp59KsCP5+O9CRANjP09zT5nYLdCkYTuBbrTPLAf+VX2TcCp79PrUYTJ2n1wKtSFYpeW4wc884phO4/KM1e8tiMj1qq46kdemKuL6kzKh+8Ae351G5ZW2dTVnaCBjPI/yKjeBnXMXbtVxaZna5XPQE59KbngbeQP6VOYdmN3SozGQm4ZIHaruSyuhyx608BVPXNARt2Tzk9KdtI4H5VV7ii7qw5Bk7nJ4qMqcEfzp5/rigY3YY8UXJWmxAisWA9OvPagbud3brUw+Vhu5AqFuetIaXcPlwGHTpSBT5T554IxRljirFqVS4j80bl3jOfTIyMU91ZFKR+6HxJ/a1/Zp/Zb8B6LqH7QHjTS/DBu7W3+yWtzLuvbrKAAW1nGHuZ+Rj93G3NfBvj7/AILD3F4rW/7N3wZ8UeLCciO+1xofDdizDowF0Xu2Xv8A8e61+bP7LP7OGjabpVx8f/ifv8U/E/xBqGoS6l4k1RvtN4US8mit4LdnyLeCKBY1SOIAAV9Q39qsO6RhkZxnuTX8b5lRtiKi7Sf5n71g53px9F+Rh6p/wUQ/4KieKYJXt/D/AMOvBEROU3nUNbuAh7ErJbxEj6V5PqH7U3/BSPUD/wATj4uaZZF8/u9N8L2KKufQ3LzNn8a9H1VUltWGcc9MfyrybX0UzI3UY4rGnBrZnRc4DxL+0b+3Msp3/GbUnBzkLo2jIOPb7MePxr518TftR/8ABQSN5Y9L+Ms2A5CpcaFpbgr7lYl/lXqPiZk+0shzjnn618969CFuztOeCf8AP1r0KUuhzyaKtl+07/wUijnZx8UtImGcL5vh+0OR7hUXB9eua9A0z9sT/goPZuHvvGnhe5C87X8OgZP1SdOteZ20KiMqvOf1xV+OAMQCOn4iriY7bnuNr+3R+3vakO1/4IvQhIKyaVeRbs9OUu+D/nNbMf7f37b0WPO0rwHcsOCBHqkY/wDRzfpXgiRgcenrQke1Qq00ynK+x9Fwf8FE/wBsi2ybvwd4HugP+ed5qkJHt8yv+dai/wDBSv8AarhCi4+GPha56bjDrt3Hx7B7Y18vLGu7kZ/lVkQqwyh46YqkSnofV8P/AAU5/aChOb74N6fMuP8Al38SqOf+2lrWgP8AgqV8U4JFFx8ELmQdD5HiKzY/+PQCvj8Ih3Zz1qcxlBjHJovfcq9j6p1L/goP4g+JkVta6z8N9Q8MfZ5dpjutRtbgzFscqYlAUKM8nv7V/MX+y7o8H7bf/BYrStX8SqZLHVfFt5rl1F12Wumlp40zyCoEcadSPSv1Z+NfjWHwL8NfFPjQnZ/ZGl3MsZ6fvvLKR49zIy4r5Q/4NzvhW/iT9qTxn8YrxN0PhXQFsopW73OpTYJHv5MTc+h9DWGIdoGmHnqf2atIZVLSDliSfQVV8dfEzSfhV4CPijUx5rqPKtYM4M07E7UHsPvOeygnrjNK91bT9J06bUtUlWC2hQvJI33VUck/569K/Mf4tfE7Vfih4nGoXDGOxtAYbK3ycRx5+8w6eY/VyPYdBWGAy51p67EVsSoI4vxH4j1zxbr914j8RXBubu8kMkrnuT0AHZV6KOwAFZEZC/QH8qjCDcCowOeanQYIXJr72glFcsUeNUncUnHHb3pVfnnqeR/n0o3FRt6+lIGA4PU/0rp2MbMU43gcj1qrcoWh2dAWX8cEVbB+YFu2f1rmfGPivw94F8K3/jXxldrY6XpkXnXM75IRc4AUD7zOxCoo5ZiAKGzRdjnPif8AFDwn8H/Blz428XSHyYf3cMEZ/e3Vw3+rt4R3d/Xoq5ZuBX4g+MPF/jj41/EGbxV4mYT6te/u4reInyLO1Q5W3hJJ2xoOXc8u5LHkgV0nxU+LXin9oXx5/bk8UsdvAz2+jaY2B9lhY/M8gGQbiUDMz5+UfIMKOfSPCXhSy8K2JiQiS6lGZpcdx2Hoo9O/Wvkc4zRzfsqeyPbwOC5PfluS+E/DNr4W05beEq80hzNKBjcf7o/2R2H4nmt+UpGo7knsasuSQQvbjjpxWbLKApJPSvnm9LHqNIgnlO4leM8Vh3MoBIBwOnXj1q7NK23cOe2ORXOTTsFbtT5UilroU76cpkg8mvPtZ1LYMLyx7E1t6jeTRk4O4Z9ulea6xf7fnzlepJ4qEiL9jj/FWpxpEftT+Xt+bKnGQBzu9vaviLX9Ul8beKHmj5hjPlx+uwevJGevT9a9X+MHjN47d/DVvlpLvJc8grGPf/aPHoRkVzvw18K+bKhlX0GQDwB3I9q6KEL6swrysj6F+D3hZIo45WTMh54HLD/Irze80sEMFJ2B85IweuelffPwE+Gl/wCL/Fek+CdCANzq1wtshIJA3AlnPcBFDMeeAOvevnjxz8MPFngTUBa+JYAkcgPlTq26GZeeUcdzjO3hgOor6HDcqSizypSZ85y6NukLKPlGcZ68deKzl0uW3k+02MzQTc/MpIyPTg9D39e9erNpTlCCcqOnPJGfWqb2CgMhUADAradBPYxjX7njupWvii7tpIBfmNX4GF+Y5H971PTIFeaP4J1SxKK/Kr1J/wD1/nX1HJpqhR8ucnjPoKqSaZD5ZyBz+Pt61ksNy6HTDFI+a4tCu4m3MoC9AcYB9/ar66bJIVjKr1x/jXuk2kQb9iAFmP8AKs3+wxsMUigckjHGPcVSpD9uraHlDaZj7gLEc9KlTT9igSjC56ccmvSJdHaMfvAF28Z61VGnhmRsbuM9KPZE+2dzgTZFYzuOV9uDn1qX+yhJEGB244Uj36//AK67ttHZPmdMcH9aj/s8DAROByPwqXSH7XSxwD6XAMQSryxxjP8APmnR6Uir+7XIHf8Aya7sWI3b1Tp7DJqQ6eMeYq4A/Hml7FrclzPPhpgK/NnBOP8A6/61XfTdsmzqSMD/AD616T/Z7AElcgc5zx796rf2WwO7bgjqf1FCpWLUzgP7MIwmMbqBpwzskGGA+ntXoX2KNk3RqN2e35VEunO7EqGwCRjHWqUCXM4FdJBQSD5hjGMdaVtIbeeARn5QD17V6C1g0YESjAx/Kq/2PzDvI4A68Y9OhqVRBVLHC/2SxCxqOc449BTX0ZHceZyckEY/LH1r0MWRkxkc9MY9vSk/sx/M4wWIzk1l7Nl+0ex5sNMRWT5dpz07D8KsnSpAoaUDdyBjuCe9d/8A2fsbeSPwHQ46ZpRYZz5mWAPH8+Kp07E+0PO47B32xkbcDOG64J6Uk9htGCpK9jj8xXpK6apU7gW46Z/KmHTFZAAeB26D8fXFUqelkVzs82GnF5dqEleGOQOPXjrn6CgaVDvHl8g9eO3Y/WvRf7L4wMBCOfwqJNOkMg3Ltx0PGD6/570/YIHW1OEk0uRpdgGe+SOw4/Wq02kgqUxjA78/h1r05dPl8pZEwyk4HXtVSXS5j1G7HOB6U1RYe0PPW0eMOPM46HjPPfB+tOTSgs23hST8o9On4ce9egiyjyspUc9Kmi02Myxlj/EDyKaodwVS58G6tf3a6xeskjKDPIPw3en4cVx97r2sx3DBLllGegxjOPpUmp3xa+nLP1kcn1JLk85//XXNXDF5iW4GRz04x3rOUEjSM9T2DwzqE9/pn2vUZTLJvxkAfkAo9eua7X7CLWH+09fk+zWxXKKo3SyDnPlr346sflzXJeGNSXRPDdvPJCks0jsI9wJVcEZJHf2FZl5d32q3zXl07zzynlj8xJ6e2BjgAcCuJt3NYrqbN9rSXrq1pCLePoqk729ixzz+HFR2kmo3JEUbfKDjkcZqbT9DlO17wkLnlPXHr/UV08MKQoCoIx19qzlUSLbZFbWzKgFw25gMfgevep/Lyfm9ecHt2+lSDC4A9RyO/sKkjwTt564/qR3qHLQI+ZOIonVUK8Y4x0H09qk+xRLGS+QM5GO3rTBJ2Pfg+2afEF5aY89OM/T34rK4oytuM+zK3zDIB6euO9Kbdd48sscDr9OlSsQ+R0wenuKXOHKoMBcZ5qm2upa1IWtUVSXYge3b6mpI4EZT975ORjk/zoHD73+8RzyD/wDrFJvizvb5fx5IB/Slz+ZVhs0cRfdBu9ccdfaqmIgdiHJXI45wfc5qWW4kk+RTsHQ++fU1UjjiSMBQSpJb1peo32HkDhW5/TB+lOCxhtpOVHX8aRVwemc80ks0UTeSBnJ6Dmlclq46TJHA6en1/wA5prSRp98ZPQDOT6/j+FU5JZ3IRgY0OeOe/rjmrlpYTXTKoRssQqheT6DimpMJXWwyF8kLtzgcHPX3571fihllAWHJBOfb/PXmphb2emoVumEkmf8AVxsG7dCwyB05AzVe4v55VC4VIx0VeAffqc/1pxqK2opJjSHhYAuHI545wQenpTS6oMk5xx16VS+1xlcN/P8AKoDKzHeeSc4J64pNlW0saIu0UhZWPqG74H0460yW+g+Zkzn/AD61nFW35OSMg/lk0wxMMBfxz+lS59GHoayXUYXCnDY9PT8alW4DnGC7A8gZzWYITgKvck8jJ561bVAApPJUEH8K1jU0B76lkPs5J6HJ9yOPX9KlVjtyQSM/p2qouGcAEkHk+tTfe2qexAx64/yKzCy6knmgMGDZOO/Y9vzq4sgkALnp298YGfrVQbj0ztz1/wAalIy208jI6ZAFEpLYbXYtecCVVe3bpzjpSGaJlEI5LDtnI/H2+tVVbIyhyH6471Om9VC54546mlz9ETFdxHA3byCWGR05IpzbhjPT1P8AUUIzK+cjHTj0/pTnZmIU4KHse5HoacamgJETF8Fjn0xnn6UxVfGAeR0A9+nfFSr8uEUdPxp21SvHY4YHHJ/DtVxlbcOWyK6pnC46evsOlJ86hQCCoOee/rzVpQcdvlPTPb0ApFOME9TyMj0GP0pe0vshrdEJ3qQc55xjv6e9SElQBuzjjgjse9SxZZSq9Gz+vcdaei/Pu5656U+fuFyuPvlTk5z75+v1pc5+oIBP8888U8KisMn9emfxqVI4yvPPbHb+f/6qJSW5KK29Vwz8LnJqIrubdyccE9cZOa0mhRwVwQAOwzjkjP40qIIsLjA5GT374HfnOauNZPRhYyS23c2MHkD+v6Ukiqh8txgDuP8ACtAwKhO4EKSOP65HUU820dwmR0bBJ9RVe1SFGNmUlAZ2DE+xPXHTkVMpkVtpIHPT0754zwB1q+sUfQfM31xznt7VG9tFwockHuDz1547D2qHUV0y/Iph8DC59h6f4VC+5TgjAGeM4PStlLKN5QSCAevIx+mamOnRy/OrEdgD/Sn7aPUaP//X/dvc2Tk5xjkHinqOPmHOamijYBRJwfT39KtrArYBxgV+8uZ+VLfUqJHIQOe/5VqxoERS3OKYkQzhTjFTeU+0MuMDt61HO9kax3EcgDbjINUmCBsOeB0qwVlBy3GPTpVeYFjhRjFWp9GNblRjGRgcdfwpFAOAef6VGispwO1OJfG//Oa2iupixoTZ8oqmysGO735q4EGN3ORTWQMgz61tB2VyHe9ikuQd2TzTo5HPLnJB7VMEXGAOf6UwIQcAZxVX1uVFtDlaRWJDHB6VGzy7ywPOOtPZVUlc4A5pAdyhjyKhRV7lOZAik/vGJYnj3pWicqrqpYjgGiPO9Vz8pzUjSNH8nQDp707GViNT5YC5wRSLcyLIMYx6dv8A61Rtv4DdBUYJKkknANaxWliPQts27g9M9abk5z0BqLdlMr05zn1oZicB/wAPelGPUHsRzFSeW47VEDuVTTnjeQgZ4/ShEDPsPPY+xrSO+gS2sNQ5lxnHsaUjklQcHIqcBM+uOKYFCDyQSB70+ZiSuV44jwGGW/wpgjYsMjH+NSqNxweQKdGrjIHIJq+Yi3YgIPOfpTl4QHIGDx9akIYnev8AjScltkf3fWk5NsFe6EaIMCy+vAqAqxIC9P5Va68E/wCRSFd7KTzzz+NVBJalXK6jc4J5Az1oZsE4JK4/pUpjBfBz0pSFb5CO/WmmHmQjzMZHYD61IAcnrzSmIZwc4/oaMjIDfNtP+c0eQ1ckj4PAx2wKYyu23JwM9R2phOTsBx1+tTI/O0dB/n8qzcEy+cCmRufg9KQRkjBOKABuHPQ/WlL7c7uD7fypQQlIjZWyAD36VGSRyxx1OP0pocrLg9CPzoZgoAPTn61cY6ITaYqSkHZ1z608jPGD3NQIu5lOcAdhUpVtu1Oh6+vvRfoS2Qg7sBTwacQqfe5Ud8U4psKr25pmOeuBzjmiBV2R5J69+PyqDB4A5HNXAgYEtx+tNVMsRnpVp6kvdlZYgGw2eueaY0ZWQc1oMzBgWH/1qYQowD6cmq5mTYoCMg5J/ClYDr269asYH3mJ9qZtO0Ac+/amm7kzRVVF/hqN9u0hyTVpUZiu0dP50xowp+ufpx2q4zdzO3RlIRggcEimeSd2SOnbnp9auhQig9KcADjqQfwzWiqE8iRnvEc8dyah8p+ARwe9aq7d5UjOaQqB83bNWpdDJqxmbHTjkj0qFk4O4cDtWkEydo/OozEcfKeRnrWymR6FNQFGAPl7GmF9xx6GrCKVAj546/Wk8naASPxpuXYmNtivt3Nt/wA5p6oQQxyf6VOEX7xPGeKTafx60X01DXZkDhml3N2pgBwcDkHmrRR1JzyDTRGQd3601vcTTTKiqwcE9f8AGmuwD7Tk/SraoQdvXBprRlG3KM+9EalmQU1L7sflT0ILDg1IkYdQU/GkCkdz6VYLYiyyHPOOlAI3ZJ57DjrUwUZyaiMZxjBHNAD1ZMZI6d6if5X6HFIRtwnNLyOPfHFVF2YMbuAGF6H3qqfu4Odxz+FW/L3cKCccelRCNzz1NDncmSKqKd+TxUgQI+MGpgqORmmKhD49apTJS0shqk/dcZ5prLuPH+cVNsZSB0qJVkDg8nmrT0JavqysVCDaOoqIjGMVeOcnr+PvUZjAIx0PNUp20E0VQgxtI71GyA/IvbpxV8KOCOppPLyKakIz/LIPJqPbztYcVpCIg5JzTPJ+fOOtVGVhMzlX94ARg08YXAJOQetXRACdpp0cBRgx5btQ6iEl2PojwlaW1v4Pso7dQishYAersST+JJNc/rlq0caopwx5H1rsPD4z4Xsgg2rs6fjWH4gKJt8zBBBBz7+lfyTnv++1mv5n+Z+55Y7Yeml2R5PqVsRbsZcjGc9DXkuvoI3jReSOpNewazIot85wOg/CvG/ErtNIsiHqNpx246158GdXPqeEeI323VxIeVHXivn7Xsm55P3uv4dK9z8TOGmliZ/lU4z1Bx/hXgmqMTeZZs7vmHsD0FdtIxqPUpWyhnG3/IreRQqj1NYtrgH5f51tJnAcHIPGa0SI5gyBhhzz+FPckEbsHrUaruO1jzyf8KnEZJAPQ0JaXY7aXKZ+ZivODUq8gtH0Pf60bcc+/elUqH56U2xc3UnQbQo78fjUhxtJl9M5/wAmkLqQsafhn+VUdRuDb2ErxcnaRg+/YUegH5t/8FGvGz+Hf2eJ9GhkAl8RalbWpXPJijJuJB14HyJk+9fp7/wbz/CM+Cf2Ob/4oXsbG78da7cShu7W2ngW0JHsWEhwfXivwH/4KoeNoz4l8LeBmcMun6fPqEgzyJbmTZHn/gEXH196/qZ+Aax/s0fsRfDT4IaGxh1eDw5aNOygK8LXKefK7Y6SO8jAd8AnPSk6MqjUIm11ThzM9k/aI+KzeI74eBtDk/0C0kLXMinieZTwoI4KR/q/sBn5hHyZzkn1pi9g2SAakXk5z/jX1GEwypQUEePWqOTuydGG4IO/cVIkYJqFAFGDwTUyHPAFdsLmDbbH7QpIfkdj/Wmhdy5xjrTwSuFznJ5p0YO7YSB9TgYHOSScAAcknjHNXzIXUzr++s9IsJ9Y1SeO1tbSN55ppWCRxRoNzOzHoqjk1+L/AO0T+0Fq/wC0Hr9vp2hiaLwtYy502y2kSXko4+2Tp1yR/qYz9xTuPzE46v8Aap/aSk+MOr/8K28ATNJ4Us5wrzR9dWuYzxt9bWNv9WOkjfOeAtcl4I8Hf2Bbi/1IBr+Thuc+UOyLjjP94+vHSvns1zCy9nBnr4HCbTmXPBvhKDwzamWcLJfXAxLJ12jrsX2z1Pc+wFdez+WMHqP1qRtvQdOmaqO7B9oxjP8APvXyjTPZ5gmmCqM8j0HYVkzyBiF/D0NSyTpgtyT0BFYN3IQ3mbux+XtSvbYaIL2YdySSSfbiuWvrt3BBwB7Veurt34Jx9a4fU71ozuc8YPP+NS9BmJq1+sYYk9PTv7V4x4x8T2unWk9zOy+XApcgnGT2XPPU4A967HXdSU5jcc4yD0r47+KuvDXNZj8LWJzFandKwGCZf7vXkKPbqT2qoQbdiebQ4+J73xn4jl1a/wBxeUjavUIo+6o7DaP15719jfDrw0tsitJgAYJJ649D6814d8OfDW+4iQoSuOeOvoM9ua+5fA2gxjymkTG0Lj1z3ya9ShBKx5eJrdEfqB/wTx+GRu/GPiL4hushh8LaBeSRGMAN9qu4niTZ2DiMSEZPHHFUNW8LWvi7S5PDWq2Kz20u2IQzBSCfKI3dDsZSTggA8gjHf79/Y8+HA8D/ALG+u+K7iJvtPia2vL4Koy32aKJoIBjryFZ/o1fGUFsrIkAiBjeMsU9eox1zljySecGoqTcptroXTjaCPgD4m/sl6jpttNrvwxnOqxREbrNhmZTwGEDEnzUXIAzhjzya+KpdOZJZLa8QpJExRlYbWUjruB5BHoea/e+KCZlWW4yxchsAfMT/ACAHIAHGK8v+JPwW8B/FOHPiGMw30abYry2wJQAfutn5JF6nD5x2Irtw+YONozMKuGUtj8Wp9Py4MWMEDGeOapf2d8hKc44/xr6h+KH7P/jX4bedcXEX9paWjkLe26kqvdRKvJjYDrnK/wC1XhqWhA+Ynaf4h6cfXNetSqKXwnm1abTOHOnmP5ZAA2MA+g/xrNNorZYgnnqef0zxmu+ezJwjnByc57/Wsya0XeGIwRweefQYFXy3JjOxxclhuYMy8ryORz9RSy2qyqA3HUEHkc12AtFkyp6Dpx+v5VCbKH+7j19QP/r1k6TNoyscXLZOpXyhxnA446dai+wRkbZI87upOTz6127WqqwZAcdAB09v0qu1lJIP9HUDBwAeBj8KtQ0szPnOJ/sZdvzkk+mMDP8An1pw0/agjU5C9een4iutezG8nt7/AI8Un2ZXYMzYGR/k1XIy1J7I5I2ILZzgY5X0/GomsFAwvJHcnHFdqtsgOX5B+8D3z0xUDac+WJJwvc8fy9KnkSZo522ORksVPyJwPyB/+tUS2bljGPm3AZAHAH4f5NdqLYlvLAyV+XkfzxVdLf8Adq4G09+c/TpS5DP21jl47XamCMvjgemP0qL7FuB8sAnByT159Aa7CGy4GcH6U59PHmiTuBjOMZz7+tHKg5rq5yP9nLvAA2lSTknI/Hn8hUoskkjIIxnv0rrZ7IkKVwBu7j07flzTxarEjFcYOMj6UvZocJ9Di20xZCCFGR0/KpI9NHnbGQgE/p9K637C+Rt4HHFTfYRgAD5gecd/xqeS2gm+hyEmmKxVNvHciozpgJ3N8wGMEc/XNdmLEKQ+cLjj2PWg2m7KINzHgY9PpUqLuVGrZHGR6YArLIBgYwfw4qvHYpwrAZ9+9d2bQKcS8ADIHX2zUS2u45ccY6cHHtWkYdxqojj4bSOIeWq4yCeRnrTP7PUjMa/dPIxzj/Gu7Gnsz8ADAx6Y+v4VCLQq6qVzgg/ge/XpxT5EHOcRFp6zYEnGemBkE4759BT5LSIRSK20BFZmBHRVU8j0xXey2C70j2jB5wv55/GsTX4107w7qd2VLiGznmGcYykTEZ9ietPkaHGfY/F9Z3mTzQfmfnkZ/wA4qMqD1GB/+rio4Pmt42A52qR+Xr1rUt4vOuAY1IUfe9ccdq5HHqd1raHsdppMlx4L0VoI8BjcFmzyB5gA+p61s2djDakFBuPQE9vyzWhC0KeHtHsYZJQ0Fuy3CyYH7wu3zIRztbj5Tgj9SxCGXCjC9h7D3zXjVJa2Nad7aEquB0BI9u5+n1p4be2WAB547j2/xqDIBx1I784I+vpmnAFRtPB5z3P4DNZ1NVdFx7k2Sfu8/rz/AFNPjYL8p4GeDzxUCN8wB79z/wDWx/OrCfKcEAD/AD7A0rMcWSZ6Bfp+NAyDt5U4xjPPbjFL8xbd0x6j8MYpu9Purz64/lU2cpFQjrcnD+Z/rSPTp/Oje5TMY+VeSenTioGYRjcQGIBIAxn/AD2qBXZyWb1x6cdqb0diYy1LLTjdmIAjB+Y1AvzgnJJ9e5pgYsgkAHHXrx+PtSNI0ZEhPC9c9xRpsa31JB2B575HqTULzooGcN6EHOe/+e1QSedeoflwnXPQccZ/XtU8cQhXZuJxx1wPwFQkC8iMefKpYArwMYH+f/1Usdt5fUc5yD1z9KUbWAwRgdz2PtSbyAAxwBnH9aTXRhuyxHMsR83GTjgHj8qstqU4gaCEmND1Hc+mT1/DNZQkjAzn7vfPSoHk8wbR19fr0+lNRuhpEvmsp2twexz296jeUE7hyB07dPbmkRsqG6AdD24oEYc7s7cjngnmi66jk+oYL4OeQe/HP/1u1OXkY4B6/kf/AK3NOC4IU8D27irESdzyM/54och3K/kgHBIPoMZ/OrOw4CN0HX1I705VxIPTOMdO3f8AGpkVSwVuQOeO3PP/AOqs2yFDoiIbF+cHoc461MgDHac7iOM+g/pT0jJTe56HBA5BPpU5VlfC8DIH/wCodKEwjtYi2kDA4AwCe3HtUyrsBLcZ4OTxn3709FKjJOD/AJ5+n0pCODg9DjjoQenX1p3KvpYCwyVxt5z+IHWkZlUKRl2PH/16f87E7V+6RyTycnGKTPzYU9M8Y5p31JvoNA2c9sYI9/TPap1zhd/GehqFOTjHA/P/ABNWFUr0PTgYPJ/Ciz6A42Y5F3SqmMgg+2cD+npTEz8oI+YnGAOPz6U4ZAAyeO36UBSTySATzxn8Ov8A+qpbK2EYDoP8efT6UDcuJFwMHIzzk49uwqUrlt4bPv1/z7UpEbFQABjgYPPNVG+wrsj8s4GAcnpnGTT1icMCo+706fToen/16cDGoULnJ65/LpRhhhCM5zj1P4+n4ZqrtO4n2EOVO8KMdxxx6U4hgAr7vx6//qp2ySMBNxYjrjp+P+FKqbCTkjPPPbPbFTq9Rix71bnjoACff34qRydu89CeMdvWmrEqBUXPH9evXP61MqcgdeOPqP0qUSpIjZd/DEjOCQenB4x796mI3Z3nODnHHbp+VSlA3zuclRk9up9M96WMYUdMkYI+nH5U7miY1YyzjBIIOeeacqR/KCMZGTyOnYCrCIysPUHkUqFUQZI2/n7dTVxetkJPQhXLjdjA9ff2pcFScZGT2H86nWF8A/d9OP19MU4RtITnt05Oc/y71DbEQRRhDuj5x0OOMDvVlCobk4BPUE557j/CntEVAwC3HXsB/wDqqaCHfIsEYA65B/h9PzFJu5Ub9D//0P3wCjgtUg3ADHGOppuUAVlzipVGTyeD1r9wUuh+YWGKDGQBx6VL5jA4BoUZOO1JsfoB070KdkPpYbuUkbj1OBTHXaCATSOSAAw49TQrAnd0xVXSeoW0uU2gIbzM5FRjbnaeQO9XGQP05B7VH9nzz0xXTzJIxcLFQDawUDI+vSnLGTgA8nr+NXVgRUxmpViA5IzihzsNRM8QFMgnH1puwDGRzWgynsMZ55qsUcEjOPp0pxqlOm7FKaHfytQhd+M9D6elXckDZ696qv8AKfn4HWtFURlKGmpV2FSOSOc0hZioV8jP6VYCmUZXv/SgwSsvlqcAn6VqnoRKL6FUHBIxkE9T6VCpVCYxwD+tXWi2vnOcDtUXkq3T8/XNUpGREAURd3QU3O9cn1Jx1p4V92H5UdBTk37hvAFXzDI4ycenfFPRyv16YoXJc56D9KcQx4x/iaXOUo9CNwCw5Jz7dKQgDIcnucVIoBJ649RTSMHac/j3o5kNrUiIYHKDA/wpoIXgHr0FTFzvC44HFRsm35UH4U+YmxCH3cc+uTSjPb8qG3kbQCSD0HWmp8rBCMH39aanfQTiPwwG7PAP40wAqw7jPepB024pm4BNnUnjIqlKxLiPLbXDY4z1phZTnGcj+QoUNgJnpmhBtOMA/rTvroDH8njnbURBCB88E/yqwWYNlgQD9ajz5gG84+vaq5tSU7IrFizB88D2p7DP3smpQiBhtPBzUZB6nOR+lC2sx3ZSG4N8hJHYVKMcs7EAn8KCrAgN2qMfNwfrn61Sa3BvUcj5cN1ApcF13uODkfjTeByRyOtRsWJCoCPTPemn+IixDycHiplHG9+V9apb1ZRzyewNSb5fL2E89h7VEkr2FrsTPuVMLwB19ajJGQxOe1RKX2Bs556e1NVzhmGevB9KUZalJO+pKXx8pBJPNIrhpAOvfJqBWwOSeOtSIm9d/IAOfatNxruShgpC9j0NNVsqUXn2NNMRjfDHNGSDwaFfqNoaiOTtPI65oYMpxgk9PrVmFn2gyZxVpH5EYztrOVSyG1YopE3Qjg96Up0TkVoSGMx5Y8YwKz1bMgTPQDn19BQpakOOoot0I3AetQbVUZx05qUPJGdwPrjvTF3sQ2Se5+tWpdxchE2AcAdevuaiwM5bnHFW2Qk+9VTlWwSefzraEuhjJ3eo3aFOFHAPFBA4x2OOe1KGbAySfakOGHzdP61ak+hjYZsJJXvmmGIr8pABHerCrnIGeKaC4AYjnNUpspQTZWCxsRv6989qZs+bIJ68Z6VPIORgccmo+rBm/KqU2Z21GBMYHftRsyQM8ZzzUy/eJPGec0gZRgDoKaqdxWdyAKM+uetMUMuO5/nVhupA7dzUIDMdlVzoGhhQt83bIqFgQePxq1wGXmkyhyepByacZsnlZXCjaVxQV43D15qzg4yBx/jTQUBC560cwrdyrtIwrDP1pgVT7j1q06MTgGgKT8g55PTpV+0JaZVEQGDS7SRgfWrPllec8A0zachQCcfrRz7Bs9SoIQpAFJ5XPPft/npVkjkkDPNIIx9w5IpqWlhuBXCHIGDiomR0b0Ga00QAjH4/So5FVgOOKpT7isZZXKhj68etMUK2EJAIq+yZHrTVhDYxnPPSq5u5Eo3K8aBTk+tAjD45q2sTL8nNM2gHDDBHfFHMiXHoioFw2xeQO3vTdmXCgY9KuCNcDJ4FI3UenY07kW1sV/JGcA1NHAXABPJ4qZUwc85p3zH5uBz+lZ819i0uh9C6BE0fh612nIEYrk9WikchCcjkZ9K6/THSLw/asB8pjU/pXHajlyzx5BPSv5UziX+11P8AE/zZ+3YJ2ow9F+R5l4niSK1VGGSGJP1rx7XkxEu04wfzFezeKUeO2LyHcSRgfT1rxLU0mKEckE5NccXobtnhfi6NELTRjGeox3r521LdJfu4+Xb0/CvoXxhcyiZ0C4ToSe5/wr58nE0k7ySdQcD6V6NO1jCpq7jrSOMJ5nXtmtPvk849DzWJE2yLluhODV6KRvKxn5uOfeqE2aSKpdN3r3P6VZZNq4+tYtvLIzjceh/Gr5kY9Tigm1x4XPB/+vQkZzk8jpUIO9tuSQcg/jxiodK01dLsEs0kZwpJy5yc+5p3KRoRJvkyp+Y/5FY/jJFhsYoEIBlfHfqvT9TW9bROjB3Oc88Vy3ioX2oa7Z6bYJ502Bsi6Aueefbjk84FNK7sXHc/DzXPhB4o/bL/AOCieqeFdMiH/CPeHLy2GqXpG6O2stM2IVwOC9xIrRxp1Ykt0Vq/pcv9RuNUv31G8YtJKctz0A4C/RQAAOwFeC/s9/Ajw38APAs/h7SyLnVtavJNU1u/x815fTkszZPPlxA+XEp6Lz1Y17egAYD17GvfwOHUNXuzhxVfmaS2RKcH5D37VYVRgfypEGenIP8ASnxfKVHXmu2L3OO9thVVmYNnj3qYHAAz9PekVVLZJ5zSgKOc4x+VaqVtxbu4oU5AGWOeB6k+lfl7+1/+0r/bpvPg38O7nfp6E2+tX8DZ8+QHB0+AqclAeLhx94/u143Z9Y/a3/aOn8Ix3Hwo+Hl4YdYliK6pfRHmwikHEMZHS6lHfrEh3ffIx8L/AA/8DRWa2+u6jAIvLQfZbcjHkr1DMD/Eeozzzk8mvIzTMlBezhuejgsG5e/PYvfDzwEPDtvHqupov22QEJGB8sCkdNvQNjjjoOPWvTd6YyTTjgcHsOarEkjHXHvXykpPqezZdAkcqNyYIz39qzpJMDcx/pVmXBAMnB6isW7kVRjqD+RxWTvsO+hUuJwQpU+p/wDrVz99K20tGenYnH5Vbupw2/ZleOMjv6Vy9/c4AKnGeo7mkolwjomZGoXvy7s8dTmvNtX1NyXCyFgexrf127Z98aMF+UjOAcHscHt6ivKtcvvItJb2Q/8AHvEzkrx8qDLdTjpngmoE13PNviV43fw3ZiO3fN3coy24xkDGAznsQueM55xx1r578HaNJf3RmlJYtn5jyxJzk59/61BrOrXHjLX5dQJLRbiIV5+RCAvQ9C2Mntmvdvh14ZBKAoQMhT2J4+td1Cn1ZhWq2R7J8P8Aw35PlRpll6sMDPv+HrX3J8H/AIeap468WaT4F0Nc3es3MdpEFGdoc4aQj0RMufYEmvBfBejxxyqWGG7H6DFfur/wTT+B8bzXvxz12LcluG0/SC4Iy5GLqdc9gCIlOepfvXZOfs4ObPK+Kdj9LfFnh6y8L/BLUfCWhSfZrXT9GksbdycbUjh8pD9SP1NfjO81rbTrG7NthYrgZUgAY+ZQTkj3r9kv2iXW3+APiqJ0dxc6dJahYiVdjcEQgKw5XO7BPGBk54r8d9CjjiQaUIhE0ICxsp4EcIVOuctu45Pbjua83Cq6v1O6eljcCO6tDtADMRtPPK85b+ePpVdnwzW67gY15LLg7mIxnPovb1q/NLPPKBbAAIrsctkrk4Hr8xOcn8Kx7aVoR5UyN5m7buVeDyMAk5555wMV0pdCYaluNDEhhgXarseP74IIO7PUEda+ZfiL+y74L8Z4vPDcg0PUXG+Ty03WjtyfniXBVmyB+7wAByvr9PYlR1J+Rs5G4fwrntnj09aaitGhOAAmSADx6YBz36frRGbg7xNHGMlZo/Gb4ifCnxx8OLhbXxdYtFGwUpcp89u+44GJBwDnja2D7GvMJLYmby26g8kcj/OK/ee+Fve2Nzpd8iTQzIEaOZN0bKwwQUPHzDgk849BXxt8Q/2TPC+tm51D4dXJ0+4GWW0lDvA7NjYkbdY+Ow3ADb7162GzPpUPOq4KzvE/N54iMBTxz1560xofXpXf+M/APiz4faqdK8W2T2rH/VPkNFKOmY3XKsCc9DniuVeEHqRxwc+leummro4rtOzMdbVAMtnnpntUM0WMBTkHkc9f/r1qhQUCKCSSRgDigWnmAMBnBPpRJdRrQxIbIysPl6Hj8OlPFiFlOMsfTFa8UKDDKCBkcZzzUvkgqd2cY/GlyvYFJLYxmtg5KqD0OO2O31qNLUBVftwAT/nrWy1uGyNxBGOeOD2zTIYGChJFwQc4x/LtVNEOTMk2mcoeQeoP8qqi0jVfLxtZfbP4c5H610awLGfKXj26nFPa2V0CsOfTipUNQT6nN/Z9rbdpb0x6E/l3q2ltA67we56DPb36VoGDACgcDgevHv70qQvtyq5C9famoWNLmOLFxKPL4JH/ANbNSrZo2CQS3f8Az7Vqi2IHGemMHrUVvGrfKwOfft2qVB7BfsU/JOSnUZ5qNkSLauBzxj1NayKAOCQSetOSNXI3DAUn2yfQ0lAZivbISoHTnv1xViK2/eAr1C/Tg1tNCp+QKSvcnr/9b8KWKF2IPX2AxxRGNnqJvTQxDZGKXnrjGc56/nULwskgdxuJGD0wcfz69a6ZoHZcoOR0z0x9arvaIqBj0xk46c0/ZroCdzHS2VR5UhYe2e3WmRWyqwQDnGBx0A/zxW4tmxQCNsAD0/Lj+tSLbFiEwADz9AO/0puBEUupgfZCJioO1QePeuR+J4OnfDLxFd4I8rS7w59jER1zjqa9PMA8z5e3XB/KvLfjqXtfgd4quVGT/Zk4AI4/eEISf++s1M46I2ppNo/FCMGFFHIwAOvtjArf06EvemRh8pX8jnFYYymM/NzjJ4z+PvXW6PB5l7Ic7hkAD6ngn6158noz1Gz2Nn3kvIRkjbzn8qUkr931/Id8e1RO+P8AWjc2SBnnmp0G5sk4HXHf8s14ci0tCbIBGDwD26e9SEKUyOMZwf6e1RjOQuf58/8A1qaASehz04rNOyNY72HDkHOcfXjinK4VgScdRz7/AI03737w5yuAc/ypQW6R9/Xmquy7k5cMcuSBgjjqf6c1ATI4CZKk+nHSk4yD2Ppzn2oBAA54HGfYHk1Ka0JTaVhdxwFXgk8/059qjDDeSW4H8/aoftGSI0GSBnJ/KmhQ6BpORnJxx/8AqpySGo2WpKcyg4Xdgcn1p4gCndO2/ac8dPxJp5O1DGBgD6Z/IVVL7gMnA64FLlBK5cZ2AH4YH0qDzcd+Ovvx+tQloo9zYxk5wBwD3OPfvSLMwXHX19x6fShvohtkhYs2XPGf09DTGnPC4GAPX8veoczPjuP0NPXG7Yc/XpRyFDGBPA5AJ7VIEY9emeMVMYgY8nkr/kdalVMfeGSf89qhvsMVISibSckkAkc4FC27ISoyBnGSOM/56VYUYAHf0pMEnnJPUdvrn/Gi7H6igfLkdAMZbrxzjr3H40qqpbYvrwaaT83zdSe2c1Okbbd5OBztx2zUNkN9xyqVGAOnTpS5bJbJ5HH+fypRuZ1c/Mc/5zinR5OPQ+/t2oTZSelxY+GAOQDz708PyDn/AD/Lil2hiAO/r/WlHTODg9ee1UrbFJEajICE8AEgD07470/OecnGD+vShmZvmJyR+vtSjeTtPPv1/rTTXUm+ozCjr90dB1x+FKELn5jlSPoaUqVA35BPP9OvapEZhz1LHJx+lJoFYl2le3T0oQMi7UGc5Hvnt1pqouflXoTke9KrFiR0HJP/ANenJkpAoZ8Hk9/y/kBU4AjUKwI69aYF+Qnoc9OlTiMs5x97oP8A6xpPTUqPZjEGAFAJ9vTHU49KXfkAEk5znoRTcnO0ZbJxnk8+1Tr8vyjBI7Ht3oRN+xCMn2J9ff8ApUgUjh8YXgjsMUvlbxnPHX29O9WcBNsfQE4H1Pt3z7UJ2Gu5XDLtwvG4dAM/lTxEGCk8beQO2eP8BUixMW9TnuB+XUdPc1Yi+ZFJGR+Hb6n9KOgFYRx5II3P1we3cGrQiZivG7GWB7emMVIkbNgFRgE96nSNUQFGye5/zx3qJS0CMtiFkycrg/yxT127Qx5GeMe/0qbyjyzfif8A9VSrFhSjZwD6Yo5uiKSTdkVhlsseB354/L/PFWPL7kAc4AH9Pb0p6Ql3UbsLjk+nH4/pViCxlmZWkKovY+49PaqcragtCp8xHIwXJwD3I7fUVMkbqQehPTParPkMkoB4OePUdsjFS7XeQlnyo4JJA46/jzTvrcU1crKBu+QfeyB+H9CazdZ1vSPD0Cz6lcJCxGVDnLMfZRkmt1YNxLR4OCPzr59+JVhZ2viOOSAMXmi81y7FzkucAZ+6oA4HStKceZ2JTZ//0f3zBBIGDUyLlc5AFax04whFXmqpgkGOPav2ZVE+p+cOmQqo4NPjUFvmGQO3qaFRi+0jHNWNhB2461spIlJMYFUkKVH0PPNNMYc5PHb8ak2EseelGxy3ShzNIwvoUTCEbDngVXI6D1Naz2spzjv19qpmF1YI4/GhT6E+z6FUMQQvboanRWUZ6jpSLGW5PPpTgrD5QafOx8ncjJQnb2FIF4BPfpUrnp2A64poLk56jp9BTVQr2epB5KMuw8en4U0WIxjOfepuMAjtnkVZj+Y4U4Kiq57IiVHW5mfYSqkHj+tQFQGAbPArWcPnnkAVDsOSp6GtoVr6MPZmMVI45xTfL3DA5zV9omaQhvWontSg3ZIPpWyqaHNKi77GWYiDtBzmnbWHA6f54q/5EmwIeB61Ilqd4LHIHHFU6qS1M/YvsZSIdoABqYI7AIRwa2ltCw3gDFVZLYRSBh90nmodVF+xM9bdyML27+1RvAcc5IrTJcfd7HvSYXAGOM8UnVRPIZyWuMAD6VKYGUY/nWsi5GAMU7yg3/AqPrDRcaZkKjjqMj3qtKrDjGc1vG2VSML09aga3jIZpeaqFddSZUH2MFIXHDdx1pGiYYOa0PJZSCenaphESASOnGK1VZGXsXskZAUkfvARj170xc8Ac4/DmteSHK5HOO9RtGMdD14p06yaG6TvqZZDEZYn8qYqkc5JANaQhDkBh9eactsykKT8nSj2iZPs2ZirjO48fzpqxqO/fg1sSW4IIB56Un2b5SD175o9shexfUytmSQTkY5psUAkKgHGTyfatRogSAR6UrRlDlRx3q41i5ULbmZLZ+TICvIqJ4BIBnODWgclSc5x26VR25xJyD0xWsKmplKlpoQJCgUEdjwaekKh/m69P/r0uSGxnAJp0WcbDxiqUnuTy6akgjidcHjIx+dRiHBweQTUrMANmev86iXcGAUYxxST6hydSNFXHKjGcVH5Q3hVOMUAsW2r/D+RqxDkMD2zT5hqGuo37JISNg5OetRpZ3HmgsuRn8K6Oz2enNakYhCZAwPT6VzzxDTsbwoo5JrCfJVF4XPNMFpcRsARkHvXZkIV3DjHX8aqSNH91e/rWPtnfUcqS6HLi2dlweg4p0NrGclzx7VdZQJPl/ClwpxyQATW3tdDLkEEMOMN9KriBYwSoz6ZqcFmYMDnk090Jxt9aSra2DkMbywv+sH61A8Z6LkD39q0JEk5J4A5qoYtyggjj1rrp1EzBxM4KduPepI1LBV/L/CrPlkLsPINMEe3pWzkuhjyNEZUhRjoKhx8+wZ49KtBWBCnOF5qMKCcjPXrTuuhlJMriM7hgZ7CmmPac881OyEnaDjnODUqjI3cjJqlPuVEoDbwW57CnKC4z36VaaIK+R37UnlhSAO3X0xUuV9QcblTAACn/CmgHftBqeUMCB1btUZRgokHT37VcWJw7ERQtnHQ/nRGQGx6cc/1p4PAfJ470pjTzOh9q05r6EcrsICT8oPB6+lIYwuH6/408IQSD0PXFNG3aM896E+w+UaYyuGXg/rSbWzgj3561IMJkk5zS8Lmm2Z8tiuq7Dk9fTtTUxuGBj+VSuxLgjpmkCsc7QfSmnYUokYCM4+tCoSeeKdgdR25x9KUhjn601MOVIQHu3amIqleecdKcpcPj9PWkBXcFXtQ5saikROq7st+Xao1UsAc/kKsbQeTxg09EAA6iq5x2ItuVDHPHQUzB3kMenepxkthcgD/ADzQEGct26VLmQ1ZFXy8EFvypmz5cHPWre0qQGHXjFJsUsB9aSmJx10IeMY7/wBKiKDO3HTmrXPCjrmlEOF3fw03Mvk7Hvmm7W0G1Tt5K/yrnJY1MhTsOOa63T1VNDtFDAnyVyO/QVx0mY3cA9D1r+Wc1f8AtVT/ABP82fseDdqMfRfkcF4oiS4jwB8qjr64rw7WV8qHbHwO5PfFe9+I4xH8r8Ag814J4nYYG0E4BGDXLSZsfO3jBX8pgq8scjnj3FeBXDl3bb8pLGvefFEh8iRZD91SBXhZSMD5TgHt716VPYnfcrRqu3GMilYYTA705QgGAfy604HPy5/H3qyJPSw2JSnzAcCtGPJHzcVVjXACkVfhXIG78sUtiSSNU2BR+dTxJ8wHQ/rTUIXhx1PX0qdChAXOTTGm1oNV9hAbtzz0ruPDHh1beV/EWofNczDbCD/yzhxj8GbqfbAqj4X0RLq4Go3ABhTOFPdx0/Afr+FekbCxA6/SvVy7C3ftJHLiatvdRXIzjdzmorEmaFZX5ySMn2OKsqmcouc9BVDTHX7IoJ5DP+jEEfpXqu6OJO+hooCFxz1pQoHHJINCAA5PIqYL8uScHpx2q1JbDbtoRgnt3r5a/aV/aGX4S6WPCPhGVG8ValCZI2YBo9Pt2OPtcy92OCIIz99huPyjns/jx8b9J+C/hmOeJFvtd1HcmnWLHhyv3ppsHK28XVz/ABHCLycj8t/Dvh3VvGOqTeNfG1w9/NfTm4nln4e7lP8AER0ESjCogwAoAXjr5+Y49Ulyx+I6cHhXN3exneBPBv26RPEWsmSaIO00XnMZJJ5Xbc08zNyzMeeep56AV7LIMkgnI7nuTViRstjPA7dvTHFQyDK/Lx6A+9fJOTerPoGVcFRtXp/n3qk/Bx1xVouCSzE5I5rNupEjz7dMd6lElO4zG/IxjnJHSsW9YCM7mxk8/wD66sXF0xwJT8x6n0rBvLpSDhsKP51lMSvbUyru5aJWVQTjn2wK5DVL0H50JB7fhWjqN8oU5+7jBxxxXner6nuHlxscL3p8tjVSvoY2pXjK7FjkDuOtfHvxX8avqlz/AMI7pE2bcc3JXo7Z+VM9wMZPucdq9f8Aid48PhvSCLZ83lyClupGVLdycf3Qc4PXivlLQdNa/mEkpLYJJPViW5zn19aujTbZM5rqdn4M0OWcqyozbsdBjHpX2X4F0CNRCMZUDOevI/rmvLfAfh9BGhVckcY7nHGTX1x4N0nailUI6bV/nivWw8bM8vET6nsHwt8A6z438Rab4Q8Ow+ZqGrTpaWoPQSOcbmx/Cgy7f7IJr+q34c+BtH+H3grSvAfh5dljpNtHax46vs+9IT3aR8u3qWNflX/wTV+Cwe7vfjfrUR8uAPp+kbhgbzxdTr9ARCpHcuO1fsfZxqjDHAzXBmNfmlyJ7F4WFo3tueLftPjU3+BmrRaW2JGmsll4yWgN1EJgPQlCeetfk9DJHHeFYE2C3My7WO9sDlAdoA5HIQcjjqOT+sf7VKO/wE13yZmt3BtvnQfMB9ojJ2nnbkcFuwz3r8lvITascp4jLOAuVUE/mc88n+VLBRsi5yeiQsLXc8gaMHKsDs9XzkBsEAjJHXpzipLdkkXETM3zkAvxkjAPXPXkZ/KmwMHl2W6luOE6/KOuecZOcZq6/wC7IOTuLbsqMBBjKgDuBwM/nXSlZArDGYmNpPNRC+0IWyQARknOevYD8elPs1eSBrhcnepKleAAR6Mc5I5z0pot1k2QIuMjjAz8xHA/A96WK48mN1ckqWXjaTyxOcsc5xgliTgDHHPKlZOxXYqT2oKl4jvlb5cHnknOABjOQBzVaNoppwC7F2G5tpyiKMYGcdT7dh6VoyGUvIqymNXTYCMb9zHk85AAHfHtQY3V5BDEwO/g9cgjb26dMe1HLYbWpzesaFp+s6ZJpPiK3iubS4+/E+GT5V2jORuyq916E4B5r4/+IX7I1le+Zf8Aw1uFtpW3MbCVmeME8gRv95AQR9/I69MV9t+VBNtcLlwDtYYLkZ6A8jbnk/nVfUYbhoI7SwjEm9grl2Iyp2kkkcbV2gc8kcDGa0pV50/hZnKlGWjR+MniXwV4o8F6l9g8V2E1hO4BSN1HPuGBIP4ZI7gVyqwYcuOWbn6Y/Gv2/wDEmgaRrsDabrFnDe2u4gRzIJF2nAJC5yh255BzXyd45/Y50vUA9/8ADy+Gnud2La6O+LPGAsv31z7hhnAHc162HzJS0nocFXAtfAfnf9ncviNeQTz65p6oA2zOOOn/AOrivSfGXw28YeAZhF4r0+WzSXISUgNFIR1KyKSDj04I71wpt1aFTGAFXIBx1969WnJSV4nHOLjozNWDDDB6dPw//XT0hQdeM+vetARRogduj/KQfz71F5YdgF6f57UWSDm6FIRfdDd+P89cU+SFzgKPX68f/Xq35KFjg4ye3tStGxlAweOg7mk1YlPuVI4kYEdgRjHPT/CgII168cke+OlXBGUO30pSirtAUnvj1rRbAykiBjsYZydo64P4mmtBGT5i4J7j1z0q4sTkeY36fX1znFSBNyFmIwoyT6/0pK5MmZotnk+fBPHPAwKcihsOwByfqDWkYYk5fIK9PSnFBkL1Bx0xg/8A1qTVhqd9CoYVPAPvx/P6U2K32MrSHcV5HufXntWmvP7turcY7dfX0pmwEDODweDniolFFqVtCoiF/kU/jxTmjZEKuOP4h24+v4VajhXfs4wO/XtirSIqlD1I+9nv/hTUeguYzlhBiLjK4HBGOpqMQrjc/JzwOwxWhJGTzngnP9O1SGLzlzEpIBByMflVKGmpLZl+WMn5cc/TkjrXi37R0htvgR4nc9JLVYQV7GSRR09+n6173DbvgjHA6Z6+386+e/2r2Nr+z9rxlJR3a1RSuSCWmHXpxgHn/GpqRsjajJ8yPxmiV/OjAAILADn1P+cV23hkFp7gbiFZ0G4egJP/ANeuUtkQ30Vu/QyKD64B5PWu28MxHdJKcFTIoJznAxn8zXlTeh7Eo6nog+Vtn3j1/X/Cp0kUHdkE55/PH4VAu/G3kAd/5c1FLeJCQoO9jnI7A+/1rxZRNuXsaOVJByPr359jkfhTlBOH25z1I6fp61lLdgjLYAHYdAam+0oVC546AE4z6VjKOpotNWWy6x4LH5uT/wDrxTy6E5xn+dUTeLgL3Hc8D+tIivcKJCxCgnA6bu3H/wBemiVbckmudsZEJyxBHPQcd/8ACkaBxGI52yFAGAMUO8cR+zocFeCCeR+fGf0qNpCVJLA/iM/rRYLotlSFCLkdj+FRkqOU59M/4VUkvAByeevp04qv9sypWMZY5BJz2/XkVHLZ6FrzL3mg/u/qO/H61DuYtvGfw56VAXwSeFHX8qlVM4I5yAc09waFBJwW7dal+YjPPpz2z9fSmiNMjaD8p9atqrLwvUDJ7/pzSmmN2I1+T5T/AJ/Wp0QkjP06VIkYbgDr+vt3/Cp1QA5B3dsj+grNlESru+bsT0Pv6EnNWEQEYUkgdvY06NTIMjvwP8/SpAVGNxHXqf6UtbgvMTb/AAnrjAGfWkCJnkHHoaVeMZxgZ47g/Sncnk54znOOM/zFFtRKwpGBkdO/0pMBMblwG5A9cUjKAFA7f5HApRtGcnrgf0pahYT5c/vCSQeejZ7+1WFCgfJn3x3x61Au5up4HII69f5VYBB4U7uc9c/XpTItayAgLy3Tvk//AF6Udu2O3TOP6UivuGT064607y2yAGJBPemaq1xihuNvK/16Cnom6Ydwf59qmAKEKMkA4H4fjSx44VuPXGD/AJxQ7DcdLDEjY5Zs/KeM09dgwjDJPTb6ev1pPlAAPY8A8Z/D+tSICoIOeuaaS2J5u41lCHDgnnHH1qRFwgY9DyffFO3bflQZyScdCB6j/CpQvAJOFJxt71L3E27DdpfKyH6g8HAqTK7AF6E9P8/nT44sZZhhQeSe1O2Evhjg5Oc9cmp3C3cIwuB1+Xpj2qRQTj2657UKrYwq8dCAOeOPyp/lYGHxgc4z6d/yq4qysgiraDFAdcA5Dc/hnH86m8slflOP9k8g/TNTRqF2seAecY9OefwqWMByrMO+AOx9KGG+pWjjK4XPv7cUrbQx3A46/j69e9XQPnYtICTnJ7/iP8OtTpGWAVhkkdDwP/1Um2JIjhYl8Nkj1z0zz0qY8DcRjHTk5J9Pp9afHEiMSe/Xd049qlC5C7h8oJ78YPf8azjHuUVlgbevl/MOhJ9/0qwsTMwj467Qc/1PSp412bVHJHXGcnn27c5wKmS2M/KcnHYdv68VaWgakMMRCkzKy4OCfXHpjjB96mWJoXbaOGI79COn+FWEUMh8kFtx6E9Pb0/SpGhCOu0gYJB4PPf6f41DbvY0iVVgaRCzSFc5IzycA9MH/PenNbiQgqNyAfMrfwk1cSyU/v5BwzkYPUe/U4qbytpy+cP129T6dP6Vaa6Gb7lWOM7eM4zz2AHTtXzZ8VCp8VMv3VWJCffOTyP5D0r6eSADCgFmGcY55xge/Svlj4okS+M7lEO7aqKcnuFz16kdq6sKvfEl2P/S/oyKkoFI+tV5AD+7GMZzU7BsZGfxqtJA5Tex5H61+qQqdD4upBspzqhcADkdagCKeAeO1PO7t+tPVVLYb9OldUatzkcH0K/l9D2qeM8hWH50/Znn1qIq2AHHHatOfS5p7MsoVJxjinSiLaS/TtTItu0kdjil2Bxhu9SpXQ3FlEQIZF478VMLbJLDqCacIjHwD0qdWVXAPelzWVkOMNSsliGHzDAJqdNPhQcg4PrV6JxsP+RTA2W3dqn2jsbKCM57CJX2p0zUL2yIQcYxxV9pQgHp0qtNKiLt7D1reNS+jMpU7Gc0QYYPrj8xTUgiC4wDipfMLAlh16YpittPfFaKpYztoQCFQRnqKgdAGGR1qxuYNhu/pSNhmyx6dRVOZnKKIdoIG/BxTvLRmxtxT1XdyvC1ZgiyuM9aSnfcSgmVcBflJ4qGVAR1xWmYiOG4qq8LA/LyO1CqicDJkiyQw6jp6VCseTljxWwIOBx0zUXkg4IHOa0U7ohxuVRuOcDoeKsqw3DPT3pm0A4HWnccE9Kl36FRj0JUyzhcYFNeLe2zH501VJwB0H9atiEsozxn8aylMqKsUjZMYznkiiO2wNmDwauruVtr9O5p+759vv8Ahmq9okglG5F9kjAweSetZ5syrbUyV9a2UGDnPSq9xMVJRu1ONTYSh3MJ4GTA7dqYrBBt54q8cgbRknFQshb5mGB6VtGrd2MXAhTDnBFNMEhICdatJHtbbzx2qyo3jH8qftBxgk9TNMEqjB5IqvIj7hkVsbQAWPeq0wLHacY7CrjWCUU9zH+zsvXIz71Zisywy449hWgCpAXpjnFCLuwAfw9a0eJ6IzVJdTOa0QkDGfeqslsowGHB5FdDsC9c8VXY54PI/lUfWpX1G6MbGUlmgZTjIqT7JExy/TNWQxPynoaryMT8qdvU96v2zMnTSKsltGDjsDVZYSp9s9Kv8yDDf5+tN8kHG3k+/pWsKz6kqHUdbFkHtj9f/wBVWTKxTA6Z4FMS3bAC8g/zqwbVhhR2rKc43NY03a5EblvusT/iaovI0jjjCj1rWa0+XDc81AbRQQV4xz61KndlOLtZmeM5+bg1J9wBeuTU0duWYKO9NeF0OWz9K1lMwlBkSlCVYDPemNIG46kVYKyheBntVQW84K4HJFCmiJQ7DHIKYU1VCM5A5xWktuckt36YqVbfP1zxWqqpIhU29zI8gxqWYdP0qoVcEoB8wOcDFdME2ptAwe9QSWpkwEHfHpVRxApUmjBkU9DkVBtYbQMD09a33smJ3dR0qytorYLirWJSM1h2c00Eq4KncBTFWRCFOcDpmuuFiuMHrT/sib+ADg4BoljV0BYZ7HHtkneeNtJtyMEnPXFdXJaW0altu0Vi3KITnvjH4VdKvzbEzoOK1MplUODnGfWoHUn5VPHoK1YIHncKB8vODUzaccbV9TXQsRFGcqEnqjnolO3HpVmIA4UDGavmyuhhdpGRxURspoh8wwTxx3HvR7ZPVCdJrcosiq2F6elQEp909eRV54s4V81GyNjJ79utaRnokQ07lIAdTn/GpSgYgHP0NTDG7HPy9qQ7GwW5GMf/AK6v2jHylbHbOccU5doZUX1qdSW5PYUBFzwck0OVyHTTIMuFy1NARk3Lxk1ZKgE7qhZSB8p4649qrnMrEbJuVTzkfhxUe3J459KtBSArf3TgZoMe75SPenzgVkf5hke1SBRgEfn7UDhsHrTlx0J4/wA/pVXsLlAbMA4OKQ5ICnuc/hTgdq7TnAPamqC+MHj9fpUykFgKhjk56mlYDICDBNOKkgyDJ7YB64pjSE4GKzlIrksMAUcjGOaVl28jt61IhU9M59KGGAMdAelEJA4nvUBxoNo/QGFf5Vxty6CQ4Pt+VdWUb+w7RUPCqCQT6iuF1SRY5NqEA9Sa/mPM/wDeKn+J/mfr+F/hR9F+RzOu3hkjMbkYzgkV4R4qlViWX7pGAR1r1XVQHhdVJOOQa8g8SFXtxvO3byD6muaK1uatO+h8++JVzJLGDjaOp/nXz/NIxkZMbSv+c17t4juULyOckY/l714BJLumZ84yeufyr0aexm0NhJDswOc1djcqA5+lQxIG5Bz1BIpzKRgnJBOBVk36F0mOTBDEg56etWYZGB2njHFU1J28jaPQirCkhcjB5wc+lJk2LaynzBz0HArb0LSp9avBCrbUjIMjdMD0Hue1YunW0mo3kdpb5Mr8LXuulaUumWEdsTuYcsw4zXRg8O6j12RNSpbQvpFEirEg2qBgD2HSneWVyvc09R0HJqRiwI64NfRwstDzXdlJvlYHPPt0rG0g7rUrnjzph/5Fat9iVYDsD/Wue0ID7PM7DB+03HHYfvWx+FXGd3YVjcAYcjvXmnxY+K/hr4OeD5fFniTdMxbybOzjOJbu4I+WJPQd5HPCICT2B6Txp448M/Dfwpd+NfF85gsLFQZCozI7McJFEv8AFI7cKvryeATX5N694h8RfHfxq3xC8ahorKPdFZWQJ8uCAH/UoehJPM8g5duBhcCuPHY2FGN3v2OnDYZ1H5GPAvib4r+Kbv4lfEWUSTagfuoCI/LT/VwRAnK20fYdXOSckk16URsARMAKAAOAAAMAADsPam+aIhtiGAuAB6Adh7fSq8k+wLIB+NfHVKspy5pPVnvRgopJDiNxHcZqo7sG9/8ADpVhrhduH+971lyXWc81N+5p0GXDNtMY5PT8qwrq4ZV5GSPertzcjqrfjWDPcx4KqcgetTzolRuylczPu3NwB15AxXH6jequIQ3zMensK17u5U5B79q4bW7lJ8xsMLkduMfX1rNyNOVnMapqDSSskmQykgZ9Pb1zXlniHW0hieW4cRJGSSzYCgdznPT2rrdWmihVnZiSucZPJzXyb8ZfErSmHw7C/wAzbZZl67U/gGezcknvjHrSjq7IcVbU8s1/Wb3xd4hkvHJMUZ8uH2QHOSueCx5/KvVfBHhqaMqzDG5s++MHg++a848I6U9zOJGUDOPxx0r688IaGIBE4TbnAOeRjv19e1elShaxxVp6aHoPg3QgqxqwI2gdMkn1596+vvhL8Ptf8deJtK8E+F4N9/qtwlvBnohbrI3cLGoLMfQV414V00sEiAwAeCDyc9+a/dD/AIJu/BhbHRNS+N2rpma7Z9M0zcPuwxH/AEmVf+ukgEYI7I3Y13VqnsqfMeaqbnOx+lnwz8D6H8OPBumeA/DalbHSbZLeLIALbeWkbH8TuWdvcmvUrSNdw9TWLpUDEszfQeldLajDYHb1r5uLvueo7LQ8M/ahkKfA/VoQ5ia5e3h6fKcyqcN1O35ecc9u9fkhLGsfmSBWlAOScEljkcYyBgD3/Wv1M/bLa6i+CytbIkgbVbUSCVmHyBZT8oX7xDBTg8YBJ6V+VskNs0xuJJfMKFtwLBUjLLnJAPzSYGQWzjOBXp4fSOphJ66mkpKMIgGkcqG4BK46DOAcc54J5xTlj8xxFGC2HBZVOMkDB6Hv24IHWn6bJAjtJZorNIN24OPmbpkkgk4H5dhW/bBreHcVVeCpwd3I9T/TFbqT+RMWjA+WSVvNVVVlzldxUj/aYnlhxjjA681XeBztkUKpOHXAJ4zyACwGT69M/SuotbCCS38sLtaLADYJ59Rk4JI+oFB03OGQnljkkbsY475zU9S+Y56QCSRwPm5IwSAM5z1/Dk9Pwqm1vIzvHjCICjn0yOv1wf8ACugkt0iVph8sWDy5ySc4/CrywhY2C8di2Orc4xnqfT6U7PqNPQ5ZLWWG3iW2AydqMcZ47kLnknnHYCrwsCVaQ5GGwEAyWIGR3wB064/x3VskEaMcqV+ZiCAceh9zRJDBbqzSsVQHjIOTzn9e/tUxj2H5HMYwgRB+83EDc249vmYjHJycZ68Y4p6ojlQ6EjdwPUjPOPXJP0q5cfZ55pHRiqJhSegUH35/D1xUQtpBCu5GGB8zNxz2wpJyf61MW9kMoTWa3sTWF0qzo/EkTqGVc9EIIIYnA9eO1fOnjn9mL4a+JYDcaSf7BvNryl7fJgcqDgeUd2B6lQD14JxX0+wG4mXOCw2DnI+9k9scY/8A1VXAKR+TIAnRT5aknjoB6DsferhXnCWjIlCL0aPy38Q/s2/FHQla4sLL+17dWZRJZEucZwMowDBm7r2xzXhN1aSwXL20kZhkRtrow2srdMEdiCMYr9xUjW2gFv1d43YIucLucA5GepJJHGcVzGv/AA28H+LNsfi7Rob2QZdWkXbIATgAOhDAcdPQ16dDNWn76uclTBJ6RPxXCFG8tuwyD/OnAHrjpz9a/Q/xB+x9oOo2PneGrySwnGSqyHz4slsIOithgOOSeua8H8SfssfFPRbhl063j1GBc4e2cB8YHVXIIJ5wBnp24z6tPH0paX1PPnhpx6HzO0blgM+9TQwhlJwCMfiPxNdhf+A/Gmiz/ZtU0m9jbkgNCxB9CMZFYAtpkOyQMrKSCCMEY9j0rpUovZmSi+pQSERgLn5RkYNGwhCMgKDV8ogbzFy2Dn649PXr2pG/eyFS3Kckfh1P0GapWJauZzBuCOMn5ScGmBMjdJ0498f59BV3yF6ggjHUd/fnHFP8klggkBzzgdB7k/4007PUqKdjNkA3cdOo78j2qRVw2SSQe3+eavraJjeTlsAdeo61P9kdJgNvDH5SOn+cVLs9AlpuZ6K23Djjp9ashEVwxwccjJ4A9DV5LdmZQThG4PbHXn6U6S2ERKEZ4H4VTQm+pSWNJiEUNyRnHHH696kQbQY1yAD07ZqeJHJ+QEBT1z6etXWYsjMpAznqAcYH49qpoXNYydjP0Gec9hjH+NfLH7Zk8lv8CbuBRxcX1pEwP3iN5YY59q+r442jQZ+U9/w/xr5G/bdZYvglFb5w0uq2wVe3ypKxyfpzWFf4Wb4Z++rH5K2akXSOR/Fn8uefxrrvByKLaR2GQ02efQKAPyPrXMwbQw8vjOSAPpn8K39EtlbRzFIxWNpnPB4PA55PP414z+E9pvW56CVdxhj6gDt65qhLC++IIc7jx/X68Vy8enSFhhlC8ccnn8D0rRi0pOJd556qvc/5/GvLfu6M6FubJijWXBByfwyKetviQgZx19sen/661NM0PUNTuPsWlQtM6gcL0A7kk8KBzySAK2J5fDPhwiO6Y6peAbvIhJFup6YkmHLkf3Y+OPv1gm3oNS6Io6ToN/rBeS1TNvB8007ELFEO3mO3yr9OvtSajrXhGytfsunGTUroghpuYreL08sffkb3banPCnrXJ67r+s+ICqahNsto33RW8SmKBCegWMfKT/tHLHua5xIPmAUnC9x746mtVQa3ZDd9Eaz3MlxKzkYLc8n+VPjlwCxPJ61gGWFmKLIS2ccnke30qzGro67XO0dVHrTkrKw730RsLKXxzwOVz2x/WtKHfwccE8DOfzxWfbQM5JxkA9z1PvW7FbrtVVJOO545/P8AWom+xrFX3GRwEjJHB7VZQMeEHPP0x61JHCWwzcAdquxYGAOc8Z/lx/WsnvZB5EEcJGAw/Dt/k1YQbm44AGc/jUxXZ8p4xxj39KaG2sFxkDoPX8amKsrsLDjz97p6fhSr94AHnjB9fr9TSKRnIJxx+ntTo2AG0rj8f/11F+paY9GygbPA6+31pw3cqueeT6cfWlZe2MHoDwOe2cU1mAOV9ffp6Y71L1I5hcljg8/5zSg557dcev4+npSgFCATxyBu5/TFJuywD9SOefX/ADinJ3GpbjSTGu84A9+9Sqpyp5CkZ/OgQgKS+P55xU6sQuw9e/40knsJS1IkQkbh+Xf6VIST2OBjJ/w/Cm7mPf5T+pqXygGC8A5Az6Y60xqOyGxlmbkHAPfv+R6VP046f5/woCEgAfMCfT8qX5kOGHBGDgfh70r2KUWhoHAduMHHSnRrkbRxg9B6mpTGrOOq46444HrUkTAnPTPf/wDXRzD1I1iG3C8fy5qQxnvkjp+PTmrCxbflXjGAAeP06VMAWYZAy3Y1N7O5neyKyx7UCLwCcf5NSxQvLgAZJ/LB9RU2xkwOnrnsP8KmjXkbflIwAfw/r1pO5MSKOMBQTxwMcHg9O/enqjs27I4575yDU4iV+Qevv1qSKEr98c+madrFdSvsO4AAcHAzxzU6RAADADLyO2frVxY8N56N8uCG46cetSKNhQYwBggdcAjt26UuboUlZIpqhUlCcnODx1x2qysXmAluGBO4/wBatrGduwjKjsalEeVZQCyk8nJycduOwo5rBcqfZ/kMq/MvQ9Oh9akjilL7UHX096044tq5AyT+XH6dqekA8wsMhRyB39ueuKOmhV9EUhAX437MHIzxx6ev4+1TLGuSU+YHGDj/ADzV2KIbVWXvwTnI64x3xx3NPS1xGPnBKk8njj6f1ociXqjOVG+WInAwRkd/w/pV9IgIwu3jjkn29efyq4kXCSoP4jz16f57VOVDA5yd34E59jxTbYltYhiVSdrEnOBk9sHjJ/TNWFjV5F8wcc5x2x9aMxsRuB25Jz39f51cWKNf3qcMw3ZPfsMDPOR7Vm2gK5idQHcMVzy3Qntx/n+tRlN6EMRk5Bz0z/UVaYy+bEy4DpjGO+F/EDrT5I2jVWYDdu5P1PXinGzC/QqRB5S6sAB2IHU4GOfbqa+QPiAVl8bahJkEebtBHP3VAx3/AA+tfZsCSMeR8pJUb8joT/P+XrXxF4juY7jxHqEynAa5lwemQGx6+1ejg1uTzan/0/6QfLxwcY6UxrYMSWORV4IpxtJFRjJBz2OM1+kwq7HyjTvYzfsOCVbn/PFPWxiHOKvY9+Kdy3St1V0sEaKM42sQBB7nrVV7ZGBHvW8qEDDjjimGFc9c/wBKpVC/ZI5wQPuCjg5qUq4cfLkCttoQnXnPcVE0Y4B6dqt1b9TFxMdEJbkdPWoggBxnPtWwYVzvA696qsu0gip5uolHoMiVNuF6dqQoqkKfyqeMKqkD1qjcuycDpVXZXLbRiy7XUEdc1R2qGKuP60/7Q6gL6nFU2kcE7u5Oa6KbT1MZK6GZReG5B9KiIb7x5HUZoLZb5TkZxg0Kpc8HitzmaK4JI+Y5ppPc/wD6qvLb4GTwOlIbbaNzcmhsTiVFIBwMsP5VcglUHaDx71WKurBRn1FEO0E44zSv1BK+he37m56A0nBOOnNMHcenrTwSo+akpa2RShYhkIY575wDUD/I2APrVoqgGM8CqRJzk5qhSitivIAvzDrzQMk8etOLDgE8Z/Wm7yvXOKq72IvZly3iBIlc5z1q0ZOQO1UUk446U4PyPQVLQ0S53HcSTzTdqltzdPel4BDehped2BWb3HGS2AHBA/hx0qvcBC+O56VcEefvHv8AhWfMuWAU8Z69apSaCT1sVwoVvk5APH9aUHI2mkKZAJp2AOOeK2T0RlZ2TIF+VsnnPFWFIPIIGO/+NVCMvnPPakO8fIcjBpxl1IuWSQe/Tj2prlQME5qs7sq4HOPWlUliB29aUn0C/QC24YPFRRuA4wO9T8Z5P0z+VRPHkAHrk1fN3LtoTeYC4GfqOuagYjOR0zzRsc/e6n9BQc5x+FNMSiRycfP6VVwcgAdasSOUGAd3PNRqyjgGqUmYTi73EAI69Tx6VLGh4Cnk0saFWx19/pUsZAI460OQoR6ssx5DBWPHarIx6ZqpG4HzcmpFYAcZ4rKXmdEXqPLAkZz9abvGMD15phIOAAe/NRgDPqTVxegptMkGFIYDg9RTwqsfUD+tV2yn3T07VKmSRnJPam5MmKRLsVue9KsCccYx61NEm5gG7VbVUxtHQVm59DRQSVjNa3CgbeR2qJIwDgjJ/wAK0MBjtxz706OJeM570OqQ6dih9nMihhVUW8yvnHQ102xNw29BxVUpznsDihVnccaS3Mcxk8Hv2pyREEHHrWi8RJBWk8sDg9frT57kcupnjJ+bNNH3cGrAUbcE5py+UDtI4NUpAo9jOKbsqCeOKyzZ/OQ3Tqf5106oq4AH4ikEOSck1pCry6CnS5kZkFqikFRgds1e2rtwVxknmn7Apx1H60xs1mpt7iULKxWkSFQF7D1rInXLfKCRz+Nacu/d81U/KYtxmtYVGjKcdLFE2SSL82efeqpsc8MCMde+K3WTJAao2RgBkcZzx+tdMazMXTRzUljsbJ6VV8vL4x9a6eSF5EIYDPXNVVtTyBxniuiOI0IlRZhGNCMD8/WkaHLbieBW0bVdpHcVC9sgXHr2FarEK5EqDMRcHg8eg704L8vygn9Oa0/sokbnjmoGtpAQDzWyxCsc7pMqgYGWGM9aYRtbLZPWtAW5OMZJ9aiMJx83PtT9sm9DJ02imFHqPwpOEUYzjp9atNA4X+o4pgwPlJ49K0dTQj2bIsdNw70zG1v0FSBegzwOv1pFyNvoDn86nmYKHcVUJPJ/CmgArkZPOKl2AcZ46c0wD3PHH5VLdzRxYwAMAp69aeFBG5unUfWlQcAntTkZ1UZBI559aSM7WPU2vPOtIYnb5di8D6V51rF9Bb3zQhS/HzZ6D8q7q1s5Z445QP8AlmOK5PXrJIybgcEAg+pr+a8xf+0Tv3f5n6/hYp0Yt9l+R55e3sIR5AmQ/Qe1eI+J78ShxKPkQnaAB2r2u+V9xWNdq4/yK8H8U2bLOxbA3ZyKxh2Lkux4H4l1V7hmNsgXacEAV489xCZSZ0zvYlsjp+Br1+/tQkksr5x/DnofxrxmdXE778ksSSa7KbujCzvclElhJIdsQBPYjimPcW4KrCiEDgDb/wDXqFI08wh+4x71Db2jiXkdDjIzWpVjRfyozvRVXk/Njk/Xmprd4D99gPf1qibdnnVAcAc16r4H8LwzXC6tdofLiOY89Gcd/ov86qnSc5qKIclFanZeE/DEOi2y3ssYFzMASTyVHUDuAfXH0rr8HO3uetSAljySc9vpS4IkyOMd/avoqVJQXKjgdS+4wIBzjNRkL5gGePSpzyMAnBP+cUyRWXayDH0rRsL3KzBsj07GuMXW9K8O6NqOt69cJZ2NlLcz3E0pwscauSWJ/QdySAMmuxu7i1tLSS7vZFhhhVnkkkYKiKoyzMx4VQOSTwBX5G/Fj4s618dPEs/hfwhL5fg2xvXuDMysDey5yjspx8idYYz/ANdG/hUcmLxkaMeaW/QvD4aVSVkM+KXxB1j9ojxnHqU6S2fhjSnIsbZuGYkYaWXqPPkHAHSJPlGWLEyxRwwQpbQL5ccahUReAoXgACobS0gsbZbW2UIiDA4655Ofc9z3qQvhSOc18fWryqTc5M+hhBQjyxWg5sjAk69vWomkHVj9M1G0owVHUc+1V1dxHu2k9s/Ws+ccY3EeUbC3PU+/4Csx3GQ4IPp2pZLhljyw5+tZd1crEAcYXOOvc/SlzspLS7Q2dt5K9ccg+31rnLy5VMoDyPy9amu74li3IU1y9xfJySCB1/8ArYrOT6DWhRv52k37GwFPX3P9K4TV79N3zE8cHHQ9q1dQvy+VUEL1FeeardtjYSDnI49alyLaOK8YeKbHRNNmvtQP+rU7EzgO5+6mecEkYr4rkl1DW9QNxqMjT3ExG9j1Jxjt2xxXZfETxQ+teIH0u2dmtbRim7OA7jhj77TkD8aueEtIlkZRj7xGM4z+ea68NStqc9WdtD0zwJ4fjVVyu4tjbgfL6NjPbpivq7wrpGxY2KjPXB5/rxXnfgvQlihi38beme2O1fQ/hvTkMoEQ344Jr16FNnk16z2PZfhN8PdZ+IXjLSvAPh9N2oavMsETYO2MNy8jYz8sabnPoBX9S/gnwbongbwjpngrw1GIrDSreO2hU9dsahdzerOcsx7kk1+af/BNv4HppugXHxw1yIma/wDMstJLDpAjbZ7hc9PNYeWp/uo2OGr9Y4IDHEMnmvJzHEc81BbI6MLG0eZl/TIhGrA85/KtiBd0mfWsyyRtmTzg8/hW1aIOXPIPArmStsdCt1Plb9tNkj+EmnjLF21m1CqrY3fJLnI6sMc7R+tfmB5XmRi3Bw5ZUyecMxxweck4PPPAPtX6YfttvDF4C0ASoDu1YbCT8yyiCTAUD1Utls8DjHOR+asMvljbHkPGWHzdQ2CFHHt37Dj1r0MN8NjGUtbM2LSOzV/NZf3icAn+DA6A84LdT60i3CYEMUbbXXLADIBJx3+9jqx6enes6CRQsQc73IBUKucBjxkepqdpisqsobc64JA59s+wrazMrEfivxv4b+H/AIdm8SeKLnyLe1Rmwg3PJsQsVjUdW2g4Gfxr5003/goN+zXcRiKYazkj5R/Z/B+v7w//AK6xv2vz5fwv8+PcVIukz/CSbZsj8iOvTPvXt3/BG3/gnv8AsyftVfBP4g+Ovj9pV5qN7o2s2unac1tcNAsUTWonf5QOWZ3GSc8AAY5zcXGNNya1MZRd9zzmL9uj9mgIqvNquN27nTm2g56jDnOBzn+dap/bw/ZfkCmO61KJRjIfT5iTyRnjI989e1foTL/wTm/4JCXHjh/hhDq6jxIJPJOkp4htjeeaP4Ps5fzN/wDsbd3tXT+IP+CQ3/BN/wAPafLrutHWNLsrfBluLjU0gijyQoLySlUX5iAMnknHeteV2V4McJL+f8D8vJP22v2cApzrM6EDIDWNyCTzxkpwTx1969J+Hfxs+GfxjTUE+H2oNfDTtn2hDDJCf3u7YAZQoO7aQD2x+frvxz/4Jb/sO6f+z54r+KXwR1fUL690bT7i5tbgajFeWTTWy72jkaJmGdowQDkEiv5p/gL+1B4i+GXiG18ReGtsun6ukY1PT8qjShPmUI5BMbxliUP3TnB9a6aeEUoXtZi9tbZ3R/RsxuZJYocEyPhcpkgnodpxyO2cepHXNKoeVTMJWAAOGIAxkgDnr06A9a8q+GfxO8NfEnw3b+LPDF4Lm1uF2kniVHA+aKVOqMp+UryM8gkHJ9UguVliJyODkLxkMejGvPdOUZWZ0xmmh8qoQEV89Rl89OucDAJ+nFV5XMBlfz2+bo4+TYAflAHPXPHTPB6VZMrRPGlugUKpxwODjH60SvGkKxk9FViWxu3Hnlf72TjvWcY63Q+YIRLIyu7Dawxk9QF9+pJ4FSzSJcsVkbdFxvJHpk4PcDNRo8sM22UHgbQueBzzgZqwyxyosDBdkzqPnGAQDkAkdRnJ25570mUwJZYy7R7WLKULKQRgZHU9R2wMAUqpFbhUI2oqbjnAyR0GR3PscVVur6IKJG3kyn5NoLYPXnbwB+NWLZpAxEpDbl3Y4PX19z/WmtGPm0sSW2ZWClfNDliAeODgdeccdPXHvXO3HhvQ7mzEN3otipQByGij4b03AdgQB6106RecTvZzvJ3IrdTxnP8Aujp6Cr6bIsKQByNoOckYP8OO/wCPrVxveyCFNdTzpfhv4OvrmS4udItHSIYKJGIy7scBiVHOB3B65qabwD4Fe4zc6PbJFGwWFXiTgpjlcjpyFyQT78ZPdT3DIwjLYMzhMpjc2AerHooBOOePqalVkicqyKqRHaOM/lnNHtJdyrJK6R59J8KfhwVSEaFZGSTfy0W7APP+J/wxUX/Cl/hgrYGiWoB4AKDlR7jn616eQmcMQSg5BwSR0Ix6UB2aXB5yScZHT6f4Cm6s1qpGUmmrWPHJfgP8JJ5C76DbhQdwWMFEyenAJ4HoCAcknOaim/Zz+D92S0mjJlmH3GdQOnAGTj3xivbEdixyORjd2689/Wk80KiPKuXOSFDZC7cck8dSal1p9GwUIt7HhzfsyfCORwFsHjAXDKJWAIHOAM5A565ye9Mb9mT4Ou+YtNb5jlcSuNuccccFeCcH1+lfQauhYxsPUjHv146jjvSooSREcBeCQP8AE+lbqpP+ZidGPY+eF/ZS+DjKNlncRKHGSJjn35Yknv6VcP7J/wAGVcObGQjJ+TzmVBnnkZLHt37V9CRbSAUBfJ6k5PHU46fSpJfLkVioyU54yBknj69+PWq+tVbaSM3QhfVHzbF+y38HUijjjspJEKAMjM3Lt82d4IOAAPYDI5LV+N//AAWN+FPg34U/CvwVa+GhKs2q6vceY0jkgpb24wqrgAEs5JP0Ff0PBS4SfDEYzls9DwDgdMn1r8Df+C7d47aT8LNJ3sVE2rSCM42AAQKD/eyTxnpwPxuniJt2bNadGHRan870Yw7kHA2OMfRcZP8APFdX4ejdNOgadRgtIQvI4yQP8a5JTvVvUqy47c4BB56V2WkNnSLdlbIIY56/xf5/Kt6kvddyrPc2kfD9Nw4zjgGtawvNEg/eaoksgjGVihOwyHP8UhDBAOpwCT29awCxRRggn9c1DKVSMkYwBkevH+NeU4mzv0NTVNfvb+2ktYNtnZsf+PeDIjPTG4klnOecsTXFSzQqPmYcfQCqd1fSOdiDaR/nj/CsOfdK++Tkj35roo00thReppTXsJOc5Hr+GcjPNQRi6uW3Wu4k9x0/HmqkKLLOEI455z7132n2iIqFs9Of6Vo5W0Fd7GbZ6OzIXuslgef/AK3NdJBYxY2YAHof/rVeRFZSTzjp/ntVtFA5GeciuR1JN6lxgkwjhCEKgwn+PFWY1ICgdSMY9+5+lOUgLzx7/pUypyy7u3GOKyfqUogowoHX1A9P54qTJJwSQc8596AWkUM/XPv1A6UAHGazfcG1exMu51zg8cc5HI/rTSgY464JzjmlEax8LwPzHH8s1Iq7iOnHftQnqOLGnLc5xyPm9P8APSpAoR8MCe+On5fhUkZJUbMhc8Z68U5VYAj09PfI/Cm9guNx/D145xnNKdzZU8eo9OMUoUj5l65wCT+dSrGoUe5z/SobKIBz8w9xUiqCV5yByB79/wBKbHEF5PUnA+lTqMkbfXHHPA/SjUm4inqAMKMY568ZoUNjoeOufXmpWG7pkD0FJsAYMTkevX8qUXqMcg45Oc84/wBr/Cpo/mOOCfTHc01Q3B9Ox7VY8mRcZyc8Y9f8inccRg2n92RwOx61YVQqnHAz26c+lPVN3Tp7/wCe9TRKN4DDAX1H8v8APFStQ9RsSHgYxk9+/qaesS5K7QoU85646Z9hU8cYcE5zjv1xmpvIb+PnnAGal+Q7kQgBALLt6DkmnCFQoVQCfUHjr6VbEbH5urcnI49utOjiOMKM5HOT1/UjOKavaxCWpUSBiQiDjPJPqKtQRs3IBPbPT8D9RVhEABLY3ds/4VPtfchTJOMYH589qakNIgjt5kJRl+brx0z+dTC22hsnjPI/iGe/ercEDE9Aqqe59O3Wp1hUAFWBXqPTHX1/lWbl2BdykkKh1VxhT8oH1PTmmsXVcuDjg/l2PtWisZyrhMjPTPQjqf8APWrKRW6r5kfJzncPft69qE9NRN2epTgQsQnOFPfPUDvU/wBnXAWQnaT1Bx0/WrsUGXG35j06/mT68fWpUiYR/P8Aw+h9fQD/ADzS6WH5FYqrsxUAYPOMYx7jJ7URqM/Kx5OD7cVoeQWAL8BjgZPYdv8A9dSfZSyBQQxAAwevsOOn41UkkrEuaWhUSIhuRkHqP8B6j+VTmAkqq/TgAZHU/r61bgt1jizcDc3UBT09+tTx2pWLe2eQcDqTnvSixOZUEHO2Xgjgcg7vp3HepVhwPm+UjjjnHt9KusHLYyVHH8R+nHt15/CmLDuG2VSzMd3rgnk5x/WnJlXYwIZoxEchVGDj1POOf8af5a84OGz1/XP48Va8zzVIOMAY4B/P+lPAO8FVBZvTgZHPNRp1BtlExgbZAMg5B6bSRyc+w/8A1Va8s7lYleWC4HTJqdoDHE5IAA6A9CADyO55/nTYEZdiZ3EcDHB4OeAP5UKOugot7Mroscc4B6BsZUk5xyc55z2+tfCupE3GqXFxLuJaVzknJ5Yn37V95S5SIzElgqliQCPy/A54r4KU5Ks5/wBYWJ9PXP6j3r0cLfoLbU//1P6WmQLgjjBxzUDxKwPYn0q0XI+9wBUfAcBuhr9A5tkfPyjZkPkqGBUcUgjOTjPXtVg7Tjn8aAW57Z/Wqba2COxAyEEBeeagYkMAeFq6oJwahkQAc8GtOZjvrYq/MwyRxmgLnnHFJtbAbNGO2eDWqZjYjORhB171GULnec8VMwGPm/D2pq5+6OgqkL1KrDaeRwaheJX+b049qtSHnaeeahxuIJ6VcZEuHcoOgRSjCsuaJS4J6evaujCB/mxVCeEcA/5xW1OpZGU6d9jBZGXGOe1TRxsOByB371dMCk7hz701YtgAzjBrZTdjDkuMC8j+npSDZkAnpUynPJppXI2rVLXQfLskRsvIB5FRNCmA4zwKl24GecUo3kbSOKS0JcCrt5DdKccDjPGamBC8CoW3AnHWnB9RcjQ0gsOelUXj+YA8Cr4+Xg0wIpfL8jtV82hEtTNKEDr07+1NyNvTFaBCA8cj6VE6A49apO+pkVEJ4C85NThW3Bs9egqVYxkZ/IU0RswwDxTFFMQOFx7Gp1YBQWHI6etVvuNtPOKQDPqaXULWJGlLcDg/WoGwxPOMUn3WJAqESbmxREG+g7IPXIoZlAA5pAw2jvz3ppVfvZYYq9UZtDWAxnp6/wD1qhAydpJ6/mKkcM7gA8UxcE887e1NSaVg5CMruOVyf0p0aP1Y8VKmVxnkntT1I2gg8ZP6U+ZFJXViHce4yT3p6rnhieexprH5xzgUqFhwRmjmvZBFCSBAcE8ev6VF82diYIqZlDHJ70xVwRz0pxaKT6FQRsyg980qIAeatLwfmPt7UjAjr0qjOyEJJwD3qI4zkZ4NTNuUDd17YpmzI3k8E8mhsSggiILZJ/Cpd+OnaoYlOcnmldVb8eBUX7A97AJeNvOO1M3bTnmpBEVH+FSeS+Qd1Ve6E49SGLggnsc81PG3z46nPWjy+M5OeaaFYNx/9elN2Fy2L1uy9D61bDDaMnJ7VmIWBAXv0qUSb+uQc8Vm2bRRZyGPfjIwaVGAx3pkbEtg8Uo4ye3X2pB0JTMWbA6UI25gD1H61FwOO2e1RhjyB3NQ7ibLe4DvnnpVZmAJUj/CmiQHr09qgL84z7VpYzuOJDOFPUcYpiggYbrn/wCtSqeeev8AT0pvyqw9qpaMTZZQEHAHH8qmTBIXtzVJHCtyanjuVTluPepLjJWJXXaCT+lU228Fqc0/mdefaq/mAjHNNK5nLuxrEb9q9j/nvTQMNz0qInc2BkntToyQM9Rz0re5m3ck2qcEc0uEJxk596AT07jpSZ4Ctyc0XYorUaIhjGOv5Uwx4Hy8dvrTwxxkdD3o8wEhe5pxk2i+bQoSJznriqzLuGR+tXnA6fhiohHJuwTgVpTqa6kz12KSpu5xx9aChPXjFXTE2/jnFM2KOPzrTnMEu5WjjyCD174NRyWy5wc88irkQw+QCfWpHzjrnNKFXsTy30MkxLvww79KQWqEYPWtMLvc46D+dAQDkc4q1WaB0UzKNurcqOPU1F9kGcjo3Q1sg5AVhVckdSeOwpqvIxdJGd9lO0K5xzUJt40cHqK1NqnknPOOKjEKr8hGTWkKzGoGU0XAK9fT1qLyzwD1zgCtdbZQSRkk8DmojH+8APCnmtIz0I9lqeoaYoWyiMnXaB+Arg9WkDXJVhyOhP1r0CAqljHj7u0GvOdclR5SMHcv+ea/nHGt+1nfuz9Rw+kI9rHC6rPEsLjqSeO1eB+JyHuWQ5OM4x2r3LVpAkAz6ntXjHiIfvtyc7c5rOnvZlzPnLWIGmSVDkKD39K8UuyhumkXjsc+wr33W3228zD7y5/w4r59kjKyOudxycZ/lXfTfQyHRoWyU6d+amhHmg7if5GiJAy49O1X9JtJb6+jsrU7mkOAPp1/IcmtY9kUkbPhLw5/beqiFwwhALSN6Advqf8A69fRMdtFGiQ2y7Y4wFVR6DgCo9G0q10WxWwtfmHVm/vHuT/Ie1XMeU2CTg9K97B4f2cddzza0+Z6EQjCnLA+1MIUEB+9WGA65yOtQsyBh69a7EjFX3CIfLyOtV7lkgLzTuqIilmZiFVVUZZmYnChQMkk4A61OpVBjPB7ngADk5J6ADkmvyr/AGhv2gtQ+N2qzfCv4WzH/hG4GA1HUVyFvSDxGvT/AEcEcDrM3P3BzzYrFRow55nRRpupLlRV+Pnxx1D48arN8PvAN19n8J2si/abn5gdRYN1AxnyFxlEOPMOHbjC1zWmaTZ6TYxabp5VIYhwMgknuSe5PUms7R9Is9E06LTLRSEXkn+8x6k+p/8A1Vqfu06V8TicTOrNykfRUMPGEVBFhrSVDuLoQOME9B61BJaXAXPBXsAwyf1zUW9ChYrkdOuDVGWblVjOMHpn8qw5zbl6j3iJcAdjzVJoL0p02k9mPX2FRvP8pIBHPU5OfwrOlmbBDcZpc+okrDbhboZWVCADj1rGulmZSZB05HpUkt26RmPn8eaxbiYqAFPX1Peql0Y7WMy5a4UDIwMkn1rl72fH3jjJ6/yrWvrosCWz2/MVxWo3uN2chhn/APVzWbmNGJq2oRsG38AdTXzH8XvGElhp0mk2bYub4bVAJBWEHDP7ZOVGO+T2r13xXrdlpdjLf3zeXFAhdjnkgeg9SeAPU18O6vq+oeJdZl1S9PMnyoh5CICcKP6475NdGHp3d2KbsLo1ibi48w5b0yM8/wCTX034L0HMMMhwx4yAO54xXmXg7RZWVVjX5TjJ65xyOP5V9XeFNAEcaxQZRiQwJBYDHrk9PavUpx1PMrVNbHoXhLRV8qKNl4HX1FfXHwY+FmqfFXx/pPw60XKSapMsckgH+pgUbp5eM/cjBP1wO9eI+HdLaGNS+N4xz0z2r93P+Cd3wSPhnwXcfGLXIdt54gHk2IYYMdjGeZFzyPPkGeOCir61tiq3sqbkcEKXPPlZ+jnhLw/pHhrRLXQdDjEFlZQx21vGMYWKJQirgcdBz7116/dAXtxVKzgWOIFq1o4sDaOtfORV+p6i0WxahARNp9etbcIAjBXms6BOQGArXjRlwG4xWuwpI+N/231kf4feHFS4MG3WMsEO1n/0eTCjuQeQQOxya/MWORQvlAsC7+YSCOC2eSf93k5yfrX6Pft5ozeEfDnlo7MlzdurIcbWMKp93oThjg9uT3r844B+/aFRlG4ZiANxHGTnOen16djXp4ePu6mD1JLSRYN1yUZPMXIByXKqM+v93nB6ZrSEgjZBI2WXkhS3p0J6e2Mn1rOdXIAcjLEkBhnoecknGD6Y4xWhHGzAyRBuRwR0GfUZ6/8A6q3VkibI+Tv2vb+ZPhi1hcPIVWG9k/2dzxqgUDpkZ5PX86/UT/ghhY68v7AXxgm8KnZqlzrl1HYPv2f6SNJhSA7z93bI6/N/Cee1flD+2m9tH4K2iRgVtZmVfcvFgg9B1xiv1l/4I7+OtN+DH/BKX4qfGbXoDcWug61rOqSwqcGZbCxtn8sN23lQue2c1pH4Lmcld2R/NP8AtEfsfaZ+yT+x3Zn4+WL6V8fvEPiXzNOtorxbidtKjHzXKiFmGXnOFkLb2lYBeQ1fqn/wWA+N3ji//ZL+Dn7KWtTSXPivx1a2ep+IY5uZnh0eyV384DJJkvDubjkxH6185/sIeOvgF8dPjrq37en7fvxF0D/hMrm+P9j6Nql5FElmIh+6kED8JDAG8u1jHAAMh+ZiT3X/AAUl+HH7XEP7YniT9rDwj4Bk8XeBdH8GPpunakZ4xa21pc6fILm7Ta5ctE880nK4bI7YNXhuWKV+pnVXNKz3Rtf8E7dQ/sH/AIIu/FvWLZVVZb3X5cJ8ox9lhTgdAf8A9dfzceDMpBbrkgrEqDI5OFr91f2J/FvjbTP+CO/xp8Na3oL2fh+zivp9J1pnJXUZbhDHdRbOiG2aNBnPzbulfhb4RVSEKtxHj8cDH69a9vCpXONQabufdvwD+Kfiv4V63HrfhqTd5oVbm0kJ8m4jU52yY+6wzlHHIPsSD+1Pw4+KGhfEnw0PEfhUkRjAuYGIM1vMRlklx14Hyt91hyK/A7w2RG8e/LZwVJz6CvuD9lCW7HxltIUl8uOW1uvPXna6rHldwGc4bBXPQ0sbhY1IOS3HQrcslE/WEzPJbhIgVVkI3d8k9APp+uaeCCRJgbsg7QMkEe/TNVrX5oWfJODxjIz7H3PP0HapIkmDgMNw5DZGB7kDPIBOB7V86/M9fVuyLSOsbDcrM7dDxx0yWPvnjqasQT7UySHJPygn0/2ev4/41UjRyu2Fgobtj09WJ4HHapvJmBDfKhOfl7kt0x+OSfQe5pKKexLfQkWdWmaIPwBkjjbk8jt0HPepxHJK6SIAX3DC46blCk8ceuN3AHNEUUgDP/D0HXHPp6AflVooN3yggZPJPb8evXAHSpcykrKxJbM5f7y/e2HbzjPXoeTRbXUgt1cFsKNxz8p+bAC9e31plunmqRa7dgBbe2M7umAo9OeelRxwXEeYXUsSRmTGNxP8IzxgdfrUFK1yaMwu+5QMLk5z36nj+dWnljkj8xmyWPbkEdT19P0qvaROrK21gxz1ABIHAbA6Lxxyc9TzVzzCHYKd2DjB5IycLkDsccVpy3JbeiYsb/8ALQBieGGRzlcgZ/E9PbNQRlZ5j1B4GR3I7ewIqQpK2UlkJyxLH39C3bpjj8KIiNxY4AHI5PB6ce/4fjUyjqkTfuXZZDy6jf1zjkA8dPpUdtKpRVRtwf1/iI7/AEH5VC+6RljUgY4JPP0xWhEjCPbnLkYxjgc+v/1qqPLctaD0dgcrnpjGe/rnn16elW4g6sy4J3g7ixB/L8M9aphhGPkTczMOFPfPGScDA6n+tXYoodyxSfNH93PIzz+PWtFLTQqTVtCWRgPnwTnAz/TdxzyTxxTJHYoI0OBjhcjnA759M9akikLKpJ3knJxkDGflGD1FOO8llkX5focE56enT69ayd3sRa5SdonwowUMgCkAHcyjGB/uk4yeMniv53f+C6V3eDxp8MtMmY+THpN/MsbHA3PcqrHHTJwK/oqCvHEss2NwXGRwoZm4UZOSffFfzQf8FwrsD4+eCtNDNui8NvI4YkjMl3IBjJ9vpXTTaT1HDQ/FERM0UyH0X6D5h712WlbRpNoG6GFTn3NcZLhomBA5A+uM/wD1q6W61GLR9LtZblTholCqvJ6DBOa6pq6Hc2887H/P/JqA8xE54ORmufPiSG5kSDTgztt3N9Pb1I5/CtZZllHzHg8H0I9q8902a30Q8QxkfdUMOTnH49ORWTq0Vs0ca+WobIPHGcHiptMulmlkQHbjgZ4zz9fSmaqUadQSTjbwOgB7/XNWk7k9kZNnGouTK5OCMZPJGSOgrtNOlF0uSCF9G4Ncxpsa/aWOOAFO4Hpzn8RXbWSAKuOCOP8A9VFWoiU9dS3CqHkYwOtTKpKZHUjt1pUXtx3+v41YXbuCngA+wz/9b3rkcuhrGaHqhTBcZ4xUn8SjgDnJPfFJgLkY9MD3pclcEg8cE9c+1TrsOLu7FgHtnp2z29Pyp23JIx8rZ/P6/rTFbK4Y/KOOnTpz705WdRgnI9O9ZSi+4SWvmKIzjIGQPT+VNUMxGCc/41YIRmAUEk/iR/SkABIRh+Pbj60xX1EIx0zwOhpxChgwA6cf1p8YBXI6/d/AVMuFcAk+o4/XNJlp30DK/MI+RjjsRxyTQDhcE4B5APYVJ5eQWY4Ht0J/LtUixkHb9MnPrSbBkADbgx4PfpxUwTI7nHHPT+X481YEQcFc9+aekYVgAD14yOv4UuoN7WKxRwQ3XdwD6/4VaWHHz7Sv+APfJqwqru9QDyPerccJfkkcEA5HPBxj0/GlewWRWjiOQpB+b8PpT9jMAWGTnt/U1O6ndgnLHj/61W4oflORnOcEdMY4qUMpeXlsIecnBxx7VcjtnSIKSCCc4A55/nUwhKABO/A/xxmrSIzkYOe2Tx7Ci+liW0isiHAPTBPI/wAKVU/5Zn5T046fzrRjg2EFh1yOn6irMcLRMCAD1+X+dKckO5UFoeQD1OP8j3pfIZfLMuDuPzdfwq+w/d859vXj1Hb/AAp8aliN3APYdaq7KbuQhE2gqQobHXI79/TH5VPErKgU9G6++T/9ern2ZFO7P3c49wMenQ1YRGACDbxjrnn6Hr0qW+5EWyqbcINuM465OM8cc0SJuwOhwMHg498D09BVxoju/ujn5euQf8DUyrIUyuWPHPrn+dR1sTqUBAZQZJevIz7j/PpVmJAkZ80hgevXn0OOuB6d6lDjeW5wMcjqD7/5NWreHzNsqFQoPHf29f8A9VX1FK70ZRjgwPLk5AGMHK8Z/wAa0fJ8sbyee2P1qdNy9cgnJ5qXZkblU/3hjp+PcVI07lFrYMy5AOCG574+nepVhnhLHOc5UgjJO08EenHpV5IsjJYBgATgbsA+uD1+lJFE3BYYPT3wD1OPzq0kQ78xAkKh1LAMOuOQMkd8dPapRHKjgo2EJIU459P5fl61YMLk7Yvl7Dnv1qUKrPl8McYLf561Bf2rDWCoApHTsB6fWiRfmKjau885z3GcZA5I9TUsSvtBl4IJyO4x9O9PEQVgZAWVSSSM9fXJJyapWsVdEAt3VPMiILKcgN/I4PSpbby5CYdhOTjHXA+nHUdqsCOSOMTOCiE4JB5HX+dPjxHGISSec9jg9f1rN2HyIqleREy7uDjBI79v60HYg3g5AyuOhA6Hv+P61bClMY+UA4BPOD0x6f8A16IVA3eWR0wOmR65H170BYxNdbydEvLkN5YigldQPuswQkDk+w9zXwjFsEkYXkHAwB1r7h8ZSJB4I1I8kpbSDjsXBUHPTv8AlXxRCo80Ejnv+HpXqYDaxlU0P//V/pYyCxIP5UncYpjSYOG6DpiosgscGvv0loeBJljP8NPVtv3vXFVeex4pBjGDWrJROrjPrjOTTHZncEc00fyozx7UJ9QICMMO4yaZ6sOMUuecjtScAYPatIO+jHNEbY3L1phww8sfdPakwpbIzUOT1HrWhlLzBcDqeO1SJHg/U1FjOAvbmnruPzPnFWmJSe5KF24/z0qGWNWwW6/4VMG4+QjbUbLu5B5NJOxfKioyDIwOn5VTcKx+XqP0rR+fKq2D61TfaHK9zWsZ6GDgVAGBG8Z9aUkn5aU53DJ6H/61NAbPJyM1pF2Zny66EJLDjqOlKj4xjkd6mwcDJwM8mmNHls5NaJiasroiYg5HOKjkU539QeKkwOjdRQfnAWkQ09isGPT065pR93OePepGQKAeRz61Fu5xnJq1K2jMyDbj5c9O9HCHqas/w7utRiP5vmPtSVyXFpEYDAYHSkXI5HT3p3zdMcA4pQjEAHoPSncXKNZUfryT1+lVjkcMcYqwCW78dqi2fNnOaakQ4srlD1Axmo9mCAKuCNj35601oiRgnr09TWiktiOSxTC4Knnn0/wpGQ4yO+asgc8cUwK+QG59+9O6BIaF+XGCAP1pu1VbI7Hoe9WtpwBg9f8APFNVOfX+lQ6g1GxUHD5BPocUnzEE/wCeKnICn6HHFMwpfJq3KyFqkIAr4LfTpUKg4I5/GrGOp9e1JsI+71/nRcVrKwwdto5xxTiA52kc0iq5fB4IPAqQBV9/rRzCSdisEOeTxShGxk81OoHPU+gpdgHQHOeO9U6lxuNyswyARxmmrgAoc1aWNmyM8ZpnlkNzRzaFcmtyEBlwDnPrSJgMueakYMoHrUezIBHFHN2J2JeM807adoPU9qYihcAcf59KkEe3HXilKQ4rQWNSMHPT8qawOQopGJUAk/nQcnAz160tdjNjjsP/AAGoAxD460pf5j164pm0oAT0/SrTJbLELMGHFWJH2AYORVFCQDmpwThR/k0mh3drC7ycA5xzTRnIx+BpikFssee2aXJzgHv0oRMnYcODn/OabkKfm4AHFN8wgZ5wDURYHr19DTiuhDmtx5cgA5zntTfMH3e+ar5BbBB605DtxuOTVasSldkjEA884qNeep4ANLlSefqKAVBAz1zQkS2IAUAJP/6qcQWO4fl64p+cAP19KTchGD1ql5CVupDhQd36UoB3Y+tNP+wD/Knghfm65okO45cZw3A607jPH4fjUQbue9MwM4x7U0SpDiCzEnoM/wCfpSFlxtHPaomcswA7dvSgE5Uknr+dCkU5XJMqAGPU0oXGG5Pp9KjUngHnFDTFySwNO5KZJlSuBUWSF4yc9MUJwArE00AFd2Tz0qiFJiqNoOSSOlOjwYwp7dKYNhXnt2pmUA2gnI5H0pxdgb6jlbYePz6U7DBz6d/eo8ksAMDt/wDqoEm0DaM49auMhSi0kmRgfiO3rUZXe3DZx+lO+ckHHen7gmSKbZLIwuF56GnMilQMcdM0gD4CnpTlBwPY9qjmuSR+XtYLnv1+lMZEDhh1zgcVYHULzQBgYHr+NOFZodj0B2RbYIR1QDjnHFeZ6oW4AOCW59a9GuQsSgMeAOCa861ZGWTzVJIJ53V/P2Md6srdz9LpR9xLyOG1uNdwKHgcGvGvEZUcqflJxntntXtGrRDZ8prxbxGhw0SDAHFKmaX92x83eMJFWKUDOew/H+teHMFXcH6qefevfvFdtJJJsH3e4rxbUrcQ3ZQjCjkf4V30zBLsUIAQrSM2Bjj1H59a988A+Fl0jSxfXcYFzMBgf3E7D6nqfyrmfhv4V+2Sf29qCHyIWzGrY+dh7ei/zr2wqWycmvXy2hd+0Zz4iVvdREMblUdSD344poXj39MelOUcAt0NKwwQu7uTXrc1zksVSARubOD3quy4IVck9Ao681d2liMDPYfXpgV+a/7T37ROpeJNUufgd8HJ9zOXg1nUomwqKPle2hkB6dRPIvvGvO41jXrxpQ9pU2Lo0ZSfLHc5/wDaS/aHvPiXq03wU+E11/xLFJTVtSjPyzgHa8Ebr/ywU8O4/wBa3yr8uS3k2haHp/hzTYtL05QETlmOAzn+82OM+g6AcCoPDPhrTvCenLpWmDCqo3PgAsR9OgHYdhW9gYDPycHp7V8PjcbOtLnl93Y+kw1BU1yxEdiq5GBj86geQUGRyNoXHTmqJ5cNzwcenSuXmbR0OyZK0gI3AY7AGqpwTubqadIccHJI5qjPO8eFAyKfNpYPUjlIxgjFZlwWDYJ+h/pUss37v+6xz3rHupZFXBGdoz9aXPpYWq3K9wwCAA9Dk1z91KO5x6VPcXAGCoABz3rlrydwdhbqMg9alhDUr39wAzMjHB/T1rgNUvSku9j8qg9a09SvD/q+5PevB/ip47HhvRHis2C3s+Y7c+hHLSYOc7fQ9yKIxbsjS9lqeLfGHxbLq2or4espN0ED5lwc7pOwPsg/Mn2rj/C+lLeSquM+mfU1zmmWxnlAYk9SCfXPNe9+CNESdR5qArwAPfrXqUKVkkjz6lS56T4L0IQMiyJu4AG7r/8AWr6Y8M6UBhGx2OMelcJ4Y0hImXeOWGD+Ne46BpWxE28EEA884z/k16tKOp5daaPo79n/AODN98aPiTpXw6swyxXTebfSjI8qziIad8jOCV+Rf9phX9N2g6PY6Raw6TpUSwWlpEkMEKDCxxRgKiqB2VQAK/Pv/gnn8HX8I/D24+KmrQmO/wDFBVbZXHKafCT5Z56ebJuf3UIelfpDZ43+WRXhZliOepyrZHXhKaUbvc0IotkQDdQefer8bA4X0xiolwpqRAUHB/LvXNDsaM0LYZdRjvW4vzEKORWbaIu0H+Lv9K1EG1RnvWsVZkTk+p8Bft1X8gj8KaQJBiY30mwkD7qxAN69yPSvzstXjWQRRkNs4A59epH1OTnmvvH9u+ND4s8LeXHtZbC93TDJO1pIgE2jAPIz1yenA6/B5c+SoQeVvHAPzE/XHBJr0sOvd1M5N7lkCZzlyUCjGcdMkY69SQOeela0DFFxAeZSpJ59OcH8ayBGOHlO8b+QcZG4YAUZGDjPLcDPFa9sWnkEQwcAn0xjjAGeBjvXRJ2Qz4V/bbmn/wCES80SKE8lkVSoyCJ4d2e5yCOvTHvX3L/wTU/bR/Y5+GP7CGr/ALMX7QniCwsb3xJrmrNd2WovHDbS2FzHCo815GXKyAMox6Yr4F/b+i8RWHwjm8VaDYi6trGIJPuk2eXH5yHcqkFpHd9qADoPmJ7V+C2t/Fq9vYm03WfDwmiGeHlIwemQdpwfp371tg1GUOSZnKEk1KJ/Vrqml/8ABBueZrWbT/CbcYzHecMOnG2cZ4r7Ovv+Cgn/AAT21vwRL8N9T8YaTd6JcWP9mTWck8Rje0MfkmFv3uSpj+XrnHev4K28SM25JNMO3dlBuHAP975f5VFJ4jeQESafwBgDcODnvxXXSw1KHwoxrRq1LOb1R/XH+1P8c/2DPD//AATz+IHwN/Zg8Q6Lp9p/Z9xLaaVDdBzLPcOA6QqZJJHkkY5wPc8Cv5d/CDbpFSPkE4x9eK8m/txJLhAmlyK45XkDoO3HGa9i8GxyyhZxEysTkA849vyr08O4q1jmqQmk02fS3h5N6W6vnK4U59B7V9hfs2alPpfxj0RrdN4u5XtJACeFlQ5b324DH6GvkfwzCwhAY4cYwMcYPrX13+zZbR3Xxt8Nx7hgXDMzHsFhcnHuPSuippTaOSPxI/WmAys4RcgOcL1ZR2GTjqfQZwOvetOJSjcYaRuCWGe/X2A7cc1F9ntwSQSQCQhJ5Axxx3OM9quQsI1WMthmPAHHTjOO/wDKvj5dme/EtRJ5Ui/aGJQHoMgtjJAxyQDjn2qezjIWO4ERwOF6HIXHL55OTn2qOJIzE/kkFo2APt25weuD0qzbibiRTyBtxxkAZPXpyfTpmkhpdxPs6ApEuQqjaqg4HXJOOg5P9KuvEH3sPnY8AknAA5xjhfpjvUSloYxOx37eNxXPOOdufU8VI0hVWSTJxwU6ewGc9Sf/AK1JW6kQd2PjELkj/exg84A69eMdSfWmySvHEPKB83jCng9cDnoPbr61ZhjFqoihj55U7RgA43HJPbjv1qvPDJgzud2RuK4PAPp6nJ4pxlpqaaWsQ28U8YcXBBmYnJBJU9h36Aen5VpLbhbUhCTkgccFucEk+wzio4oo43RZm3sM8kdT9P0FWJVnyqRFF9SxO1R+AJJ9hRzJE2asUoxGhA989cnOOB14AHQU6NMjDYD5BJYHhB+I608/MrKCQq+n3sAf55/DvQ6B4sCPaH2Egd/TPrjjjpUydtghAjJLMhhOVZvmZ+yg88A5xxjrV+C4EgYoditjYAR83fPHYfWqot4kkEYBJkJAB/i7Y78Dr259avQxptOxCvOMpxjB5HXv3HPpTUl1CLXQZNwVjTIyCTxktj8sf59au28zAYYds9uQO+OeO31qvmI/8fLZCnjoN2ATgdePw7HANWYCZLZXcFPOAPzZLDueOg68Z59a0T6jT6slDl2LoDjBA+hHbtz0FCFijfKVIBVSTlU3dAMHJPBJJ4+tNbyzKFkyApAAJz7Dr1J9ccCktRLN8yqyKQDg46npx9O+DUN3KTbJ9ioVLqSAMEg4I5HY9MnuOa/lk/4LQXkE/wC11YxW0qy7PDenn5TuxvaVtpY5+YDB44wenWv6lrmKOSNkYsGG1iFI3MV5C5P5Ejrk9K/k+/4LByI/7aNxHGoXy9A0kFQxI5jcgDPAAHAC8Y57mtqXxaFR0Z+WM+z7NIpBJBHbJHDdvarvi47dOtoovumME888YHb3rOuGaC2eRMDkL+YPOOvFSeNFMMlvCp3ADHHf0Ga9KK3MmzndKjkbU4oYcFyTt3dM4PXFd00V6g2/KcDJGemBXGeGkMmtR7eQufcAY6/SvQ7tJAjIg9ie4zXNX3SRUZJGf4e3OHeULweg69/5frVq8Ba4GTknGMZHOKh0BIxavOB1bAOBj0+tTzlPtu5vuBj/AOg/55rncNb3Bi6SGa4nAwQAMY69T+ddvFt8vaOTwf8A9f8AhXD6PH/pc87tnkL0455H6d67uFQyZXgdM5OR+VY1UhRSsTxqFJx9PQ1IN/AHI69B+XvTVjTlRxzn2P8AnrVoKeCQMDuOa5pb2NoXQ3BPHfp6f1qyqfdRhgDHOcdPao1QAqpIJOcDr+pqxEpHzN36fUDpUyB6Do+cKOmT346f5NA2buuee46/rU0aZIzgkDOPTFSrGSML06A0lsVHX3iOMgqVXBPGcHjj/PSpdu7rk4zyelNwcEKuMcD16+masJA6uN3DH/JNTzdB2IFjxwp28Yz0yPrVqFHQ5VSMDgf57VMId5Geufc/1qaOJiMydz655p3CxEExwvAPT/8AXmnCL5Sik5PJBPJ/pVpY8/u84wOfw9vWpI4+CxHDZ+vNLUHLqQJHgBQc89v5YqRVwnHPPOD1J5PfirUUeSCh79j0/pVtY0HKj2yO9TuHMVhF0B5/KrMcaoRk/Tjip9jKik8c7c/TtxU0UWeFG4dOOmR+P/16ENWIfLXbu79ue/8AhViIf8s1BLE9BgZ9OKsrCei4/Ht/P6nNSRQBmzjkc8/0rNkOV/dIxEGbDYGMhhnuOw708W4Hyn7ue5/Ht2q2lth/3ZOR2I7fXr/9f2q4sYWP5QWAByf5U3boWnfQrRgKgcHOenuT071MgckMmcE/iecc+3pVi3hDNxyADknv6VYWMLgnoRjgelKw27FbYXbeOSOOOf8AP0pWhZZBHIAFUcDuTx2zxz71pRJtjyPfJqRIRMQinB/hx0/z/WktCFYhiR1P7o7QnAAHpUgRogARknt+PWrezadykNnnIORnp1p/lExCRiSvPVs9euDTKjtYqeW4Cu65yQOe4PfH9asCJ2JZBjHQcAH9c1cjZlHoM+vX2PrSbPLzKFI4xkAknHT86V31JbtuVFYAhG6cgDHr1B+n41eCMBt7Y6EZ49sUoCttl6Z+6STyD/n2qbBZtp69BkdvTPYUnuO6a0INpL/MBnIz/wDXPWpdrZIYlScEZ6nb6VZSEBiRzjjuSOKFhGN6gAcjnp0xz7UdSLdUVxCJDvzzjAHv/nNTom3BUnAGOevXPrVh03EscnnkZ/l3/DmgKFy8mSc5z/Qf0qtjRwIQPn6cL09cdsGgKgCMgbIPGOD7fTvUwQsQQDtHQMMY5xz6fWnEZYMeABnA/wDrf0qr6EJ9SqFZUDZLOOc8jnntVsKRDg4Ck5wORntzS/OPmYHIA/z/AJ/nQqgrhWGMEc8jrz9aGroteQ0KqbSx2gnBwSe/IxS4RQ4wSvXvwePy/CpUG9ckHqNufpkk+3vTtjkkjrg5z/nr+FZ2KW9xJEz97IIJyB3OO2R7/nTXiyMY+Y4U8Dp39+n1qQghA+OQQOuAcj6fjnqaaCIfnUbWPykLjvyc+tMTfY4T4lSeV4K1Bo+Q8aLu65DOAefavj22h338MkwGQ6rzzgE4IwOxHWvq74rTpD4HuA+QWeLIHTBcDkj6cV8x6PuOp2vkjJaVRx2+Yc+wxXq4N2iY1HfQ/9b+kRZi0eVPHpTVZgQOwNVYiVUDGeamXDjkV9/ofNltG53HoSaeGO72JqoGKnI6elP354PNWhon3n7o5560hkboecnFQhkz+lKHTA5z6VVr6FLRjzySV6DrUTOAck/596cWDIM9uKh5PJoLuRucjbjpTBljgc80pUgken9abw3Q4ra9yJLS4wELx05xUgxjj/JqDaGO5CeDSBxxzx2q7mRaVgD6ikBdMc49jUCE4A6g0EktnnH8qQ2yQDau3oKpyIC4Z+MHFSvIVbHY1EWYnA4xVJ9yfUYq87icD0pu5WJ29vyqTOR7UnDYTH5CtI3sTFdyJhkYU1Gcfd9PWlY9BnpQM/dYZqiLEJypz79TSYHUnrSklxzkegqJ3/hXP41XQzd9kKSqjB5HpQEyoUc81CDg7ByfTpTw21go7cUEvQlCqSO4BpXjBOcZxSDGBu560uRs2mldk27lbAyAR3/lTvLIPvUg2gg9Kftzx+dWpWJtYhEfTBx6io1hAHIx6VOrAfKO1RGRgck5HQDFCmKyI9ijbkE8+tIUYkbeMVJyPlx7Uq88nqPeiMgS6FUr2btx9aUKTjjr3qZhgD2/WocBTt/CpU7uxD3Fxg7c5qJ0HU1MvT+QqN04APatIy7hqVsc46DmosEDdjvV8RhRx9elROGVhjpnimpXIcWVADgleSalj24GDzTcEPx+FPXLAHqelUqlxKCuTBC2GPT1NNMJIwT0qUEZ2scAUgZOpxyay5maKGlisqbWOeaeOTgd+30pWOTkdTTlOw4Iz/WqbJiyJVCkNn60pIbOacxyc+/6U9QWHXgelN1DRvUgKH8OwqIIQckVYAIORkmj5epNHMZ8itciRQSCOTQynPH60/DGX5OuKeRyQapClEqsM9TwTnFPWPceOCM0/Cqeaf3BUcdM0+bW5nKK2ITCBjpUYQAkVeRSRjOCKcseOW/DNClqCgtmZYjdRkjmpSN39K0PKVuR1oS3UEZP+e1XzqxmkZAhYMMc5qTZjkE1pi2y+F7U4wBhkjmh1Eg5LmMY+3OKj2sOgJxWo0G5ipFM8kDKdT6U1VRk6bMkJn5QSRUscZwAP1q79nIYZ6UoDDoMDOKftUJQa0KHlnPT1zUe1iwPUD1Ga0mg+YY7VG0YHI/OnzoHFmdGSDsz75pT02rzV7ylxzR5JwBnjOBiiMk9CWigPkYdxSDPOBVr7NKXODx6UCFhy3Y00+hPKyt0XDD8KdnptBPYc81OVO4kj6VBghhjp0pup3C3YZ5YJ6GoBnaFwQM/X9KuBS3yjPvUJQq+0k5POKpTfQpRaRFuIbDcnP8AnigAswHapAo75yafsRh5ZJqm7CdyuFGRu7GnBGbPoKmjBU4wQKVdxO08CjmQmiAQuuCeppjRrs2NnOetW1KgZPr+VNHK/d5H60J3IcSBUycL/nFI6MDgmpfKc8kjrzU+ws24CnzaocjPKYNCKcDPTP5VaVBn5j9M0qIuCQCapy6EtdCiBuO5s8nGKsBD34weR61MsZPUcetOAIbIHGe9HN2K9m0RLExxzwKFi3SAMehqfbkhQeppypyAOuelJydhRhrqdrfrD9l2THaNo+vFeYanImfLBzzjmu7uYRsAHI/+tXn2obImZVGdxwM1+B4pt1JW7s/R6L9xJnJa1InklTnjvXiXiN9js8rbgeg717TrCq3DZA7/AIV4f4pdvPDJ93oQaVNdDWzR4P4pfynklHQ8jNeWaFo154x1z7MX8tFIaV8fdUH+Z7V6z4it31O7FlCAXlYD/D/Gum0TQrfw/YrY2+C7NvkccbmPGfoOg9q9fA4dzlrsYVqlkbFvYwWVvHaW6hI4htRR2Ao6HDetWB78k1AVI45r6GDUVZHnPzIWX5uR3/CmPlCC360rYGN3TrXw5+1B+05P4PvZPg78JJRceLrpds9wh3JpcUg+8e32gg5VekY+ducCpq1YU4uc3ZIqnTcpKMFuc9+1R+0dqdrcy/BT4P3BOsS5j1K8ibH2NCPmgRh0mKn943/LJTgfOePljwl4Vs/C2lx6dbAM4GZJAD87e2ecDtn6nmn+EvBlj4QsfssTGedvmluH+/IzHJJJ56k+56nk12AQgYGSR0r4PH5jKvO726I+jwmFjTja+pQZMkYxn3piRvtJfk9wO+P6VeMW3G7OD2z1qq6tx3xnFcKdjq2djOmAV8rnGfXnFUiPKYFvuj+daLAb9uORkVRlUklG71XNcllOWQKcMCQe1Z085aMquBgjrzjBq1Im3Cgc9/as2UMjAcFT/WquhGdKwyZM5P8AP1rCvp1CnBIArXuE2goOM/0rn7mVFfbggj0oi+hfKzFvLtUj3E8DpiuOvbyMZIPy+mcA10F3KS/fn9K4bUboLIyv+HTrTTHa2hy2va3YabBLf3sgjhhUszscYUc5HqewHevg/wAV+Ibzxn4ifVbsMFb5IYgTtjQHgAep6se5r0f4zeKo9W1AeGIGDCzdjcOMgGXoEA9FB5Pr0rzbQtLuJpFdQcEE4HT07V3Yam0rs560rs67wzozSOCeoGeOuP8AGvp3wdoarCsijbvIOD16V594R0GTfGzfKp6cV9JeF9G2Iq4zgc//AFzXoUYank1qltjtvDemqVDSD7vH5V9ifs4/B27+NXxL07wBBuS1mzPfzKD+6s4iDKc/3mGEQf3mFfO2iWBiYOeBjlj29TX79fsCfBVvAXwrHxA1uEJqvivZOgIw0Vgn/Hup9DLkyn2K+ldGKrKlSbW5y0oqcj740iwsrK1t9P0+JYLW3RIYYkGFjjjUKiAeiqABXS20bIcjgA1TtYMOG6c1pREbsZ4r5aEnseo0u5OqbsSdhXyf48/ag0LTP2iPCf7Nngwpe6tqeoCPWJlO6OyhWJ5fIyM5uH2jcP8AlmvX5iMeTftv/tmQ/AzR3+Fvw1uVfxpew5knXDjS4ZPuuwPH2hx/qkP3B87D7oP5b/sJfar79sDwbcTO0sst5dzyNIS7M/2WZmdieSxJySe5r9c4P8O5YjB1czxqtCMW4r+Z239F+JxVMQk+VH9OVgHEQZuozWrGh2hRzWbYbvs6hzlgcVsxELtUdR/KvzBbG7dj84f28Gj/ALY8NW8j/NJbXShAMkJvj3N7A9OT2r8/NnlOILcLGVyoQAABWPBx7dB0Havuj9urdP8AEzQrRxtWPSiyuvLMWuGwpHYAjOe/Svh03MStKIN7xu7YAXn5R0AHoeAP/wBdejRS5dSVIuJFMsKQw8sMtnORnOAM45OASRnj8a0IoQih3fexycr8q8dcnOcZzVBI7kRCVflQsNmB1ODuLHOB2Cgc9Sa1FtYhCsIIUABQPpgYPsB9TW6V3cT3uc94i0jTtWs2s9WhjmtJI3jljmXejrJxhgTtIPfP+FfkX+0P+xLbeHHn8T/DG3kvNM2+ZPaqrGW1xy5UDdvhz93nco+9kfNX7IXEEknyFyVViTlSQxA7gc96FtLmO2doQzNuxknAJPue3Pf0xWEJcsuZFc7Wh/MLcfDS1jbCR4DD+E4Bz6/TvVR/hnbqf3iYU4A4GOncD9K/a347fst6brqzeMfhxHHBqDYaWx4VLljks8JPypISc7PuNyRg9fjSP4F/FEuY5fD165UDJERIJHHb9MV79CdOaucVWrUjotT4eh+F+nSBVMfbIOMgcYGPT6V2+neCoLV1gTcMHg4/n1r6nPwX+ItswW48OaigByP9Hc8HoeAakT4RfESKTz4vDupAgZBNrJ09c46c110+RbMxlUk90eQ6ZpbwABFyqjHP9K+ov2X7d5fjTo0kO0COK7baTjJ+zuAB7kn8s1xcPws+IqbFk0DUVaX7o+zS5PTttr6R/Zn8A+NND+KVvqus6LeWMENtdbZZ4HjQSsgVRuYDJIJwOlOvWjGm9TOnRk5I/QeJRDiRjkspzu+6CAefwpLXA/fjJDtx7bR0IPPftWm62SBpowV2gbWPQkDv6fj35oh4khiWTLAbmz1GccD8/mr5fax7eiRbk8zb5MBAONztj7oPpzjPX8ae8Sxr5FuchQF4IzjBxnmrT74ozb3DcKoZmPPQE/lms2ONLi5WKLZGJMsxx8xzxz75456DNO7u7mUnpqWfLSSZXfOIxtVTxt7YUD9Secmrdsj7/PkOWycYyMY9c9eDgGo4hgqknG4885OB09hnvjp706B4iuwtlcZ3Z6/T2/nSV1qJeRKmTk4YbWIGc8n1GOoHr60xhGpjWZRn5iPm/uY64+vT0qe3kt2VZOojH8TAAe+PzIzxms+WZp1O0HC9XPPXsB3OeSKUWjd2tcId0kokVzsJyABgDPTB6mtREMkSxMdx5yeBjHr7nNZSFISAQQvHAHqcDJ7ZPHT15raRo40YMCGL7Pqe/P61fLfchsoyeVHIUduQpHzAEknsMDAA/wAOasqQuHYnjAIB/mMnr2qOdFkk8zAUZA/Mf5GKnMYC7c5Cnnj6dhWcb3IWlyFJDbp5qK3msSo7nnkZ7YA568D3q5bJEZCSxKRAykdSQOAfYs2TnuaqLcPI2WBjAPCsMHHIyR2Ax0pEmmJEeC6HG4KeDj7u7HTGP54q0r6lRZYt5pBn7UuAWO4L8wUAcAN3IHXH0qw8kzq7RLtIJABO0fU45IHb1qmrKWXcSSDg46fMcDC9gf8AJqQXCqN7Ngei/Mc/nnI+lNrW1yGiVpQPMERPfAIGcAcnHPSrMbLBG94SGMfCgDjJXn1z6nrj2qikMjO0ZBVGyAS4Zj657jr6/hV1bqSRSr7BEBySDtCg+g546cZyabii0xly0dpbnzGYbY+cc/KB2wfwFfyL/wDBWfU1vv27/FTDOIbLSI9vpixjOPwz1r+tzUVeSFzbH/W43SHgkHBAwcnAGT0/lX8cP/BSHU5NU/bj+Ik80wufJv4rdWHC7IrWFVX6KOBXRh0mylqmfDsqs9uYx1YgDPrnv+dT+Nfm1UeecDGAFBx1/rSFRuttpO6SXBPYcqP881R8YvJ/a/lStuKZGRn26/jzXdpayMVdPQh8PIqXe6DLsQVI6HHByOtdZc3E5tpF8s8D1GfWub8Hp5l3JIVzheuPftXZamAlo74POBkdef6etcNX4jeO1zP0Lc1tI4+6X49MHvWhKT54IGfvc/0/z0pmgrttM8n5jgk1ZbO1mwThHbOeBzgVk3qElroQ6IDHHMUOAX5/IV28W7aAep9D/nNcf4fYG33kfxHn8QK7SFGKfXPHX2rGqOKTdmSxgEjHGeg9cf41dVeflwBjkn1/WiOPGEYc9Dkj+VWlDkBsce5x+v41zyehav8ACNjR2O5s49vrU8ShWVehzUmwhcqep7d6sxRYfbyCScD1FRcWvUemWQr6HIpRb7RjGMHhexFTJH84XAOP8/55qdYXbjoByRn8KRpFt2SK6x5ywHrjHU/yp8cRRiwPLHkH0HHer6xuvykZbow/GpvIAPPUd+1Sm+ooyfUpRQMOBzwemTnH9aurAPuHnt+VWkRuI4+STjrTlj38DA5xnt6+tHUV0tyBIEA2jqM846VIsW0DHPf0/QVdSLo4Od3Oe9TRwb4w5CgZ7kighSb0KkECKo3KecnOeKslVUndkY7g8cfzq1Em5tmNoH8qsLDzvxjacc89P5Co8i7oqLAzovbPQDrVmONVKgfN7/TNWBAC/wAvzY4zjGR2qxHEiyYbryD6elS5aWGnYrtGXXJ5B4GentU6xqBsz8pHOfY+v6VaRVBWMdD29PTuBVvy2EeRz3H4f/XpIa8jNWNiVBPOeO4/OtGGAMrZPKHBB5ByPampECuXXGf4fb2q4kB2Axr3I6c4/rmqbDUijifO6IZx94DHTHHNWYFAj3naCCAAP8eMVLbxkKAucA/TI9OKtJAO3A78HkVAbFdoIgDtyingEY9Oakjj2ElRgdDjrxVjyhk5AIU5z3GelPET/Kf4VyPUA+/+e9O6uNohSIod5dY1Q5z0x3H581J5QG0MR15z6VMgKkKDtPr1HUdQf5VKMKhLkknKg9s5zRcST2IiN7BlB68Yxxg47fypqAFhG3vz+NTNEfM5Gcg9+uDTxE4m8qVtqk54z+tJvqTdXsSpJKrlUBXfxzyffr6/p0qNItsHlYwVON3Ygc8+1WCrA+SxOM/dbk5689utM5JLPwAfr+dJdxKCImQowcjkHOc/zycgVOoORJksfft9f6UOV+9tCg8cA8np+Ge/WnsrqheY7TwNgByM+56GqWpTXZkZGGVMAFQevXJA/TBp6KzdePlBGD2xTohmRR94k4X86XPHzc9c8854x7U0+jBt2Se4wRuJG3/eBx15HGeB9OfSnAB1UnvnAAz144yaewYyEbiQeucHrwT75+tBMm3AX5s4znJwD1yKOYhu5C8e2XyxyQMjHPXp09qWONn/AHz/ACrnAB7n8+9SMg6IBx357duvtT884UHHOADznqeB/nFNbk2+Q3IAJ4C/3ecZPH4/0oRztUhsAEnryc+tGGQ7kzgckep7fT/ClLKoJ6KCTx79OTik1bQ2T6MVi7SYiG7nbjIzjp349uelDK0Ue0dV4XHTBPp1yBnmo3EpUYOdvC/TOe3v+NTsxMhjAyegI5PqDz60WCPc8d+Mt2g8Jpa7SA08YJHsHI4+or5+8J2q3HiKztwNytKODz05PsBXtvxsO3RLRFJVXuWOc9QiHqe5yea8e8B29vL4ptTO2FTceuMkA49yB3r1qKtCyMJy3P/X/o6HHyH8RUg2qMDvWekhKhcjPpmpVdgAvua/QIxZ8zcvKATz0FPKDnBJqosu4DPOKEmAXLZ4q0yubsSFS2ADg9qi4znpTWm3EHt6dKjMo2bu9XBXBS0JVdhweSTxSgkcDk9c1TMqt93NRNNjkdSeKtK2qBSsXRIARjmgSMz452+1URJlsnqKf5mDhzn60JX3C9iweDjnFJv546Cqu91+V+/NQh8nPrzVJ3E2X8469BUe/LVVSYAAHt3oMhLbiapxtuQpJFksTg+lMAbgY4PeqrTLs39Tk/5FTRsDhc02raCTSJOSO+KiMjHkcdqeShGCevNRrgrg8elUlZBbsNHB+Xp70o9DmjIUlTzkUxiQwwcmmrkepGxbcOcj3qNsFQ3b0qQEMdx7VEw2jn1rS4vUZhjlWyB2pNpOR0HrTgR90fhTlI27D+NCVzG3UaHAGDTjIS42cL6e9RqTnA6UmCPyNSJrWxZyB0pQMfjUKP2bgA1KOTgcUNj5SEg9/wA6bnsO5wKsEKPlH+faoMfN0pksQkkAt1pR8vBzzSE+5x2o6cH1oEPGWPv2pdnAHTBpgJPNS70IyKmNuhKZFk5+ak6kE9fSk3A8g55ppdRhV55p8/cdrD+owen9arsO2c1IJAeaYMVS12BQ1GqqE8jtQqqFJH40cn5c0A9ge/0ovoXylfPc5IowNwB6dM0pAGB36Ui/Ngt0FCl3JHoQeGPI6EVIAOgqNW55P1pwbPvTjbczI225wM/4VKhGArcc1H0Py00En73ahzd7FLQe+ODRt+YimAjJU/8A6qarZGB1o5ehDsLkk4J6etKuOBk/T1oBzkc9+9NXAfafensyHvYaUIxjnNPVcEHOaUZByO9JuII4/wAaGhK19BwIXgDinhzn5hg1WLkDjjFReed4Dc+wpx20BuxoCQA+vrVhWDLu6CsuNsDJ/CrCEqdpyQfSqa7El3IP4D8qnj2k5HJPWqsTbuCeKl6Lms2xxJdi5y3aoDGu/J7U7zhn19qOWxnJzSiVchMe47D0PepPLQcrzTGfHA55/lTDLg/Mc/SriybDzFzjjH61AUYdenvU0dwGJySG7VKCHGU5qmR5GZtA6/rTguGz1HpVx+HOOfpUaxlmBOQBRz2dhuBBggA9faoDlmz1NXwoHJGCe5qAx4IJBIHSmpkyjYh4j6d/WkVYlBx69KVgQcA0hAGP59aYOFhCMkA5xnoOn41G+3dkjqalB+bANMxnCjpVcwtiu2AVA55PP9aakQycVKAQcDqKep2jB554/rV+0JSAqCArZqIp8oC9M1Ju+YFumaXrxggZ4qYydxOJXYBiBjv+FM2/KW9Kthhty2SM9KaANvPXrVObexnyjAqs/PUjpS+WwPQ9akIJO704/Gl3BQA2cjqKJN7gkrEJR/MHP/1qVQUGCcDvUgyCDnIBwPelGcjvjuad2tw0BUG3Z0zQEVhj1qQ4PsP1pV+WQk9RwBSuzWw1UXGBUkMYyEPU9qah2n5hzmp4z86+ueMmspybTsUkr6m3fwBUzkgdvbFeaa0oClmzgHNen6gxKhpBn2rz/XZBJauVGSCMj8a/E8Qv3jPu6SXKjzLVZVKHa2cdPU14J4okeWbfHk5yGAr37UkZVMhGeDgeleGeIWQXpC43Ec47VphKTnNRQqknGOpwtlZxRym8kGXI4J6irrhmQMPWpsuhCoetMLdQa+vpUlCKUTz5VG3ccvUZNQsxD/N0OeTU2Dgc8mvk79pv9o63+DumReF/CKx3vi3VVxZ2xAcW6tkfaZl/uj/lmh++Rz8oObqVIxjzydkTGLlJRWpyH7VH7Tj/AA0A+GHwzYXfjDU4xtZQHXT4nH+uccjzWXJiQ9B87cABviXwN4Sg8M2Mlxcbpb+8cy3U8jFnkkY5JJbk5PO49TTfBfhGbR3n17X52vdZ1B2nvLmQ72aR+WJbuSep/AcCvQRl2yw4Oee9fAZnmjxEu0Vsv1Z9Lg8EqS83uV+rg9T1xSYCZwMLSZzw5OORSphV47DIrzU7HXZbEG0hjn6A9elQyEqoAzzT3ZXXB+b0HSq7ShSFYEY/nVcy3G4voV3C8Y6jnnmqTtvyV4yO/pViRkA659fwrPd1I3knHp3/AMimtELl7lKcndtXrWLcvGnK5yc/U1pzTjaQM4rBuggX5+c8/wCFF7bgzKu5Y2Yk5Hvn1rmryTaNgO4DOa1LufByDgds1y17dcZjbJ5H5d6XONGBf3RPqMcZFeIfEnxqvhrQJryGRftLfJAM5JkPQ45JC9T24xnmu/1zWBbM0kkm0KCSTkKFA5OewA5+lfCvjrxF/wAJh4gku4T/AKNGTHb+8Y/iPf5jk/SuujT5mS5WWpyUKTajcPNcMXd2LOWOSzNySeepNex+D9HZmU4zzgDscdvauI8PaOs0ykgcY4z09zX0R4Q0ch4mbJ4JP+P/ANavapQOCpNHd+FtIAeMKmBn619AeGtP/dluQPTp3rjNA05htwMZx+de1+H7VjEySjYijqewHUmu6hBdTxMQ9T6c/ZZ+C0/xo+LOmeEJ03aZCfteqOOgs4mG9M56ysRGP97Pav6T7OKC3CRQqsUSAKqqMKqjhVA7ADAA9K+Kf2FPgkfhb8Io/E2tx+XrnijZeXIZcNFAARbQeoIQ72H95vavuONCQPbgmvn8fWdSq0tkd2EoKMUnuzWtl3KSK+Mf22f2oL39m7wTZaf4RhWTxN4hWZbGSVd0VrHDtWS5YHhmUuBGh4Lct8oOftG0ZTuiXgjivxh/4KyXEkfjLwRZsMoum3zcdQWuI1z9OK+s8PcnpY3N6OHxCvF3bXeyuFeXKnY/JnVdV1HXNSn1fWZ5bu7upGmnuJmLyyyPy7uxyWJPc/hX2X/wTrjef9r/AMKN/DHHqLHv0s5BxnvzXxXskCg5I79O9fef/BNax8/9rTSGwW+yabqczHGesPljOOgy/Gfp3r+u+KVGnlGIUVZKD+Wh4tCV5I/pMswoiXbkg568HNacK7WA71n2aiSFHxnIrViwZVxzzX8Lxke05K1kflr+3JJPc/F/TrF1BgXSIX2ueHYTSkng9gO9fFts0UcAyZA0vUlSGbknpk7c+mfrX2T+3FNJb/GO1dVLEaRABtPT97Lk9cDr1/Svjt4SkgUAvJn5h97kD39BxXoUH7twZKN0aI8yBW3cLjhd5wB7sMjJFb02/IYAFsHOSOfbPb3A/WsSEru/dlto28tkt8xPT6Ae2BV1plLheR/czgkcjnHoB26/nXRG5n5FxFUyeUqsMnbw3JyMYHseT34FRF2lCGQDgsMDJbgYx/PP4VYiYKd5zkAtg88ngZx6n61TI3yrHuk3bwi7c/MQDk56Kuc/h+NTy2LSursglEDuZCBK0eAFPyheAB07DA4qEbSBIVDFRvUkfhxzwetaTiNYFkJIVlHJHPPv/hVeGOOXd5JRdzEY/uheMfgBiqjoGxELfychmwWOGYdAfQfnU4WQOiOXw/UjO49uSOgGOvr9aWLzBIPLxkHqVztzyTj3q4WhgYrIQrL155IAOPx746dKXMmJRZT8wpKyw5iycMSSSy5GB14B/GteMt5GGYkRgrnkjjpx3wOvvXP6fJ57+ZNt2jBXrj5ueh4zjk8kDpXRbPOKiMERpls5+Vyw4/AUlG+oSd9CnI+LhbeDcsMbMGZiMF/vcDv1wMHC+9WrOKEEXTLgyZI45znjr6etMnkDSFBkyZAP91VY4P6e+ausYUcJbKApfazE9zwR78+lNxWzLuyq8xxu4yqjYQeDzjk9v1pLdhJLI+WjMygMoPzED/aOTjI5AIJouigiFrCwCrkEAAgHPJz65pXRd6rjERBGD+XXvnpSs3Ziiu5ZWUuFLlVI54AJPXgc8D3I70FvNLs7qpYEE4yRjoFGRycBevTJojaURyx7SHUjcducbh8uD0BwPw54pkkivGRbBl2AEMoypIGSC2eo74H86pPRDaVwu5YbezO1H/55rjb8+QCQBn1wCT055p624EKPIxQMyIihgARg53d93GRjH50WbyshuHdXWPcQygBFHTaOp/HPJ4A4qu06ylfPGDGDsLHGMn8/xpKKuUkrEkUipI8fRTxy3HHGAvUn1ya24ZJpowCSD04xnjjP41iAlFbYp3LkjJ/iY5689+K0TE7xfZ2Zguw7whALEqRtyegz3HOKLa6CmmwnnjFuWnZYkJwGc8dupyOT0GKUzSRcSgAj75DZx37fTGBzVdlCslwmFdBjccjC+w9jgZPaomDwRfK3O07mHb3XtkggA0rshuzLyLAwHlNiMD+E8nJ5BJzzn/Craz7RuII+Y4yc5Pr+HaqtvG8hDShdsXyqitlQR0Bx14GanucxoHkOCSFGeCfpjvz+QprfyC7exXRyzCN8qSd2fpk5xkD2GTxzVq0d94SEA8csAAFJ6AHqfeqmSmSNwzk5wG6AAY9K1YQ4wXJ35BIJyQBwBxxn/GrTuioMizIRJMgDDYFC87iwIwMgHg9yeAOgPWrSM624upFG7dwqnOB69emBwKhICFkE3BGdhzgfNnPuewB4xV5QmwICQB94kdvryPbrRbuWm7mbfzLED5WFkmAj3hdzAkgEAHPXPce2PX+Lv9v+fz/21/ik/mGUR+IbiLccEnygsfVeD0xjHGK/tJtB/wATS0JUOxljXbnHBYMcnI4GBn6+9fw5/tT31xq37TfxF1K+k8+aTxNqu+U/xMLqQE4B7kZ9q2w6sxqT1djwqEFbi2XH/LRcD1+YcVn+K41/tcjzBwM4Y/N9SPSta1RZL6wY4I3Zz7Zb/CsLxMcaw6bsgAAEfj/jXXdmSuafhlpIBKXw/mEZ2/MMDnA5/pWzqV+hgdFB3EYx9eKz/CMO63mbOcsMFu3X3rc1mLFgYkweVwfU9jXBOfvG9ybQ8fYYwgyQSPxz/WrZgCxyTOCdkQJc8HDOe3fJH5UukRyf2dGmM8Yb3JPp6Gti5tZI9LnwMBLa0jYt2L7iOPf1rGUmK/YzvDMJi07OODIzZ9T+fSu2tov3anOcjoff3rlvDiSHTIjw2SxHXsx4/Su7ghYxIg5HX6VFR2V2VAWKBnUhjx1z9D2q3Dbrn/dPXj9c1MAMZY89v85qRmigQPcyJGpPLOwXOBk9fbtXOUpPYRYOM9F59wf1xVtYflBPHbB6VLCqFUJOQB2xjHY/SrkUa7MOOSSM9uPxqG2tyblZIGIAUD6A/wCeatQ2x4A9OmMD6flVtInbGw4PofyFTwptUDGWPAGefTn0qG7snYqCH5BOEIBOVzxUyohwrOFyTjJAz/k1auIpfszGEZK8AHA3deODgV4lrPia0uI3VLFp5Y2K7zJubCnBARVPf16VjOo01odeGw7nuz2gW/1YOT1/zzmn4SJgZWC85wT/APX6fhzXg3hXxHq95dyLaRzwyQKDtyzDa3y8g8d+BitLWfE2r2FyRcxvvDYDMoHAAyOR79varVZp7GqwLbsme0pJbSL+4mR8NggOpJ9O/SrEDQs2FZc9sMD9a8P0i58W+I5/IhCgjqWyuB/+r0ro9R0jU7CLN7OspHBC57j3rjq5hGLtY6YZNKWrZ6yUKkOo4zngcVYSLlfvBAMZHH1r53kuLyI4EzgLxwzdB2xnH+NR/bb2MhYp5V9lZhwPXDVlHMYvoDyWa+0j6fhhAbauOcjn/JqTaCxVBgDn8e+PavOPh0dWvFmnnuXkhQ42ljkMRnjPbHU556V6vHAuQMZYHOOSRXZSndK55s6bhPkb1RHEvmxeWTgcHHYn/wCtSxxFpD5pCE55647c8mrXklRkkZPB5zj3p5RcjkN2579vwxVxloZWKkcJDAMCOOcn8ulWhFGQobJYHj649PenRRjfycrnqccjtirHlhgu7OMD5Txx1HT9KfNcdhqoqgMQVOc9uPpUqKNuemOcdBQG8tdgGMdM8806JQq78nGB9ff8vxqYppFcw7yVZdjD5T0H8xUqxsFCrkL7+/07imqGbgEdc1PHJhtyZBBx+XbFKTQ/Iaq8bn59D05zThGkf7pgMZzjqAT0/wDrVOUTdnkYPOeuPTmhygByeR2PX8+aasCV9iIvIxKMQc8c8k/5xTPLBZYc7gfxJ/X9KmRExvc8DkY/xFRImxRGRtAPU/mPfGOKZNrsXPy5kzlwCuTjGO9Im4/Lk45PI/CkyFj3kEgD2H6Z6CkG1grgHpxn8/8A9X4UISbauSqzZ8tvYH2H485qVkwwZ93J5J5Bz0HB/HvUG7hY8YCk5PTnt/8AXqcMz7TknaM5z26EkfpVWKhEFWPYXJ6Z3E+nXFP2gxqVw4POR6UihVPzZAHf2/E0uSrblLBc8HPak+5TTsMIBXB+bqO5z6UpLErnJUtklfY4I49e3amrIJV+ZT7gH5cf/qPXtTndpSBnCjg9x6fjRFGfOxPulipzgYU49+KkZXiZQcDowx+I/wAaZzgEn2745/8A1cUoTGR0A4yO3r+FVykNNvVjdqqcLz6Y9fw/WnopZgucr/tHt0pgUk7VyRyM9eR/T+tGAjBRkDqQ39O9VfUtLUcF2rj7vqf0z9T1/SiNhIybSWJIIJx1689KYq4yQPm5/T9ce9OYBNr8n5uO3OM/5zWdzWOmh89fG258xbCFzhy0zAYOMYUcdsZ6dx+NcJ8M4Vk8W27OQuAwGR1JwoB7d66j47zI2t6dbq3CwO4GeAXfBx/3yKp/BDShqXxBsLOVWYyz28a4zty86Kc88DmvWo/Amcc9Ln//0P6F1lQNk9Cal+0jAI/yKyokkUKsnNGScj9K/RLXPkWzeW4QjIPJ7U8y9BxjPFc9yCuzI68VbjcBdwPQ1aRal0ZqK4Zjnr/Om+YACBzk1m733HnFRiWQHbnv3qobFtaFwS/3ev6UomVRg9+3vWYZZEJpGmBPTvVkSl0NJJdxABwBU24N0PXpWMJgOp6VMs6Njc2CO1CiibmkSFwpbjrUEk2BnPQVnfaVyGJ49qQyLvyD16VdOIN9y4kgIx+dPDDgCs4ygEb/AJcd6etwhOB07f8A6q0YKSLRJ4z2796dHcMcLVJZN+QOf5U7cCeevvScewSl2LStg7ieRU6yjPr9aoKwx8ucdqdvJAX3FVYVy6JiSdw+n0pC4J255qgZBuxnBpvmFjihK2gXL5ZRj+lMaQDgd+1Vg0gwrc//AFqaWG7imtxX0uS+ZjCml3rxg9KrK44J4GetMDncATznrQ7Gafcus2D6imJlupqmJGCjZkjP1qwrDj264pW7gWOvPUdqQS4I9vSoHZxgdfpUZlPX8KGSy804+vvUe/c3PIqoJskKO1TDgAt17iglsssuRTCx3AEj29aZ5nGMZNRjk89u/rS3DUsDjoaQE52jBpAc8OMUwuQRilotEN3JRkfL2NR7TyRT1Y4+Y8imqSxGegqYvoVFMZtJbDcCmjdj5c8mrAxj271B8o+tHNpoNjhgP6j3pCdx45H6004ChckjtS55yM/0qncE1cMA/e+lMZS5yKd8vf8A/XS4O3Hb36UlITVyDKnDHpTfYZ//AFU9VIbB4GaURknA6/pTT6shoYRnAPzfjSrx3zTQPXjFIo/SquK2ozGWGajB53H6VaHcn6U3AC5A70J9TNPoRoQW54FKWIOSOe2ak+UHcevSmopUg46/nRzWB09REZ3OQelRHPRj9anGCvXFG0NjjnpTd9iXFJ6FYDJzURX5sYq8VHp04FRYCqH9armXQzldEaBhx29amQnOPTJqILjJB4pwwOOpHNLRsa7MuwuA2COtStJkYFUY36KT0qwHHAPBP5U3ox81tBCp+90x0zTRLIrYY08vg4IzVSV8nCdMUoLUTlYsb2xg+/NML4I29R0qBJFC4bqDzRngEmqSZEpXJTLlsY4FWILlZU2/xD8BVLzGQlT0NRbxvBxjrSTaQczL7uwwqjIB7VNG+3Djoc1SWcN8x/CpUmAXB6jtTuzRNMuOynBzkZqLepGB68VAX3EKTxnOB60gOOnBGaUe5EmLgLguCM8e9A2hdpB6nnNG48Z5wabkd+1O76CUncjOUGwDrTSSRg0EkZZup/KjO7nrzWgm7oTYowR171HnnIPIp4cZ65IODSdHzjrxRdox5u435gAue9LkA4POP6Uny7qXdjjnPSgrmGgupDc047QBk49aAMcfwg0meM+tPYWiYzcWHtmmM53Z7D9amHJ3VFsLckce9N9xJiDsw6ZpHkd3AwfegAggD3pPmOFbOelPm0swbTYBz0J6f55pyvglcmgKNpHXnApCqqSV7cUris7D1nw2D/8ArqWGZFdSTxnB4qltBzjj19qmhjVypDYGcVnN2TCm3dHcX5K25CnnrXB3qCUnIBzXb30TmI5OdvX6VwWt6lZaTZPqN04WKMc+v4CvxSpH32l3P0PmVtTyXxrrEGkWj4ceay4RfUj/AAr56Mkk0xlkPzMSWJ962/EGtXGuai19cABcYVfQdvx9ayNu1fmGcjGK+owGG9lC/VnnVa3MyoQzjnpnGahfjCn1H41YLELtXoK8J+O3xq8N/BPwsNX1FftepXRK6dYIcSXUg/PbEuRvfHGcDJIFdrdtWYq91GJjftHftAaN8DvDUcUEYvvEGphl06xOTuI486UA5EKHg45dvkXuR+Z/hrw3rNxrF9458d3T6hr2qyebPLJ/CT/D6DAwoA4RQFXvm9YWniPxT4pu/iX8SJxd67qBDk/w26jhI4xztVF+VVH3R1yxJrsMDGVOVHp618Lm2avEPkh8K/HzPp8DgVSV5bsQJHgYHCnvRJ9z0xSl1U92zUMkhxvxnB714zO+3QrF3Z97EHd6+vpTJJJS2x2zj04H1p4PAHT1J/lmqvmA55yfTv7U720HohHljU7XJLE9Paq1xMdjbAPb1ok5bk4xyapSOBz15ouT5Ge8sm7IGAe+entVa4uHZ8O2cDsec1YuHVGAPJ9+f51j3Em4hR19a0toJIq3d3Kh/d1h3NxKPmJx7/59qlu5mGNnpXP3dxt5OBj0pu5Opl3t8d5B+Ygda4bU9RGDkbsdOcdK1b27KsyZ5PceleS+L/Etl4e0qfWb5iYYMfIBnexPCjkZJ6fmauMbuwjxn40+NpUiTwnYllkmXfcMOCsR+6gP+31P+z9a8D0qyeecF1yo4HbNJPdXviDVJdSvWLz3bGRyTnGei/7qjAHsK9A8N6WIlSaYE7T2r1qMFFHLWqrc7Twzoyps2oCi9c9uOlfQ/hfSRu3KvbIz6iuQ8P6WEVI4xgAgdO9e6eHdKSKLC/dPOa9TDxuebWmdP4csOFEx4xwB2NfeP7IHwTHxn+Ltlo2pRFtH05Rf6oexijYeXD0IzNJhMf3d1fIuk2yQRLcSDaEHJHoOT0r+iP8AYj+Cp+E/wctbvV4DHrniMrf327ho42H+jwe2yM7iP7ztUZhXUKem7OTDU+epfsfZ0MSsM7AueyjAH0HYDsKi1W+fStNe6Vclen1rUt4mVQz8Y9+tc/4vXGhOCcMzKBnvzU8HZXDGZrhsLUV4ykk/S+pw8aZrUwWU4nF0naUISafZ20/E0fB9xLqGkte3HzSNI2f0xX41/wDBVyaM/FnwlbjGV0SU4P8AtXTf4V+yvw+XOhDHTex/Ovxc/wCCpFpdap+0H4W0WyIaefRYIY1boHnvZEXOPdsmv2nLMPSpcdVadNcsYuWnRJRPlvDevVrcNYWrWk3KUbtvdu71Pz++FXwq8b/Gzxna+APhzZteahdnfljiOGIHDzTP0SJBySfoMkgV/Sf+zF+zH4G/Zl8FNonh8i/1e92tqequu2S5deiIOTHAhJ8uMH/abLGtz9nj9nDwJ+zT4N/4RDwmhub+4ZTqepygCe8mX1x9yJORHGDhRycsST7++FjOOcdq+Z8RPEepmc3hcK2qK/8AJmur8uy+8+7oUVCPmadiC1uh9q0UB3qe9Z9gx8gLjgVoL94MOlfk9jotofkl+2dcWt18eLuDLloNNsRIPbEjAZ9xzwM9RXyi8DxnJjZA+G/e/KQOMYXqM5zzyRX0f+1deNd/tIeIYySBbQafF0A6Wqt1Pb5+Pxr5zRBn7OyEMH2gZ3EjOcn2789q9ChsEkJbqfJIBwpIJGcANjAx3OKu2gaCTdFGJGCHYGB5PTJ6k5Pb61JBGVSMqNoLAkEckk4X+fepmSNUMLjCqSz7cs7DHAA78++B9K3joiCVGjgR9gLsDtcqMKvP8WTkYzj6nFCo6AW0Rw7nAyeAADlsZ564xjFMciIKzxsAwACkhl5GeSMZwerAdcgVJGPIAiiKq0qlpzjDKq4+VM8c5P6Yqk+hcXYYqidpHjkQxplAzHlm6A4/uqMkDOScDtVNckOLUMy4VEYAEL1Ln3JOOe2Kuz+SkkVnLgoi5f7x2jHc9Oh4HWoVu4JYmaAbwrYdWIG3Kj5SBnBAxxz1H1pJWYcyWhJE8YHlM4yG4PAyuANzY9OcZpkaLGXXbhmByFAwBnhfy5qSR9yIjFSqgnA/vZyB9P51d8k3UiytK28HnAIBAOSMenPU88VOnQTRPas4CleQ2eccDjgD27fpT5xFbRfZixBBBK55AXt6dxn0p4jhRSFyDjnnJPYc9OOwqr9nWSVIApVQrNJJjrjnA9WJwDRd7Mi4eXJKZARj5cxKx2qX5+Zj1PHfpU8XnKCpb50xhuCMjuR6e351E4S7QIybdzfOucjHQZ9eOcetSq8UZkhCMoTGcABcYAA9/wCQqlEaZIqsSkIwBz8owOWOeg4/HtUFviaH7XA42SElWPU84BHfGM/zqXM0AG8sq9GIySAFwMY6845ptnCkIEcZLAN0b0I4BxnilGyHe+hKPPdWj+UEDagzlVUA4YgZO48n9KrSR2c8K6ZcIxiAJwgIHT1HfA7Z96v4c7kf5V65z37cDpRF5KIkBY7nUj5SepxuJ9CeKd1a5UmUCibY4LaERQKwO1exJwSxPYAYGB06e8Ealf3EvDDazKTzliMDjJBPXntWgZILRT9qkCJHyVAOTt9eevfAzVMySi5NpKPKziSKNepQcEvzkHPJ9vfNAPdE8ZYMoiA+csRj7xJ6H3PqTVtTIsKiM7JTznrg9+OnriqcSr5gYJ8o4Hp6YX27nPrVkswi2xqTyBlvl3Ec4+lRJikwuZIIcmWTKqu4jOTx1LY4z7H1qzbxPdP5svUjHA5PoRzgAdhUYEb3s1rEimJ28tsAlWlIBcYHRQCMknnoM1cSSK4VJ7cggrnJHfPOc449BT5WtWEo6iGTyF8plw5LYXdklemWwcgY44yTVeVjPKbiIs8fCY3HaApJ4Bxz/ePtipDDYxxF5clWBZ9pPzbRhV9+Og6VIqu8ZYkM+1Q23nZu+6MA8HHTgn3oTvuNLoRfKClrI4QAbyxY7lBOOnRf5/lVyBw0QbGS64HHJJJOfx9fTFVnjOAUX5Tgc4YLjtjJHH5VL5igeYR8p4zxkn0AzVx2Kdrmi5XJRQxOByeM8DPHYZ4HNBcAYbrk556YGc/lVOHy0zbtuAAztUcZ6jr2yafJIvls0wDLGeQ5wvOOD+nY9KztqO4sFnayahbOjkTeZGEO8nYgcA/jzyRzk+gr+E7413MF58afGl0jK4k8QaqwZTuGDeS4IPfjoe/Wv7vLVoxq9qHb5TNEGIOGcbuEReOOoznHcmv4GfGV3BdeNdbntgfLk1G8ZTxwpuJMZ28Z24zjj0rqw5UbcphWMW/WrFyCdoOc9Twx/KsPxJbXCasW2HbIq7W+n4nBBrpdMAbWbcKSdqkjHT5V+uR149K9OX4UfDnUGbU9b8YtHLLGsjw2tiXKNgfIZJpYwSOhIGO4zXTJpGWtzybwpNDbWbrOQGJyMn0H1rb1K6g8pkR1DMQePT2H6V7BB4W+DHhSzM1z/bF5E7BUluZLa1jd8A4Uqkjkd8AY7c1oK/wxhy9p4MkvCGIjknnuZw/PovkDB+mMVwVLKXM2VFt6HmOnFYNHS4OVCxbiTyemT+tdv4g0LVdP8N6vNctFmCfSbV4o1eRzvtGmUq3B+ReGG0/MeuBzf1v4rTeHLP8A4p/QdF06ZsiJHskkKhfUSvIeAccmtHTPj54vv/Csl5P4jjsL77QsYs4ofIRo9mTL5lsq4IOFCYJIycjocHUUdWXCMpaJGN4T8F+K7zQbM2ml3srSAnAgkyeXHPAxjHOfWvQk+H/ie3QtqFvHZBME/aJ4IeO/DyA5HoATXzx4z+Juv+IEj0+DWby8yiSTOWmizLlgQC7ksmMEZxnnIrgbvxXrEKW/2J2haLckwcjMhXHJPDDI4ODnr9a2VJS1B8yPfNfe9h8QT+G9N1KxinsIUuG2zCSO4EgyUR0DDcgGWHviuf1/U9J8OaZbauvidNa1t5DCdKS0kWG1hlUF5GuJdgaQEBdgQjk/Njr4rc3t88aeJhtQyOVJDDO7BzhSS2MdCfzNbF/pmrJrFtFqjL52qhGDMchlcgAseuc4zTdOMdGVRpyk9TudC8SeIYbgW3hyDzLV9zvBHGXEXc7ST8ueSEBI64FdFp/xE1rTZVXxdpkkEUj7VlWJoz+Uh5BB7HiuW8E6PrEWo6noNhqL2y2UqhvLGQ55UHt0xzz3rpr3wkZLaSW8vbm+kCPtWRw2WxxgNn6DmvMxOMpqXKz044FyV0d9a+OfDV4QqSsiuMguhA49TkgVpv4t8IW8fzX0HH91s/oMkj868Qbwz4f+yR3Onyu6vgKxPPJ6Edj2x1qcaTpVmga62gFgMv2PXsCeRXG8St0axy6L6nrMPiXR9fuWtdBvdxhX94oVsE54I3YB/WrAWUBn+0SZAYjaQnQcfdGRXD6SYbd/NttqZx93HtgfpXSNfqkTSkjO0n2PtXzuLm51L3PdwdCNOHKkePXMs7TSTq5JPVs9R6cV6D4lt302x0qzaRpjFLckPIdxOGVN2Tn0x7e9edBXkuEt48BncKuemSeM46ivW/iVb/YL7TbKPEhSCQt7sz4J9uR2r3qbtC7PPq39rGK6j/B05SfaFOD6DPJ4HIPStDxI3m8jduxVDwbIYZnySWIzzggAVb8ROcnA25AwxPfvXzs3rY9tLoefyZLbQRx1x0zUGc5U/l6+vrVhizZ3HP17/rUAIDY6An/PFa01bYls9y+GFu39hyyHGXlzjvwoHIPbFenCJ1bJYdzx/OuK+Gq+X4ZRwdpaZ8nPphcfzHU13irkbM4U9ffHSvoMP8CufE4ud60mu45V3FVwew68flTwgZhx6Djkge/tT8qflUYwSD36fX9aTg4DHpwB0/8A11rFI579hwLHGck/TGf8KQjClm6Y9vy56fhSrkEMQSRnj/JzVc3EUbNFIcN+v4e2aa1CO5bRTxkEl8nA/wD18CpUK7MkqcHjBxx6c1z9xrD+YYkXOf8APWq39o/PjOOwHGB/j+FW0aW2OjDQKxU5yCMY5/rT8oRmPODx6Hr6VzSXZUjjLLz171d80zL8/Ixye1R6Fbbm7HPtxnLgHHpTnlVw0b8KT8rHnp26+lZQut5EcnyqOMgfh061aDDhUPHT8vxpSuJXaLLSOrY3EAcDn0469KVJC5AztUDafTpnJ9Se1RgZICE+uOo9u9OTeZPMI6nIOeTVLVCiS4JYg9sE++O3Pb8aHLvznODjGfUd6EK5Yjg9iRnvyCc9KXBDg5xzmhMFFNWYEgZ3ZAB5/QUvzllGcBc8k4+n/wBak3EfO2Bzk/j79aBuHqPw4PTArRaqw0+w5ZQuA2CvXnnH+R09amUbPuE7iMZ7fTGf84qFVy2OcdSe/GfvZ9P5VIA3cZH86pxQpXFUgqAwBC557n9eOwpQjIuVxgcA4yeD374pQd/Od2RjjGOBz6Z9aGDBwqY/2sjkE88Y7dKm1tERC9xm7eAHxtYkkEep65/+vT23A7Me30waajZQOCSQcHnP+fxoULjCDHPOD1yPx7dqkUd9BCdx2KPlUdBnOc5yc+v1pEMPl7EYbkJG0jt7Z/pUi5Clx8wzkkc9O1K2RtgY7ivOcYwDz+OB6cUknsXGLuR/P93njqeM/TJ6UP8A6ognIGc4yCfoOealBHzZGAOMfX1+lMQSIVaMcHHPYEHt/jWnKg1ufJ/xolMni6KI/P5drGeecbmbIX24H416X+yNpUusfG7w/pqqSH1TTx2OcTh/rwFzXk/xdcnxxcrJhjCkUa7egG3cPyDfnX0b+wXZi7+P/hu5m4EGorLwMHFtFLN1PYbQeOlejdezstzjxE1ytH//0f6BVfzBnn0pwIA/E/jS4GMdBRyCPzr9CjJXsfJOPkKCMY7/AMhTVYj5T1Bp2G4YjjOO1J1GOvNaxkCjoSh1LZORk4ppBYBu3f8A/VTNuW39hkH8aOdoBJq4bFrUhZt2ADwKaAcb8cCpTGSMR/rTDGdvpj+tVe5jNW0YzDHK9/eq4weF+nSrAP8AAe1PByNuOD2pR10I1KHsf/10fKCADgjtVzGMKRR5UZUZHIq4OzsNFQ4ZQWOCDyDzmg5H3eKtCAA7lOOc+tJt45/WtLq5bT6ECFgTUiyDdsOSc0gX58fXmm7QOfU000zJsmWVWPHH0pPNJ6ZIH86YgUEZ4B4pcbRjOQDTByFJYqD6cZ7UqS4+90Hp6UzBxxnFQZx98H2pXV7BzGqGUgOlVyQTx0qsjbPmJIJNSeZkgHjFUnbUVybK5/WmkBxuJ9qrbx0649KkQlelJMUvIkRVCgHrzT88A+tRqz5z1564p2cjJOf0pNhdiAnODzg9aAx7jPU1GCu4E8YNecat47OjeJJdOdDLCWhVn3ARwhlYlnJxgfIehOD16ilKairsaTbsejRyx+eYc/PtDAexqyWbHJOf0rzXwbqN3rniPVtVniljt42jgtzI6NHKu3c0kQU5VckK27qRkcdfSQOPbPX1rPnTV0OULPUcrtkGTkZ6U/cpXIPAqBRjDA8c1JEBkgHNVzWWhK7Dw4IwOmeDTzj7q8iokbnHepFx1HX2qXcadmKMZBzjFALZyPpQPmIB47UnQ4Xn0oKchSwbk5GaaeDtx3pcHIOeO3vUDc5BJJoT6Cb0sSh/mwD2p5IB5zUMZ+bOc56U4ybZViOdzcj8KfNbQRJyOCef1peO+c0gzmkxxn35puVwctdQGAfmoByAue+OeakWPkHOMdqdtBXdU8wJdivtXI4PXOKXaqndzS9e3egHPGaSlqJxIlBYk/h/SnqgQ85pwGAB2HHFKgAYZPOeBT5+omNAXJIz6UAAdR6VZA9elKAMDcPwqebUS0IEQZGBgClWEAfL9KlwBS9OOnNVcfKitgLywxnOahZQDgd+49KuFDn5e/FQk4ODnrinzdEZuJW8td+TznNRlT1PI9qtsqtweKj9cVXMZvcr7W7jHapA2WwRT2Cnkdaeo2ruByPSq5tLjZC24jG7vyf/AK1RMjEBiPlzU65yMd6k2Ajr09acWZW7FMBVOcdaRcKcdu1WWXPXr/Sm7ARgU07MVnsyqFJJz/8AWoyRjn2HerGGzgdKbjAz6VKZLjbQh4AweDTlALA9TUoXcwzzjNAiwNq8Z6Yp9Soq6IUO07WJBzwanEg6A8/0pm0fd6EVEqDIwT/9endBbQteaSCvao+XwM59KZ824J1H5UzPz8ZyTiktwW5Iem31qMttAGeKc4JbBbnuKbjGGHO2hXuS0RNJk/KORzTklY8noPSk2qTkdR0pmAGKntWjbuTJdyRHGenAprNtbJGAaZ0Ye1OJOdn86rUzaAyHBySw7A+1NLyBtoJHoM05chtp/wD11E4LE4J4pKSS3DYd5ihSGOc5pVlGQN3UdDUA2uAe1G5QeRmrvpYnqWS4L7jxjtTgAHy3SqowSec1KrHOxjgf1oNEWcocAjjpTevGM4ORUafeAGTzUq7gME9elJS10DkvuSLySp70QpGXGem6okPzDHT3qRGCOO+T+dZ1H7o4w1RpajqbN5itkBByOlfJXj/xc2vXQsLSTdawscdt7ev0HavT/i741j0pf+Ed0s/6TcKpmPeNOw+rfy+tfNBPy4P1r82wOBtL2kz7KrWurIrzYAKH9OvSpAykZGcDpURIJwe9cV8SPiN4U+FXhG68Z+LZzHbWw2oi8yTSNnZFGufmd+w6AZJ4Fet0uc8jmPjF8X/DPwY8IP4q8RNvdyY7W1QgS3U2MhE9AOrv0ReTzgH8qheeJviJ4rm+KvxDl87UrwDyYgCIraAcxxxqTlVXsOpJLNljU2t614o+MHjV/id8QhtYjbpungkxWkBOVUA9zwSTyzfMegA3g/8Afzx26/r618TnGbutL2VJ+6vx/wCAfS5dgfZx55fF+RIrBfmUkkd6A5bvnj/OKgaRyAFPX06//qqvvL885FeClY7i40m0nqPeqskpYZ9CAM/WovMBAO48VExEgG44XPSqv0HctO7AMM49M/4VRk+eMgMPXPaoZHbaV6gf07VULtjBGMelJhce0jZx1I6ehqq8w3dQMnHPSq8kxK4B4rLluto2nHU0eQie4ctITjhf89Kwp5mVBtbPp9fpSz3Eh6kDnnNYNxdvnnpnrVrXQZFc3SiMI2MZxu7ivP8AU9WWI88DnPoR9a19TvHTeq4II4xXwL8cvGfirSNX1mPTr+eFIChRUbAUGNTgegJNdFGm27IynOx9S6hrEDIBI2ew54zXx18UPGsHiXVhpmnMGsrM43gnDyHGT7quML+Jra8XeI7zQfAWnFruWW/1K2iYOWAIDorSPkcDrhcAcn2NeNaTZSO8caY2jgeorupUrMxlVudNoFkWcNjp97vgV7t4a0UNtYDhTx659s1yXhzSwHRVHTqPXH+Ne+6BpZym0YwAfbJHPNd9KnrqcVfY7Dw/pEZCDGdmOo64r2rRdPG3d1A4OK5XRbBUwp5P88V6tpluIY8lTzwFQZJPYD3J7epr1KMbI82rLoj7K/Yp+CcPxf8Ai/b/ANrQedovh8LqF6GGUkZWxbwMOc+ZIMkd0RvWv1y+MX7YHwc+AvjLT/A3jSaea/vFSW4+yxiRbKKVgEkuPmG0N94KoLbRuxgjKfsr/CCw/Z9+CkVv4mxDf3CNqutStgbGEe8x5/uwRDb6btx71/O98R/HGrfFfxvrXxF1ty1zrt1JcnP8CO2IUx6RxhVA9q9/gfhOGeYyo6zapwWtt23t/mbv91BW3P65IGSSFXjIdWG5SvIIPIIPoQeK5PxwdthBH1y+ceuK6nSYfI0y1hH/ACzgiX8kUfhXJePJGza254A3NjFb+EmCvxPh4R1UZS/BM/NfGnGqjwvi23a6S+9o6DwBGn9gIRxl2/Hmvxu/4KAyDUf2z/Bemrw0VtoqE+8mosw/Sv2X8B5Xw/Cp6Fm/nX41ftpxTX3/AAUE8IWEXzqreHFIHJybstwB14r7TDq/GeLl29p+R3eGMFHhvBr+4j92rogXEmD1djj8TUHy7SGPHap7ni4Yg5y5P600D5fmHrX4HLqkfoNtEXrB8xgDnOeelXvujPPrVe2XCqDxxVgcNknpng027g13Pxf/AGoL6G9/aO8VpBPHLJbjT7d0RstEfskbKHAztZs9COhz7V4SDCsga2kMoTK8kDIB+bk8gdsnoO1e1/tHyM37QnjG8ghWKNLm3QyMFDSusEaqemWAycE89O1eJq6uIxJtRGYjaMhiAeTzjIJPHFd1HWOhm73sWw8JCdg+4rgHGM449s8DvU4WTe4YqiAj+IlmJHIx0UdupJquHclowzZPKjrnsNxz/CuOBUyIkJUXOGWDoxycv3Kjuxz16/hW/LYbVti0BHLPC7x7yGAHtnOST6DNJF5ryGSEqNiOo+Ukq7HCNkkZbGT6AD1psEcbQiKVmCq/OWyzKDzk9ecY9cfrZSZQuXAJc5yoCqASTtGTngdfYURj1Hs1Yz4UjRsQ4wjnb6bUHAIBzznJA64xVgM753PJtkYyYkIDZAz83Zc9+/an5Lk7AfnGeBxjI5/HApqgSEDeTuYt2ICryR6e56/jSjvYm+gows2A4XbwSD8wJTIxnIXOcAfU1chd4rRVbI3JuI68eo9j155qFRGjCfC/vCWBAY46DoTzwOuMipklJPlqp5Ujk4xxnJ/pVJIq2iJbcyNNjZg45+Xnj3PcjHv6CrMf2hspblVTAX5gcZ65xk81StoreBirnO0FgqgdOij6kdav3V3OrrbWCLGThQ7HIGcZ4z1APT1pilGw1lKiQMcBWAGCDkc9fr/PpTQzTL5StjdknHH4E9sk1nzTqS8p2hYnbYVGXGMKxz37rx+FWJZdkxQA+3TqoGQf9oHAx68Uo36jRM3mwNtgQk/KeDksRxyB0A7c+9KqyQMqZyy+vvxx/wDXqAsqpgyEnONpbHTuT/Sp43YNtIwmTklskdgB+OfrxRGQctx7M7N5RydwxwMqAOBu9M/rTpZh5rJErBh/ECApfGOBnkjPH+cxruKiJMEptycEBeOTyf8AJqO3eVLmLBwBkZ4A4P8ALn/69EVoCI3mEE45MjEeUFXtgdCw4yT1qsisk4JJZ3J+XJO45JLMSckZ4A6VZXMMGy2BAOWwCEHJHUdW6kAfjzioLmaeCNHncFm+8yDBU54UZ9uR6UImV+pNbytEGunY4gwFIxnPGWx+g74HvWky3LeaCSRI+MMOFUgcDn67j6nmseNbp5o7W3YgM4DqoymFTOOevzYyTmtKJArFVXDpIwY87mOcFjntngH0xjinrcW7LlvdsboW+4sE2gxx56e59emcdvrU9sftb7UwqgcdWCgfKFK9Dk5POMDGaqRjzIBYEbUJJkAbb5e/jGc/Mx9uB0yTU0awkta25yV2JlRtUqOxx/LrxWbuzR6j1a1nyiyBiwCjJwWXHfv8x7Lzj6g1BEgQCOQhihywiGCX44C9eDxzkjgcmi5lLIAS21uQoGB1Kjoc47nPtVb7HBbhSxYfujHtQ+WAPbbjBJ6n6U0iVYt3fneWAxyyg7gnCg4xgn1H1471J9oWQgOPmi6gEnbnHDdgckADk81UuxDFbJahFGVG0c/Ki4B2qMsR2ye/fmrFrDGSiqoDYOM5yc1ogv3NBmjglCMc+U3zsO7KMADIyfQfpUbOUtzHE2C6k/OnCkkYB2kcnOBnqauRRIFid0UKG3Jzk8DBOD69+tR28jRMGLETGTkfdVeeCOu0DnGfQ0uSw/QgWSLe0szCIsT8vJyQrAKMYPY4xk985r+A7UQJtQuZDkB55iR3GZGODkk/nz681/eZr961vpd3c2So8lra3k8Ujq+A8ds53cnD5OQvHA5r+CC3nlurRLyTDPKu8nH8Tcnp2ya1w9y4bG9peF1wuwPyRPnGePlXke9e9z/FvxT4UgM+j2umWkdnGjP5FkjtyMF2LZ46EliPm6HnFeA6MpXV5HTI/dlcepyo/D8a9Z8MC/k1bWdL1MCSyvkW3mjAwGCgHbuHOOQT7kfj0VoKwklc6fXviX+0HrOo3ugR+IZoU06OF5RCY4FZblQ6BVVDn5ffv2zz5J4f0OPXNDt9UvZpJA+9HWSR2wVbHc9DXUaBG+haFcz2yFTc3jKzkszkQkoAWbqFwcAdR1rgvCd/MmgeXDnbJI5Un0z/ADBBrwcddKyZ7WXRinzMvafpeiJ40msjArxQ2iMFJ3AO7ctyfToK3dAXRoPFGuqYY1iQ25iDKMjKHdjt15OK5Cxkkl8SX80h3SeXGin/AGaykku9msa5p/llLOSJG3hiWJ+UbcccHOc4zXNGlKWl9LHbHV+6r7szPFWoyP4m1I2DmOGdkjOB1WMAAjIO3kZ4xVjTLm1/4RnWLq/VZbmbCpK43OCRzgnOMk5yOSa5ttQmcXQm5M5XJ6YxUP24Jpj6apAMj7mbvgDpgdq+gVNxgo2PFqS1bLUtvZJpNpcou2dhKJQOjAN8pz0Bwccdutdb4g8QPda3pdy2D9jSI/kQwGc+1eerLI8YickgZ46fjUsas585zkk4yep/+tRKgt2KnN/ZPRdB8Q31vqeo3UON08+8nBHc59+c1058R37YUjOBxnue1cH4UCTS3Ecgz0bpwRkg89q27e5S41B7DgFCw3bgSAuOo7V4WNox9o2lsephJ3irmor+ZN57Lhs5YqMc9yfU471cvrl73Zaxo5cMCSWGP0NSLHGnBHvzU4t2Q7gpZfQDP4/1rzptXPThTejN3Rvlkkwc85IPb6Vt3LKlnNLzhVwCemDWFZfavlitotzOOgIAwfXGSDV++tQbaSe+l3uv+rBIUKTxnAOT9TXmzp+8dqdlZHI6TbmbV7ONgAWuYx+G8fjXpnxSY/8ACTQROfuwAj6NK3+FeceGmJ8T6bJOyqiXMbs0nCjawOWJ6Djmu5+IV7a3/i7NnIs0RtogGRgw3ZYkZBI4z9a9NX9nJnl1YP6zC2xqeFA0cMm3HUdcU7xE25Y3U8k7QOoNHhsHa4YfdHX8KpeIJd8ghRsFc4A7+9fObM91p7nITMjOQT1P+RVRd3mKD64OO1XJF2sMZOODiqq7i4PpXVDockos+mfhvFGng+2fBJJfJGOPmOB+X413DFeNpI/p/OuT8DI6+ErE/eVlJz0BG48/5NdTnj5Wz1OOcjPbrivpaSXKj4ysn7STE3Pt2u2exA/w/rQZCBukO3AJOTxj1FNZ1CBmYemcYrMllQ8fwjp9PxP61VtTOGuhZe6l3DHyqc45556HnpWRcyl/9X2OR7/jTZ5AclSeO/f/APXWUGBJTGBnPOfTNNO2xShZkbMSCjEdc4zyccdOmenerEJ3MDnGMZz7f1qqdsZ2HK/U5/XrUkUoBCL0yBntzT5lc0NeNm8oMP4TkA98+vfrWioGxgB3wB6/rWfDGzEA8j09fwq9ESFC7snB69/6UWuJ3vYvRH5Ngxux9739T/KtAHYPLxtwSQp6/n34qpEFX95jg59uAOtWkYbgRkZ6dvxqeVbE8rv5E8OWh3xkkA9u/wBPf+dPTKsUbIQZJ6n2xUEeSV2kjHQDknFSgHdg9D/PPXnpTjsSo2LgZ3UuzHlQp+UZPpTAJCdqLkd1B6j+uKYvzjDHPtzz9e1PAjBBcE7QwUrzjJycDP8AkUKN9Q5mJ86ruUj1znA+nX/GlyNpBY465xx/n+tIEwoDfMRxz6j/AOt1p3QfK25c/L/9arhHUlvRDMjAVSQo649Rx+NTR5ChUHB7EY+mc02MylSG+VSc84OfQYH9KlB+XyWJYds47+/pTUeqFzW2JMknazcgdT39v8DUCgHL9T9PWnABoiU+bHJHbAOP/r/QU9h+8IkJJHB7+1JPXQbelxrRNGVKnAI645JH+PSl6qQpGAT/AD5H4Gm5UHac5OTjtnpz7mnRlWVY0H3OOOvX8xUMjzGLuUOq4APoO56VPtJIZiM9AD6D/wCv6UiEyME3Zbt39/WrCnjAAw3OPx9ffvTTNG21YqpEWeNXO0EZLAZ79uQPzqUMuw8scjrxz9fUVOwJBLcANz6HPQ4qJvLY7yPlAxjJzjvV3FO9kfFvxJct481NOgWUADjjCKO1fYv7BFuqfEttRY5FjY6zdL7GLTJSDnty1fE/jSQXvizU5lQqWuZVweq7W2+tfcn7FUv9keHfHGveWzCx8H6/KW9C6RRD6ZLbfp0r0oLWKOLFfCz/0v6CCCq4PXNOweOvXnFNVskBjnjj60xJCfb2r75aK58kPQHGDwM0h4PQg5pMnITkLT15YbuB3rW9lZlxQmPlDfwmlBywViePSl3bVwM4z39KiYqucd6pMtq49MhwvpTZGxkn86ZvGQuKYSzMGPVT0rWK0Rm0gyNwDdqUjLhyMDPeo1fc209c5pwOKV9TN9gx820cjvTlJ2Y9f6UzdlwD06UFgp2DP19KvUaVyYMzpgjGOKjVd3QEkd6aZdwCdfWmRyMmApx70EsGQjG44H+NRZI6fhSiVj1yRTk2H5mqoLsS9tQA5DA/nSck8epo3IOAc/1pWcsNucUyYvUbkAZXJBoO7PoKcM8EHI/w4pp/usOabWomIRkfnQFwPXPrTuQ23sSRQg3rkDJU49a0F0AE5z1FJ3IyetGfSmmRN2D0pNiSJFODk9BS7uMjvXOaZ4hs9T1bUNLhlV7jT3WOWIcPGHXchb2YZIPQ10BKhQXOB2zWTuCZHczx2dpJeSNtWJSc/wAq/O/xZ4rtL7wlcaba6gJvEMWpXf7tZTHD9qII+zSGQM3ksm2RBtLENlOMV9mfFPxmPCHhZri3iW6upCDFbF/LMkcZBmZTzkxxkvgDnGO9flvo/jHXZ/2gvGYgvLTW4fD8Vhd2k1zGsU97G0M0lvnlYxcKcQ+aFXCptI3V85nuPUHGmnqz08DS5rysfo18DrG7j0eNdXcy3umQxW0s4Ty0neSNZpJI0LMyoXYqA/zAqe1e/bwcHrg8fhXhXgLULfwt4A/4SvVIZIrnWRDqLW5X/SAZ4k2wsueXTkADqc45r0bwlr667pcevW8pktLoeZGWG3ABKkYOCMEEc17GDn7kY+Rw1Wua52GB+XXHvSFiMHn/ABNA28NkEfzp3QgsMc11WZnHyIo3PBHXPWp4zngn86iVdvbmnI205596It7A0yduOvGKdjGSKgZ2OPaphhgDnvjikinoMHLYJ47UijBzg0uV35J5FNU5cD68etCEkAQA4z7e/wD+qpNx9fxoGFOBn2oHai/cbVhUwpwKVACwLfrTN+eP88U4HDcZ/pRcfYsBgQFGfeg5PSoVbYfepA3YH6VPqNLUXGT0oK5HSkRiecninA84znFCWpV0iEL82evoamEWBkUcZBPXNSeaSCDikpW0MrEYxjJo6nbyKVn3soycigHHzdcUO6G0SKqgY4pBH8wWjzOhI4zzT/l6HioTe4kMCMWAB98VGVPHFTh1XKn9KazDhfX8quIloVGj7scCo16n1qxuDct1H6VExJ49e1U2Q+qQzGOcVCDxtUdakL8bD+dVyzZHc/57UyJErEqB9elOiIUjOfpUHmMY+uOcUoYcb+v61WrMmyXlefXgUzPy9OKb5icFuP8APtQXTOc9KSl0G1bccM5GOD0zQQGG3rikDKen15oGGwvFNMT1HHk5xyKB8p4+92PpUQc/xU8PGVAPHrmjUi4u3ONwwST1/wA9Kj8s43A8f56UokyeeRTg2QFPIoLSvoRbSCN1NXPGO1TnDrj14qAPk5GeOKpISS3Ewr/f7UAYGw880u9ckkk0wsB0/WmrrclaIaMchuSOFFMCkuV9RUmACG98Y7UbieGpxbTuSyuOG9M8U9VBZep/+tUvUBu1NTBfjpVc1xNaaEYiAGUJ4pNhTAPaplPzYb15pQR0Oec/lTU1uTyaEQhBwVHrUZTGCeR/ntVjHRlPA60oXkelLmuLkK+1AxYDrxTlTkL+HNSKPmJz0oGB079KCktbBsIfkY64p4HI2nrQQTgfxelN6HIPOabZQYDDk/5Fcz4r8UQeFdIa+fDzOdkSep9foB1rp1VWyAcehr5W8eavc6n4huFuDuEDNEg7KFOOnvXJjK/s4XW7N8PR552Z59eXV5e3smoXchklmk3O7ckknmnEkthSPc1Xm+Ybn/vL/Oq+q6nYaLp9xqesTR2ttaRvLNLIQqRogyzMT0AFfNq7dj346GP4r8T+H/BXhy88U+JblbSys4y0kjnj0AAHLMx4VRyScCvyN8f+Pdd+Ovi5PGXiONrbR7MldJ09j/q04zLIBwZJMAsf+Aj5Rzp/GH4sav8AH3xQt3H5lv4T05ybG2Y7XuJBlfPlX1IztX+FTgZJY1ygl2qqfwqMDnt0r4rO83539XpPTq+//A/M9/LsBy2q1N+hpvLwSffJ9c+1QiUbgO1VBO5TJ9x9Kj83c+WOcY6ccV82lY9i+ly1Lckt5a9hxj/61IZc8ckdCaqgjeFJx1z+FRmUb9vJBOPw/OtOa5KRK0rdB0z0qq7nzCQcgDbUJlXdsyR1796z/trouXUkk9sEUXEaW4OwVzjBqnLN+7O09/vVRfUGDZ2sQfb0/GqNxfZfKK2Bz7fSgCdpOCoJIOeKy7gqD1JpjXi52EYP61j3F2f9XzmqUeg0SzSgJuB4BOT/AErl7u5BIPVgeB0p1zeIV2KCeefrXP3l7jnBAxg1ouwr9DP1C5ATCHnrmvgb9oOzeSXVr0scSPGox3GwAn8eOOtfaWp3oj3McEqCQPWvnD9oLSJJfhNB4kYYS7vJYhjqWiA3Z/MYrswi945a7R8yX+rar4jhtLi4VSIYLeBAM4WKJQAoz68k+5r0Xw9pm5sYPXKg9vyNcNplk3kQKM7cL+uOte7+FtGDSxIx4xyM9B/nivVSsc0pWV0d94a07bCqbfnIPbr69K918P6aFGHHAGea5rw7pckfAbjp/wDXr1/RrNS6jGcjFddKJw1autjqNH01SnmyDGDx9K/Qr9hv4KN8TPi5beIdahDaT4Y2X0wblZrjP+jR47jeN7dsLg9a+ItHsFlmRAh+YgcDJ+mK9n/Yf1DXoP2r/CGoQ3Usb6jqTpPsYhWtjDIPJKg4KhFHXvk9TX0+XcO1cfSrOm7KEW2/0+ZwUn768j9zf21PGD+CP2WPGWqQNi4vrRdNiP8At30iwt/44zmv5tbWJJXjhh5HmRofxdVx+Hav2/8A+CoXiP7B8HfDfhJG51bWvNYD+5ZwM4P03utfEvwp/Yg+I3jv4M237QSXcEMJniurbTHjcz3FjDcKsswYfKpIDNGhGWVc55FfofhTisLl2STxeKly88mlfyVkdmJTnUUYn9HkEKwqIwc4wPwAx/SvNPGoMmp+Uc/u48g/WvV2EbTs4+bLnB9ia8l8RzxvqeptgsIo0AHfr/8AXrwfBKH/AAvOtb4Yv8Wl+p+M+P075F7BP45r8E3+h3XgpDH4ctSWyDk/rX4z/tMzNff8FPfCdqMkRXnhtCB/vbyB/Ov2d8Kpt8O2jMeSmfQ8+1fjB8XnF/8A8FXtBtWORBquhpx1ylqH/PnkV6OXS5+KcdN9FV/Kx9nwBHk4ewi/uRP3Wx82T6nH+NDAYIzSZBYOpxyTipBgn0Br8IvfU+7VzRgbEYU9emaswqOWI4/zmq6bcDGeKtQscbD0NO+hLSPxF/aF+0J8ZPF4u5Cks+puwJIYiNQuwZA4AQcAAe+eSfH/ADLd3RIwRtUuodSSB0BP1zwD37V7F8e0g/4XX4mMYAP2+UEq24ZLeufQYYHp06CvG7q3e5ZVO4qxbO3ONpG3IHHO3OOehNenRb5FYmVi1BloULMcYwWZsZ49evPoBUqhlIdAHZecDoSe2R65/WqpiklOzG1BwN3AA7DrxVlURIzkdxgkkEDOBwD0PtWkdNCWi6RGcAEBuqnPHHTn9f50sXmSuXTggbEB/u9yT1y3Uk1FCMlZp+SHACd+4xzwAfbnHFW/JhhkIIy/X6knJ69h2qmhruVB5hwzNtA+Ugfxegz6Zqy5WWI28q5XgNg7eOpGBz2wahiEaRo0y5YHCgnknnAHcMR1/Gmyk/vIV2BkVQwJOFLZIBbnjvUxSYPYsL5k0plChGyAXGAAo6DP+FWAII5NluxXapJx1K5AHJx+OfWo3YeUY1I+blVHXj6EjH86R4ZJWcOpjVwA4PBI4OM9R+FOL6CW5MiMBvT70v3tnv3/AMam+zyq0ZbHlgE8dSc8d8GoLYie5Yo6qsabQwzhM9cDjoP/AK9S/aVSJWkB3H7vBzt6YAHTpzmp1vqXzFaeJ1CmMbWzgE8jJIPf0IFRRAwMPk2hOjHpuP8AdAz+vU1LLMQylU37jyc45PT8+lNEzGT7TKQCxGyLj5QOuXycYHoPx707pDiydGEbrEpcP1AJDEknnp6DnkU+Jl3tGxcjIPOe/YYprS3f2hlKjbnkjg47jJ7AfSo7eZlkdoGB+XLkNwT0AY8njoKYdC9mVpPK+9nJ2+ueOR39B2psIRl8+Qk4G7aoJyc4CjB79z0ogYXIU5wCMNxgAEHqe559c1A4Fwv2W5Q7JB90H5dgPVyp4HsOvTnmmncJb2HR3EkhQ4HBwSuSF+nrmoIo43lMgLh8klgc/jznHpQ7ieUseAMEjPOweoXoPYfSpY4ykD/L8xxnHGQDxwM4FJ7mc0SWwLO/ljCgHluSx9hnp61aU+YW8pvlDHaSecDoPw701LdomRrnOc4PG4gDov0pXuLprhERQRI3PoqqCTj3JGKlN9BxWpOkR+zujRsUVshuNzSNwo+gXksxwOAKJUklP2dXCRqcScZyPc598+54zVoId5KE5AOB1Bz6/SoWa4WM7iquAzAn5Rkd8cgYBz9elWh2SIYFUt5TrsCnhXOSVUcfKv3Rjnk5+lQus8swZQXjHYAK+R+OBgE5yePcmoRbQw3JMsu87gACfmAxw+Mfe4IBPr7U3Y87rZIXi4HKtljg52jI4yBy1MEkzRWYLJ9ojQsScFj8xyoyqE9sDBwO31NX4ArQpKSxR+RnIGMjPPrxVA22GDWK+WnXK8kZ545PHA+tXkgZJVtZGZhCgweAFGBgDndljz6n1oG4MuAKELE/JH1B4LHORyei9uv/ANfP1KKW5txp4lkt7ZZAAkYXdNwQSX5KhiTjo3fvU6xxyXCwsP3SYLKRnc3Uexx15qWS4gKNEjmQN93ZyQT8vOOmKq44o8u+K9/b6F8P9f1p1eU2WkajKY41LsUFpKWUYywJ4GevrX8H9kzDTrfAAxGgIHTkD+lf2/ftO6xb+GP2cPiVrrzyPLB4b1NlKsi7TJbvEvH+8cHOTjoM1/EJBGBbx27DGxVXPPYAVtSWuhoo6HQaOVjv7ucAsIoyRg4yN5I/PHf0r6K8H/8ACOaUPPkvLi8MtvBKMqCkbSZd0QYBAHy5JyTgc185WDnF7cMQWCAN6n73p9a6HSPiPDYaZBY/Y97whVJZzggDGeB14GOvFcuZVcRGCdCN2b4GnRlJ+2dkexeIX8NWuk3CaJbNFiR7qTdkBjtJbG5mxk8nGOa8r8E2f/FI2RJBJVj+bE9D6fWtldS1vW7BrazWCOOeIgMd2/Djr3ArgNK8QXmiaHFZyyiIWheN12ruUgnjJ4OTXhyp4irFuorSPZhVoUmlBto0NItzceJtWKH5Y5Vjx1I2jtXGuut/2dqsFmu6Dzv9J2gYGwkq2c5/Tivpz9nj4Tx+PfHPh3w14qubi0XxTq8EN15BVZY4pmI3qWBG/aCckYGQCK8F8S6HfeGLvUrXVYri3jvy1xp7yDb9pgMrxLIpHyuCUKtj+IGvRw0HGVpeRxSxVn7jszypBKS0+Ds3Ebv9r0BpBnkDOSMH6V6ReeC7mwGgac0wNxqiGWaIqQLeR3xsbqSVXGeOtcYuj3TT3AjR3itnMcrxqSFOSOfTOK9xSuec2nsZSn5wy88YrTjjUWPns21jJtA7kZ/WmW+l3ssS3Yido9xXcoyAQM4/Ktix8P65cXPkWtvGW3dJZUjU+/zsAf51nUZVNGn4WMsV4w8t23bVVQMksTjGDyDyMYFd/P8AD7XPD0h1fWECJcltgO0k87jk7ieOvQV9B/DvwNB4Xh/tC1uTNPcQok6jY6o/BYBkLZwePpWH8Z3ubbRNPuIFGDcPG+eRymR36cGvBxLk22d+FrrnUT5yXVLtyEtI1x0zyePpmrTLqLfIDt28nBxmmaVZyvceecYP3hXSx27ZG3oOAa8mvNI+jpxbRFpun3eo24k1GeRGBKKFIAPucdfrnmtGTw7Z20EtyivIxXGXPBx7cVp2EC+VtGRgn8far+pP/wAS6Vic8Y/Pt+leT7f37Hb7NJHLeENIt9Y8VWOmXIJjkky4BwSqqSeffFT/ABA0WPTfGU1npJaKO3WNRgnILIGY5JPXNbnw3jB8bWSkcKJTg54IjbHNS+NpEm8e37MuQJkG3/dRBj+Yr14Vf3bk0eNWu66XkaHhiW5ELrcsOQDkjuPxpNbn2zBSRwPXp7cVZ0cFIycHGe/8qoasWWXZuz06e/uT/Kvm5aybPYSsjnZmbGVOO47/AJiqS4BAbjHX2z/nirUiKrcEkjjGeOetQSfcHcE8+nFehhY6GUk+p9XeFUEPhLTkbIYW6E9ua22ct9McY/xrG0uZYtGs4j2t4uD3GwYpLiXYdwOR97Pcn6elfRwWiPh6s/fb8yzLOQ42scAcgehORVWSSPdg/d7jPrWfLdAtgn5Rxg44/wAaxru9LfxYX8MdOPf1rWwoxZqy3EBYyE5YevI5H/1qxnnwwGeeMheeg75rJe/l2ZL/AHegY9zjOfXNQresSVLZB9eP0zxxUuDNWjWMi7lWVifccH6VopIshzjC8rx6+/8A+uuZ83MnQHHTjgZrVgmJON+Mnj/JoshL0Ont2dSoPIGAe/ateHbIWkUcZzk9ST2/CsO3Ox8IR647nt0rYjdnJXHUDBwehJ4/rSSurkydtUakeQcHoM98dKtrwQpJYr3z29Of51UjJIAAwOmT6ntVoSBxn0HTnAx3I/nQxptvUVGyFZQSCcHPT8zz7cVMCGTPPPpn6fr6U3czuu85yfx6VKCOB2PXOPWkuxEtRA20+Ucgj5hjuRjGfpUpcyEg9B3wec/oKiGSo9e3Hc+uacm5nKnG4H8DWmgQfZE2WyHkGSg9ucU7oQTkn1PP1Ppiky2cnPP4cjrUqx7QS+MsMg9uaSVhLsMjVgQwXIyQPx57+lS5bLKeBkk++f6UlvHNGwlbK56A+4watdVwvQAf4HBz09Km9tiW0V8llyx3A84bn8AO9PjUCNjgEKO56g9sk9KkjiBO0HBH5/hTyjAJuUgkYGcfy+lO3YHU7EZAB2yvx3Pf06VMAGwSMMPfkg+59fxoEXmgllJJ746Y9f51LkMgIPy8DPJ4APPp3qL6WHzDUVEbDsAB0Ykd+v0qRo8fKnJGQAR34z3/AKVJGqA+YVzxxwCPfrx2pOjkrw24Dnnd3HvVRWqDmsRbEdSI2zyQc4OcVKsW5lRjlCQcHqMY6HH51IsZ37lGFbA4/lwe/emShxGJI9vQuT1BGMk8+grSLu0HJdn5+6rObvW76VuDLcynk85LMcdSK++f2YENp+z58UtbVQc+F/soOM5F7qUMfTPJ+X5fbqDX58+azTGcNks5OfXJzkkdc5r9Lf2frGe3/Zi8aTIhzqd54U05R6rcakZGGR1JC8emK9Wikpo58Ta2h//T/oADfPnODnigKc596QErwOvejIXHYDFfoC20PkfUWMtG+Mk+9OZiw44yeOaQr/c4Hek6gY7n+VUr9TWL0HB36ZzTDnp6/wA6gbBXHPWm5weef6VSJch4x/Hnmnb2Iz2qAN8wOc1Hvy2319ar0IlJFgHJ2g0glyNvpVcMcZHr2qMNhiSOOacHqZTaLBlw20jHpTTMgIyffioWkVcAEnHaovMy3fntWkYsnm6F0N8/PSoSxyB0qIOMlGJA/wA8UM+Dhj1rSyS1Kcn3JBIQm0c54qMSt91s4HHFRZBOBnINOyAdqk8ngVcY2IJRMfXn1pvnZwO/pUOckKT0JHWmrx949ScUm7Cv0LQkK8c49/WmC7dRjG7+tQFyAQOhphYMAM8VTjcbaLK3RwA3v7U9btV+X1qj0xnO0dKUHdjaevWmriNMXKMACcEVyvivxbp3gvQrnxJrKytaWoUy+RGZHCswTcFXkhc5PoAT0FakksNtEZblwiAgZJwMngfnXmnjl/HujXDeLPBcI1dILVhJpLPsedo8sn2Zj8iyuSVbf8pGBUTdkJatI8xsPi9py/GHQdHt7Vre/wDFomtpZGO6Fk0yF5ljjPDGT5/TGCTzXrlz4y0rxN4ivvhxYNI11bW6SySAMqbnyyRhyCrE7fmC5Kjr1FfkbqvxJ0HVvFN2/gC9e0snv5JtAtL8tbXUGpvHIl95cjszq3zSMC2YwpHT5TX1HYyaB8BPhJZ2nxJ1n+xLnUbSeTTobQyKbdwpe4MUjlmMrF1Zd5P7wlVzmvEp5knzLsdssPZI8k/bY/aT8Oa7+zX4YudK1O38P67qHiaLTBM8uJbF7cyR3bod0bmKRT5e/Gwhxn2+Rfht4x0fx7+0bfaR8PrGz1q48P6b52lrrFyY47vVdMkabfn7wSMGREUHy2+820HJ+QPG138aPGq+LdXj0yXxBpyQyrk+TzYearCdljDMs75DvsCknd8oAru9N+EGpeE/2f7zxv8AErSrrQ/3xaxsjbn7S8kcf2qWWaUjdFDcsV4DKrxRleSQT+eVsyqYrFKpb3V+n+Z6UYKnDlR+6vh74h+FL7xOvi7XtVOqahokBuL54rhWsNMe4RGlhmKsEZ4F2mP0U7kzk17t4U+I0vxi02DVfAg2aKz27G6uInX7RDKnmFrfsw/gLdFfOQcc/jh+zD4y1rR/CSaR4702TxDo11aW2k3GkGMTNLd3MYS2nSOEE/Y5YgYGEhOzGTjaRX7RfBXX/FWv/D6yufGehjw5qVs0lpPYIQ0SeQdiNCwwDE6bSp/Cv0XK6/tI3PJrxcdGeyowjQRxdAAOfbipA57jp71RVxuBOcf5xTlmTdtPSvUMtkXfMUkjHANAlIGCM4NViTtI7D0qMOCAeozxTEWhJ82c8VLHLz1/CqobgDPIPQUoOc5JzSE2TqwY/MKl3Ed8+9UQSMZ/CnhsYznr35osJyLSsq/OW7moi7Mec8ZNRrz09aXzCuEU4PtSsMXcS3zHirQYBdrHgVS+6wA5ppfj+VMd7l5ZQxAOacHB+9VFG/iXGBTwdn3eQM4qZFKVi6pTcCp4P9KUNx7nPSqoIPT9aTeNnGc0OJjKZdDbQEJpQ4Tgnt3qkJSTnOD/AEpwYlcNx9aGuxaehZy2QTgUqtt+c5Paq6tsPt3Ham5JxnJp2BvoWVnBYDtUgkTIyDz0qouPTgdqRH3YPTB+tQ4Cv2L28L07GoGmJPPOKqmTau33pQ+e3ShRaQX6MlMp/KmCbpkk4OKrsWI54A6etMcn7hHTmnFW0Zm5EhlLYJzyaaHXaGzgHoT1qEu20frioc5+VufSrMmW94DBM0xpO5b25quQQgbqagO7I3jAzTsZsu5Q55980BsHjp/hVIMSRjpSksW2k/L1oVreYNlrzCABmpY5MjcvXpWazgELyaiDFeD170InXoaZkCHBznPSpASAF75/Cs5W3NnpTxIEGR+vei7GX95z60odwwBOe9UxIxAIz75pyyDjJxjp+FO9ylItGVqjBI4/u1F5oztzmlM3Y8ircBp+ZKp5xSE9h9KjJwwU9P1poJLAg9c0mtbIlu5YyAdxPI4FM6DB61XEu0AyHoTz/hTkbI4PT+tXcXkPyxYKc4PX2pDgvwSM03e2APTmkDAEMOpqdR8vcdhyQQeKlVgzFW6CoAwJyfXqacG3gbiQSf5U7paE+RMTkYPBoV88DOO/tUIYq3sDU4kBzRfuD7BlegqNSAeuTSZIIZfXmlTYSFJ600JeRLt2kAmmnHb/AOvxTww+6xJH86jjbJyeaWpfkTpjhWycHNfHPiwn/hJL9jwRM/8A6FX2CCcjnHrXxp4obd4l1DzG5FxLyT6E5yTXm5mm4JLud+Al7zOYvJYo4jI7BVTDMzHCgA5JJPAAHJJ4A5r8k/j/APH1vj5r0nhfwbO6+CNNnKmZAV/ta4iPL8nP2eNh8nZiCx7Yb+0x+0pc/Gm7u/hZ8MLop4Qt5Gg1TUojhtUljPzWtuwORaqeJZBzL91Tt5PhNpcQWkUdrAqxxIgVUQYVQOigdgPSvz3O80cU6FJ69X+i/U+qy/BXaqVPkjo4pljGxTgDj6Yqz5hXATBHeub+1xl8seT2zirEWokklBx2r5F6Hvp6nQLIpOWPSommBjIHUH+VYT30Y4J7Z9vxqJ7sDkfeo5e5PNrY3ftKkbweCaovMwl3SHp6fzrGa+Unbn6Ypj3qjoCCPehodzba4QoH6kfn+dZjXCt98cE8Z4x+VZ8l+mChbJ9KoPeoG2t0/lVIaNea4ESkZznsKz550AGxsZ5I+tPjRp4mljO4+lcxdXwR8SjCjn/Hj/69FgcjQmulINYN1dhhgnkD1xVa4v0dflz0xxXO3V+iZT/IH9a0jEXMSXmoY4Ixnpt9PrXLX97J5hjc8Gq97ftjbGQQOf0ridT1U2sD3MkojhQFnc9FUDJP4Vpy6kqfc5T4keMh4c0rdbsv2q5OyAHnnoz49EByM8ZwKufGbw81l+w14B16RizXt5etubncV+YscHJPb3r5Y8U+IpPFPiGTUGc+QpKW6k8LGO4/3j8xr72/aH0o6d/wTu+FEpYKLpr51XjI6dOe/wDOvTwtJo4MXPY+ItC0osLdDnnyz74IBxX0n4e0hPkA6Dn/AOsa8v0LTZBJabeBvjXJ9h39c19MaFpLoVDLjtj/ABrvirs4pz00Os0HTvk2n5SRk5/KvV9I09iI0I3dK5/TbHYgTO4gE9Oa9O8N6beajfQaXYQtLdTyJDBGo5eWQhUUe7EgV6FKmlqzjnNn0P8ACXwb9k+HXjf426nFusvCmmSW9lu5V9U1AeRBwevkrIZMdQxXFYf7DNqI/wBqrwPbg8Jdy8df9Xay8/4193/tZ+ALb4H/ALE2jfCTSlV57zVrP7dKv3prgCS4nkGOvzooHXCACvym8HfGT4e/s8+P/DvjbxF4usdNu2+0SG3trefU7y3TynRXe3t9uC7HbjzNy5ywxxX6hwfj6NDI8VWqO3O3Fedlp+bN6eFldJH6Vf8ABTC5vvFPxE8CfDPScyTyR3IjReWMt9cR28fHrheK/bPwr4b03wn4bsPCmlqBaaXbQ2cK9hHbxiNfrwtfyN67/wAFN/hx42/ao8JfGfxFptxJovh37K88cki293I1mzyZSOeRlbLsCq+YCcYxmv6Kv2W/+Cgf7KH7U3h+G5+Hvi+wt9WeRkk0bUp4rTUEfr/qJHBcEdGQsO1fA5viVPKsJhaLvyczfq329DolSlCfvqx9yw/wrnHNeS6qoeHV731lCn6E8V64jpF80ny49eK8lmCz+Gb25OP31zwPTB719x4MKUa9Wt504/fP/gH4R46yjPD0KXlUl90Gv1PRfC4Y+HraQjqg49q/F/xjKbn/AIK5WEKkbk1nTwf+2enBvzxX7U+HET+w7ZQCB5eOa/FSKKO6/wCCumcHEWvMWJPaLTDj9avJJXz7Mp9o1fzP0Xg+lyZJhV/ch+SP3NjbYVPvzUwYn5hVdGD444qYqdmFOOeK/DYa6H2EdNDWhYE7hVqDhwBxzj8KpwnJC446c1dgUNMq+pxWiWupTVz8RvjLK5+J3iK6tk2JNqN0AGxliJG3McZ+o9B79fI43chpEkZQw25XAxn3OWOfwx6ivQPi9qdvefEnWpmZhAmpXSKH+VSzyuOQck4K+n1OK4BmdUAc7mJI3AY7Hr+A78ZIAr1KKtBEysxwQ7BucrtGMn7uT68c57dwKmDwKYmmO1nIVimR2yOOuBjikSKHy1gYk7mzknp6naOw/M1GJ1imQK3mblbykUAltvJY+w79vzq4N2sJXbsWbOaMwCURsmGzsfkqAOQevzZ64+laSib7RiNgXxl9o6cfdJPA7dPesxZI4H8x8lVzhFzk8jnORx6etaTKIlUWud+zJaQ5A3YOMZA+uOe2cVQND0eUFZGAeQucBuTzwO2Kpr+6Vh8zl8udq5+YnC/yPXPH1xTTI0dw0q/OYgeemWY+meoGQM/WrCzOAsHKbiRg8Y4zknOB+H9ahO25DI5d6Kisx2j7zHJ5zk59cDt3pySyygZ3NkkkMdvzbjgZ5AXHOKguVuZo5ItjouAcgjJ56H0B9etTCMKVeLBwxUnkjdnkAfUdaIJkre5NKXKbyvA6AgDcRz/9fkVLMWOJFyW5Bx6A9D6Y/WoFcNKZJTuZmC5AJYhjwAPr+nWpVDB2Dk5VgcZ4Ht6Z9TVKNitEhIY7qRwXOwDl8HuCOPyPzfXFTs0CTlAcYGCVPTPIGOev1ziki27vOlXdgdjnknn8+1SbJZVU4wpLndhcFsY6n9T6Cp5rGiYxYFkXNwSS2SAOo3Dk/X06+vWortC7qw4iUABE4JPRSzZwT6DHbirMas7KwPVdu4A4zxyPbGapTGMuVtyFdsYYnJJ7gZOAfp2qx2Ggi3SBG4VAxchtoB74TnjtnNWkJlgQyDbzyCQefw4Hbj8KjYCEfuyXKDO1QO3H0/OpFTZIM/NuwBnP1x6cdaYpMDCrbYApKg7jk4yVxjPPP4nipB53zMOdzc4AG1cZ7e/epVbaCw5X/OM5pIfOIRXxuO5n28AZ6e/vUaMlDV3lR5EhI9Mc5HqWP61OAypJ5oIOAMKeecNgH39qsRpCSJIQdo47Hmoxve4RW+7nbyRj5up5x0Hf1J4pTRWhb2KoEMZIyTj2zzjn09aikVmQkb2VW7jK5J7+n16VYj/djy4hiM5LMOPqcc5z0A44/WO4McSbpmJ2jbj0Gfx59qpImNupiCIz3RVnKQoMso6kDsPTtnnpWrDETK6xKBv43ADdt25GT269PfmqCyyuka+XiMA+azHnao9OecjnuegxVpCvmpIVZS2W2kcnjqcnjAobDoXt6IoZ/kV3XafY+nqemKtQXPlySW0b48wew4HUgE54B57VnNPtnE7vsQJghUaQ4H3doB/A8EmliuJona3ikYAqqmYlQ+A2VBOMMxI+6PU+lZOSY42T1GXl1qLyHT4NyJA22SRMliRgsqk8DqATnpmopUe1SR40LgNgH+9gfKS55J9+gzVLTEn3XOqPD5bXTs6x5eRyOApkdjtDNy2xV2quB1yTrZuRck3BXyYkwqnl9x7nHQde1XB9GVGTbPln9s3bo/7HfxM2smIvC+orjaBkum0YxjnLcE8mv4tIF8ueJAvzbl5HVjxzzX9jf7f949p+xN8VNRh+VpNG+zIT02SXEMZC89XBPP6jNfx1R7zeJkgAODk+1dFB6ml9NC9pQ86K+Vcndjrye59eQOK88hfc6+Y20k9fcHvXo+gFVtLqYjaF3EgnIwIv8a4O0CB0ARBnI3Enn8CcZrrktLGSPoTQG2aTCqnGxMMeoIx09qpLaWs3iizd4VZ96kttBJwRgHPoBTbC21mO1R7a4BVgPlC8D/H6e9N0QTHxZbi5YHDEk7ccBT29zivO5UO7Prj4HPIvxx8H3UYy0Wp+cOSB+7gmfnr6c15h8dNS834bfDq1uMv5HhAMFYZG66v7l1HPAySM9813XwyvE034j6JqLZCw/bZsL1wtjP0AryL40x3eraX4Q0K1yTH4W0qPCn5hhZbg455x1Ge9ZwjzSuZN6nlXjPSdXv57LUo7gtd2zncqkKsS9QUAGeHA65JrmLQTaDYajp1yxja4VZS2Cc7m2tkt15Jq/L8QLJissqSucA7kKhW9xk5Gev1rmPEurHVLguYvJVogi7nyVAO5j25J+tegk7GlOF9ze06Unw2sUZXabuSQcc/dC5z6cdKqzbliOFB7c4Hf/PvXND/hIdLtUikt5YYgN6hlbBDjh8d8+vSsx/EtzEN7uj9v3mAf0x/Kplqb2stDu7GWa3xPGzQuDwY2IPucqa9zt11HxD8HNQubyWS5kgudyGQ72CxbCRknIGGJPr9K+e9Ck8Q+Itv9laZPe5I+aAEqPqx+Ufia+x/BPhbUtL8EHw7rsYhmuRNvRGDkeaMAEjjd0zg4GK8/ExViqE7SR806PErybQeB0x3rd8pi2D0A6Hr3rB0mOSG4ZJMqycMM9xwR+BFdmsRYAt/+vt/nFfGYufvan3dGOli1aQgR4Htx6YqLWVUaeW67T0zirdvE6KHzken+HNVddObD5gRiQEDt3rzou80ayTUS38KIpJvGKFfvLBKTk+oA/qax/E++XxtqbxkEi6dTjodpx/Sum+EaH/hLHcjhbVhz7ug/XpXG3d19s8T30hHMl1NnAHZj6cdPzr3ZJ/VzxFG+Jt5HY6eXSBSw6547j6VQ1TcWDIB71qW3ywKT1xxjp+tZN2DuCMPYk/0xXhp62PbSOdZnwY19fQ/hVUL1Kjt68H2NXZV6+2QMioQqhhzxkE+2TXo4dnPUlofSkNwFsLePdkJFGuTnICgdDx1qvc3CqwIOV5x75H9KxnvI4lIV8YHYcenFYt1dspxuJ98+lfSR2Phpasv3N98+8/ITkkZz/P3rEmvpWVefX/62f881VuLnzSXY/MT3+nT8KzWcbSQMNnANavQcVezNJZBIQCDyfw/xppkJGemD7ZrJEkgYknn/AD/OrCuMqM8jjjrSSNVobtu67wWJPb8umea3oMsq7On+HWuatWQyBDhTg4XoeP6V0tkWZg3JxtyOP84rOXYTZ0kErSOSv3ckEdxx0rcty6ttHQjPHf8AX+VYlsRuAHrkV0kXYcH2681LZjzdC9EWC7nB47jPNTxnbIA5AYkjrnBFVN4ADE8k7ceoNX7cASMvO0cY/rmpuNbEkaqY92CMNhlI65HGOv408bd+xjjPO7P8gOo96AMKATu5A56n2xUiK5KjqFbIB5HT39PSmn0CVhgBPVcnp175wP8APSp0VnIgIJxn/J+lHkdHADbTzu9R2qWPLfNyAe3b9O1XFaBF6iBV428beQfU/X6VLwnQDIOVwMD8/WnYLn5srgc9/wAcHt1wadsXDDP3untnpj8aTZMX1ZMillU44Pqe3p36UilwmVGT1AAxjGBn070rt8v7vgAYOOT7/hVhImEIZxgseBjoKq9irpdNBgUDBOSM8YPbvn3HH40oyPvDJAAwAOD+P0q2yjy8yHacgcjpn3/ColQEkjCj73+Pes7LcyT6IYkRkbOOgJye3TgDvmpRBucfMxOOB75ApVUgKnQHsBwMf56VaQAMoYFuh9eff2ppe6Uie3VDG8Z6HHTjA9c/0qo8EscWUHIbA7847D071ZiXHmDZhd2QcnBz6fT9KnWMbAqMRk7iRnOaV7DlbRFGG3ZCFAIwf4jwBjP+Izx61n6rIbXSri5Y/L5UnPTlUJHTp7kVv+Q2SpIIx2+9nGTz+Fc341nMPgjV53VQqWUmS2SMlcAEDkDJzmtaTvIuO5+ecMM1vBGpyDtB5+lfrh8CbSCD9m+GKVtgvvHvhq3z2K2dvNdHI9sgEDt6mvyT2TRxrDyWXhQeSTjiv2I+GNobf4BeCLRyg+0eOL6d17hbDRSORns0nX3/AD9Wmk5I4cRPRI//1P6AOV4akAyee56VHG/AJznvzQXKtj/PNfeLQ+RZISQuTwKhZifoKA38NNAB+XOOa2WiHFsUHBJJHpUZxuznJHPFP4zim/KF+Q454zVFN32IscAk45qA4HIzjmrDkMQOef0qsx9+D+dNHPMTa/BI61EzMrA9vepgzRjBPBPUVXyXbaPzrRR0sSoj92Bkg8d6QFic84FNdWOCOo/GmqzZC/lVpvYpRuKhLH0GaQN7daCzKu5uvTNRKwDlsU07ENMk8w9B9OKkjJABxz61Vxtfaehp6Nubv3q1J2uOO2o8so5BxQWbA457H2pFOMK/Q9aYCTwfwqUyWkPDD+Ik8/ypQyj6GoHJUjqT3FN+cZBHQ8Vo5IldiZJC7Z3cU4tn5QTnNVwcDjr3pGmbICk4GKdxSfUW7tra6spLO8TfG6kMD3B4PT6143faV498D3NmngSOLUtBQyfabK4crcwRqirClm33WAKkFZDnLZyelQeIrnxHd6+NKu/EVrpiSrJJFBEQJzH5qFSdxz8qK6s3QlsY4zXNaP8ACrU2sI9Qu/H2vahiOU29w86KEaQ/LJhI03FF+VQ+VA7Z5rgqV29IrY1UEtWz4Y+OnxF8J6r8fvCXxO8S6ivhvRPCM15PfpqVoPMi1JLRfNg5Zkn3RyiMBRgPlsnIr5l1Xxt8QP2pvjnbfF+2u00bTNPmhj0qN5WVCtswnU3Ns6yATOrMpGdoYHJYgGvZPj38Fro65aeGtSuptP0i0d9T0qDU7f7RZ+bBGWvI5ZWLbJJw4fJLqOQoByK+SvFfhu5+Hnjy6+F/wOu11TUdXu2mtrS2ke2Sy1TzEEJEjMxmtTFKSTjIfcCCOv5zmGIrxqS517t9u7PahCPKuV6mf8WviVY/CvRNT0UyQ2upa/qN5LqDTwKmpRq8hVXEAJiiR0cmN1JEiHOAQK8I1PXvi5+1F4+0XwrrV0x1vVkFuZHlYQLDby+ValraJW2b1ZVyc4UZAzxXt3xU+C+oeBPg/N8MPHEDQ6xq/iRYNZ1OUCa+vILK3NxHIjMzqkPzNsCAHGNynmvPNX8USWF5cfE3wjp9z4L1Ow061tLYQWbvM1tYtHHC+0Hy0VEh895TgeYWXJGDXz+Jk4VbVHZdUjenC8dD9Rvgj8AU/Z8l0fwr8Q9CtJtY8yFLfVdIkuBfOkYaSWaeIsd0KvkJgFSCMouTX6+2kq3ECzoRhvQjj1H4dPav5Wj8fviSus2PxM8faimo/wDCRuUjt4biSIz3Ecg3mR4GZ4ISsoYW/cAl+lfu58Efi58Qpb1vC/i7wq2n/ZIYpJobErMFkupmEcokDnfGybS5GdrbzkgV+m5BmVGtDlpJpLa55WNw8kk3ufaynjHXn8aUfMysf4faog+4gntzjvmlVxu69TnmvorHBe5OODu7Uo6BR19aiDMy47E08SOcnBz0x6VNw9SQnBJHFKDgA5OarA87uxqZXwdpz60yY7EvmNtwOfWmmVuD+OD6Cmjcxyo6d6TPz4HA9fWgbl0J1fcARzzQxz93NQKcqBkjBOaUHHBzmgaWliypyM9aQkd8gGo1kVjtJxj1/wA96AfTjH500PlW5ICduPTikGegzyaaGHYng04MMgsen50iW+jH5OcfX9aYHDHBOMUxpPnH589aXduXaM/jQK1h6E5+b0p4IPHTFRqxxtfPFMXacCgm5Nux8w9c5FORstmowG6Z49qRSeMe/wBaBNk7SuI8MeKagIUcjp/OmLliCD+HvTuh5NK19Q2FXaDhjShsHg4FRg5wRyKQOcc9KENPQdkKwIpB/d7Um05BB5oG7PPHPelzA5XIhGzcg47UzHGADkdzVkHB2n8qYSpbqQKXN2JuQj7gZc4pp2hgeaeSp5PGajMi7Nv4c1pFkRiKApPzcf571GE6Cnb369jTScYx16e9LclR1IgmBx09aTaQ4yfz71LjkqAcZ9aQ7s7STzTuSxAAMYOCaXdtbHcdKTaFO0Z//VUXmMcDOKGIm3MRx9fxpoG5tx9PzqHkAZ609OBsPfvVc10HSxKq5OF6e1KGz8vYfrQBgjrjNNUZTHf6003fQqKuShjuG3rUYOcM1Ow+AoPfrTAq7OeOeaWzKaAEfdPHNAJA+XqKXHAY9e1IwI4XjFNPQjQcSQ27Pt+VNw3X8qcPuADtxn1pOFHc4NNu6ENDnftJpytk471GV6DP4n1ojRhtzzxk4qLa2BskVzvPP0qRXAX6fyqBU69s96cOThiafkImDqxxj6UodW9ah3ehy3+eKNw3AE8CkhQehYD5KnJ44596cp/iHA9KrDecL+v0qWM7cD86XkimPcIcM5IHNfzff8FG/wBr/wAO2/xF1z9mnTdbTQre1uHj8R3kjG3lk3/ONPt3bHDIwaeQc7SFU4JNf0hsA3Ga/ln/AOC9fwQ0C++M3gvxvaQOL3xbprWjlUys13pkgjhIx9+QwzBCvUqqnnivNzdSeHfJv+nl5no5XKKrLnPkO3+NPwlsbSKws9e0yGCFfLjiS4jCIqjCgcgAe1Xv+F3fDKY4h8Q6cxHGFnTr+dfjr4x+D/jnwbEZvEWjXdnbq2wTy28ixbj0AZlABPocVyUHgTxJc2yzw6fNMjdCkLspB6HgHqDX548qpR3Z9fDEuT0P2/T4z/DcbkfXdPDDGQbmPI+vNTR/FzwJMdset2D4HIW5iP8A7NX4ZSeA/FcMRDaNdbQQMi1fGe38PaqjeC/EKyDzNLnJHT9w/P8A47xUvL6XVmv1iex+8q/FDwQ3yjVrPBIx/pEfJPb73vU0XxH8JmQquq2jADnE8f0/vYr8CpvDGrRYRtOmHTI8hs4/75qs2hXqHa9o4z1BjYf0/Sk8rpW+Ir6xI/oAfxz4XkO3+0LXnriZP57qcPF2hyEMl7b8jtKmM/nX8/MlhcIFBgbB6DYR/n8KYbIhA6xEFeh5zj69qhZZT6yH9Ykj+gF/EWmO4b7TGcDj51zz+NMfXLRflMqMR2DA/ng8/hX8/oa5jjHlu4BwSQxH8j3zQ95dLjMzgjnG9gR6HrxVxyqDXxCWJkj+g2z8Ztp6gwyKc54ODwe/Wsi91q1uQZ1PXqBnGR6V+A63t2mM3EozwAJG/nupy6xqiMIYr2ctzgLO/Hr/ABU3lMF1H7eVrH7q3OowEZ3jHv3PpXOXeorwAwGeuD0r8T/+Eg8QKMpqNyAc4IncZHQ/xGm/8JB4jZQw1K6IXA/178/T5qf9lK3xCdeXY/YTUtSWJSGbHXI6fSvnH4n+K1m2+HISVBIklwey/dU/U8/SvgxfFvidWLLqV0SwOczuc/m1e5eFbie/0q3uZ3MryRKWdySW44JJzk1nLAcjvcarux2mnQNO/TPJ/l1r9R/2qrBoP+CevwbjkAVjBclT74Xnr3FfnHodhvKSkYJGcD0r9Tv2xtPaD/gn98Foo1LMtpP1xgZ2+/YcVvQjds4MZUa5bdWfIVhpp+06fbpgHzU9uinGK+jdEsFCBADt6n1rzS3sd1/pnH3ZlIUjuEYdK+g9Gskwp6k8f59664LUwnLodHpliuxTj5SB9fpX6K/sKfDjT7zxpN8YvFO0aZ4aYpamXhXv5E+VjnjEKNu9d7LjpXxH4R8Map4j1mz0DRYTcXt9LHb20Xd5ZGCr+Hqewya9y/ac/actPht4Li/ZX+A9yba28NM9pr2urtElzdtlrmGxC7jvdyVkm4KqCigdayzLGKlT5bm+WYKdeqoxRp/8FF/2tPDXizWD8O/BZOr2+lczXgY/ZVmI8thCvAkKZKM5GCchTxX86njHw9r2mTXOra2xtI75zKiBwgZCcKqquDwCAR7k4r6nufE+p6bqIvPFM0cNv5jSfZ2X5mI+ZFKjJZtu1FTovXuSfk7xpqNx4m8VC51PeJbpyUMuHaJVBJJGSqhcbeOOvU5NfK4fEVpSs37vb/gH6b9VpUaShFarr3PINUW2vLXyLKYiWPIeNo2AXsNp34c45xjIrzi/FrFcMkkUcoibBaRAM8dQxyRz6c19F6j4ItY9Di1qzjYG+lLqZFwpiRth2gn77OCxJ7DgDIrw7X9PntnlETF2VirSE5AY8EAZycYr6HB4mD0R4ePw82uZo+yvhF/wU3/ba+E8lpoGjfE/xK/h2xh8kWLXQmSGGNCsYt/OV9pUYVVJKkcEdK/pm/4J+f8ABUHRfjZpWnfs7/G7ULdPGlygl06/GyJNTBGfKkUEKl4oHRRtmHKgNkH+Q34Z/BDx140vYfI0+WG2dm3TTDyw20ElV346469AeOTxX0v4b/ZM8WX+qG6h1mPRms5FZJpJGEkcgdWRojFlllU4cY+6ec8V9Rw5xxHKcVCcnzQUk3HvbZ+qu7HwnFnhxTzjA1KHLyzlFxUraq++/R9T/RP0bI0i3A6CNcflX4keG9t5/wAFcblw2UXX70Z/3NPcY/DFWP2Pf+Co+k32k6d8Lv2kb+BdYsLZLf8At1X/AHV+0S48yZXCeVMygFyflZskYzXAfB/4g+Gta/4KSXvxR0mY3ukTapq08M1sPP3I9o8aHEZbqeQB0r6XhDM6VfF47GQfuzhNru7u9rd/IzwWU1MFhaWEqLWCSfbRWP6CVQAip1ZWhCnPXrXwD8Z/+Chnwd+G2nNZeD1bxTrjKwW0tyUhgdRgm6mwfL2nIMagyZGMDrXoP7HHxo8W/GX4NRfED4kvEuo6jqd8saQx+VDHDFIEiiQEkkKB1YkknJNfAT4cxdPCPG1I2hdK76+h6Eai6H2ZCGzhiMVoWzeW6ORwrA/kc1UiXHQ9eKk837M4mYH5Du49ua8W5Z+AHiSb7Rr15M+x45bu6YyYO590zFSAM43Zx8x59O9ZsUgLYDfc2jjqD3yemfQc460ahCbq7k+zhmMjPg+vzEjnPAycdyQCaqW0SebJaoxZkLokjDkgbQxXPYH+LH065r1aT91IiRpxeWxCIdwwAcnk898+vpSxz28nzW8bAfMFODgrgAn1x0zjhu3HJVo90agqNpfPHTk5JPPT/CkyqoWyz7m2bh0VQv0zycKOP5ZppWFF9iWBVRZGhyCCQi4HJJx+fuacT5C7mOBvLS4PUkngHpgdqVFUYHPbHQ5JG3j6YzU90beK5SG3UswzuJ6AZwCBnP403ZaikwEjIcLgljnbjOD24z2p+UlkErMI4kbaD1dmOCeMHHTP1qASbUEpyoYcnj1Pp1461fRJFiZWyu4Yx0OOvr+fNDItqQb3nl3W7MQTtz3LDocc9Kk8yOPgBiFcqA2PTHTNVZXkjdoY+HA6A4OCfbnBHrillmmiDPAAcKdqk8cjC568A9e59alKV0USsNihBuCqoOASAAvpzyferGGQDzjuQAEqMFmJ54IJzn61kiAkIJwJiDk7hnLDpkdPQnP5VqRF4f3m4mViM5AVUGME45xxVJaladCVF8qSNZFwSCzDPIPoT+npTopY3uGmLb9jAE9xnBwB+VUoMK/nWysQRksQeVHTbnn/AB/Gr1sAzS3GcKpwVC45z1z0JycdaaY7pEO8oAX/AIm2Afe2r1zn1PpVcEgBxgFT8mOqryP/AK+RViSFgizAnOSuAcFQOffBwOTTESOQbtvzY6dOOvehKxafYkjeFXYyZ2L259Oh/PNJGpnuAU5AGM/z/I0iPLIrSA53Yx64zzyalSIkpEg74A96Lky10JVQAyeYNwBJ4/QDPH+c0RMqysAmFByCMHAxgnkk8etWRHiRo5cqBnAwME4xyfSqy/aEi84qqBiQMYBYIfzAJ9eetQnZ6i6Fm2ZJVKpkjv07etXRG8rHzDwMBVxxn1qhDFLKxCyYDcDB4H+fU1oDczE53EIQoBIUZ74zzjjqetNSCKuSMHRsFgOM47juRn1qr5kgOGy4zjjtjn1NRiJbfFxel5ZmGxADlFHuBgfX61C8pSRkdhkDGPQDkkj1/nVW6DSFQSLtwS2MgluSe/0/oKkWFwd7bipyDkg5/EdBTEQyESF2wSAFbPHXHHWrFuFjiIBJyQT37VCWvKRYsMbe3gNwzDGQBz/L1qN3a3jxCowq46Y5Ht6d6JFi2sJG2ptOR3I98fyober+coyGBBB5PTjGT7euKtJbDtrYpLHFNco6Lg2qZRSSTzn5j0wM/nj0FXdgERVAyozBVIzuI4C4Hcsc0nlPLO5lQASBU2hsYUDrgcdT16mq005lxIqNGjLtUY2ucde/ynHrUuKG30Pi/wD4KT6nZWX7CHxLlnUSG5sLWBWY/cklv7dUIwOMEE5zyeOnNfx17sXW2NiQpJ9xgHp9a/rk/wCCpt4ul/sHeNYJx8t1PpUKAgYLPqETADnsFbGB0B59f5HIxvlMo4ASRvUfdPX8/wA63w0dWzaEG4l/SFA0i8kwCirNjnAyE7ev+NcNbRxyXYTkhTyf6/8A167vT40Tw3NJchmQ7+FIUkE7eD0B9OK5KxWB5Uzv8wEd+CSeOMf1rqqaKxMU7s+jLQNLbo5PQZJ6bjWbpETy+MbcMdzLuYevCkj+fNVra41gxKiKgUdCee/1q14TneXxQrT8Hy3wB0xjHb6ivMd9QStse5+HZLyz14Xm1dsem6myybstvW1kUjbjgDcCGzznFeM/HW9mivdLggfyzDpOm2wA4+RLRc8+h3EfjXqGr3JtIHcP5edG1HPOMmRQvXoCAf8AJNeIfHedB4uFnGCRDDBHlhyfLt4l5+pzV4eGpjKOp4NeYiiDR8cgbc4GRWTJvupP9KdmEmd3PODwcE1qagrSYJONox9aqQxhpAx+716459a9M2Z9dfDPx8PG3jO5iNgtrGtiiIN4fiB9oz8qjkN+le/DTrGRt8sERf8AvGNS2B/tYP8AOvkT4BWME3jOe+6eRbOFwTj5imScdePXgfWvscEnHVc9Oa8XEyvOyIjGw4cIqDiP8h6Zx71IhCnzOuOT69aiBxlwTk8YNKCcCPOAa52jTl1sfJniPTf7I8bXdkg6uHU4/vANyPx4rWjUAZyOn+eK1PitbpZ+KoL0EKJoVZjyOUbaT78YrKs/nTLMBznj0z0+tfKZpCUZH32XzUqUX5F+AlogX5PcdevSsjX2ItUQD5S3c9/etmMbVC4wFHr+grE8REG2RWzyc+teXQd5pHVW+E6v4QKF1i9mY5HkouB2y4OfTtXntqwlv3miOQ8jEEjbjLHFd/8ACoypLqEoODtjGen949TwPxrz/RMKu1snHX+dfQYj3cNoeJhF/tLO3t1ZYMNnnIyTg1mXmAGJByeOeK1ICzKrD9fbpnNU7nHlv/F3H/1q8GEnfU9mS7HKyHJ2tj6fj2pqDdMkTdGcDv6jpU7xgHLdQM0lqM3USvwC475xXq4d6o4qrXKz0eW4kMh8w9zx/P1+lZsspYbTgH0H0qOWZhhmPQnv7f41RdmJLtn09q+nhE+OcUPd+OCc9/aq7u3HHI498VAZAxO5uMkDHrmnI28Lwc5wPyqtOo+ug9H+YE5Y+36ce1XrQtu246dOnpj1rPj2nls8c5/lWlCFKgMMgVLBs1bVCZSVX2HPb0rpLMCJwe/QGuattxcEcYPB7+/+FdVZbc4DYXn68dqynfqDOmsTtdCMAN6Zz+vtW7bM0j7cDH6/n71lafsSQK5GD8oxwfatsIUbnGP4j15HGKhsxehoJhXwMAjqRwKnRlUbGB5P0wAPT3pwVPLByPoT19/firmRIAT82enfA/WkpK4KSuRKFZvbA59R7VYRPMwAcDsep7cZqPkDAyMHkDqanQAspcEAHHUfQdv/ANdaegrpND1YKxb6Z+oOeaRU+baSGJGf84Ip6YwN5OG469e55p0iI5UryUyo689uQccVdl0Ilo9CRQuS452np7fhUuG8tXj6ZyT+GOeaWIAIFjx7/TpU/wAyJnk5x+v9MVHPbQObTUSBdybUJwT1HHQ+/NWCq5KPzk/xf5x/nmo/40Vhh+hPr9T0NTqWVgG3FSCPl5wCO5JyB+BoS7DiuxCSpcbBnaOMep9KnVt7IqgldnLZO7cD0+mO/rSwjyWAGTjpk88DIH1zSBgG2s3oMk/5xz+tO1hJIWP5Ww7MrAnHP549M/rU3lM7Hy87T04G7A479PenKGkYg8nvn0Pb0qYJkkOpBAJJ+mPfg9Kb02BMkhAkj2uCO49Qemc051aJwFx8nGScfX8cVIiyCMeWN2T8xHPvT1STOV4BJHJ6lj1z79ai9mXz63I41G8AqCD1Hv6Ad81wXxVme3+HmrsASWhEf4PIo/HGTXo+yRCNy/QdDn8frXlPxvmb/hWt5HEu0zyQx5zzguGIx7gf0regnzaCTdmz4kt4y17FHglXkAYDvk4/yK/ZDw/5Fp8K/hHbXK/N9s8Xaixx93akVov1z79Ca/H3QYVn8QWccp4adP0I4/Hj86/YW6lmttH+DmnMGyvhHWrr3zd6soGeTjKR89/zr043vy+pyVUro//V/fbcFJ54B4oDKQvXmq/m5AHbr61Lk7eQR9K+9dz45Im5GOx96YWPT1OM03ce5yO/rTWcBcN/OnG+5WqFGc4OB1qLYxAkz06f1ozKzhmHAyPpSl8jr9fatYsSncRsEgA5H9RUIALcdP1o+Zm9M/rSEqTtPrVRVydxjscn6nnHaoVBU4A+hp+T90nikBfccHn/AD+FNDshN5yFPQ0ozyRTeA2368+lAK42rnjiq1Suil5gcMhPbPI/rUaEkBh0zj8aadzHaOaTgEgA4/z0qubQztpYlIG7jt3pBt+8x6daj38beo/nmoh3A6+9CfQlbWY8H5Qe4zxSDsQSc/nTPM2qMfSmqzKQwPWruDVifHzjnP8AnFN3Lu4JJFV9wUlTnP6UO56/59KOa6uRJEitgYHc1y3ijRrrX/sAt797S2trgy3MacfaI9jKIyw5UBmDHHXGDXRFiCGHrxxxWbqV3pEbLpd9LGDdpIohZgGkTGH2rnLKA2Gx0zUSatYWux+UfxZ+Gvi7xLL4t8V/De6k0K50PUBY6bFH5bzveXm23ne6klYgQOhWSEpk4kOATkVu61N8Ufgd4F1geA/Gd74hHhdFi1Eas0UtpbSERM8MzfKQI4WDBgRznucV9k+G/hL4K03wraeFBZNb2Wm6kt9FCJGK+bbvugBbJZ4o+PLVicAD0rnvH/wC8N+Lfg14q+FsNy9r/wAJGbu7muyFLm5mfzdzZwCgOEw3ROM14VXK5qEpw+Kzt0OuOLimoy2Pkux/4KUfCbxFbaXoWr6a7QvLFa3l3corQtG67ZpkgLGXYwyCTnAzu4r5X/ag13U7DXEm8D+Jba3udIc6dY2NruWSWGTmG8RiMCSINGSV+XbGRnPFfnf418LWmhyabqdlJb3ulTS3bPFE4kltWgVYlEm1sAB13RkfKwyea6f9mu+s/FGqzaF431WK0K2c0VrcNC9xH9qEqzRK8iBpAJVZx8vUY9a/M4cRYrFfuKiV3s9rH0EMFTpvmidj8RP2h7T4w3Xh7xD8ULPUX1Ows2eSf92INQihxEzRIpUu+6A5c4yGYbfXI8V+PfGtrps3jvw5BqNlpd1HFZzXF+yj7TBc4P2UN+88uNoyEVeTs+ZuK+2P2pP2NPC9v8WPCHhX4N6ebXRvsTalPLFOWNtCk4jkFrvL4BMiKqHIDSD+HNfJnwk1j4l/FO+vfgRYC1vrl9S1DUtL82JksvtS2qxSWku9TtkjAIjfJVH4GAa6KmV1/by9u7vTVdTL20ORKnsdhb/AP4YXOl2P/CM39/8ADvxHeLFcW3h/VXad305LcpczQXcbmOeWZd8sZ3JvQlMAjJ/WP9k7S/FHhzwovgrwD4ytvEz+Gog0qNhop/tJMwgibho4YQWi3gthh6EivwXt7vxtaeHfEXwa+MMP2bV/h9HbNpl9MJDeeVbM7z2No0IBkLKzB23kJEFCjIJH6O/CbxzoNx8Ddf8AiNaXc1h498B2skOn+QXHlacsiX1taXrxDEzFARIxx/rSrZ3Ej67Jpxg7wSS+71PNxCb0b1P3wt7iXyFW4A80AbtvTPfH404yKfl756V8/wD7PPx78E/tDfC+y+Ivg26W4DMYLuNQFaG6QDzEZMsVBJ3JycqeCa9vFyoYFxkHvX2kJKSUou6Z5MotaM2InCrzQZDng8etY0+o2NtGLi7k8tCdqs+FXJ4AyaWHUrG5AltJkmQHbujcMM9xlSeRVcthuL6m0JQCATz6ipVYY2kk/XrmsgXCEgp17Zqysx+91xRbuKTLiSuOBUplBYY6j9K4/wAO+L/D/ipZZfD9wt0kLBWkjOULd1DDglf4gOh4PNdEGO6lFprQG7F7zMOCSQcnNKJcnaCeT+lUBIC4xznNThvu4zjNA12uTtJ6Gkjn2n5jkevoKqnhipJ4/Snbh90npTTHzPqXA+5do6e5pxZTgE4NUVkI6jJNSKQeTQmGiLZZT374pm9shW7cA1EpU43nNKrjaW65OKlITlcmLEnaOfU0o5xzn0zUO4Z9/wBKaGGOuDTIZZMhB2A5GamWSPJK9RVHO5wEyTT8EMN3riknfQTLeRwvT/Gl3E8CqiNuOD0WgOeCDge9MXNuW8puBBOKQbdoZz04PrVQzEkL6dKVJSf3bdR3qYO4rlgunykdjimiTNVxIScPzilMmDtzkHj/APXUvayDmLiyIQCzYIPeoWdScZOaqMdzHByAaAxzsP8ADQrW1J5kP3H3AH86bvYj9DTgxA+Y81GroDnp3rQLocGAXOajBOfTikZgX3E96jJAO7J96zhoStNCTcO/AoM8SlSST6d8VAhP3fXj8KiAHAAq0Jk5mZsFsgH+VPJV26n6mqzfLJ83PpmnqcEAjimJkoKZB7UoI3Ac4/rUTNjHpik3sMKRg5qr6AWlcHrndQCozzyPyqFZAcFxQpDN82c9QaQ00WwuAGGc+9JtG/ac4NV0cYx6fpSrIxbGc/jUuVhydycY2kOTjoKQA8Ken9ajV2Iyfw9aDIXxnmmSyTA+XaeKCDv3PxUYkIbpx059qRZBjB4/pSFGV0Sg/NgcrntSgZ+Un2ppYn5T+dN3lV9j2pg2iRWC460g5bd2HamoVPqR396YzKvHUdadtCJOz0JHDbs9u/epEZWABFVhL8gjUk1LllUbSef50Fp9EPUbD8x6/wAqepGA2cikJ5/OkXGPbNInmsSs+4DHANfjj/wWNtorjwb8IRIB5g8bxqpIBZc27Zweo7flX7EBsAEcCvx5/wCCvjq+h/B6Lkn/AITVGPphbc8frXPil+7l6G1CXvpn5aftNaFHf/A3xTbXTF0ktgp5x0lQgjOcEdQe1dF4X+BvgvxH8KPDVzo8z6Vqi6TaBpEUmOVvKXmWPIAJPVkwfYmr/wC0UAvwL8Ubu1uvTk485Dx7+leyfCGzZ/hzoCA9NNtRx6iJa5M1wNKpOKmtLMvB4mUabs+p8TeL/CHiLwBNt8TxOsBB2XKZaFgDjO4fd+jYNcYuraayAmXr6jt25r9VLnQ0lge2u4hNC4wyOAQwPBBFfNfjn9mnw/rDvf8Ag+QabcNndE3zQs3uP4T9K+KxvD0o60XdHt4LO4v3aunmfHjalpTkOz5I4yR/OmHUdHBChwQDgjbwMU7xT4G8ReDrw2PiS1eE7sLIPmjY9Plfp26HmucNpgBwTx+WK+elT5XaW57PMmk09DoGu9JYFkKfUoOn5VUkOgsFaVIHx0yinH6fpWKbdd3l44PNOS0yMx/jmsnEp+ZiWVxpcmuvYX0doIFBb54Y1DdAOSMHiuk+x+DJbuLzobJgHAP7qPpkDsKyX0mxcFrhFYn1A/CqS6LpwnQvGMZHt3/lRGTTDQ+c/wBm+x8MzeFtcl1SC2kI1q5CGWNGIQBcAZBwo7AV7xd6L4ElUqtnY5YgsPLjzkfhXzv+z3pNreeEdUluFBxq91xxgYC9K9sbw/p7feTkjGfX61tVqa6stO3Ut3HhjwTNJibT7Ekc4MMeAOvpWBqPhr4eqpkn0yxYoO8EecdieMVVufDmms/yoV65we9cFqvh7T71gJVbAHHzHoPoawctNwUmeKftJaL4a03wvY3OjWNtZzve7d0KKh2eWxKnGPY1j/D608zQLAKhI8mP+XPSoPj1pMNh4Ysnt9w8y5ZclicgRt1z2HrXf/DTTA2g2DQIfngjOfqoHrXuYZfuVcpS1PVPDem71z0wOM8+36V+n37cVkLX9iD4L2hIwunscDp8/l4/PJr4B0PSwsJaVeMNx9B175r9Jv28Y9v7I3wctnySmmoDgcZ+QDA+ldWHp6SZ5+LqPmh6nzGLKL+2NO3Hdmcgf9+2617lpVrENiRD7p55rztrBf7b01WwP3kueM8CM/1r6K8D+Cta8b+JtN8H+HI/M1HVbiO2gXHG6Q8sfRUXLk+gNbpKKu+hE03ZHq+j61L8CP2dPFf7U8x8m+tynh7w3KyFtuo352TXK54zBDvCHoHOT0r80x4xDaculWcSlJSFaSBd8qR9ZCTyQW53H7zZPc1+iX/Bci4sPg78Dvg98AvCUjR2MVzf3QjHAle1iSMStjgtuleTkdWJHNfgzpXxmnbRY/Dl1cJarhIisKhFZOMeZI2SWPJK9CBzXzWMvXbkj7HI+WjGz3Z2XxR8R3uoX8N9oyBbe2Vmyeu4nk/OSCfcDOOOmK+f/FmuTSyWuotdIWaNmuPLGwgFgAo7du3r+fb+PbiHUbI3kCFbaEiFZhPGxkOQfk2c7QfvfhXgGp28DqbcDMb8ZDdSCDt3evTpzSwlKMT2sTWb0ueteF/GemajZTfagS0MT+Uh5AkOdpCH7wDfMT1xX278Bv2ddJ0bwpZfHnx3aMtpfg/8I7YSr+9vGjIV7yYYG2BGBKf89H29QCT1P7A/7BNn4mvIvip8a7SYWEOPI0woScOu/wAy5J4wFKlIeu5lMmF+U/qx8X/BWvarZW/iG9gMd3PbpDpWmw53NDGuILeI7WEaRAZdsdcuxwFDfD8ScU0aVX2FB+r/AEPteHOHatSHtsR8kfkB4+8d6xHrlvpehrJcanL5kpwu5gqcsxA4EcY+8xwASF5PFfOZ+IvjjQ7tUsb+USRhl+V2VVLZyAAwGSOucn1r9RPip8C7j4UeCW0rU51l8R+ISJtWuLcruit48mOwgX5ikEQ+Zmzy4JckkqPzr1bwVc6JFHcyhBGq7weNzN2ODljwcDj8ulbZLnWGrr3XczznJq9J3eh5NrPxP8ZXFjNY6pJ9s3t96dR8uRzjbgk57NkAdK4aL4ieJ7WdJI7+4t4VblLKZoBz8uQVxz6dT2ra1ie20pXd4klmU/KpG8j5s72yThh25H49/N9U15jPl0y38RGByRkY7Dr0r7XCW0cD4fGJ3s2fTPhH486t4dukW3uridSNjefM67+cneQepGcZzzzzX7ufsQfHn4d+JvAMOgfDvxZf6f4zt53uptOdj9na2aRQyMshMcm7kDbhs8gAjNfyx3EtxdWySwFvOLBdoB5yePlHXI/zzXtvgX4weI/g58U28YeALlIJLCWQRvJGsiSA5BUxuCCMEgHgg9K9hYqq6XsJSbW9r7Hk1aXMj/RO+HXxZuoPC0GpeKn3RIozLnJHQEH6DnJ5x1r6CutVtZ9Iur6ycSeVBLIuznJEZIxjrn2r+ar9kX9tTTv2h/h9aReGvKtNbgmisr3TBMB5pkH+uZHYkKMHY6DoSGycCv3x+HvjO0vNC82GVXaWNxGAwyEaNysh9ASvyg9QPQGvMk3Fu55VXDuKufjcI1WMFZNxZQxwf4vU4HQZIxUduDaP5yIvkJk7cY6HJZj2zwMDNU7ZBpiJZzTkpEgzIx78/U4A9ep9q045fMIjjXeZiFA7EKM5b075zXqU17qOOV7lpmmhT58sqLvklPyqzf3VXsBnv2Gal819qxkg7uQCDyB1zzzzUM3n3Vo+9GgU/u9ykc5GDgnOeOM447U2QOJQ6vsU7l5BPHHOc9fTHr1q2hRlrYuQShVDkhyoIB6D1zgVMSwfa7ZZ+Sx6kdh+mBVQyLa28d7ets3cqv1HCgDk5OP/ANVOKQxvNczupKBeM/dBHX1JJ4/A0DTvuLKNsoB75J9icdT/APW6ds0LO4RiznvnHXk8c54P8ulPZ9gdyR5gwGx91WJxgnPv+Vef+B/iHoHj/wAff8Ito0LTWlvuL3TYDz4OMW8X/PNSpLzyYRR0BJAPnZnmNLC0nVrPQ78rymtjKyo0Vr+C9TjPiF8dPhf8HIhqfjGSUNO+ZLa0i82Xcqn73zAbh/EWYAAAdsV8X/EL/goW2hyxXfhu0itbXaZNuoW0xnYAfdkEco2Z5xtz7iuH/a+8f+Dm+Kd1Fd28kuk6XMPOiSQwm5PPyiQfOiSEfM2PM2/cIyMfn54w8f8Ah/4h2OrnVVTSLoSQvYRiJUg+yKCsluijcY2Vthj+Y5UNuJYk189gM8rYmKqRVkz7HGcNYfCt05PmZ+nfwi/4KTfDvxLr39j/ABM1DTtGE/8AqbiMS+QHPISTcu+IYO0EowJGWfnNfoz4X8d+FfF2nLd6FfwXySgbXgkEqE445Qngg7uetfyp6j4VkufDum69ZaXDNFI7bbtNkkztGcNHMRgqQMFVYHI59a6P4Y/EXxv8IL7+0vCl/Np0XLTWqyMkbAnk+UDwc9HHPHWvehimtzwqmVw9D+r8MskcUgJ2sPnYcMQgG1B7d29aSQyhfMB2MSoBJyoAByAucDqTz1P0r4K/Zs/bW8H/ABMitvBHjY/2Zr43xRGQgx3hjAx5ZzxMw52Hluq+lffMXkxHhByM/McY6fljv712xkmk0eBVpSpy5ZGVcSeVbKS5fcCASfvsD1P1z+FXI2HlFBgZIUsM8k9ep688egxVtxtYXDjLEALkAEnHUA9uuKzxO0hMxGRzgr3Unj6Vraxi2W/3YiKoxZhgE85IA+bgdM9vSnxM8iqMjGAcrwOnb1/nVbzBgBpNoOWJwR8uO+O2M8AVPDJ5tvGFH3xhd4OMDv8AqKhq+hVy7GXZTuBJIAOcnvz9amNomU8w8L1X8P7xOec/N60RASKccpk9Tz689qe74/eTOMKAO3G7pSTHyPZmhYR/a7+K2lZVgciMDGcFmGWOSM7RngnHqcU9PGf7PrXEi2vjWGJY3ddsr2JlXacYfbelQfYdKq2L5n3qDkBifUHb1Hb0r4xXwzoCW4e40yyneTJYvbxHO4ZO4lTkk14Oe8RxwLhFw5ua/Wx/Xf0WPoo1vEpYycMX7COH5VrHmu5X81a1j7nt7/4JylH07xtbuOMDZbNx65W8OTU8ek/De6Tcni23kPfbFgZzkfcmY+gNfnlceDfA1zhrrQdN37TgG0g59vu1zz+APh+4ELeH9OAz2towR69BivDfHtJ/8un9/wDwD+rsT+yyxrj+6ziCf/Xt/wDyR+mqeF/Ck8eLXxLblT8uPs0+09c52qxx78k1oHwPYvAz2ev2sjMBgtBdoOozgeQcDGRX5sxfB/4Vw225fD9j5h7iIDHc8/yqp/wrb4eBzs0W2Xd/CqsvT6MMVouPMOtZU396PIl+ywztbZvTf/bkl+p+m3/CD27fuBr1jtY5ImS8Xdz2/wBGP51Tk8GbJmm/tjS8nKqFlmHuOHhUD881+cy/DLwHF++axaMdvLuLhCewxiXjHSsTVPD3h+2YW9jJfxsTtJj1G9X6f8t+npxV/wCvmH29m/vR5Ff9l1xRe0Mxo/dP/I/S8+E7qSF9uraTG7YHzX8ajaP724A4xkkY5PFTxeCJr1VEepaSBjKmTUrZFbByQD5mQT69O1fmXa+GfLAMWt64ueTt1a8x6dDKa0EsNStI90HiPxCm3qRqk5AH/Aia6IccYT7UZfgeNW/Zg8cQ+DGUJfOS/Q6j/gpX+zr8aPjl+ytdeAfg1o6eItWuNX0+5Nta39greTbu5kYebcoMDI4688Cv50n/AOCXH/BQiN90/wAJdZYODHmGSylTJ45Mdy3Hv2FfvPDe+OA5ax8Ya8qc433UcuB9ZIWP61o/2t8RrcDHjLVtrdA6WTj8Q0GK1jxvg7+7zW9P+CefL9mx4gxh+7lQf/cRr/20/n01v/gnH+3l4a0m60e6+EXie5lB+/ZWTXUZzIDw0RIPH+cV5Kv7Ev7amkagBq3wg8bWoB5LaDflevXKwtX9Oth4j+LsAzZeMLlRuyN1hpz/AI8QL1rcHxG+O1q+E8ZfKMlhNplsykjj/lmydvpW641wEtJNr5HhVf2dfiXT19hSfpVX6n82svwD+OulWpTUvAXie22cHzNF1BCD/tZg4rzvRPBnjDTPEs8uo6LqtoixkAzWNzHnlR/FGPev6mIPj3+03Yyb7PxdZv2GbCWMfXMd2OB9K0V/aV/asgT99r+mSf78eoqOPZbtsZ9qUeKMC3/E080z5rMPoC+KFL4MBGS8qkP8z+XDxvKbNrq2vAYsaXKjGUFRubylwd2Ock8deufSuW1g+D/E3xGvZL17S7jCsEDMr7seWg2855GT9Pev6qr39rL9psAJOmg3e3ghp7+Me+Qxk6/U14v8dP21vjj4H+D3ifxLN4e0GFhYSWguLadmmja8xbB1EtsSSPMzjOSBjI613UeIMBO0YVVd9NT4XP8A6H/iLlmGqYzGZbJQppyk+aLSSV2/i7H871v8IPh7qEAe5sD8pGBHNKgyexAaq998MfB3h1ftel2USyANuFwHushRnCBicHr2z+VYUfjHxfZ6YllaPbL5SKm8IWY7RjOGYjn8a5XV/F/iO8s/7Nmu5ZtQ3bgIyEAjYFTu27Qoz+J969HEKUk4t6M/nOgmrM9o8A6BYWLza1bRwpLMgiaOGMR7ApzhsfezjI7H3Nenw4WQFRnb2/T+tfK+j+K/EuhTCa8iXyzGollt2LkIp+86HHA6kr0HbrX1Gk0c6o8bAhwGVgchs9xjPUEEVwUIOMUpE4h3qXLQwWGcknGOp/8ArZpCyMQF5/xpoly+fwwf/r1VDsr7W+brzjn2yR2rUyW92eW/F+0+0aTaX0K5MMuxj2AkXv2xkCvO9OlVrcOD3969e8eRLN4UukB4QLIfU7W714hpUrvAYuoHAI/z6V8/nUb2Z9lw/O8LdjroVjAHqO5OOnesLxIQBCmMMQSO1dEiBPkU/lXLeI/nMWw525z6j8e3SvCwSvUVz26692xseCJY7fRdTnYgZGOx6Ixx7cmuT0bMihpBtyAT710Hh9Z08Nagckk+Z8oBYk+WAOBzmq+gaPqUtjHcRW8rIoCj5D1x05HBx+le/jIv2CSR4mEVsRK5txDKKBkYJPBzUd2Qtm8jZ6Aj1Bz/AC9qnWNvuY5HUj/Pam3yH7Bk8hvxrwqceh7czlW7c88gMemf8+1JBGhmRx03Dp1P4U+UNHxyxHA5z0/Ko7IB7tCSCQ2Qc9cV6eE1kjyMW/cbOgwSxXPIH/6/8io2P8WDkgZJOenan7WLY6Y749epAo2q7YbIHc//AFq+oufKStsVShPI/wDrev5UxQQMHPf3+laAjxhSeMcev0qIooI39V/Wi/UXLYYEO7GOnQe9WoFBIXr/AI00Ihz39cnPT2rShRCqlQAe+e57ipQlJXsXLONg+FGP6dOK7LTwiDAwBgkepI/wrlrXduHft+VdfYq2BHtyw6GiWwr2Wp0VqH3K7AnnnHzcHA79PfrXQ2/zDYR8wwBnn/8AXWPaoIxgk/59q2oRkrsByD1HHH/1qwdydLXLkKyb1zyRx64H1+lXE+XGMnIJ9eO/HpUClhgocnrkjHr2+lW4djRfMNwb8j+VEWtCLa3EQI0QZskcn6Y6irI8xsHJIzu9sZ5Of5VP87jsTgDtk/jTVjK/L0+uMD2NbxfQmxCiPKoXryV7/hxUq7cAK/fnHXrRvhz5jsMcgbuD+PIwD60SzWsKiQyqEzjgjrVJWJlFpF6NVAAUnCkj0xzxQWIGD36jHU1kv4j0GABprlcDjAwcnOCOvXn8KzT8RfDVizuJWY4wQATwcEcnjd7e1NrS4uRtHXQsRw7YA6EDOB3z+VTRIChdiMDkDnnPT3xXmcvxV0vy5YrSFndRlOu046Dnv7+tY9z8VphGbeC0+dgSGZv73TjtjvSS0N+X3VY9seNmYNMfvclh/Q5/yKc5ihOx2wV6jHTjg8dTXz9J8TNfZBFEsanv95h+HSsGXx7r4jwLzy95IGNpx+POCM8HrT5SeQ+qNsUajzm2KMkkkAY9etV21DTrZPLaZcA5wDnIzjPGeK+PLnxResAz3zktwTuySAO/sM1jSeIbUsJGeSZgeSe5PfJ9v51PIxRj1PsWfxj4bsA3mXaZPIG7gnPT2PpWPefFDwzCnlx7nyDuIKkc8cYzg+ua+PZPEVnA7RzqAwyccZP1Az6VFDrck0P7tQyknnLEZPTFOMLalctrXPqyT4x6JAw8lXlCkADkcfVscj6V4z8SfiNc+KNFOkvG0MbTo44GT5WSO/vzXlj6jqADeUynnOdo6jr68Vn3d3dXqJFcksUORnAAH0HSuqlHqKUdrGr4RXz/ABVZBW6yA5I4zgn8Pb3r9cPGFwLHxV8PrGFcjTvhvYszIMgG4mnnPy5xubGST6k1+TXggAeI4AzgFEkPzdvkJJPPIH86/Vr4yFtI+MWp2cYBXw/4H0S2K5GCF0x3yMepkH0PavRpJS1OSq7Ox//W+9fgF+1ZoVzFq3gn4w6tb2OtaZqN6GmmZYYPsodWtSGJ2h3jcYjBZuCTjpX3lY31reWsV5btvilUOj4IBBGQcHn86/lI+H/7S3h3w78U9R8Q+I5fsGveJZJ7VktYFW3SRYGltXWEIyFhcRqrN1VTzmv040L/AIKAal4S8MWfhfxus1x4t01HlvOIfs9wXVjEpaLbhfmUHau7KkHnOfVy7ifCvDRqV529T5fEYeTleKP2FEyu3y9M0xipAPGBX5afDn/gp/8ADbxL4rj8P/EDTpPD1v5Ts968olhWRU3KmAAfnIKr1569a+i/C37bnwB8V+FZvF8WrG0soBuJuI2Q7fMEQIHOcseAOwJ6V6+GzvB1FzU6it935mMqFRdD69D8Y9KjDEsWPB647V438Hvjl4F+N3hy48U+CJXa0trt7NmlAQmRMZwuTwc8Hv2zXrwPB9RXq0pqSU4u6Zhzte6yUsNvHJPvTV4xioic/ezj/PWmfMMkZ45rWC1TKhLoTFuQoHApiuTx6GmbXK59P60yNVLDdzRJ6jlIf8x596UFtu7tTDkvsPQUAhVwCcH1PSpC10IMbgx+6O3pSF8kNJng/nSZIHlDrjioQNwFVAd0ynd6tpdlfx6Zczqk8q70jZsEgHGRmrSyRo20HJbr71xfjLSdP1LTPtd9bwXD2ziWM3AyI2To/rlc5A7mvk34YfF/x14U+LWpeBfijqMWqaTq9zE2j3iwNA1tJP5mLWUkBHQ+XlJM7tzBcYIzMq6i0mgjG59ygkLjtyfesTU/E3h3RL2HTtYu4rWaeN5IRKwUOsf39pJ5Kg5IrTbJQEZx16dK8F/aA+G8nxP8CvZ2U7wX+mO1/ZtHjc08UbhI9x5VXLDOOeBTxFSUablBXYWR7rHe28tkt8jqYnAZWJAUqehz71nnX9IJR0uo9sjBE+YDc2cbRk8nPHFfz2eMf2lvjt8Io9S+HHx6nmg0rU7UrFHfN5YmIb7yMAZI9hQLEFGGI54PO5o3xR0Pxb4Wl8R+II5bXQRvsdOuhcOkMM7u3lXIaSQOEkkbcxGGJXPSvmY8WQa0g79tjR4Tuz9qvFPxV0vTI/Emj6RdwQap4etVupPtgYQDerOoJyNxwpBAORkdjXzL4J+Knw7/AGidA0r4raxcpY6jo9y8CSQzhhaTSyCKE+WxO1pwynDd+O1fkFZ/G2/j07U9Z8SeKTLb+Ymm37tG1xfXNvEPlZlGB5TNtQMGDkHknBr500HxLcxSalaWEbabba9LBJ/Z1iW2mWMl43CEhnZPm2k/dGeR1r5jGcftVF+7010Oulll1ufp7+0V46+KHw/+IYk1e4v9Ka8A0nSI7u+wty5mQB/lOFDFt4LjO0kZrf0T4xeItL+DnijUfEXijU/EfiHT72GxGkWsipMRC5Xz4NpZ/JkBLebynljBBIIr86PDfiH4h+K/Et/f6t4hfV00jR7m4RryX7UVtMxlJrdX5aWJ8FsZI2kdOvy34K+IOv6Zqo0rVb2eLRm1lRLqEal5/wDS2dPMmmB3FW3EeSSFCg4Aya8OPEj5nWi37193sdn1BNKD6HsNnokWs+GE1HT5LeCC5m8ueFd7SmLz1j83y2A4h8zJOehzjFS/DTwr4t0vxXF4D8GWjt4sS4kkjklm+zqywQvII4/mDBgqBkm27ZB8uMEGvSvBnhjwZ4cu1g8Y+LLa3stet7zTNXu5cNJbywAACBIvmFu+IxtKnccjtmvOLmGw0rxsh+GM0jTWupWradfpEzS3EdrG2w5dvkWQfMgGeG+Y/KRXlRUaNpxf+Z3wlKTcWj708B+IPG3xF0Twp4s1lrue8g0KSXT7eK4R/t2rXt9HEBHGhXh1jJkRuECF1A61yn7VSftF/s46jaeIbLSIrfS5CNWtRYSo8dnIi7NSt3AG9w+8SbzuwM5YV4D8MPi14h+Aus2vjrXIorjQdbsNSWOKUJMkkUNyYVNuFYMpNzGBuU/d3bR6/WXwi/bXsfiN4s0D4Z/EG3g1/wCxzSbL3U50tFSymhSORZI03RywFWKN5m4v8p4xmvscBm1GvTtKXLJ6HFisJKnK6V0fGnjq1n1rW/CHxG8HapID4902CVrhwVSG4aea2uNgPPkE4GSS2zknFa37PTeHL/x5pcM0k8N5f6nPZaiUZ2kvbWeJleOVQ2HjjkiLM8XzrE3zHFey/FHVfD+ueCtJ0HwNpE1xpPgS9k0ye4sIROLMRTI8TXEJ2tcEweYg2g74gGJAzn1Lw/8ADdvgd8RvDmreCJrjWbHxi2oza7YfZ40lt3EqqL5YjxAscU4zHvVdvHWow+DnHE88HePXtr/wTmqVFKnyv/gmd+yx4H1/9lbxrpH7QFub3w54I1wXWleIdHdgYhcW7SrZT4fJEQRN+8HJJGCVNcH+1F/wUn+L2s+JJtE+Hd3/AGDpMRdITbvsmlRW+aaZiOFxtC4IHPevpP8Aae0vSrfwja+C9Lcajo8l2146GRm+1OrBm2JubI8x+VTGxORgAk/iJ8T9A0/XfiFqOrHUIXtoJXg8mTP7ycxuiKi4P7m3PcnghTzmvQzHOHTk8LRdkv60PeyHJ4SpLEVtX0G6n+0h8TvHNw2ta5qeoPbjc4uZ7l3GUADMyltu1c9hkDv1r2b4efFv4oeDr7+1otVks7i2i82NizRSyxMeSgXjdtb7xJ4IxXwr4h8NXGh6f5RkRrOa3E3BAMsDny9ygHPzOcY64GTxXXeDfiZaWd9pej3cHmJNObCTcclItmxZuOQCQpYe3pxXmqpO/Mmz250orRI/UTwv/wAFFv2mPhLrAtF1+LxRFcr5xttWAKBNxC4mUeYrADBwfmGTivun4Wf8FOJPihE9lJYjTdehhWQ6bE7SGc7trtbuOZE5HyqPMXqQRzX8s+ofHU4jdrdUu40WKcqu5JCB8sgOeGHfPWuI0z4s+LrHxDY+LLK5a2vdOmM1u6ZURsDkNgHt09x1GK97DYrEeztzM8HGZfRlO9tT+9X9nyy0LQdCtEjuUjVFW3toWkPmAyje3m87Hlk6nGSCD719PrKF/wB3ua/Gv/gnj411L42+FtJ+Jt1qq30DwxyXFqw8uOzly8Tx7gAGl81dyqTnYQ2TyW/YSCTcu3kV9TlVVypRdrHyOPhy1Wrl8OQc56UpmY4Gc46+9VCxQ7Tz6UxpcPswWY8YA5P0r0jk5S+k5ZwOoFSrINm7nBPQ18CfHH/gob+zt8E9Xl8Ji/fxJrkQ/eWWkNHKsRP8M1wXESN6qCzDuAa/Ojx9/wAFn/H+kak9t4M8Dac0MYcl7m7nn28gLu8hVU+pwcc4B4rgxGa4ak+WpNJnpYTKMVWgp06baP6EgRxk854FPjlC4JP/ANav5hbr/gsD+13ZX0V/c6J4eFsSG+yS21zHvHcCTzDIpPQenvX2d8J/+C0Xwh8Q30Gk/G7w1qHgx3IVr6NxqFimeN0mxUmRc9TsbA5qKOc4WpLlhM2rZBjaa5pQ/U/awTK/zZPFSoysmQe9eeeA/iR4B+Jvh6LxZ8PNYs9c02VsJc2MyTRZxnBZCcHnocH2rtEnjzkE5r0vQ8ZprR7l7eCRtJA96QEH86rCcqVA9am3IPmJ6f0oSMr20RMshJAqRzh+TwaqZBwSeD2p6kZAzn0zRYfMTqxXBNPD7ue1VGkbGG6ikWdQ4VeM9BUNPoTaxYZgcYOM0oZlct1PTmmBixCj3zSZ+br1NWW30JAzFQzdzTy7RkE1CShXA7HjNMVgxA6AZqVczkPIwwfPU045WQHoSetNEgLfMTxxz7U1HY9BxUPcjqPyGb5j9KT5gMjqOM1EHA4H096TdsIByfbNNNDvdj1UA4JxnpQcA7D09aQMd27OcDj1FRklhuYcZ/zxSUdQe489celNx0VabkbsHjFRvIQvPJqkwvrYkbhgXOcDH0NKMlBuyTmolYrhh3/Gl68eh6e9JPS4nKwE7SA31p6Ng5PrUIyCA3rS7sdeT3HSrTG2P3fMCe54NODYIz396hzub39PSoy7DjvTM5Ssy2pAb5jwfWlDADI5x61Tjf5fm7f0qQS4bGeD0NBTZZVn3Dd07/jQrhmJX6VGr7gAh69KiON67G5B+oNBDVi6N2AueM9KazqvVuKrebwAfz96cCpXK5pITloWBISPkP50GToG4xmovMCJjvzTHbzOUPHSmOLV7ImRgTnOME81KCvDfrVOLbFgHk5607cwbkdaroQ2WCw3ZboaFLDoTzVYknvz707f0Ge/50gcradiyZHICHjHekDNjAPHSqhODk07zcrj1o5X1EXUkzHjPQ1+OX/BXSZZh8FLNSS0njFmGBnhLfuP69q/X5XyoMfFfjf/AMFZpm/t34HRqDj/AISu5B+v2Zaiqv3bNKErSR8D/tGfu/gZ4kdgMNboMcdfOTA619L/AAOs/N8EaFChBd7C1C8Y6wrjqe9fMv7SYA+A/iTJPNvEBj1M8fX+tfX3wBgMHgzRgwU4srXJA6gRIP6VyZlO0012HRX7t37nqN/4cubC5eyvomhnh4dXG0g9enpXOTaJk+Xjb39q/WXx78KtD8f6apu/3N5GgEV0oy2CM7XH8SZ7dR2Pr8CeMvAuseE9WfSNchMTL91wMo69mRu4/l0PNfOYLNo1ny9R1KDirnzRr3g7TddspNO1i3S4hcHcsgzn0wDXx947/ZnvrNpNR8Bjz4eW+yOcMoxyI3Y8+uG57A1+jN1p5JwwOMYrPl0wbiJFyRVY3CU66tPfudGFxc6b90/FifR5re5a2vI2hmjOHjddrrjqCp5/Sq01qIl2Lx3r9XviB8LvD3xAsWt9Yi23Kf6u7iAE0ZHv/GPVW4NfBvj/AOD/AIw8BSvLqUX2rTxhVvoRlDnkeYvWM+ueM9zxXyGPy+dHXdH0uFx0aiSejPnua1JbLHOeAfcVWjt3WRS2OCK7SWzjCj+Z96zEgDSgY6H+VefFXO1M+Ov2a4U/4QK/bH3tWuT+iV7PqIKW7MvPGfSvLf2bVUfDa5mAC79Uuz6dNgA/KvW79FkRlI6ckZ7Yp4hWk0CqWOCku55Idqn5iT/n61jC3kMmHGQP8/8A663k04pg8KFOAo54qYWoYhcYB64HesfIFM+UP2j40i8KaY+Pl+0ygnpkiOvX/hbpyHw7p7Lwptogvr90fzrzf9qO3ZPC+looz++mIGfSIdPwNfSnw10kN4Z02YcA21v82OeY1Pavdwsb0YgpaXPTdK01FtnEQztU9Pp2Nff3/BQKwFr+zH8Itu4YsIWwegDGIDr3wP1r470/TQumzjHJgfHt8p5r97v+C2ngTw2P2WvgNrljapBfjRNLt2ljG0yIY4c716HoTnG7tXVSrcl4dzmr0+aUX2Px3ksz/wAJRYRoMESTNjPYIQenXFfst/wTu+DYdrz446wmdvm6dpYI+guZxn1/1Sn031+WngrwPq/jz4qeHfBWgoGv9Vup4YOuFJQAs3oqLlz7Cv6hvh74F0jwV4b0rwJ4WTZaafDHawDpu2jBdvdjlmPqTXNm2Jio+zW7OnCUm5c/RH86f/Beq0E/jL4ef2lbfuIdC1T7LOOS0puEM6kZGNsargnruIFfzRfEvRLk+K9N8IeGIS4lZI0KqczXErBWBHJyrZGPSv0a/wCCov7SHiv9qn9rHWtf8LtcP4d8MiXRdASNTxDauyT3OBnLXE+5xnOF2gV88fsr6v4h+J37R3w+8F21lLPcp4h02aWGGIO/7u4jM52kbiHTO7nHJFePWqewoSqt7K591kmVyxValh7P3ml+J9p/Hf8AY98H/su/CJfCniq0k8U+LtIlj/4SDxAs0kelWU8iBl0bSoEwLmaJCsl3M24q3ygDpXPfsSfs76X8Qnm/aC1aAT6bpN69to9pcxgQzTgZ+0OGJLrDzgcLv65xz9DfGjwD8d/2g/2gdE8H+N/N0/Rp/FN5oFvJNHIwgknunmu5zbqVMpdX3Fs4bAXIWvp79of4d3n7K+gXHhnwis1jbMYUh+07UCR7FKzOF2oPMTBZBgbvlBxX5NDiOpKl7OU/fnrf9D+kuLuBsLhpwnhoWp01b/gvud349+M/w5/Z18FNaXxn1AXTvIohKNeaveuC8xt4d2REDhTM+EHTk4Fdl8BPiC/iCx1Dxh8RZI08R6lGFjhkOYdMtQF8mzjVR8xVRmQhiJJSxYnAFfig/wARovEHjTTY9LsHu7uJhJJNczB7iZ+kSNKABHCijcAoC7j0wq19vfDbxr4o8casPh18A1SbxAVI1LXbpWOmaMu7960MZH+mXIHCdUHBwc4HiY/K4qk/abs+fy/GqdRRj0Pqr4txaRbafBFqTvPLdOs1pCSJLy4XIMirHjARtuFG0qozkgEmvx3+P/ieWXU7jVLWJRc3TSgL8iiONyRhVXOTwOmT3J6Gv0s+IPhjwP4C8JTaNb3F/eLJFJLq2sTsEur9lO3fPO7KwVzkbN4VB8qpjOfx5+JHiDTbrULuzsJQYZI1P7kAgLjPLEDecYB3cd+az4Nw/NW5oXaR08ZVeWioy3Z8ma3puqeZJNcyBUI3MB7HjJP4EfXmuOW3ium8m32tIV3sx4RFyAck4GRkfd9a9sufBXijxPGLm3jmtLLZtMrwlkJXsHyB2zkHHHSqcfhyw0tWttVKJaSsu5MiWWYIS3DAAZB6bcD1Pr+6UsWlFWZ+HYnDNz2POrHwzqiX8bQhVEeCjk4LynJBHfCjk9unrXQQ/Dm0s7JvtMxklI4x+vbk55/lXb6csnjXxAItIHlwhikZC5Mmf4jnqXPPTHOK+sPCHwZ+yWsd/PF++P3pZm3NnOfkUcCuTGZy6Vu59LkvDCxPQ4H9mn4R+OL/AMe2sXgaebT9QSM3ELqcSSsjLiIIoLPnIzGvJ6+tf2Z/s5/BjWPA3wS13xZ40V7LXNX06eS5hjZ5EgUW5REQO33wCSTnqxUcAV/P7+wVaWfgf9sn4d3qOqyyam9rLJMQAIrq3ljfHZcZBBHIPev68dSs/D9xpP8Awgr3Jil1C3khAhQyvGroQ0hUA7VQHOW4zjJ554amf0aFF4jFzt+vyJzHgzG4jELAZdSc9Lt9El3eyPwS1ISLeGHaQsBj2hiuDtU7iig4BBHDNzk56KKltUmFhDIrI7cKXc5LAtnjpx3J9B071+h/jn9izwf4Z8Eal4sh8VTS29rEzO0lqgJO3PZwBnjPXivzp0TVtK1/SLXVNJQyWtzkQyMpzsyyB9pHyjCkjsARXu8P8VYLMU1hZXcd9LHw3EvBGY5So1MbC0ZPSzTNwzebb4R90gBCEnnPIB44JGDjH8qVwI4swElYwN3UuTnACg8E9M4qu0S/aXlUIiqoAUDoVznB9TnFMljhmtJrWRcRjjjjIJBY8ZOCcjk9M8V9HZM+U2djY8pGkNzy5GQpwMYBx645IOOaayxQIpkG8uSNgAJJXv79MAf0qkZoGSKFzt24YIpJzjpnGcZ7Dv6UFUlLLPmRpCQwJ67gRt4/qeOeOc0WK3Od8T6xJYxxWiKkj37i2iQn5WJxwxXJAGcsw6Aelcb4Q1R/C3jzxXp1hGiR/Yo4xLDtSWXzD5ccUOMBS5BUYzsUcdCx8I/ab+Jdz8OvFmlRrPDaw6raLax3Mo+W0Akbznz6sjKCBzjp6147ZfFvWr3UfD/jTS1draTz4hPPJgzvDIYPMDqSUzFuAbG9QzFQCQa/I+M5VKuIdOXwrRH7XwDgYRw3PBe9LVnm3xc+Fb6hBc6V5f2jU726aeaUKAkCBiMIzHLtjrIcYxwCxyPyz+Lnhi40F5t0gJic2qxAsXBBJAfGQueTtznPtzX776vqFl4n0a9Wzie81G5YCaS3yIoUTlYYY1BIChsncSScFiACD8V/EvSPgxJ4khstXRre3itb68upVTep1CZNsMYPAOMAH0y3OTXDw/m06MlTauj6DPcgVSHtFufBvwH+FWq+J/hv4o8d3GrzWJ8PWjTruTcs7b1j8tCpyJF3htzjGMkVxepR2mlILjV9V/tSJsGIomxXjIzghvmV+xBzg46ivavD2nappUV54e0LeNNvL6WaGAnarjOxC4U7SQvHcLXB+I/BD7ZrWaNoEGSjHOEY/wAXuK+3p429R3eh8rLhyfsebqeZeJvFlhr8otNKto7FkYNb+RlQGUDa25iSH4B69ec9BX9VXwX8faZ8QvhV4c8ZaLL9oF/YwMrP95nCBZd45+YSAg5OScnvX8gzMbPxPPY4JS1wMnq2DtB+rZJ+mK/pa/4Jz2Op2P7Jmk6tqUgMdzfX01uGyNlv5pVVGegaRWIx68ZzmvpqNrXifnudUmoa7pn3C7zRuyzyfNljknceOWOfYcenYVOLYO6jc0a4GEXryO5/ziqtn5SNvjSNXIwfLyzbV5JYjhQ3GBnnqe1Xrdnnm3EDapwNxOTj2GTj+db6vQ+aadgVBAvnszMR92ONclscAbjVuESyP8/XIJKndjIPHpT0WGQ7CXx6kce52jj6elPDxsF25CL6/d9B9T+lDi1uWtkXIgygISWznPTjtTJZjASzAqVDEcgAkDAHXPJNMkmWPMcRJbaSCeR65xnnjtUckhRWwxK4GO5Ln2/l/k0PTY0cbvQsTIYbeWaR8fu34XIJO3uc9M9BXzNcIsVtHDMCFKg8f/W+tfRV/PJJBdW6EFUicHg8tt6L9D3rxm9sJUsk3xuFHzYxjGO/PT3r8046qfvqa8v1P9nP2XEPZ5Nm031qwX/krPLr+Rskqwwep9x0qnprsbz96Bnp68n+tXNZS3Zk8s5LE4GPunvVHSWSG4MkhVfLGcsRgAdQRn3r4iKvqf6mxxdNy5FNX9TuHDJGrAF23cknnHfNZMgQOdgzg5BP68Zq4LyznAigdHcrkhSCQP1xms1wyHy1JXnn1okztSa3K+qai0MICABgR9MDrXn8e+aZR0wfm78Vpa7fM5McuSBwox0x1/nWd4fje7lLLgYzkDrj1rSKRhKpeXKdkE3RhgMhQOegxXM63fGMLDEcE/LznBzXVX7iC03EHB4GOenFeV+M/EWleH/D767qqyvKJAkKpt+cdZOGIztHPUDt1IzVNXdkeXxPxFhcqwM8bi3anHd9l3NjR9qSZyA3JwT055/Ouj/s+4vSFVflbkHqenOO9fIer/tMeFtM8PNcWKyPdSrIqQ24DTqRkIXYkJCp4JYlm7KvevmSH9rXWtCk/t7Xmv7+5hmCG0iuBbo0BBBLMqkhsgABQMgdea9Ohk9ep8Oh/EniH9PnhrKKyw+U03iWt2tIryV9336H6xNb/Y4dkisrLwwI5GPXvXN3kyyMApJbPH/1xX496B+03+0sdFn19dUvIrFrho4/tCxTLntjOW+q9OpzXR6V+1v8bos6rqM1nd21kA08ckCx+aucZ+Xa3bqh6ckEV1vhnErW6FlH7RXguvTprGUatKT391SS+aeq+R+r8CqEzyfX3+nuKpapKYI1DH5jn6H2NfKnwI/ay8J/FG9PhXXoY9G1ORnNsfMPkTKMZQNIQVkGeAThu2DwfofXr1UfyzlWXIKn1Hr7ivHrYSrSnyVFZn9bcE+KGScS5b/aeR4hVab000afaSeqfqQB1kyeQQcDHI4PpXxj+37qqaf+z8mkqRnVtYtYDj7xWJZJnx7ZVfXFfWlhLJtUO2QOv+etfEH7ed+smleFPDrsOZru8ZR14RIkP6t2r0Mjpc+NpR8/yPxv6U3Ef9neHeb4q+vsnFWfWbUf1PyQbz4oDcSqzhBkn34AH9K07Xwdq8tlK80RUbHd27kqM49eO3YCvVbm0iu5NL0UINtxd+ZJj/nlbqZMcerBQa7aW2iMMkYby1Ktgk4ySpHJ/nX7NVmmf82kaltEcR4R8NCCOCe5UESqmUYAkqw5z9R14rf+HEj/APCF2IZ9+0SIpOfuJI6pgnPG0Ac+lVLzUb3TvBsN5ajbfTQwwW0bDGbiZQidc4AY7j7Ct3T7K30bTbfSrNv3drEsSZ5yEGCT9etcz7EVJG9IxI6lgOlVxLJzz0B46f8A1qp+Y5HXOagaZhkqflb0/Lmjl0uFOVlqF0IrqN7ecb1cFSPYjnB7fhXns3g+zsCZNOkk7fISvXoeduePrXbPK+7B5J79en071Z0XQ7/xDeG1s2SJI1LzTSkiKGNfvO/sPTqTwKyrUoTjaaOzC4ipTlamzyOSTVY9SOl2VibqQAYVJVyScYwPX1+tddB8L/Eur2x1XXwlikZxJBG4nmCrzlgp2qPbJPIrvvFOpeAvB3h2G302c39w5ZpDbkG6umb/AFZkkx+7t0H3Y15zk4JOR9R/s+fsL/tX/HnwHZar8M9ISTTb6eQKrzBYYwD8+5m3FmboASSMHv0+fqU8Ph17So7LzPtMIsRiWqdJNy7I+VfA6Wfh7w5Ne2pAKnzW2snnfMMKojDHAxgnLbvQYrlNU8ZQTzQR31xJpEMm8LKN07Dgc8RqsY4wFTd/tMc1+o/7QP8AwTD/AGj/ANmL4e/8J/8AE62h1XSo9sINlP8ALbSOeN0S4BLAnPTOBnOcH8mvFugeLNUuLi2ewZFicAtMrqyBRkFQcABh0GD616OV46hiFzUZXRy5pleIwr5a0Gn5kS3Xh270ya5s9RimmimARGDRyMGHJIIIIyPU9fwqlqW4Ww44J9uT6YrqrLw9b2WiRQahCGmVWVpGQY678KcdRjIzyfxrkNTjaJmhuBgRt8rE8MG546nI5HrWOaYGz9pAjA4ptckjl7k5IJ4IIpLCJGvhxwAdvYfT2J7ZpHYbsrw2elXdJQPP5WcZHHfvj1riwPxpGmNaVNmuEO4AYB9PT64qSKL5+Ouc5+lWdgjA34UdeePy/wAarvd2cYCO43cH+fpxivpWrnyKGtEE+6Tz36ZwelRiAYx3Hr6046nZLyjFgOvHBB9PWq/9oWexTgnGPbAFNQ6EqVi2FGNvOCeM55/XpWnbRARgqMn3/wAc8VzDapBDmRyEU9MnnA9a9Y+Gfw/8U/EaRtQ0xltdMgwbi/m4gTjO0MeGcjOADgDk4FZVqkaceaeheHpSqT5ILVmdpenX97crBYRPO/OUjQux4ORtXJNfd3w2/YK/aE8a6U2tXdnb+H1cB4INWcxTTLuxu8tA7xqOzPjOOAaPDtl4T+Hj2uh/DCdr/UBA015cTwGEkMco4bcfkQEliDtx7Zr6h8DeIfitLHd23ie4FiLJFmjuy0vJGdyvhzuyMFcHaynKk5FfH5lxHVXu4dfNn3OW8K07c2J+5Hg2tfsK/HvQ4TNZw2OqKnDLaXSNJ0GSEcoMD1zn2r5E12ZvB2r3GheI45bC9tWMc1tcRlJUPT5lbnj1HB7E1+7Xhb4nR+C/Cy2Opi4m1C7IKxwEOyuVyJEYn54mGGz1wcbcgivjf47eJvC/xLtZrDx7o9sdQtikYkhQwyKV4UxOCdqFTko/yZydo4rDKuIq85cteKt3Whpm/CeHjBTw8mn2PzRfx1oqblU7ieR/tAdevPFZNx8TbG0cgMqBemSCSB+PFe1J+zkl3JI00ssi7l8oWpUtJv5XcxUgE9BsB3HpwDXbar8OJ9H0BrC61KLSIooGWG0jSKNtgHDySOEHJByo3M3UYzX0ksypJ2ufL0sjqv3mj5Bm+KUgbZFewoh+cAsN2B9emf61l3nxInx5r368NnKsu0Z9Bkjio/EngnRpZ3hhvopLhmGCgUqwHXGPU8ccZ56V5RrnhiQqkWmQmcplXVCG3Hvkjg49ugr1aLjJXR5dbBTg2pI7C/8AiVpaSFbm+kYjnAVju9W44wffFc7dfEnQmkO5JpsYyNoPc4PJx36/zrzKSGS0YwRRRI3U5Unt6nn2oh+3yAr5g2jsi4APqMfzruVCLRkoI9Nh8bwzKgitXBYYG7t+PJ7+4p8/imYMqJGibiANzD6V5tfWsy2kNwryzFz+8QtgqMZJB7ema6zRfCegzQRXEsZLNy4Lk8g/Ws6kFHYfL0NKXxDqKyKZHTn7jBlbj0wCTgn1rLuNc1eRRFHMhZ+cg8j8sGuwt9F0K1H+j2kYyzMcjJLevJJqK40zR2YBrWInpnYCTn/PHNZp+Q+U8/u9V1suQtwgYnIPf8Oay1vNQt+TKDJ04x0J/X3zXdta6f5u/wAlCQSuCBjj0qaLTtMYHNtGSSeSMn8QKuMlsZqHRnn02taoIDEtzgnC8Bcjd0xxXbrGMo2T0HOM+1Pn0/TJHVYYVBDYGFHXp0rTeDzAI1OMcjHI9KHJbIprSzOJ1ALDdyucDaADn0P+NbOnFGtE8rl2HzHnr/n0/OsXUrcGeR5FIO4A468dOP8AGup0aweLT1XPdvckZ/GnOfuktWIFHyLjHTnb2qGZA6gucgc1tvDwUAIBOBWJdu7SeSwIjAx7ZzV0loDhpY7b4cwNPr7RwfeaGRBnr8+E4H41+lv7SrNbfHD4u3FtLsNnb2+nHnBJisLaAgA5yFJ/CvgL9n3Tv7U+KGn2HUTXVrDuBznzriNMd8V9rftFXhvPGfxt1ObK+d4gngVlOTtS4iizkZ/55Z/SvSwmifnY8vFSvOyP/9f+eu++LepSvFHa3xWSKbcJolVJSTlQynBwMEg7Tk9a9j0Hx3Z6HKF1yQvcJsczPLuIYPuO5myc7uR6D86+GY7WRvCcPiR4z5c1xGtu2cFcMQQAez4+U+1WvEOsTX91f4k2W9hH5lwQc7mAG0Keh+bGa+OqZUp2gmeXy9Ufddr4xttYn84OPLWZ2jBcqpY5Ackg4Kjjd2P1rT0Lx1e6D4IvPBdva2895eSxXj6irOZUj2km3PO0INxbpnJr4n8Dapc3Xh++upZ3lKL989h91Vx6M3XHPHpXoTeMI5bYaTaysEmi8qDLKCyggkyp/DmTJyTyO9ZfVHRvEKdz9Mfgf+0H8T/g3ZWug+FtYSLSZG+1mIgQrJdhR5cs0hG5kTGAucHoeK/eD4K/tsfCnXfhpa63461+K0u7QrZzm7ZEnmnRAZJRHGSNjk5THUe9fyq6h8QLOxhgt73ewihSzt/MIb5YxtIA+6OoGPpzmvLY/iPraWcv9msYLtgIUmjJZg24YGORk44AxgjNfQ5JnmLpNq915k18HCpZy0P7xPCXi/w5440OHxJ4VulvLGYsI5o/unaSp/IjvXTMhIDHIFfgt/wR8+PuiQeG9e+FHjrxTANel1B5LXS5yVKqFBZ4Hb5W3EnegPBGehr9t9J8YWesazfaNY4kXTREJZVZWXzJQW2YBOCqgE59R71+pYXFKrCM1uzwqsOSbh2Ou3bCV/8Ar0jlduVOAPzqmsq/e6cc/ShJo1lWIsAT0XIzwOmM8+9bp9yCwGIUDrx+lN3BXwST6AelOVzkqT8wOD9feot4YA89OtDL5kK5ON45wetQCQN93jPQetIXBIwxFR71OD0IOOf/AK9aRWgoy6EOoXdtZ2jXF7IkMEQ3O7kKoHTkngc1+bn7Q/7W/gm+S4+D3w90J/F1/qEDKY1jfy/M3ELGAmJAxCMwdTlSuegJr9DvEvh/SvFWhXPhjXkE9neJsljPRlyDj8xX5qftG/CW8+Geva18WvBXipNBhv8AF3rg+WJVgh2rEIlUNtdmLANgcs3qQfB4grVqdLmpaLq+tvK504fk5rPc4r4X/tVfFST4oRfDy4SaIQaPcyaZY6zHJDcapdoQ4ht5XH/LJVZNzltwwV71718QfiN8ddC+xRW2oQQjWJGnt3dVjSORlEq2vmykRuqKr+rMB2xmvxF+KPxN8ZfGDTLHxtNcT6prE1xJ5bpIFms7op5gS1jB3rsSNWd16Ht1rh9a+IHxR+JPwj0keIdbc2uiI0FvNcSnfIW3E7zuDOrnPuORkg18PLiiUabg2/Jne8G5NM+mPiN+1h8QNc8WjxFqlppesyQCWK4t9YtIrmOGXDQZXoUXB3BVypb1FfNsd7eal4T1XQfFVs7SXF3/AGpBcQSKIXaCJlZXtQDyjHcpHQZXFV9Y1HwFa+EdGt9LXzL3U7OdL+8mmkYafqCSOkIKknEUqKGAGcZ5rwPxF4g1vw/okE8UELXTyEZM3BD5wy4+YKxBPHXHPWvgMZmdZvlcrnfSw0LaI9R8FS6jrdl/ZF7f2lpotwJbgy3Pyweag2IcgbicsNi5xuAz0ryrxP4pm1fWUg0u7Fnd2CzQm9KjHmQsQVRgQRlfusOCDj2rzrUG1LW57KO9UQW+nxwuixklSytuk6klgdvb+VaGmCxuPFVhDaRq9pdiSYjJ2DEZA5HQFiAPcYrjvdHQopHTx6vqviOeS81uBY7S3jWKB4V2ea6MzoSqnLbtxV2z04xkCotA17T7aKTRPEOpW9ppMUzObd1LvKGkLIiLxgh3JBY5A9aoaloeoWlne23h+4Yw2VzZfZZIGMqmIvInlNjkgyZJA7HnkVwGkNpvhC/utW1KAahfyXUcUZVi6hpGLYC49RycZUZA6VUV0Ndeh2Vn8QDb31wuvxPFLG/y+dCrIVk+UyrnqRwfw45zXWat47+2QW/jHS5EspoLi3i8uzLJlISojMPzFgpUsXPZn9CRXh/jeLVVe21a+Zbl7oyBIxK0qqqPkwjcdw2huCD3rjZNbuY495dYoVz5Y747AnOQB/SvRo4RSipRKiz6s+Mk1na6NoWj2tteWUcen70S5aRkuW+1XBW4tFb5VjaNkyUBQurHkk15Dca5a3c9u2h+YlzGpSVYiVMsKwhiATyACCTnrj0rp/HfxCm+KGteDpXRtOtdI0DTdDhVmEjTLpsR80oVztLu7OQex5ya6b4ufCvwf4b8I6F43tUv0u9VAtTFIGiiRBGAkfmfxTKWHmZPKkHvXFRqRozjCo9WzoqpyTcT0X4MftceMPhyV1ix+x39nHbpcm3mJDXod2a4RnO4pM8GYUk6qvAGTX6n/tB+PNH8GSfC39pvwliz8KeOFsbPVrQiRrq3V1hVUt0yCiiJfmLAkvGufvV/PL4mto7HUJrTTeT5SALAQNu7G8EDgMrAg47V7ZrvxP8AiBrHg/QfAPie9kbw5eSyahZ2rSCWHzkBTcRneGGcMC20MPavusFn/sabhJXXQ8WrlvNNSXzP1+8UfGa7+OPh7UvH89otk+l6lf6dbyLiFZoLfBVlQk8srgnnnp6CvzE+Muu2Xh+6fRL2yktbq2Zkfz/lCMqgpGFAGPLBEkrn7xO3tivfPgL450HXPAcuiqWga21uISWsvzvFFNGihz/eDMrMG5HQcgV87ftM+HJIta+yt5s1kWuUs04fzSkpikleQkFkO0ZJJ44A5rzoYl1antJdT7TBxjChGMdkfDfjDULrxAW8TXt0UtRI4sg+f9X/ALK5GQzZJ/DjtWWfFunaJeXWpWah3lgMCKWAaBwmxJXIHBJYsoB6jn36nxjDqR1NYNQgNtcQIZFQBgy5G4ZUcKvcDsOa+fPENoYjLYyMwK5lJBypBGQce+e/evqsLTi7WOCvOSZU1fUNMgmMem8xSlZAp6qwUHHHHDZrDXWy0nlgYHPvjueSelZd/ELN2tpSGZTg4xjP4cVnWnzXICche3uf8+tewo2Wh5TlqfvP/wAE6v2h3+HPw1j8NX2o3Nsk+rpeKrEvaOAxEi7R/q34RjKBnbkdev8ARh8I/wBsvwd8T9dn0Cz3wtbPEplA3piQbUDOOGMjcLt6k4xwSf5Mv2YNO0yX4UtHdtEk91O8PmPIymMEf6wqARjK45OWzxjg1+oXwC+Iz/Axlk8IacNb1G6XETXA3yCYoVIVEB3qh+51I79a+Sp8Q4ijjXGMrQT10uc2NwkJ/EtT+l1bpAAsrYYEg+7V+Nn/AAUM/av8V3Vlc/BX4QX8thAkvkaxqFuxSdyRk20MinKoBxIy4ZidgOASfcPhH8aPiBqXhK78YfFQyjVoIybezij2rbho9zB8/LuYrkcEqp4r8k9esLy61mS/vv8ATEuZ5ZpZBx+8lYnPPPc19FxDxQ4YZex0cvvt+h0cJ8OKviHKrqofdc+TNI8PabFfWeisnkrPLt3OAMOx4Y+3cjvnmvU9M+G9pFqplt2Y+QCq+XlchTyXbOCD/hW3ceFPD1ncRRLFNJqE0qsXjQlFUZwCexwBntya/Tn4B/sxan4t8F22s6faOwnczyyt/qlRhs257nuEzkn2FflOYZyqK55M/c8qySWIfJFaI/J3W/h7ZpM2py2/2yG4OFgYsVRk4LZ3DBPbOfrXxx8V7CLwvqsl7arN9mVVADToxxj+4SDw3BIHFfv58RP2Z9Thik0azuEmmjMkphOVkIVd+ECg7nxkbR14r5U8Rf8ABIf4zfF61kudP1C30lSIhCbhGkLFiFZXAIOFGSCOC3HvXdkXEMJyTmzzOIeHatH3YK7Pyf8A2df2v/jR+zz4xHir4ParLpsqkedbsPMtLmIN/q7iEnbIrcj+8Ccowr+xn9in9tf4bftofDP/AITDwoF07XdNKwa5ozPueynPRkJwZLeTrG/b7rfMOfw1u/8AgiDLoohmk8btExR1uHa3jAGCcSbdxKgAYYZ69BVP9nX9kX4z/sc/Hax+OHwl8S22t2VmxS+02ZDbfbbCQ7Zock7S+AXjyPvhSD1r9MybPoKfLB3ifk+dZDKcLzVpf1of1UC4AcM361Is4YFW45z7VxPhPxh4d8a6U2q+GbpZoFUZVmAkjDdA6k53DocZ5BxmulbOwcg/1xX3cJJq6PzycJRlyyWxqI7EZHWlLEEc9DWWLhifmbipfOWR/l6juen5UGMi01wFYIzck4x61BY6ha3csscWSYHMbZ/vYB4/Aivmj9pPXtU0DQdG1XS7q5sZE1RUa4tRvaNWt5/nZe6KQGfHOBxzWp+zrrd/rvhrVr/ULsagf7SGbpQcSBrS3YMAc4BznHbpXO8QlUVJrc2jh37P2t9j6SWQo5ycf0pxkO8EHp6+9ZKyh338gdKXztvOTzXQc7kbBkHBB96aJsL8vOOTWas7Yxy1L5mCcZA70A5dzRSVmx6GkDk4IPHTJrn5r4KolzwDjHY//Xr5L/bS/agP7M/wLvvH+jpFcaxI4ttMgk+aN7hgW3OAQWjjQF3A7ADjOazm4xTk3ZIdOEptRjq2faJnjT52Yd/qfwrg9V+Kvwz8PawNH8SeItM068fA8i5vIYpMnp8juDX8f3jP9vr9q/xvoOoanqHxI1ZLWTMd1DYiODCv8uIdoXy1x6EsB+dfENjefDTxRqKalqD39zczAE3F4wlLgEAB3d2f2JH8hXzVTiegtYQb/A+rocJVml7SSX4n+glYX9lqdlHqWnzx3NtLyssLrIjfRlJUj8aueYW757V/CV4D/ay8Ufs2akdQ+DOq6l4bvYJAkyK7PA6jnbJEWaN0A5AZc4ORX6bfCH/gt74+8J6zb6X8Y7G18Y6LdL5jX9kYrO9tyDh49qgQyY6qCqkj+KujC8QUquk04/iYY3hetTV6UlL8Gf09hgQUGR/9akMrA89M9D3r5y/Zt/ak+Dv7VfgWTxz8IdS+1RW0v2e8tZgI7u0l7JPEGbaGHKsCVbsa+hCz7RvNe9G0o3jsfNVISjJxkrMnVvmCngg0m9ehOM+tQ+Y+4Mx6jH5VGdhwWHfNEFoZuWti4sjcZ6mlLfKGzkdfqKoecxIX8OevFKXJIHTHqf0pxWpMpk6SBvnQ04EZ4zx0qrvAwWJFO8/amcZBP0qiOaxMx5IPfqaRVLOCpxg1E5YNheB3xTlZiMEjimy0+pOX+bBHrQsqjG7g8iqxlCjg/Sl3ocb+cmkJsnV4ycq3HTHpT4plwAeaoq6rjOBzT1kQcA8A8U1FiLxywBIpFbv0qt524KhJ+ntUbN8+eSB2FOzJvqWywGCTnmn5KHJOc5/CqQYoABz1xUgfkBacYXVwUkWfPXHHSjzGwCTkVW4Kb89aj81icE8elO3clsveYNm4D73Q03Py7egqvv3AL0xUQZ8hSeB61VraClYteayrheOe1fjp/wAFWGUeNvgXEc4k8SXrfXFsn9a/YIvhQRg59K/G7/gqzO0Pjz4DtsZkHiHUQzAcAm2iwPrjmssTpTkka4b+JGx8JftLM3/ChvEO/wCbMUP5+emD/nrX218CLcReFdIiiU7BZ2gUf9sUPc+9fCn7T0zj4Ca8eqbbcH/v+lffPwCTPhXRUlyT9itCx6DmJMcHpgdq8rNX71/I6qSap69z9z7WOP7LGF5G0D9K5rxX4M0LxlpZ0jX4fNiySjDh0b+8jDofXsehyK7a0hH2ZI8YwACfwqaWBVAZeo6V+VqTjK63Ou6aPzM+IXws1rwDcqb39/aSsRFcqPlOOisP4Wx279q8inhR8lunSv1t1zTNO1HT5bTU4lngkBDo4ypH0/ya/PL4yfCK58NK+ueGmkuNLXJkj6vCPU92QevUd/U/RYHN1L3Ku5zzo6XifO8/lqzqGHyDP51iz2MVyjJKAySKVZSAQwI5DA8EH0rJmnmjZ1+8snGAe1dLYXVtdwJEWX7RtyUBx04r2lK+jOa7PlT4i/s9eHtVm/tPwuf7OupW5iVc27E85KD7ufb/AOtXyP4i8Ca94VkD6vbGONSQJkO+MnBwCeCpP+0BX6j648e0W4JDbgfT2P5V87/Em/h1DxjFp1jJKDZRMJ9oG0/K+4OW4AVB1z1OAa8fF5fTb5oaHq4XG1L8stUfij+zZAU+E6zsAM6hdnB5HVeR/KvXhbpPOY8csCcVxv7PWiXMPwP0/V15t7zUNQUEDhXjdQVznuCGr1+x07fdjzPmOGGfw7189i4Pndz3lUujzeKwBbLAryce1Wvs7RLtUDk966a3tUEDEDksc556ntSvakptH3q5VAXOfEf7WgEHh7SAMhmluT7YES9+xyRX2L8NNJjTwzpm1fl+y25/OJf1r51+Ld7pfhL4n+GvFnjhDP4fR3BhVTPho4iHYwngliy9M5A9q+yPBdpE2kWxiG1JI0kRcY2owBQfka9vAybpqNjuq0owhFqSd1fTp5PzO5t7QLpU6AZUxOD+R4r+jH/gr1oy337NHwbsrwZMGg6cWJ6BlSLtX8+sNkW0u4DY5ifg+uDX9Lf/AAVS8MzeIPhz8IfAFs6w3F5puk2KyHopmMUQf/gJYHHeoxUlBXOCPvTUT4h/4J/fCe6g+Ilr8XNWiXyri31Oy08MMtmIwiedT2HzGIevzV+x+oeA7bx/odz4X1OWaDSr1TBetbuY5pLZ+JYY5FIKGVfkLj5lUnbhsGvPfA3wotvDOr+G9D8NRrb6P4fsLmxGT82ZPJCkD+JmKMWPqa+rbeGJLZLazXCR8YHt6n3r8a4847jQvRoO9R9vsr/M/oLwu8L6mMlDHYyNqS1Sf2n8+n5n48ftr/8ABJb4afFrwhrXiv8AZz/4o/V4LHzrDRdNhjis5LmBSNin76CWMbSoO0v838Rr0/8A4J4/sNaf+yR8DNN/4TnSNOPjm8VZ7y9jjWSaHcOI1nYFwwBy5BHzEr0Ar9Mp7oWyJHHwM8844/rWLeeINMhJlvpP3cQLOScYA+vrX49/rBjK1L6rObcb3sf0zhchwdCv9bhBKW1z4m8efsxeOZv2pPAHxygvILnwvYXk0l9aSFhJbEW0gMpB+V0lOxQAc7uowM1+Uv8AwVW/aT+FPi6y1nwlNqNndarJbSWtpYoQ9yp3BUMqqD5ciDcQG56Fcivtf/goX/wUS/4VJ8N/EFl8PJ7dNQ01YLaDz0kZGuJ2yVZY2UkLGrEcgqeTxX8knxH/AGg/iX8RPjre/GG08JRQ69NA7Xt1p4aa1toY48ySok3MEnlYAZixx8q5LGvvOGeH6tVqtUWi+8+H8QuNYuKw0d+voYNnY23hu+aG0VtUlLGOaKHlW2j5Q79RGw+6OpwT0xX6Y/sqePvjJpOizR+FfDlva2dvHtI3xxzLkfKuPmYnPJZgTjjHGK4j4w+GfCum/Cfwz8YfFTEWtwLPzZw/kyzW16vyyPxg+U20jI5UtjkV614WuPD/AMPvBN2lgdRG4CSSB5YQ+1RgbSoXejDnJ6ds5r3MRUVejrHW9j82dJ4asrS03PDfi+dW8di5m1aCbUZi/Lz3D/Z4Cw3Dc7kb2wSFVTGF7Zya9J/ZH/ZM+EXibw34s/ad/aLXPgD4fpB5GkWmYTr+s3PzWumxkkuIiMSTsfmZSoztJNfMWjf8JN8UvF80MLtKk0gMEcarGitkqjYJ5IBweg6k5r9Svht8NtDsv2GDHNJJdv4Si8U67JbGQlbzxERBFDJKMZdYbWQNGgz8qDnk1yYpzw1BUoO19NPM+64Ey6jmWY8+JjzRim9erS0PyX/a68ZWf7REWrXOjeFrTwxq3htIZ44NGmmWyljkkCG3kjfEfmohBVlA6HpzX5amz8QXF8FubK4V1IH7zOSPTk9q/VD4QyW/xD07xBpeo6s2pXS/ZZb1XjECxQzs4gWJVAB3MGLucknA6DnzP4o/BLxHomu2994ftXu7TaXcoR8pBHQFs89+McV9/kFSGEp/V0tOh+fcaYSWNxH1qCt0aWnp92xwfwC8MalHrMMXksdwLBzhgi4A554IIx681+kdlHa6dogjI4QEDrkYr5e+Dmgaj4espbzVYZIJbo42SjDKox+e4/yxXo/ijxhNosRnhzJuyuM4x+HX+lePnWI9pWduh9Zwngvq+FUpLc+tf2GdJ/aJ1/4+6j4p+BnglvFa6LBuubyRore3st0cmxTPcYVZpAdyIu5yQCRjBH9s/wCzf8JdT+A/wS034p6zcyX3iLXbaDUL/wA0eU58yLzFsjksVih3M0rEku4LHCqBX5Xf8EhLLwp4p/4Jk+HNV0S1WC8utR1g6s6LtabUYruRGZm6v+4EKrzgIABX3t8Lf2pT8SLN/wBmK98PazNrGhuTdaiYgmmx6bNv8gtcO2ZHYAxCFVLHaTnANfn9LMqLxlWWI+KEfc7X/wCCfX5zisXWy2GDy9v2cpr2tt+W3fsupy37YXiLw9c/s0+LvGXhyEw2t9Zz3NmGUDHnjchIHbuD6Yr+bj4HaiL34T6PeBVO2NoxsJzmJ3TLAnkknPHHAr+gH/go34w0Twj+zhrVtcYxFathCwQNxtA+m7AFfzrfsx6zbap8PZtFih3vY6hMqqFBOJlEq55GdoJHPfoOTX1/hNf6xWm1vb/hkfkni+08voRX2ZfpY+hUEhiIZcEghdxyAQuQxAPbOcevWrMZmbMZcP5aj5wwYM2OyjoF9zn2FV5JGaIyTAc84PC89iRx/SrRngMYZl+QOuMj7xHAOB1BI4r9xsfzy7dBZWkAENqu8LIojDfeZ2GC2D6c4xmpNicJlgvIAbjP95iQc5I4A9PrT45Ujlx82UJG7jIJ65P49qnD4cMBgKSAR0BGM/kOPqahysgVtz4l/bn8HWHiP4Y6ROYFu706mYbC3X/WzSzR7FijHXG4pkgHBIBzXs3xm/YZ1X4IfCPwZpNiFup4LaA6kI2/dwTP5aPsJPIDEqWPBPIAAr6c8V/DTS/FHwM0/wAVRSf8TvTPFdjFYOcf6OzzQM798FkGxR64Nfov+0H4T8ReKPhddJ4P0a21++jXZDZXVyLRJQw2kSSkNtQAknjPcc1/PvHPEL+uSpLRxl9+iP7T8L+B40sooY2S5lVjf0d3ofiB4B/Zt8YaV4Yi1O/klj0hts1xFaEBxE+Plx3kkbgA8Y5OelfFnxu+Buq6n4rTS9VtR4esJrrzxHM4nkkVFLJyhC4BPPOc8HBqn+0jP+0J4D8SQX9zf6po+seYqrbWWowmEbPlCAxTGSVwcAM0eCOTzxX39bfsu/tFXH7Euv8AxP8A2h9QP9uQqJbKzu4Q97agLuDTSjAyyjIBG4KcNycV5tCbgo1pVFqz65YWGI5sOqLVup+T9r4AttLvnTTybgxAoH28FAc52gkCsDVP7LunNrK0cpQD5Ttc89eOa+Y7y/8AH2t3stxf3F5KjMS32aURbwD18vcuP1re8K+ffagLF9GvoEi+5JJIjbiPXYSw9f5V+q4ejGKvJn4dmWL5qjhTVkj57+PvgOPQ/F8d1pAZba8RZ5CP4WU7SOOSOhA5xX9FX7GHivTfHX7Mvgy+hsRZLp8BsXty24CWybyyeOD5pG/B9ea/F74u+HbuefTfEzoZYoZo4Nm3cHZmJC45J3ZIr9ov2K/CCeEf2f7CMy4a+vr28QKhxsllCopLAAHABwM4HfJNfTZZieZ8nkfmXFOW8uHdd91b57n1nGs8imAEqm8O4AB3ketQ28qrPswplYEqgOcr0ycdPYHtzV21ikzuX5Tu4b8OeKiWMW8xMgJVhgsDt+X0wOvNezZ9D87La4OFjJJz0HH5VIdkLCRnJVBlh79sf1qhdXtnZxeZcSlE7qvJPtgcknoPSvjz43/twfC74VwtZeHmg8S62twkTabBP5TxrzvaRyjBdmANvUnr7xJ2ZrToym7JH17qPiPw5pEC3Gt39tahEMo8+ZI8KBgkhiMjH59s1+YHxX/bf+LHjDX7zwT+zboJgtYSUfXLtQXyhx5qRyYhiTqFMhZmHPy9K+J/FfjPxL8RvH9/8bfGlnYrf3UMafZ44nMKNGAiEI7MDLtA3MOCTuAHfwptU8V/EPxAdP1y6k/sqAl47VCywMwIG54wTkAHPzZyQB0rzK2YqMrQex9Hgckb96oe/wDjr48/GiCW5tZfis8V25Ikj0/KiUH77M0KKox0Hzd+D2rz7R/GPi94nhPj26jttRhV7iO7upv35Ri2Qpz06YXnvmvANE+H+veNr288R3KmKCNZkigPRkQfeJ9TkEHocn2z9D+EfgkfE3haKz0+U3d1YX62VxISwaFbzckRII+VY5h5b9juXnivIxuOouzrNNn3nDuaZngE4YCtOnF78snG79Ezho/2hZtW1CWwuL3Uo7WIJHFcR3cjSkKNu4xFhvUHO1d4IXk5PFe8fBn9sH9t/wDZwv5/HPw1nbVNLYRGa5eIXsEkUZOIm80M6gbjuXCnoTwAa/OLxPYXfhq5hjuVXy5YsBXX5QcmNlA9NwP519zfs+XuvS+BJLzwdqji4g+Uwz/vPJnjXJgniztkSVeY36spx94VdTC0owVSMVY1lxhm7qTjLFVE3o/flr+J/Rt+yT/wVF+CP7c/h3U/gP8AtD6JovhDxnqmm3dvZX5tLWOKa/SEvbzRXKRRyW0hlUBldihVsbscV558G/hN4i+NHji08GWMn9n26I91qmoyIWj0+yh/11xIuRluiRJkGSRlUdTX87fxN1KPS/Fdp4v0lIdM1+0aK9FxYPiCbOHjkTGAByUYYBGCrZzX9Qf7Bf7Qfg34m/sYWF94Whjt9fvLtovF7x/KTeWZP2a3Ve0Cwssy4O1mfP8ADXg5pkirzhOCS7+h+reGH00q/hBwfnLrTq4mrWaeHVSTnGnUacd5NtQ2lba6t1Lnxd/Zj+El14Z1e4+Ef9tQaxpFrNqESalcxXa39vbLvnjKxxR+RMIw0qbS6EKU64NeKfsr/AW5+O/iu7064vn0nRdJsnvtT1SODzzEmQkMSRlkDTTysFRSwwNzHgc/eFjHr/gnxnpmq6rasrp5F/HHKOJbaYZwRzlZYywwexwRX0fonw88FfAbwBH8K/h7IZbK+vJdaml3b3aKfJs4nbrmKFskdiwHauDFZFD2kOT4ev8AwPU+D8F/2tvFGVcBZ1T4nrPEZrGUXhpSilZTunzKyuqb1irapnwd8TP2KI9G8ONrfg3xnFqLi8sdPis7vT3spJ7i/nEMUaSrPMm4fNIwx9xGPavxK/aj8Pa9BrL+GdOmjeDTZ5UnuV3Rs+2ZYUCI2GJMmeCBxzmv6aPjF4yHw8urPRnVWbwuiaveI6B9mpSqXRiTnBtYNi4x8rNJ61/Op8VvH+iwX2o+Nhp5v49fS2vYQ2f9XCC2ZGGcGRpN6nPZu+K5JYWlTrfuFtp/mfoFL6WvHvGXCmGy7iuvF1ZLnqcsFC6lZ04tLy1fqj59tfhboWoeGZ28RXSWcNmgke8aMDMjFVJcIMlQvBx7EZJ58b+IvwQ8DaTby+KfBd3/AG5p17A32d4gsTB4cCR2BJJCuxzn2GcmvZp/ih4W15c6lbjT9KlVpRErZ8yIqEjV8nqPvbgeeABxmuOgg8H6RpeoN4eke6bUWULHKCQWT5lTAI3ICd2xcKe4OCa9DDTqQdz8pxHJ8J4kvw21C+8C2ulTSCGCWX7RLADtWOV8bj13DA9emcCvH1tNK8Haze/YS11aBWj82GTzG543FW+Vv9pTwV4GDzXoniy91+XT3h1W/QSxh/LhCsrzEgs2ApAVVAwCevSvI/ht4d1XUtait9LFyt3HJzE0O+FgzDYFQfMzkAnBOMV7lKrJRcps8yUVKahFam5f6RpOq6Fc2+jXFrbGCUx2VwF2ebNuRgu4gsqkMWwwBUrwfX7/APgh458U+Nfh2svjB1ur/T7mS0+1Y2tcJFtAd1z97kjPcYPXNeReAPhx8S40k0fSrNVttU+0i5uJEAEiSYXIUjajKFwgHKc8gmvqXTdO/wCEd0630STLzW64fsNxHP59vavCzfFwqUlbXU/un6D1DHYbiitGNVwh7NuUOk9Ulf8Awt3R1+nnc4kBGV4z3A7/AMq/Mz9uPUZdb+LttoMM0m3TdItlVY227ZJ3kkOfcqVPSv0r0yZgwjZACGI7/T+ua/In9ozWV139obxdPDgw211BZqQev2eCCMjjrlg1PhOhzY5S7Jn9LftBs7WH8OHhW9a1WnH7m5foeUaVC3/CUxq8jy/ZLB2BfruuJsHPoCsZx6fjXXXr/wDEvuMHafLcg9McEZxXHeGmW81HVdSVmbM8dqPTEKAnHbG9yK3dW1QWVhL9gZXuWUhAw3Kc8cgHkDuK/TJeex/hYt7I4Jb+68Q/Euw0dc/Z9DtftM+D/wAtpEEa5+gYevU16pIeTtJ59eDgf0ryDwXZW3ga91WTW7pZZ76RGMgQrlV65687j0HGK6e48f6OriKNmk43cDnGeuKxU41NaewOFnqdgzlVwc8Z6GoGmZuFGf8APtXnV38QIODBCQAMnfgE9M9z/X8Kwbj4jsygRyRQsucj72R785H0rSNJ3C1kers4UFB1Byc8isfW49a1LTX0DTZiIJnUzxKPmm5wqHsRnkD1/XyC5+I07S7ZLjBPaNSRwPXkc/l1rqvhXr8fij4meGvDb3os11PWNPtWup8LDEJ7qKMySHIwi5JbjoDWeIThBztex15en7WKXVn9OH/BP3/ggnL4iudK+KX7aM0kOmtiZPD9kwEsyn7qTzKfkQjlgvJzgHvX9YWl6D4H8G+DLbwb4D8PwaHY6bCtrZwW6iOKKJRj5VH8RHUnJPUmuc8ffELwn8I7WGDVbm3toA5gie4lSCDcCAqtI7BUU9ck4Arz7xr8c9PtfDYvbHUtJdpdpgkjuQY5AevlP0lx/sZya/lPPM/xWMqudd6dF0R/cPD3C2GwdGEaEdX16s+Bf+Cn8Wv33wNn8L+HQj21xPDBJ5o3Jg9SSTjJ5APXdjHOK/lt+IHgK80q9dciVYnaNpD+6LMmNzEHrtGMHvkY61/Rt+3b+274O/Zk+C15e/EGCHWtc8QQy2+laAxG66Zgyme4B/1drGfvH7zH5VO7OP42PHfxH8c/FvV3/wCEh1CXUg4DGJfkhVlBCiCAHaNo4BYFiMnJNfpvhmq1TDyajaKe/c/KvF+lSpYiEOa8rbdv+HP1i8N/sPeCPix8LdQv7H4j6fF4qgtYbq+sbYWjafpAvRm2gv7uW8jmkmZQvmC2glWEnaSzBhX40+JvCuv6J4uvPCWpwpFf6dPJbXKJIske+JipKOpKupxlSMgjmvPrXw4ZdMvNS1BYVisnSIowXcXdWZQOASDtI+vrTLTTNXsLSDWbOFxbkhkZOACpB4bpkY45r9Nw+BrxU41avMntpax+UZlmWFq06caFDklHd8zfN8uhsX1g1vJhzjGMHHGD/PnvXK6lqkeitG06tufO3b3A/wAK+ttC0rwRrfh2z8aeK5hHBOSsixKHOeQAFPGOpOTycY4r55/aB8Iw6FNbap4UYTaZKSDIoO5GbJAdQTt6djjtXLltBquoTWhwY2d6LlE8kn8XNEwSGNmyOCxxn2NUW8X6oq/MkUZHPBY4GOuScfhXEefOW3lic8ZJz3/QZ5FREc4JOSe/XNfYKlHax8dUqNnYv4o1cuFFwEBxyoUnHr09e9V59SviShvJWVv4Qx2hv6VyYbOW/i9z/wDX9a3fDfhzWfFuv2fhfw/C097qU8drbxoNxkllYIigDqSTVNRUeaWhmuaTUUj7D/ZT/ZZvf2jNQ1PxZ4pvZNG8EeF1WTWdU2hn3NjZaWxc4M8vqeEHJ5wD9+eJfFOk+MLXT/AXgHRh4Y8HaYhi02xjVp2MmCRJNx88kgHzepJJYnmuv8R6FZ/AzwNp37L/AIftUjstICXGtSIpLXupqQ0szgfw9FGCcKAOMc9n8MPEOh63qkFi1wIfsr72FjbMqAjkAyLwAf4iNzYPAr8lzjOJ1pOo/gWy/U/YcgyJUKaTXvvd/odD4A+GFx4mntNP061N1NayNJG6xBA7wKX8otnkgMWZfQsPU160vgmTwb4K0K5a68gBBFe2cjl2jkkICKhLMNgBUAgjAAx6V0PiFrvW9UfS/B1skUcrx3Ez7ztglGEDpjG0kDO4gFtxBB7X20jSfhl4buL3UY0up42Vg7DdGIwdsSgEn0GQMnkdhXzLxDkfT/U/Z7o5LTbWPTdJPiDVbOW+VJW8uMjy3SMAtna2CCuMcDqM+pr4v8e+MbLU9amVGmhjViQkoSSRBgMoZwSrDt6evNekfEf48+JPEN3JdQb7d3ZkECF2wrc+XGvDEE5O3acHoK+VJ9R/0kpqEM0E7blmDhoimDlOGG5Tg4wy4I6V72UYdttyPBzKo+W0dj0HwX8QNI0G7gurlfs8VoSTHIAYskFgcHIAyPmBGBkEV9G+MbW5+I+oaCYns5YZk+1vEscaM0J2sCWcqTGo++djZ6cnAr4FuZoUuEt42JLORzghhjgfN169q/bn/glR+xtpX7QOsD4qeNrh5NJ8LXaxeQ8pCySKokSIFX3ooLbioG0nGTnp259Vp4Wh9Yk7WOLIcPUxeIWGitWflL8W/wBl+51mG51/wQNOjtkJHyzyCRio+cszHbgckA4AAx6Z+T7L4afEbUbQaObVLaVGDBnTZK0ZG1BEADuUjJztOcg5OK/td+PP/BNL4b+LIL/VPAkMOnS6o7z3VzN50squzbz5e6QIF/hChenGeTX4u/HT4G+MPg14hvTOtrcXkMJkE8Bb55mT9ypdgGPJC/LnGeM15GQccRrWox38z6riLw9nh4+3+ytz+dP4neH/AOw9Tgt2mWSeKLyrkLhjHIrEjcRkbivPHb8q8veRVtin3nYnYOg/E9q6nxprWpa54ivby9wrSybpFT5cS4HmZGcZ3Age1cekcrRgiM574I/DnrX7Bh1JQXNufg+I5faOK2LOqX1zawozSgZAGD/tcfp+Neh6JKLfT4IsHpzj1z1rz66twsEckgG4sMdTjB6f59a7DTZUS0jROuMjn/PFKrDsZwdtDsEuGZjhuf8APWqk9yowQx5+h/xrMSQH5egz+P1+nb60TyMWw3H04Jrn1Wo9hfM2ngY2/dB6Uqv5ZD/xDJOf06ZqmZP72Rz178de9TGQlhvbOf5USTewKPUktn8+9jhyfmYAFee/9a64QFPkbPJ4zx0rldBQy6/bRL03HJHspznHYV6jJaAHaeOgxUSl3LscymlwXM29lyxGDjj8/X8c1oNpphj8tI8Kp4C4xjGT+vFbWn27McxggKQcdK7BLOJ4yUG8Y4HXB+nFZuqxNdjxy5iIzt5wee+K5jWWY3SRsTlV2gdz359B/OvU9TsTBP8AKuGAB9+f5V5trbf8TR1GSoVPftXTh5XZE4W1PqD9irQf7U+P/hmzl6T6tpwwMYbFyrlfUZ216R8U9RTV/BvjLxC77ZNY8V3Um5jxgXl0wz6nAA7iqn/BPK1jn/aO8M3cv3YdT+0vjHWC3llwe38Ofbr1rkvF11NJ+znaahdOhk1DVpZ+Dk/dnf5h6nfnHYH3r28OrK7PExH8Wx//0P5TbjxHBH4dXR44DOIyzZY4C9du1T0wSTx61yerXt1HC2lW5UZWJXAAAZJAH5HfBI/KuU1PUZ7aQiTdFIBuAbJ+XsQMdxV3WWkt54p7kkme0tpB2yHhU7gfQ9fpSp4eMWebJW0PQ2lh05JdI0++cQrChK7sK8pIzwM4Cgk+vHvW3Brdjp2n3WlQXSsyJHK1xhgWKbvkAbB2gsM8HOBXhkOralbgTW3ytho8gc4bqCfQ5qfz84ZskEAkM24/7X4egpTwkZascYnud743D/vElIuIkCxsF+XB5bHUZP8AnpRpfieTS9WsBazsj3Agd9vzBGl46c4KgnB614ak6uwToSSAecgcZxz6Cu8fTNQtNW8OFoGVNQgtJrYgg+ZGJTHuBz/eQgZx+VTDCRhsiz6g+F/x0m+Ht/ceKNHiP9qorra3iNta33YG8ckkkDrjPJ/H+jr9ib9r3QPEPhOPwwLkxXejNZ3V+FO/U9cvb35C+wfIkO8qpAyzY4A5NfyENrE9rekZJMMhxgcDBIP5dK+0v2YPj7oHwt8QW/jTxBeedf6ZfRXcFvt+SQwoRE2QQfkZsgYOGGfrph8TPCz9rHbqY4ilGcbM/usj8aaHEsa6nIIJWKRuOqh2BOMjoBg8n0zXmHx28CeA/F/hux1PXIN8ltq+mvDNHK8TB3uEiZQyEZEkbFWXupr+eLwt/wAFDYo1tNb1Oee/VZGEsMjuAYmZiyk88qhBXg/MSDX3P8IP2pNT+I+hRv4mmt3t7a/trtrkEiCGC3khcnLMf9Un3mwMMT2xXq4DiqNeXI42PLlgrLmTP2U8O6DonhW1lsPD9uLWGaZp2RSSDI/32yxJye9a/m4AUHArgbb4leELuOGSOfDXELXCRkYkMatgnb17dPTmm6Z43ttYe8u0khFjb48qZWOWVRmR3B4UKeB9Dmvr1OHNuea5EfxI+LXgX4R+HZfE/jvUI7K0gjaTLnLuEHzbV6tjjPpX4j/HH/grZ4i1G9i0r4G6W0KE7nurxQflDEDA54YdeB7HvXjP7bPxX1v45+KdY1XMi6RAPJ0i13HDbckSygcA4Bcj1x1r8x9NeImxOpStEt5MIopOhYlgueOu5srX5vmfF1WrVccLpFfifqGS8HUYU4zxWst7dD9hvDP7fHx71XRI7jVNTtrOJwGSSNMkg9RvcnAB4HHtXzd8Wfiz8T/ilcPc+JPEEeprcNnyb9VaIspzGAAAARgY3DHHFfFdpfeIBo95pD6goksnmikCYIVYwu3IHTHr1B/WHRYte1TRbfUYdRBVo1y0jcshztxnOSpGDXzmKx+IrWVaTaPqYZNgI/w6aTNaDxHqXw28QL4h1iw+z3EUjSwSQMHiL/dIAGAo2noMkccGqNh4jik8Oy3+mNZ6lBb7FMDHLBghUMwbGNgOOOpxivPvsXiyFrq61idb+wnyihGZ0iZcg7g4AGR6evPSvnt21DRbvzLBXidQMYO4bc4Kn1HHT6VEsujVjo7M8DH5ZTUvdPryTWIDBFDJHmIwC4eMqdkhQgoueTweOT3/AD8v1rxXf211FFNmY3JWcgnEaSwuR8q9Quxiir0Gc81g+FfEepa7Zy6db5S5DDKOSMHIBIP930xTNe0++0m9vLVzHPPFbM27gjyiQxKnOQ/zdRyCPSvnnlzp1OWZ4VWg4Npk2ta3Yw+EHez3tPeCTbGrqR8rbNgz80Z5ORnlQOear+GLTTvDcAs7i7kkupbfBgHGxfvDGO/B2jrzXCaUl6ZQ9mqTXIZGZZcbTz1fOAQMYI7gHrXqei6zpHizXGspp99xa2811I/2dSj3ju27YkeP3SJhlY8ryBxW88OoRsjnu3oj074fRa5rngiHUNGtLpcy3bKy8wsqYbcqL1eMHa+TgE8Y79B4X0Lwzpl9D4p8XxveXbSokNpbTIAhZvKDyKMOXRvmKEgEbeetZ8eqeKfA2j6VfTW9rptvDuusozBppvMAZ5I8hY2UbMoABJgMc854jRtVih18eJgBcSpJJJJAwZdzrJvZiVOAMZOCea8Wz5nY2T6M7620nSrXR9e1PUoba9h0WRpIQ7MYZXZtqLIitmMKzLnHyk55ODXi2s6t4Ia6tG0bTFZmtcxwSAyRNcHDNHg8gx4IB5Bz3rrvF1nqf2B7CwtxbW3iGKNhKW+ZmaQyiVs8kYLK3bJ46DMfgX4a2etzaZqutoLibWObVVSZBbtD8oV32hQ7EbgDnK8AmuujJUvekykuhxfhXXIdM+MD+BdCuIbWw1N/sgnlP/HvEkJLspYrwzjL92wB1r6n8WaTd+MfgHpdtrF+dR1LUJgbaNSqLBJG/lLcqm7CpPEnI+9xzzXh/wAV/h7pq2rx3dn/AGbqckgMbBcJPDlUSQZ5KMQ2HHBwOua7nRbaSwv/AAvZ3sKx2OnbpZLQBovMWFCpD59GYnKncxPNYZhKFTlqw3R00pcqaZzWufDrQvCN7pl2hL209mRJIpLszrGBMDvOFlLtuQEfdHHA58k8MJp1x4hnttCM32VBK9sJnV1JVfnyVBGWGQMHHNfVeoX9u+jWGmadJJK2zzrMMQWkbkfOcEk7N6jHqp7Zr5i0LUIPCvxchu75I7b+zdSwobErxJEvER2kptZm2sTn5h7c74DESqQbe5lUdmuU+zvgV4o8PeFfgf8AE7QNMiSfXru40S/DzIPMWyieSOSMN/d3TKxUfU5wK+c9W8W6v4lmh/tGdpVtkxGpTiIEn5FwQMfNk8Elq9T8PazaXHx5sXgHmWnimxs7W7W4cPJELpvJlLGLKoIiyv3GAp74ql4O+CvxdvtH8c654N0x729+H18sWoKsZab7NP5gW4iRh8/llG3YydrBhkA1plmZKnVl7Z2TsfrOU5VTzHI1PDx/e0W07dYvVPu7anyP8Qb64vtQjkGEaOFrcSgYDrEepP8AG3zkZ7jAr5V8SaiC/wC4b5pgCeOcDPPPc19EePNavDLHMQdqZKhhuCsTk/TJz+lfKus/aJ7nzJVK9QAOi5Ocfga/UcuS5Uz8zx1NqVjDmZpG3N0b/PT09a0NOtmlnRD13D2PX8ahtbOe5l2RRF2fgcZ5Ayf/AK9eteAPh5rWv3UiWyLF5URcFz0Yj5R+P6V6NavGKuzkoYZzkkj9CP2L/D9z4j0bUPBsUQludbuRDaxs6JumjXeiB34Dy7Sqj+LpX6X+FZvDPgGNvGcd7HPqsdyyS2bxhbiIhPLkjgVhmN1L7Qqg7huIzjJ+AfgXYeCfBvhDT9M1iW3vNQjmlN7FC25xjkMrHH3VHy46fNg5r9rv2EvhdF8YdXvNS8D6NNaLaxkTX1/GjpGs0jeUIZR825Y1DY4LE9hzX5+81w6qVK03bl6v9D0K+TYnGY2OHwsG3KyVvLqzmNYhs/Hfw+OteFoL559HjNzfsAyyIwjZissZJUqiNnIIzkntz5NpHgmabSdP1q8w/wBpSOYQdD5ZAZR/vEEe1fpP4v15tB+O7fso/D/Q7XxJNLpc1z4mvL2SSNbe2eIs6xeU2VkWP5iWDcsqY5Jri/hD4S0vxzb332iFTYadLFa202MebAFPkspHKgquGHqD7V8LnHHUMXO0Va34n9E5R4LYvKcN7WtJS5rP0PnbwN8Fbu98SQXOoWbW9tv8zyx1w/ptzlx6E471+3lhr2h+Afh7png/wraIkyxkSK/zLEHXAYg8PJ7Hj1rJ+Efw10zTfD9x4+1hI1FljynVCx8xs/NtwR3HPp6157ZazqWreLBeTXP2qJJSfNdVC/Jzg4wCeOnX1rwqMJYr99P4UdmKr08FJYWk/ee5614G/Zktb/VIfFXiWXzXJaYMBtlCvztKg4THoMnacdK6j4jad4X8IyrZaFOkd0kJJOclWYkjPXr29Kztb+PHhLw9or6s91N8se50cne7gfMu5eF/A1+cPiD9oTWtY12XXGtZryAgACQ7y6nKjAbncgx7GopUKtSfu6HZKph6UOapqz1fx5r99YWrWWryOtveKSzxx72bk4HXBI6+nc1+bHxdutW8MatHro1uNIpYt6pLLGGWPBUOhYbAcdwDhj0r13xzr/iHxHqC6v4bmlji+0BYFEmUiVlB3wrnc2SeuDtyR9fBvFXhmfxNHNqNzrNpcWUw2K2I1iilY7XMofOI8n5iCAD2HBP3eR0alOzkz8p4kxdGpJqCPMvCP7QfxBtdTEeiSvf7FV3ljDMqhe5KqhwvckgelfrL+zb+1JpXxJEOh69dEXlwSI2baqrgf6vgDJ9OvXrnr+b3in4Z+NdP8MDw/cqbdtDlUSBS0sDl9uCjL1TaQQPmXuK+W9c1Xxl4W8cT38I+y6nDKHlkWUhSRhg6gADlSDjgkGv17I8ymrKTPx/OsBTn01P6k0ud20qQRwc9a/J79r3/AIKBfFb9m/45T/DbwrpWk6lYtpsFyjXiTear3KyKcmNwPkI3Lx1HORXjsf7aXxm1Cws59I19IZhHtmTyInEhUcsN4JGAORxXy58UbqT46eN18afEmX+0NUa3itDKo8kNFFu2LtjwONx56+tfS4jNY2tHc+bw+Q1ZWlK1jpPE3/BUD4vfETToLLVvD2l2Z0u5W5jltpLhXMsSug3BiwKMHO5eh6dOv7h/swXk48Ka1A95HeoNRidZoQFjctY2xYhBwoyen8q/nlT4H/D6ON4YLeRBKCr7ZXLZ6ZBzivs+1/bF+Ofgixaz0O9sI4tipt+wxMTsjEQPBHzbAPmOeea87D46PtvaVGdlfJZ+x9nTP3gEoQbm6t0z/WoU3j5265r8HfDH/BUr4y6RcG18YaJperRLIRmHzLWXA6Dgupx9K+ovCf8AwVQ+D+oyrF4z0DVNKOOXi8u7QE/7rI//AI7X0Ma8JK6Z8tPCVIuzR+ofnMpBJzis3V729tdNmm0uMTzqpKIx2hj6E14j8J/2m/gp8cL1tM+HOrm8uo4vPe2khkilRAQCSrgDAJAOCete570HGTxzWkWmcy7WPyc/aqt9Q+Hvg+9+KPxOkgupjKAgur6UohlO2OG2t48R57AYJ6knvX4M/F7x5r17aHQI7tr4X2+SC3u7hpH2tgOyYJCr0CjAx0ziv1N/4Lc+IpLfSvBnhuFJP3011cKwI8tmREQbl67l3HB5xmvwku7xYYl8U3sm+aO2W080sSGlxkIGOTjpwByeB3r864mxEvrHsk9D9L4ToReH9rJdTHPhrSP+EOhEV07X89tNJcwudqq+1mRl5AOADknketeM2vjDRdN8NaVYSQBpLCORWnXIMmWIIYfQ5H+HWPXPF8UGjXYmi8y+vpFRCWPyop3NxnGCeCPfivO7hbb+xLiFmw4xIG2/3RxGvt0z7DFedhqF9We5ia73iUtS8bTan4nl1vds84oHHUlVAXBHQ5A471zN5cRWt7KlnIykNvUgkDknH4iqujacWSS+nwRF+9bHIIB5Gee/H41U1C4N5qkksSYR2Lbc/dGeBXtxilojxp1W9z7h/Yd/a38d/sl/HzQ/ipoNzLLpbyx2ut2QbKXmnyMFlRgeN6Z3xseVZR61/oFWWo2d/bx3lgxa3mRJY2bjMcih1J98EV/mj+CtF1HW9SXTbCPfLdZRVOPnZuNoz3Pav1F8K/t5fti+DV0zw5oOuanbS6fbxW1ul9dsUeGEBFwkhCgYXAHPpzXVhM5hh241Nn2PPx2QzxSU6ejP7eWkcnk8noBS+bNkbug4zX8ynwi/4Ld/FvS7uDQPjR4c06/lBEbNEXspmOQM5G+PcewKgH1r97fgh+0n8JP2iPDMPiH4a6xDdtsDXNnvAubV+myaPgjnocYPavpcHmVCv/ClqfG4/KMTh/4sdO578sm7B3dOmajMpbKnk8nFVyUGCx496/P79q79oLw14D8VaTpBaeTU9LlS8NtGSqyRPkLgZXLkqVR92xWyGBziuyrONOLnI87e0UfoJFdW7wmQyZC9SfTv+VSLdQNCtwJFaIruDZG0rjIIPTHfNfz/APiz/go1rmm+K7STRVjm0uG9kv7mBkkiZxJGR5G4uXKhjuOVCk8cjmltf+Cjo8MeBbLTfh7dz6vPY+at1balBtin85mIEUynescIIAUqOBgelfPvi7LuaUfabf18zo+oVrJuJ+53jP4iaD4D8LyeLdYZ2soQD+5UyM4b7oUDrnt2968Z+HX7Vvw8+J/jo+BPD0d0JjA86TtH+4dUPaQZHPJUnAODivwPtv2pvEd5N5MCXotlVJPJmupDAZON6+WpAZOMouMDgEV0tp+1NqvgHwxP4a+H0aaNp8yMGuQuy+YlywBm3HhM/uwAcDI714eJ8QsFCaUZK3Xdv5I2hllS2q1P3w+OHx28JfBnwz/auq3sSXVzgW0PLPIQfmIC9lGSfy5r5V1T/goP4RtVsBZxwrDeMd9zdyCAQBTtJljbldx+583I5r8Wbv47aDqFzLb+MLm81y0ucsqNcBBAzY3vC7F2DbuemMHBFegf8M4+GPFE51CPWJZdF+ZlaN1mlIeMuqxh9pysiMsq7VCcHJBFctbjavVn/ssFy+e/zOqOVxirzep+/ngj9qP4P+P7vS9K0fVY1vdWUCG3bO4SDO6JjyFcYPB7Y55rufHPxl+H3wx8pfHV+LFLjhZWR2QHOMsyg4HueK/l/wBKtLr4Y6wviHQNT1Dw3dRY2XRRGdwD8jwF0DhtnDAHDZ6ivr6TVvHvi77Jr8Xjj+3o7iV3kluCAIJEXLJLZvlQxBAGzIY8Z7V2UOO70W50/eXbb/MuGRVZSSi9Gfo94x/ar8dyeJ7XTfhJp1tqdtcOwjlumKQXEeCqskqE7RuH3mx6ECu78DftTJfXek+HviLpE2kajq7iCKSHM1o8u3JVZVzz029Qc9a/GfxAkt94hjnt9Wka4fcrJFItpEwUAttRSoAGFLdASBnrUfhy78aeCrn7X8RtLm1bSbicmO9+0A2w53RM8sbOkJzjghVOfavNwnHFWVb958LflZfqd1bhepGPNyn9Kxk2thzyOD6g1JubbknAPWvlX4B+KtUXSP7M8Q63a38Eu02AJAuVJ+Z4XLOTJ5YIAO0EjnkYr6U88FfmbFfqNCqqkFJHyNSPI7GuJvkAfoP1oa4DDA52jrivH/iJ8bPhZ8JLBdV+JGu2ulQtxGJn+ZyOoRFyzkZ5ABr5wX/gpB+yA1wLCLxZvdzjH2W4X2yS6KAPY8n0rR6fE7F0qM5r3It/I+7Q7OuR19KGlxwRjPGa4TwN8QvBHxJ0CLxV4C1W31bT5WKCa3cMA46o46o46lWAOK7FZFx5Z79s+lVHYwkrSsWlkwQoPIPSvxf/AOCrmsa1F8TvgdoTeW2lz6/eXEWWbet0kEULApnbsMbKQ2M7gQeK/ZdpV3jZyo61/N//AMF3tOl0Dx58MfH+m3DmXVIL7S5YHyYlW1dJkmTDDbIfOZG9QF9K5cyilQlJ9DrwF3Vikec/tRCSH4A68twrKo+zYYggZ89MD8c1+iXwPtHGi6akkbbBb2q5AJ4Eac8V/L/F4h1rUYfsV9dTlWySjySFTgAAbSxGB2yP6V1Pw61H43eINJWXwJqOvzrCimZdMN7OsIyQm7yWO0Hb8ucZxx3r5vFZpRqLmeiPXjl1Tk9mtWf6GNuZEgSMo+QBnKnPTvTnhnB5RgD3xjjFfwOTfFX9sTSCI7vxn41tzyP3k+qJnHYBnpsP7Q/7Xtqga2+I/i+IH5Sv23UQOvfMhIP5V8d9Rot3jU/L/M2jl1bZn92OtyXpk+zspCr+HFcjdoyRN/tcfMOK/iBb9qf9sKLmT4o+KFKdje3uCT2GWzQv7Xf7YkWFT4s+JVUc4+33Rx6gk5x+tYTy6L2n+X+ZccDVT1R/UV8XfgVqpvb3xT4FhU+TETJp68KzYLF4B/eJ6p0/u+h+VPhPNeto8mr+Jztv5pXVQy7GEYOFVkHAII5Nfgyf2z/2xMgD4s+IWAPe+mJ9+2cVzV3+1B+0xdXUt7efEPU5ZnbJka5JZiP72V54r0svTp2jOpcyq5dOS92J/RVrmXUzW+1pY8k5OMgdcZ7+1fDfxE12+g8IT307tHqHiAPJPkfctlDKEByTtbgdfWvyou/2ov2kLpGjvPH15KhwGBmXHr0MeeP/ANVczr3xr+Nfiu1Wz1fxTNcxRJ5aYkUMiEdARHnHt0rsrzUnaLDD4CpF3kj1f9mW6u2+EFppcsxNs15csqHorbs7gOxOSCR24r6Th09YbhFbggcDp1GRk+9fEnwi8EeKr60tNK0Px8dBE9wyrai381Ylzy5JxjI5PavpW8+DHxtN1Hb23xahnkkiDoGsMLgh2A79k/MivJq4VubZ3N26m9ZWyR2gXGMMfwxxiklgXJB79BXzxb6J8WGtlntPiTaGIswRjajGQdpycHuCPrXYf8KW/ayvLC31TT/Ejvb3qCW3lGlSESxno8b+UdykEYIyOetYVcPCGspWKgnLSJ88fti2zJYaFDICFP2skA852xjI/wDrV94+BNa0a9uLfw1aTJLfWthBNKgzhY9iKG3fdPPGAc18c67+zf8AtQ/Gb4naV8G47O58Wa6rZaztrVrV7K3kKGSa7eRI0hidOVkkIBxxnIz/AEy+Df2Cvg/4U+MV98XPEBl1i+vLO1s4NNcothZ21rDFEqMsYUXMpMYO7hAB905ye3CVuZKNLX9D8V8Z/pC8McBYX22fV/ffw04+9Ul6RvovN2R8c/CL4G+L/iywi0uIWWlsCr6jcKRDjofK7yt6BePUiv2T/aC+Pc3jDxf4V8S/EXw7HqWgeFILaGG3hkcYe2VQs8jqchg4DqrApnCn1rC1u5i0qPESiFIk2oFUBVXsFXgAD249q+cvFXi9v3lqkhkjfg7uc/XPr6UY7CRq05Qn1Vv+GP8AMDif6eHF+cZ1RxWQtYahTalGCSk3Z/bb0afWNrH6y/Dz9oD4bfE7RP7V8DXokZcebbygJcRE9PMTJ69mBKnsa9Zs/H1rHbGFNvmPx7Zr+attS13wDrC+J/BM01tJCd6LDnKc/MAP4kPdGyPwr7r+Cn7e3w91JIdM+IUP2HVw/lpLu/0aVl6N8x3RMecq2QMH5u1fzHxT4ZV8M5V8Jecfva/zP9ufovftDcm4oo08r4rccLi9EpbUqno/sS/uvTsz9OvEXiZ7GzaWVipOSPoO9fMHi/4q50e5+zNJNLcyC1hhiJDF5fkj5GSMuRzjFeH/AB8/am8IDTJI5dUghCRGQCNxgqecgqTn86+FP2fvjRqfxZ1LVfFquyaZoMTpGCSDPNIwZNo65iUEA4+86jvXxmEyqtTTqyjax/oDmPEVB01GlJPm2s7q3fQ8y/aU+B8fi+C3mucT2Bvbya7miyYjJG3kSSEjPVgcHGApPc1+MPxR8aeE/hr8Qtf/AOFe3TXui65orxtkMc3Xl7QpGQcHlePw71+wv7SXxb1LQPh4fDOlMpvptKt9TtAp2B0cul3ExzyWIVlA4yD3INfz1eHrnT9S8bXNzr1vLeaTptxDNcwRuVl+zXErA7RkZKPgEAjO4cjOa/XeBaVWdKVSs7+R+I8cYuCnGEFr3PvL46axrOp/sI+BtJvg6yS2U0TK2SFhtJg8QXeSwiTdsXnjGM5ql4R+Mcvij4KaJpWkzkTrZJBLDJ85i8sbNgf7oUEbgCTxjivPPid+03p3xa1S20pdGfSfB8EEGmWEK/O1tYxyZdXJ+9JI2Xc5OD3OOfpL9jb4NaR4j16bSobV72E3Xkw5I2LnLITjk8Llm5wOOB19KmnhsPKWJja7cjx4Q+tVoQoO9kkevfswfDXVGtItZuI3U6jKsIdVwTuByE9Nozkn3wOufqvwpc3fg3WNa+GnioSx6drE1vf2JBOVuIA0EyAjtPEApOMZC+oNforoXwj0nwz4a07T7iGKL7DC1xhU2kSbSOAOp5IJPXOcmvmz41+An10xaicLGyOpBBAXKnKs4PAYDjHINfnuIzn6zV02P3nhjJngaem7PzR8f6b4I0Px/fzfCzTV0ey1O2hivwD5huJ7di8cpbou1W2EDr1PNcPqesXM+pRQxxb3hYOykZDgcnOD0r7J/aA+EWheF/CeheIPCVmY7hrcfagn3pjIoPmMvqrfLx1z0J5r8/RrEx1Xz4v3asxEmeRxwa/RMkxCrUubsfB8T0lRxDh0ep6LpGlnWrh/L+VIwzbScEDqBmvKfGNnBc3f2EOp5zkjOBzxx6/WukvfFFxocMscDYZ+DjqRjOPyP9a4BrqGdm1S6kCRKDJI7fwqPvHPoAK5sTSam30PVy3HUpUlCTP7Cf8Agjbb2/w8/wCCYHgu02CafUdT168EYznMuozIuSSTgLGB9K+2Phn4Y8Qad8eNV8W6ldmHS/7IQraxnEMk7y5V2Hd4kDAHsHIr4k/4If8AjLw38Vf+Cc3hqytPLe/8M6trGmXcYwTEzXkl1EGx3aG4Rue1fenxBe90cy+UzRc4xxyOnX09K/FeIFUp42Tkup9JlGKpqhOlT+0mmfkD/wAFcPija634NfQ7Vx5TzrETnAO35mUDvn17V+Uv7K91Da+HvEGoshHl3aO75OAvkAdR3xkDnOT0r7E/4KZ2d3D4esXILK8zMQO2TnJz9K/H7U/jLdeDvBEHwo8KJL/bOt3byeZwkKrKFjDFs/fQD5cj5OoyTiv27wwcIUOdvq/yPxLxOoVKzWHgr7fmfof4j+Lnh/TLF7K2ngeU42kkeUpAAAJJxkYxgcg+9eaJ8Yp4raWZdSHm7w4dCPkHAJUnPP4/zrtf2ZvhbD4R0m3uPGFt/aV/LG03nXEYZG3OCFi8zIj+TIxgFjnrXEftdeKvhzaRy2kVgukXaoHs5ljVBIwyCr9VAGRyeuMfer7GfF8ZYj2NKN13PJXhQ6OD+s4idnbZ/wCZe0P4/aPp1xJHbXfnyyp8qAh2JXnI6nrgHFfTPg/xY/irShfzRqrADCjJ3ZIHHTAJ6DnPvmv52/GHjN5LaS5mcRNbHzRcwEptx0OAflP4c19d/sbftd2Q8Qad4M8XXcFvHfSG1jeeQhd/8Eqjnk/dK44IyMDmvqcLXc172h+YZllip603c/pT/ZT1LQrK+1vSfEs9ulrHCk9tFLsBeVsxsdh+82duOpBAwa+1I5Io9Mihu25Uc8n9Tnp7V+N2n3y2+oR3qvgxMkyzE9EUg5GM8ce+STjiv0r+IPiK/ufhxc+IPCqie9S2aWKEHaHbbkDJ9e1fg3ink3scXDE9J7/I/r36PvFbxeXf2bUWtHZ3+zJ328jO+Jvjr9nDwtrunzajoumLd3E0f2iVoYvOdgdoAfG7JJ+6Dk1Y/a/ngvv2ZPEMNxIbe31MSATZy0bJGS29c5Aw3OfpX5cfsT/CHxZ8c/jAf2j/ANoeWI6ZpMxOiaRcSiNJrhWIW6eJ2H7qHny8/wCsf5uijPVftx/B79qG6TXj8HPGV14k8PXMEt1cWV9Jao1rE55giljIWZVxwHw+Bj5s4r5mGChzRjFrp6H7riMypuEnTTdr/M/LP9jvw58LvFnjvUfAXxL06HUkk0+SSyWYfcnidS7J/tGM+/TpWP8AGjwB4J8CfEKbRvBch+zx8mMgKU9FOMA+x7/WvmvRpPGmiapB4isp5BqGnnMdygAZSuSchQAc5OR0I6139nqms+JXPiHW5TPLcSN8xJOSvBwOgFfqdShOOJ9tfS2x/PDxuHlgJYVw9+7d7akkXhDW/F2oWWh+G7O4vTLOqyrbIXeOJzsaTjhdoPDMQAe9ftJpuj2OhWyaZpUKRRWcSwwIvCrFEAqADjGFHJ6fic18Y/siaFILnXPEciOI1gjt48D78hcvtznrhVz7EV9yhliYZBPy4JcgA5PGfqfWvvMlpJUva/zH858c42UsSsL0hr83/khwjEcW8YzjLbjxjAPYj+dTqu2YSTJlz0UHknH8QB9O3aoHlj2ElivpgHJLEE4UZ5OMKPemwC7kuJZjiONRgk5ZtwGCPXczfXjrXryTPhuU8D+O2qtZ+Hyttc/ZbuYGONVHzkSEKwHXHBIVuxz6V+Kfjqx8MaVr1zpPhKFQPNL3dwepLfLhSeuTyT3Pev2i/aLgs9M8H6l4nTYLq3CLbb8H98QVBB9QpOF6etfkFrUOi6dYXc+pyRwvcM0odjjJOGx6kqe3pXzGZV5RrcqPvsgw8fq3Oek6J4I0HVtDPhnSpEEei6Y93fXczhM3lwT5SR8YO1AST13f7Ipv7Mfhb4aeJvDGr654luWtpP7TS0t8nd5rJDvZgo5COVOCSDk8nmvnyz+Il34j1C1+HumsY4tQV7y4cbSVjkzC27B6qOEz03ZrH1/X7jwh4bhs9M4gjf7RHCvGXjPlFyc5GGyPXHHSvIr4KbTT6nr0cwjCSfRH0Ppet2GkR+ItTW0RotBsrzVrZWVW8+a5YQ29vs6ARxRCQjnC8gHHPW+ALmHw144ktLCRXEmmi3lk371mmXddXEjfwkpJ8g/iVhkYxivldLzVbnWb4azJItzrdlI0UDnAVECRYAH8QRScE5wTXf6pr2j+C/h/f+FbW+h+3tDPardZ2+Q04LEdyxAY575bPauSplz2N6ePTd2fNWv/AAzuvHsmntOyRhbYzoZOsqxDeSDnO3ccdOWPoM1zvgn4j6h4TXxBcaCgTz7q2DqF4cSKwkA/3C+4D2rqPiR8RNQs/EWk+D/DULWsVtpy2YkC4Zy0eUUnnqME8ZyR+POaPpsegXD6MsKzXGl7RdbSGJZI284ntkBgPY+9fU4Cg1SUJHjYutGUnOJ5d448R6ztt5NSVY2Vn2bF8tSrtkAAcAZJ4r9Nf+COX7Qvh/4W/tMX/wAO/iNK8uh+KrAyx24PFzqOmhprWHPRPtCGSNm6bRjrjP5TeLfEtv4h0+GObaotwbdyDklVOQxA56nBPPTrVH4beJm8E/Enw5410+UR/wBkapZXLPkBVCTJvyTxjaWBzxtzmvVlQ/dOy11Pjc8yrB5lSeCx8ealJq/yaZ/oFPqF78QPC0Xie/YzX+mXjwTSf3oLwtcQlR2RHEqKOwIHSu207xJpPgDwxq3xM8RQ+bp3hm0N68TdLi4yI7S256+fcMikf3Ax7VmfAjw5PoVrNZeI7zR7m0vITbTRQ6nAWaEOJIXilG5VdcKQSCCMggg155+0l4G+MXxJ8L2vw/8ABNlo2ieGYL6PUJzc+IrOe8vJ41McZnKBI0SFXfy40B+ZixJOMfD18dONG7i+b06n5DwB4AZVxP4iUP7QzChRy+nNOtKdWEbwi72im7yc0lHTbqcjpWq33iZ/EeqeJJjc3V1pOqTXTnkyTTWboSe3Ly8fgK/mY+OevG2+E90mk3TRyWipYiBnwySRCNf4eD+65U9ByOpOf6cPCvh/UPCt1qmleP1trcXf2zT3Rr+C3k/cTxiRo2kWRWQMmzJXBGcdK/nO/a++DHjbRvjN4y+Dt55ei6Ro8kV1BlllYvPtZYVki/dybVkJLqOMYHXjzcupOFGn7TfX8z+pMVjKWK4rzSODcXSg4qKi07JKy0T2ta3Q/OHwhrOs6xJbxrHIzMpQMRndk4VVySdx/Gv0Z8HfAfQtN/ZJ0/46+Ov7SbUvFWsvpXh3TrW5jto0igz5uoXjSJIZfMfIiiTYoVdxbkAcj8C/hRrfxD+IOjeA/hLYjW7+AxwFLN0RrUhQJJrh+QkS53EnPBIwTxX66ftj2kfgOHwl8M57fT7mTwpEvlAoWCSOiqr+Su1EMmHYKckjLEAEZ4M+zeTqww1B2b37pH6zwhw9hY4etmOYx5oxTUV0cmfjFp37OfjbxVdl79f7P0mdiSZpFWdkjO0FBktJvOTgccc1+rnwv+GvwW+BuiWereEdGufEGukJLPdXxUHzhxtjTsqk/KcHPYZ6/F3inxb8RLDWILrSpo7S6lf9xFCA7QqzAeZKMOiMx+6vLHqB0Nc43jrx5DPNL4j1IStAGWVrh+V2gDAjyzZ7g8ZwTxRiq068FBvQ+byqMMPU9pFK/n0O9/am8b+LfE2sx+dZSeHrSWXD3FpbLnAIBHJAb5OBkZ3HJxwK4jwn4g8O+INOj/4R3UjqiwKI5GdsTLt4HmIRkN2J71a8XePYJ/Dz213qTaoEaMNbsMqEkA8x2dSfLKgEdzkZNfD/AMRfCf8Awh91afFD4ZXF1BYXUjywSsw+V4zjYzDgMjYxuHII65r0MFgY1KKpJ27H614T+Nb4QzuWZVqXtozXK9bNJu75enTqj9JdBgSW8htpPlG9d3PIXIzX86XjzxdqeueNfEvieCQol/qV5Ojd1LSkqPwAB/Cv2N+Hv7QFrrvw/wBb1LXXSw1/RtNuroKuAtwYYWZWjzxu3AFlyfUccD8Dp9duNQxNfIAxyxxgAs33mKjjJ6n3r6HhDBzjWqc62SR+tfTr8X8s4j4cyf8Asesp06kpza6ppJWkujTdmv0NOPWfFUKmCC4JVmaU5xlmc5J9sk56V2XgyzvL29sNQ1TcZlnkucrwBDAAOcHo0pAz6cV5K16WjbaSRuzjPTntivd/D+r+CdO0karBqC+d9jWJ43wjRmMFmChiCxdz6c4HWvqc5k40LRV29ND/ADNwUVz6nB/EDxNqP/CTSWNlMY4rYKCOOWYZJOc+oA+lcA2p6w7CN7qVjkjAY559MHFQXOpT3shubnarSMXOB3Y5I9+at6bEskT3bqcDCjgkH8PWvQweEVKlGnbVIwq1b1G0apkZoFgkyAp6k7jnuTn3qMLlflOM/wCef/10pPOeOfX1pQQR3x/UVvGNjMj38ZK4Iz0HFWI3l4RSVweGHUHsRz1B5HvTVgMshKZwODxz+f6VajQFxvIUc9OeR60pxvoVCbi7o/uA/wCCSmq/ET/got8FJtV/aMv/APhJPC2lJcaLPY3imS4TUraOHbN9tL+Yyzxyeb5RQCNshWIFfo3pPwo/ZN/Zn0vWNY165k0W08P2H267e5keadLSBWCLC0rFghxtjiQ7S5HGTX81f/BCL9tjVvAmieNP2MvDmoW2jeIvGlwuseG9Rnt/tKm7t7YR3Nt5ZZQ0jQxrLECfmKuvJwD9L/ti/FnXrH4D6f8ACLxZ4suvFvxA+It9Fq/iBbgQSG00mw3GztWEIEdoWmKyGJFLsAdxAAB/nLOeG5vM50n7qb0Xkf2/wNxfQhw/HFylzSitfVd+x+Vn7XHxW8UftD/FXU/it48BWXVGP2C1LHyrGwh3C2twR18tGG5hgmRmOck15Anw1e8ktPGFmYbLTbOKEzSIhMjXdyNihY2JLs7cKoORj0ya+r/E/hK38feKrPw/AIlh0+O3E8UWcm2MefMZjnLPcbhjPCr0NaXjrUtA0WNdE0q6jhmSK6aF2UGaKcQDMidjMqBo4mHEauzHJGD+m4J+wpxpUVZI/nfOMU8ZWlia+spO5+fnxd8B2um6LP4V8LTwRW1k8M05yS004BhG1n5+Tc24Zxnp7+j+K3s7DSbbw3p4CaBp840gF8Yhj2bmutpOQzAnr1Htmu8X4Z6R4z0vRbjVJWs9NtNKsPtO0H5vtheQL8xyZM4Yk5JD5PXmXxRpvhWW4t/hd4V1RbiLVNHdbm6n3OYo7aKeSJ5CBwIkkEfBBPGeletHEydonz1ajFank/hiOytroeFZzbyQRzAKLmPCXMEoDRlWAYK0it37NzzivC/iPJDo/hXVPCtsPP8AIuXiTMhP7tTlHySckAYxnGc5A6V9CeKIU8P+E4poLjP2Sxg8qQYDlorSERkcn5st9BgZr5F+LKf2FeapY2UpniVy0b/89Fc55OcAFu/cdOtd+Di5SUmeVjK3LFo+ZzBNFgOvB7j/AOtUckcsZ24578VoNcyLkMAW9F7/AP6qga5Zm2Mvtgf45r6Jc1j5xleOI8IBxnjjH5+tfoJ/wTh0j7N+1j4X1q7W3WfTzPcwm4kUFZFibb5aMCGlOeAPmAyVOa+MPD+ly3sYveMByrE9BjsO/eu58I+Ldf8Ahz4+0zx34f2Pf6Vcx3EKyjKMYz91jnOGHHHI7GvPzKk6tCVKO7TO/L+WFWNWXRn7na38J/E3xg+MV/dXtu0k128kpyM7Sp5wpI6dRzyORX73/sLfsRfCDw/8Mre68SQpqOpzSFzcTpl42z/CpzsGOOO/Nfy6+B/+Cj+j+F/jfF8T9f8ADr3VnBfzgmGbE4sLrazRCNx5biJi5jOVO07T61/ZD+zzFCujLreh3EU1hfxRXVnJEwKSQzKHSU4JADKQQe+a/nvi7BYvDUoxqaI/qHw8xmDxtSUoK8kZ/wAbv2R/hpJ4VmXQEW11QspSWBAN2Ogk55HvnI+lfgZ8Zv2ffjamqz3vii1ltrFj5E0xG9AAx2nGeCOzAd+/Sv6T/EsF3f3ipc3CFWJOC2BgfU803xH4QsdU8Dzx2ykSqhETx8OWPBPcc+4NfNZbm1Sku597nPDNHE26M/Gj9lr4dePf2ffAGveMvgnp8N38QZrdE0u/1K2N9JBHkPOLON1VFuWUbUcgDkgnmvb/AIleB/hn+2n8FR4t/aj0e80jxdpwhN14k8mC2vJFkUqknlQPIPLDcGGQdgVwGNfYHwo8e2Xwt1KPw3CwguJD5kbsQXQsNrLzncvBwfwNfOf7W994O+HXwGh+EfwzFpbar4o1s3+plED3dxbM7OfnCqEiVsIkeSEXIGM104PGVamMi1pJvc9bD4PC4bLZ4aaTjZ6W3P5hfjH8LdS+DPxGvPBt6/2mfTpVAZf9XPCeY50AGMSLhsjocjtX9BP/AAQM+IQvPC3xL+GmqSCO4gurLW7OA4y0cqNbS4HoGWPP+9z2rgf+GcfBH7RUmn+H/GZNlqqbYrPUowMgH/lhL0zGeq85DdM55+0vgl+xjefsz67b/EDw5eq01rbmyvLaGPYJrVyN4DAgllwHAIxuB9a+/wCLKkcRgJYaTtLRrzsfg3CmXPD5rHExXuptPyueuftg/GD9teztovB3wc8LadrEuoEw2rxTM5tNx4eWHYi577mlZR05r4e/bh/Yv/bF/wCGLb39oL4leM49e8a+GUF7qGiaNZxQ2kWnRIRJFDNCC5ugCXd4xghdue9fq/f6dbtpi6rJqSwxyGM+cxxkMcgZJHXGBX5h/wDBSP8A4KOftIfspeFb3TfhtL4Z1bSLy1jtbfCk3FvdSyYCyRmZy7eWDITsCgYznNfmfDNTESxVOlhoLmT/AKuft3EVLDRwtSeLl7lvwt0P4jtaWOcvqB2t57FznIPzHPQn+f55rAjcqELDHv8AWuj1zUbnW5bvVNRCmWWSSR9i7FDSuXYIo4VMk7VHQYFc3IqoqB8jgDj17HvX9ZQT5Vzbn8JYlR9o7O6Jbxi0Y2/eVgc5966S1m3IBuHHUf8A1q5C7x8oLDG4D681pwO3BxyO+e355qZIyT6nTC4ZeC2BjBz09hSfaTu+ckgntjFYYuDnJ6HBOenoetAnA3ZUDHTnH+fesOUfPrY21mRm2Rk5BJ4PNP8ANUuUiUnAyeM9ayo5APnzzgDPXnFP8xwxYLyvQj3qlEet7ndeA4jP4mgZCBsSVunHKEfpnmvV54GV/LOAc/UYPbrXi3hfWH0fVPt6RGd/LaMIGwAWxznn06YrrpPGOvSyBl0zC7uQdxP54GaxnQbZUX1R6DYxEMoxkDjB7c12Me1rcIAFwSeBweDx1714WnivxK5CmyjBJzzk47cc/ma0D4i8fvb7ESGLPIbYBx07sc/pXM8O3uUpa6nZX0JmumJ5L8//AFq8U8Qca1cRx/wttGfYD/6/FdC114vmmUmfaWxyNuF/75Hv/jXLXYmkupDcHe7OxZj/ABMDj+dd9CjYwqPp0Pv3/gnzatF8TJNey6f2dpOuXgYDjfBp8m3rnAG/OfpXknjq2nj/AGfvB+mvG7zyrLcepLNDCC20DPzHI5+teWeDPG1n4X8O/ZI76W0lnMqzCEuGeOXG5WKdVcDBXOCODW4fHmgKg3zTM3qFYgcADqRjj8K9KlOysebKl79z/9H8avC/wj8WDVFtdd1LQdSsf3CTSXN1DJL5SY8xohk5IUkANwWAPQV5v8Z/2N/G/wAQbvTNQ8GyaZDf2lu9vqU0t5DFHdkSsbaWCNSdgS22I4IzuB9q/L0JHhQI9hGCBk5Hp75piLJKu2NJuMncJGz+eeRx06V0Royve5zaPVH6ifDb/gmnqeraPNf/ABR8dWfh28FwYre3s7b+0d8ewMJXfzYgoJJQKB/DknkV60P+CTfh1islv8UGZXzjdpG3Oe4K3JyPQ9MV+NaXNyqCaGWRVAA4kbj9e9SDVNUjTcby52n/AKbOQPQda0VJ21JjDofr1J/wSng82WOL4iKPK6l9MZQB2J/f5wfYGuC1z9kPWtH1DRAjP4psdFs7W3027sXNlIDHLJM6z2824h1c/wB4qwx7ivzKj17W4QAt9drg8EzydvTJOKli8UeIFb/R9RvR0Lj7RIMk9/vYpRi0tTTlvoj9Dpv2EPHOr30kmlaZqMZdzJtMkUgILFii9y2DwM8d69T8A/8ABM7VNTMt5r+tXmjXVtcRoILzTWlR4WVi0m+N8cMAm3uGzX5Xp478ZomyLXNSQ7sgrdS8H1Hzdauw/FH4jwYCeItUBOCcXcvf1+bFJQvo0P2SeiZ+3Gq/sA3kUtxr8PjG3lX946250+4hVlH+rQOpbB7ZwR0968U0f4U/tQeFrJLKx8J3krKQoQvhQMruwgbaSxUbgwORyRX5eQfFj4owNi38Taumf7t5MMdv73HvWunxo+MkKhIvFus7R3+2S5/9C7/yrgllsH8OnzJWGtuz93vhX8Uf2lbXxSviD4oaZqUVxbFvKmTMkkTygxlUT7qxlGO/uMDHWvqHWP2nPFHhv4HeIrPxIZYJIrF1t3ZCrl5ZQixcYVVILMwOSR3r+YRPjj8Z4JPtI8X6ysiggSLdy7h7bt2a9O8H/Gv4r+LdP1PSvF/ibUtUtIbZZEiuJmkQuJAAcHuASRnuKwlhKtCLcJP/AIc1w2W0ZzXMj6c8c/tD6jMIfDYkEcEyouCCSCNwIHrkKAT7+ma8j8b/ABGsdT0TRtMaQpNZsrLKmA3yTM4Y9uWJ/L8/F/F889rceVku9ttk38EkOARn047V5/dX7Ncxu4LQwujuVGepzgnoOefzrgw2BhFXPsVipN2bPb7fxB4m1zxVdzaAks01/PKu2JSfMaRQFPHU9z255r6y8A+A/HemwWh8aRNbWNhEibCwYBRk44PLEscrjOevaux0T9nvWNW0CLxv4TgeF7kSS2kBOXW3j3EPICQcuFO1R/DyeOuFDoHjW3mN/qepfaVt5l+2QXBLbIGYKf3ZbC4OcMD0/XzsXiYyfJA9OjSlGzkbnjKWBvCDxaTprGyh3FDMzK5CjGflHoOmK+ANd8T6dBrDLd2vmJnDcsuMcYxw3X+ma+0PiT49vdK8J/2zoOsw5gm8v7JbbcPGrbSOc4YDDD+HHFfCvj3xbFdMuoKsd5BeAukjIoO7PzdMFSD1BFdmWUJM4cxrRVkdHYeMdQ0Vo9S0W4VDMOIZ1zw3y5U9MMOBg+tdTD4ss/FFveyTOttq08aNbtOGMW+JSCoZfuhxgc5Ax+fynd6q1xpr6ZOWCo3mQE/wN/EvurDt6jPrmnY+IrtLKW1vpGaN13L1G1wenXoeo9DXtVcqjUXvLU8GtOM1Zn2X4fg8T6TcxDTdPt5dS1OE2auwEyKbkGJ2QyYTcdx2P/B1r0/w18E9HGhWOr6beywaq11JaSTM26LecbPLjADFDhwxGcfKMcmvjD4X/GLWvBmrxi5uZHsRIJSMjKSLx5ibsgkAnK9+o5r9DH8Q+JNW8EWiWj2jxXsSXGm3cb/PFbozB2boFkfHyIckKc4ya+RzrDVMPZdGeZKNtjW8K3qeOprzRvEVvEG0ZzcCTUiEjheOHcd7nBZsom1TyQMKCevGeM9TuNf8dapf+JYX0xII0vPJePyg7uQTbFQAFyGLAf3AOKiuPGN1NftpWiWhXRvFJAt7JlE0pmgdlVRKQDJJGx3MR8oLFR0FS30Os32hDUP7TXVLK+ka2u4Lk/6SJY2CFnVxjdnGwqSQo618z9XcZc3QEmtzibzWfDEVncyzxm4aNVjgWNm+Veu08njtzj1r0v4QeK312az0vW9Qa10bQWm1ORFLu8cUUJZyqZyw3qh46HkV5xqlvpGk+HV1G+0110u7vf3KqFjIBVt64VjIWUqjZxsAO3rWf4VuLeC5W7S6t7K1ubG7SUyb03RiIhlAAzubA2jOCwweCK7fqsakdRpa3NTVfiZB5dzoqFr5bSaUadcSsWEkJlEsK7TyCpJYDoGPIrjfFXiTUfEmow3vmbRbNFcohBJEkfLZG75wCDnnJzUniG/+HV5oFlLZaetk0dyq+ZIT5pQx9XAY5D5yCOQRzzXNaR4rg8V6rqM9haJZwXU8atIqcKLVjnag6CTdkgdgPSu2jgIJXSJb1PUfBHjJtT8bWniXUElkKXLiYIwRWkMLL8hH3IhkEj+Fc8evkus67p9prVzr9pD58epRylJTGCCjONzJkjkEHsfl6c0llpFqbu8068nZLHhnlhQttAUkAJuBzxgknGD36Vy+saFNp0t1CkizSWiiUGNxKgjIBDArwVww47HqM5rpo4SEZXWhla2p6Ro+rXttrEF5Z3KQvbxxzJIrjMpX94pYMOo2ggew9K/p2/4JTfGnTvi7+zxJ4eunF3rvhy9ls9QupcG6uIJMy2kk7Y3sPLZo1LE8JjNfyU6lPptxd2er6FkQypG4QtvZXACzBv8AgYYgdlIr7+/4J/8A7WXiv9nDxF4wl0K1+0S6novlwllBhjufPVoJJucsFXzNq9SeM7c15fEXDtTF4ZwoK89LH6T4WcWUMpzVV8V8Ek0/Ls/vP00/by/ZM+E2gX83jC2WCygm4khfEaqG5/dnIBG48DqCc88Cv52fiN4O8JeHNaYTXUflAYbaTweoz16r+o96+w/jB8W/GvxP1W68QfEbWJ9VuHYnfcy5AJJIREB2pjJwqgAV8U+JpbWbfFncWyST68H9K+44Z4axWDw8YYqpeXkcPGPGGCx2LlPBUeWPn/kY2laj8N7NSGu4i7YAJVug9yK9y+F+p+G7rUJI9Gu4ZXYYKRuCxU9W29cV8O6lp5WZnj2tluSp4J9fY1Ts5L7S7uK9snMUkDB0dDyCOhyP5elfR1cqbTSkfM0s35X8KPvPT9V/s3WzbGUSrDIwMsWScc5Yd/b1r/Qd/wCCb/wH8MfCX9mTwbouuSN9q1DTYdU1O4dQJGuLiJXIIB48tNsSjsF9Sc/50Pw98dJaouoPaxXhljZWSXJO7GRggjByM/jiv9CrwV8dNL1/4X+HtV8MyrLa6lpVpNbOpG3ynt0K4x6DjHqK/nvxEnUw0qdNx3bP6F8GMJCv7erf3kkk+19z41/absdL+BHx3+Nvxn+HnmPea94Zil0tmOXVEZYbwIOcEAKxwDgH2rI/4Jxax4t+Mv7L2pfEvx7NHdzQ6++lwrHEkR8qKJZlyFAHy+ZtzjnNYfxjvPB/x58V6b4W17VrjSYEvYbf+2Lbn7JJcv5MaMP4hO5EYTqTzzg199aBF4U0rxf4n8N+GdYhu7wJZSS6fCEVbZIovIjc+X8pdwoDY54Ga/N5c0YqTVr6o/qtYinXwLpc15RST69t/kfZnjzwPpHgn9m7StRvI/Lkv08+UQn5o04VTg8AKvXHc4z2r8fbvU7JdYuILi8kjTmGN5WCKzOCTjHAAA5OOT0r99PHnhvRvGHwfi0nxHckw2dhbRWy/dDzbQ8eSPvASD7n8RwDxmvw0+Iej+F/EV3P/aSCC63pBGqvg2wEezJYcFpCS3OTwee1frMMOo4eEIdEfxbLGuWMq1Kju3J/np+B5Hr9roHjHwXdjTblrqW3laKONSVCkOv7w5wGGQT9BXzdc2msajcWeq6dfm4+0ve20oV1LPPBETxuBVOCShAwV5HXNdBpOhasNT8Q2QP9nWOgh/sQmDNPdK4I6deWQ7H2ncXCjrXca5P8Ofh/JpF3pUa3NrqaWdhKYZFJiaZlQSOzHqFJXoBhuD2rpwODaZtmucc0eWJ4Zo/gvVNd+KmkXGpSEwSadDFL9lXMMURVWDoh5jJIVwCMFgV/iFWdY0jT/D/iOe58WvY3totsbt5pGMcTWzy+Wxj25JHG3aQytwuM17T4r+IGjWOlz+J7aSCKH7cdDitrZOTEkqrBK79kchgyL1+9xzX5SftR/Fy4mt9I0iykaK68q8S7G4fJHPOk8cGOm3ehPoOxzmvsstwvM9T4LHVm9j0X4zftHWPhDxLaaT4RaEwWdm9ouJZJkayaVvKj6qyyxgnaT91SMZxz8sDxjqesSXvmNzcNHPJKSC0hHy8n1A64wD6V81+K9d1bxFqrQxkzXQLPkHghm3YAJJ2jJUZzxxXff2lJp+neS7INsao5IxlgPvMfUZ7d6+0wdNUlc+elhZVHyntZv4p7UxWTgNE6ujAYIZf8e57iuz8OXlxrmu6bpenxtLfX7xwwWyDLySyNsVFA6lnOAPevDfCl1BcRpNayblPDY79/519/fsmftIftD/CD4meE/Afwd1Ge20PWPE2nNq9rDZxXQZJZo4WkctFI8a7eCylVHXg4NViMSrNhLDSpx5Tzu80nxZYfF6T4A3dhND43ivP7NfQmAF6Lo4xCI84LnPGCQR3rgbe9n8Zz6ha+EUbVLjSbae7vYLPbLJbwWpxNI6A5Cxnhyehr9hPGn7aH7YOj/wDBb+f9nRbsN8O/+E4isIQ2i28ki2jxxkql+YDKCHJHmCTcBxmvnH9nL9s39p747+OfjV8GfjDFpyaHZ+E/FLwtbaJa2E0pspSIibqCCN2GwDcNxDnk5rzZZnCLavqnb5nHQqVJTUUtz8ZJvG/hG61aa1+3xRSrKU2ykxtvzgrh8cg8GunjCmYEMC3pnt9M18uRfufjdcwSxx3S/wBr3AMcsQljfc7Aq0bZDZzj1B5Hav2C0Sza58A6Mt9a2riLSFhCTQoxiG0blQ4JyMYBJyMV9bklaWKpKWx4We0Vgqzg9dz1P/gmROYfjnfxKQVbRrgY6hSJIjX7tZb/AFn1Ffzi/svfFzw78DP2rfiR4r1CykGm6Z4ajnFnY/dQloATErthd2Rnnqa91k/4K2ahofhPxN4k8S6BC82mrHdafb2xLbrcuEczMXB43IAyA/MxyNorsjmVCjU+r1ZWlfY+cxVCpWftIR0scL/wWrj1LR7nwZ4xhjD2yW+oWiuSP3c0nl4cj0C9/U4r8N77wvc2tpaab4ic2en6ciTvGF+YzXBVUdv9wN+AzX6JfEH9ti4/bq0qPwz8QNGi0yKyklubFYSWDb9scqbzjIUYPOec88CvzT+IXjGXxNo994e1J5BqU8pXzF7LuOFYZB59Pevz/P8AFQq42Uqb00/I/SuGKThgYxktbs5bwn4X0bW4rq21Aw+baRBot+3Dtu2kB84DEY79+9eTeI7bT4FuNNvLXyDZSHcQfnCtwNxyQ2MjJBrS8R6uuk2p0RGEyRfJIw43HjPfjnnvjmvD9Zm1W/ga6mZjbhsLySDj+ZAxW+Fg2r9DTF1lsiC4misIjZ2T743Y/MmRuHGAR+tVLaINLk5JPzA+uO1VrSxn1F/IsUdpiDt2/TJIH+NfYq/C3QPEWjaLqOkwi3d7f98w/iaKIhgewO8Hn/8AXXVXxMaW4YHK6mIu4dCl+z94dF9qqarszJZEyIqnPznG3PfA61+g/wCzh+ztrnxf1e71O00walokjSrKCcOJo87WiYHKOOcEjBHBBFfHnw88L614H8M6pf2Uxhu5LY7MN8yNnqDzjCniv08/4J2/tD2fwQ03UfAuqwkvqN0jiUnlHOQqgc5GM5x3r4LiXF1lQnPDvX9D9K4Tyyh9ZpUsSrLqcD+2L+wLN4O0O0u/C979puvIWQI5/eru5KnjDLjkYG7IIr5G/ZE+J3x9/Zz+Omhz+GIZBdfaEg8sKzi6hY48mTBO5XU7VGMgnjNfuX8e7nXfiglzdaTCHleNVLEnYNpAU8duTwP8a/KHxPpes+EfEMsOpt5N9aSbkdHBZXU7kIZenOCCDkVxcJZ9WdG1SV5L7z6Hjng3DSrXoqye/Y/rvh8c2F14Xsdcvd9iupCOONJM7klm4VGOBtO75ckDmv5uf2qviD44+KHjyXVviTAJItCnuNHheJQiSPayszNvUssjYIDbeD6A5z+0Xjf4m23i/wDYpf4mm+aGS98PJcm6iXdtuUTa5I9PNUh+cgZOQea/nVv9eHiV7TVgkq29kq+Zbtny5JpBukdAzNw3Unrnk1+o8c5o4YCCUrc6v6n8j5fhWsVODXwtpnlfijU7HxNL9qiLySSkLkblCrGflBCnPXsK84Sx8fWmoNd6dA0kQPKhgSTwcAe9eyavqa6dpcmsafB9m52xiUbuO2dv3ufTFct8PfiBf3XiW01bSrOK+XT3El3HcITatnonLDd6kdvevyDB8zTutEe5Vk+p63pEl2tpZXjW0q5i85wR8xAHzBSepHt1qFNR03VLy8XUbbzbYIwQsxjZGGNjD+E9TlevrSa/8UdAZcatK9peM5MSQwsY2Vj0Ur8qlTxtAzivC/FfiC4v4YbqKKWNCBLIHXa6qw4zjofXJ71y4LDQVXnSv6lWbO9vLrR9BvbeXQbEzJIB5qu+5toPKruHykjkZz/KvrPwHq3w7t9IbWvh14jg/taW6e0ih1qVIGlRQN8TICfLYhiPMLKpVMJuJr8rZPEuoGUG4kcKx3bj86nsG/LHfmvZ/wBnT4Nn46fFXTPCMd0LaOaZZLuZAWkW13DzmVRksVQ7uegBJ6V9vg3CjFyqRuKnhKlacacHq2fqDYaJceLrGO58bXEWoCGRXhe2meWMxEENtYgYUcAEZBB6k15Z4/8AGqX3g9rLw/btp8UE2Ft7MFQ8aqR80mcnGOpIzX2B8UbfQPBPie+8KWJSPQZorDTbfjgW8a7Uy38DEJuYnGQM15p4n+HWh+CdH1DxfplxazLpyrKFySkhizvXbuIbA9sbSciviqmfOpK6P3PLuGqWGpKL1Z8TeL5fiL4gsdJ+xWz373UZijWMAN5kigbgR03gDnPXPSu5+EXxl17wB4Zh+Gni50tLfVFaFYruMnExLIYpCeMMR5bBuPmBrSufHd7e6A/gv4d2BN950cpmjxJFHG6jzCkp+6Q6hk7dhXy7+138ZNQ0izXw1Zx2Wpatc3M66hebVkASMopETY4JkU5PbPrXdgXOvJQSMcZ7OlDmPvn9mO58Q+CvHGqeOfhnqVrc+GvD2oRT6rpF+588W5U7Wikc/cRwUBzlWUfe/i+jP2mf+CpqQ2D+E/grpF018mPtl3M4EUIdeYvkO7cMg7gQQR0Ffzq/Cv4savaeMY2eQsbgbHDsSGB5CyD+IBgCvOcjPWvrn4UfAv4mfGe21XxVo1jPDFFcEB/mZJZWJLAE53ME+Yk8qvtX6HS4iqZbQ5G7Pq3r9x8PguCaOZYq8It67L9fI6Dxh8dvih8QNVj1zXdSg+0JC3mAZFxsjwWKyylgWZRk4xuIIPPNfOXjnx/YX94dTtLozS4PzXEaqz7h0LJgEY+XH6nrWp+0h4M8b/BtJdB1MGOZFXdLEfMhCM6j5X9W3EEYHsTXwZe6lcXUkRuiwxkIcHjB9RyVz0zxXHhnLFS9vKXNfqevmeGWBl9VUOW3Q/XP9kb9v7Wv2ZfG2n6jPbyS6OZBBrthbgFbuzbGJYxu+WeAHfGSMkgrna5r+vHwh428NePfC2n+NvBd/Fqej6vbR3VldwnKTQyDKsMdD2ZTyrAg8iv84m61C9sZQzHDA59CDx179q/rG/4IX/Hs+N/2ctf+D+tXKm58E6iJrZCfmWx1BTJgf7KTq/03Cvu+HsXKElh5vR7eT/4J+YcWYCNSP1mC95b+aP3Y84bck8+/ev51/wDgvfcObn4PQ463WqsCOvAtuCK/bJ/2h/hBDfyaXPrluHikWLcSdjMwzw3Qgd26Z4r8DP8AguR4/wDCni3U/hFa+GL+K+ktp9WeYRtuMWTbgK4/hJwTgnP517ePzHDSw9SnGpFys9Lq/wCZ8pllOca8G07H5AJGGfzF6AHJ9D64r6/8G/F39oT9jv8AZ0+GfxP/AGTPHeveAtc+Jtlr6a3Pp08SxXSaFqAis1CvG+0Issm4jnJyDjOfjS2uY5o2hj+6oOc/X+npXoviz4q6f42/Z/8AhD8N9PtLiKXwJZeIlvZ5CvkyNq98t1AYQGLfKi4k3AYbpkV8PGneOh9RGR/Rn8HNa/ab+PXhO11SD9qz4oC+S3hlvLS5l06RoZHUElQ9t88ZOdrg+xweK9P/AOFA/tTy/Kn7UHxAbOTiS30pxn8bfNfBWgaF48+Fep6bcXYuNJ1WytYJIyuVZVeNeQfusjr94cqwyDX6YfBD49ad8RRHomvIlhraqMoOIbkDjdCT0b+9GTnP3Sw6fn+Z4jFRk6lKba+X+RUK0W+Vnntx+zt+1ew+X9pbxfJznM+laPJ/OCqEf7Mn7WMi7n/aN1t93BE/hzQ5MgfWEV99NAwOTwO5NMWA+Vuz37V8886xX/Px/gdaqWeiPz+uv2Zf2rI8rF+0Hduuf+WnhLQWP4kxY/Ss1/2aP2sXb/kt9nKOTmbwPoLn9Er9AZY/NfYR071T1W9/sJ4VWJZPNTfk8AZJH9KUc3xbdlUf4f5GyxDTufnLrv7Mf7V9vZ3N5F8WdAneKGWXE3gLRMMY0LYO1e5GM+9fzRfFT47/AB++OMulal8SRo7f2YJig0rSrHS96zhA4lFoiGXGwFN/KnOOpr+zrxf8RILDw7qZktk+WzuTu3kdIX56V/FJZjFpHkkgp19RxX23CU603KVZ3+4wxOJckon2x+zj4Fm1rSU1mK+vlHlzDyY5zHArGTy1YKAcNkk9etfaur+CLvTdQN7HqupZgicZ885Jjjk289c88c1wP7Lnw01/TfgLpXxDZBJYavNMiOmT5fkTyAiT+7uYfL2I96+ldetxLaTrtJzHOuOp/wBRnB/Ovp6OJ0dn1PCq3TPhHwn8G9Jb4a2cmmy3DTpcXEoMjqSzM7FtxK5+cnJ9+a+qP2bvg/8AGz40T2S3PizVNG8HeGWS0W9kELtEVwRZaekkR3y4AyclYhgsScKdX4J+F9G1PwvFPrt2NO0nTmurvUrw9ILSJyXKAnl2yqRju7Ac1+lvwt0jVV0ux8Q6xaf2PmH/AIkuhjAXTLBzlXnA63lx/rJ3OSN2wdGrzajjUfLM/i76X30nanBOBWV5JZ4+qrpvVUovTma6yevKtlu9N/f/AA7D4f8AAuiPp/h+HyftATzZZCJLm7kRQqyXMx+aZ1A78L0UDpWffavFZWpklPzEcep/yK5HXrnUIYvPWRDNtKruGVUdsKCM/wD6vx838S+K5oYxDcRMY41+aRPmJwOu0fN37Zr06FSEYWirJH+B+fV81zPMJYvH15Vq1R3lOT5m38+nktPIyviZ4xZY3HnMAM7QpyOeOeccD1r5B1TxRfmQQ2krLGCTjEbEk/xHecn25rsvGs82tX729hODG+V35+VmB6Kf09c18W/tAR6x4R0qyvo3kW2vZGiZ1O0LIo6MevIPA9qxVbndkf054S5BHmp4Wclzy2ue83HiDUIYh9vuSDJ/CzYJ9AVXj8PeuC8VaBpfi2NtjC2uAC2+P7jbQQMrn8SetfFi+PPHmhwRNbXzmGSNXjSQbxjkAjOf0NOg+KXiGRdt1tcfwkL/AB5649u3NavAu1z+lqHh9jqbU6Mo/L/I4v4mDx94enTSby8a5hhLkTB9+3ccAFOoAHXdnqccYz93fst+MJNE/Zi8S+LIk8uRP3hEe4s8dtLGZRljgF8s3HGDjpiviXXtQ1Hxo4tYv9KmbKRKAfNLsAqIuOTvbCgDPWv1Iu/h/ovwe+C/h34aQhbm2023eHUSuC93eXhjkulAzgrGSUweAseO9flfiDGhRpwg170n/wAOf6yfQszHN8RCVHE1H7OlHVdLvZLt6I/Mv9sTx3datpXhy9tLhg1rpkscM74KeZb3ssciNggYeFonIz0OelfH/wCzCE8UfFbxRZawpQaj4euRcbUAVGiureWOTachcbenpz3r6+8afDZr5r/4aXepBNMLreWE9yz5tLlVKEscH91LCQjjnOFOOK4L4WfDXXrC4v8A4d/DdH1/xXdRsb1iCsNtZQASYJGQsSD97NIThgFUZJAPHleIpwwzo017z0VvM/sHHwn9cVStolqeN+CtFiv7eSz2ANJfR3UanB/d5YqoxwzPg4HGcepr+0v9ij9g7Tfhd4Ut/ih4vtLdLvVrSO4s7eHaVjinjRgZD0B5KgDopPrmv5u/iv8ADr4S+BPhT8JPh54I0+BvFWozahqOv6qQftV4sU3kWrSZzsj4kMUa4VQBwSSa/sz+H2rS+Gf2bfBLa0zKF0KwSRWbq32dc9eemMivnfFmOIw0aeHqaS6o+z8JqdGvUq14q6voz598WeHoYGliQhJyI0B6hB1Ix9a+DviVL9ggn0x4/Ol3NGF/hBJIDNngL61+get3K6vdT3kcqrFLggY5HHH5/wBa/Pz48XyaXFLIsY+dyueOP7vPf6e9fl2UX5+Vn7fiarhBs+QPj9r0TaJHFJIZIoUACKQOi4bB579OvIFfmJ4r8U6RNJLd3IH2hAcOgA3r/CW6cjkMe9ehfGr4ma1FcX+koEdJI5If3xJ2kk/Px3UnIX6V8bX2p3Du6TMTtOMk9T7jOPw7V+y5Hg5U6Wp+C8U57CrX03OhbVo57kyuSgYk46jB6flUPiXVo49IXR2u47R7xCgZ2Cg9Mk5PT17etefPqcjPiF/kzznoMdqyviL4u0bw74SXUdat/tss2+C3gABVpCh4djwq469SegGa92nhOecYo8ahm8acW5OySP1I/wCCCv8AwUY8P/s2/tda5+z58StaSDwZ8RWt7PTrhiPsya5bOYreRn/gW8jZoQ33S4iBwDmv7IPjf4i/tCFZtLDFQCrZH8X+RX+TchuE/wBFjkaGWNQI5QxVkkXowx0KMAwPYgV/pxf8E1P2t/B/7eP7Kvh34q2W4X5tl0rXbaX79rrNlEiXaH1WU4njb+JJB3zXxvizwz7BQxlJeT/zNvDXil1cTLD1+t2v8j8zv2+7LWNf8EreyrgW7jzWfgYXB4FfAn7Lv7Nn/CxfEdr8S4dTiM8NyIZdPe3aZooLZtxk3Z2rvJ+XA3FvUA1/QD+2D8KNN1v4eato8aiOXazI2AwDryN2BnB/rX5L/sb/ABe8B/CLw3rvhjx7m31C0vjNayrHvYxTLuZd/QBXUheCRk4r5rg/Mak8FUo0nZp/gz9QxGBoLM6WIrq6s7evQ9+8YaVpnhzWQDNHPA6M4gVsNuA6MB8oPUAcHI5xkV+NP7c3iE6vKvifw/EUt7Zv3kDNnYXwMsDznIBK9OMiv0/8ZeLtF1TVbzxRpMqCDUgZDDkDbIT8zAdi2Qc9+RXwZ8Zvgx45/aCtpNC8E6W8fKhrt0FtasATxJKxCkLnhl3N7HHP22RzcK8bJt+R6WacPY3N6MsJgKbnOWySbbPwv8X6xqVvHILOQ20c8RSRSSwkbJHGf4effnODXj3hvxRrPhnVotT0mdrO9gkUwOSMRyIQQ+Dx7YIxjg1++XhL/glPoWoLEfjR4xknjK5ls9Ci2fMvRftdyCdg/wBmHk5PvX218Nf2Nv2VPhbAJPB3gjTbi6yGN5qynVLlm6Z3XJZFPXhI1FfteEwVeSu429dP+CfR8HfQV4uzJKpmLhhoP+Z80v8AwGP6s7T9mLxxonxk+C2g+MfBLyXNssIgnZ1UP9og/dvv5/icFxnHDdAK++fD3j6bR/BMml3+24aAtCxVt2OyjIBHGeoyK+Z9VS4tbN49p/s5gQywqIxAu3qqRgLt+gyPpWz4P8Q6boWr2lxq7qdLmYRykEMojlG0SZ6fKcE/SvD4z4X+u4CcW/ej7yt3X+Z/S/h99BrB8OwrYz69OrVcWklFRj32u2321Ppjwx+zz8KPiJ8FYrb4teHbTWJJJJXiklUxXESq5MYjmQrImB0AbGK/Lz9ov9nf9nrTfP0S68Ya9oUW9ziZDNHH2VR84DKMkKTz9a/XrQPilpPga7XwX48eP7NG2U28CRCPlZW6AOOnJ56V5j+0Rr37Ht5pSx61p+l3UkgEsss+2Ujg46sScDqM9a/mTK3iKdTRO3kfmWLpyoXwuMhqu5/LPdfB/wAJ6Z4plu9F1bVNbtLckW8163kAgklmNvCQnU8bsnGB2r2KKS1h0yKziwkdup5wACeSa9I+MPiL4b+JdfjX4QaAdItkZvPlyVWQdsREsEHfg85xivn3xZrlhpVkonlMcC54Ayzt2VV7n/J4r9gw9WdSME73/E/n7GZc/rM5RjpfS23oj7x/Z9/aI+Bml6bH8L7rUm0fUIMzzT6mq21tcyzH5jHNvdQFC4XzNnygcEmvuKzu4NRtE1DTWS4t5QXjnQ+ZGy/dRwy5GG6g+n1r+aG8uLi8upLtkCvOcY67FHAXr7kn1JNdT4Z8SeJNCZT4e1G6sliYFPInkjGVORwpAODyOODX7fl2SKVCHM7NLY+bzX6PuIxiWJjW5aktWmrpfd8u5/SHbTzJhYn3SMCflxhSRjGfYc9abdzQeckeMhCSPU8cZ7Z4469a/GbwZ+138bPD80CajqSa1bRffg1CNWLqeSDNGFlB98n3Br7S8Gftk/DbxGYYvEtvc6LcPkszgT2wY9MOmGVccZZOM/jTxGR1YK8NV5H5jxB4E8R5d76o+0j3hr963/Bnpn7RS2Enwa1q71IMTZotwnchlcbfpwTn681+Bni2/HjLWoLGHCHznQsy5DBMb9pzgblGc9OfpX76/F2Gz8d/BDxAPDV1BqEUtlIVa1kEgLJiQklC3OFwF6nP0r8CfEljpvhu1jXSLgPHNJbMpcjJjclxKT0GOVbA4IGa+Lx9D/aLs+Qy6dSGElTaaabumrNeWp5E2h6zo1n4r193aPUbiGFbRUOcFbiObduHACgAenPp16OysfEFj4Tt9c8TMZmluImaN1ygjuSCwXHChW2t6HpWlJNeWtxcJfOjR3Ue1olbO6OUbS2Ou1hjn1FenwTxWKw6RPN54lVJFQrgqVAUMoPAyvUEYB+tTMmMjj/ihqtvqHiOztbCX7Gsckbu7ZDR7T1Vs8NnJPYg14T45v7ma4aOFo5IHjMjbXyVb+LI6dAMVtfEPW21PxFE22ONDhJGRcK4U7c7exXpnJzXjF9JfxTzMW+5ujGW3A9fpx04rehhkrNnNVrvY9r03xpY63cWGo6yoku7Z/PMhC5/dLgZxkkZ55wc47DnzXXR4ktLvUtSv8pbXFxs3bgxaSQEyY75yvJ9xmvONM1OS2mLsy5GMqx+Q47deR613F/4tjv/AA59lvHXcrFgrEn5yAWf6sBg10xp8uxDrX3POdcvba21+eTTR/ozk7Ax5AkTDg/jnBz1rnUC/ZLiJjhDFJjPQZUgnFPvtSS7kdNmNmBwPbr/APWzTJ2NrY3EjDJFu7AH1Ck845wfavQt7tjhUrs/0EP2fNOsbf4FfDvWbb7Qp1PwppF7ItwqiRGktU4+UkEYAYHrg81678S/FXwq8Emx8O6ul/qeryW9nd3Nva3MEIhS8XzE3B4nYDbgdefauT+FumfZfgZ4BtNOy0Nl4M8OxCUkbeNLtuS2dvLE968W+LujT+I/jv4l8Tfao49Nk/s61tZEYSGaOxtI4WdFB+VWcNgk8+lfI5lSxdSco4SHNJO3oup+U/RG+i5T444szaOLwk6lHDwlKGjUZ1HJJR53Zd3ozr/EdvqXxM8b6FaaFCGu9WieVIQTjzb+8nlALHoMMNx6ADNc1+1d/wAEmfiX8Uv2h734w6pfNeeCrmVZ7VLViZ5LiY/PDfRfKUjhA2xsjbXBDZBBFbul/FDW/BGv2PizwLDHb32mxW0Ubz5mUpbp5ZQrwNsoz5g6nJAI61+j3wm/4KE+APHMttoPjizHhDU2Aiw8plsJmJ24imYApkfwTAezNX3eX8EUMdgp4fFT9nWv7j7adtnd9PuP7P4e+hz4jcGLEcTYjCRrqu7VaUGpSjTg04vTW73929tmeIfAL9k34ffs+aDMnhzSbTSmlG5xBEqgbVALOQBvfA5Y84H5/kj8Y/hvb/GD4m+JPiV4omeOO4vJJrOziXGLaFViRmJYfvJAgwcjjqcYFf0MftNeJdE0r4Ja74o0MCK6NsVgeIgxt5zBN5XOAMEnggV/NR8XPjNfeGtIuLqIiSSaNoZEQ4HzgIP9o7uenTB71/OmeeH2Z5JmMqWOknJq6ad7p9e622Z9diOOcLmmXwp4SDgov3otWaa6E174N8L+Hl02XTdNFvcWaxu4Mm+8uXuE84Bf4EZCyb5GU7FwEHyAN8I+OfAGj22pavrFxdx2enWyGTfOrrHCJIzujUKfMmmJGwyMSCxYAAKc+6+K/jd4w8UWtjf+HNtlFE++3MsQCvmPGCDlnACkHf3AC8mvmrxV8VvEfjKM20qQIbx9szMojDlMxbY+pwDuTjOAXbqQa2y/CVY6s+Lx2JgonzXoXiV/AHh+fT9TWBWnjvbtVlBLMZ1VELqOCIlXCg5O5m71xGr+NbLwv4BtvAFhcSahaLCskzynYztPckbHRs9YySR1G3IzVL4w+Ko9P09L6a8tp7eF5EjgKhQjMMPKzcEIW2pEufu5bqa+SL3X7y/uY4bF1ggjVC5VSPNkxlpGxnIUkiMkk7etffZZg+b3mfn+PxFvcvqek+HY4tRv57Rx51siSKwfkOgyGz7bfzr4++IXgW08J+IZtHt45DEFDW7MGyUIyDnocdD64r9JPgD4Y07UfDXiPVr+HdHDpk+6U8+X8jEFe4LHAz0xxXy5+0Fp93H49t3w0fm6fanGOrKpQn24UV9Jga/LV5EeJjKPNh+d9D5HGnQMgjlR4wxJyQeD+Rz71q6X4P0K/wDNkvbmaBU+5leGx1+bb19qzfGT3lveRRb2XCEnDHOSenWuQW9u1cK0hJXOP649M9K+ljG6ufKz00Omi0exicLKA4XnazDcR7gGrMz2DxqkDjYueEz1655wMiuegunKFW5IxyBz/kVbimScnd8jAdCcjNOxlH4rXNSAWvAOZW5ABYAfkOf1qUrKgEEESqRwcfMR+LZ9a464DrK+7K4x7A59hWlp63DSLtYgdRz6f40Fx7HSxQ3kqhS5ZQcfMSeAOB9KHtp2GxcsW6bTz+Xeq0Md+r742P3cHJ5B/Xj+der+AvDN14i1W00e00+fV76Z9kNrArtLKSeiRxZdiemAM1hVk4q5rSg5uyM74Za144+EXxF0H4reCbsWGu+HL+31PTpkO7y7m2kWSPcBxgkbWGeQSK/o/wD+Cl3iLw/4o0P4K/trfDXRY9K0z4p6ZdmRIYhEyX10YZHWYqR5jKzSqpxykYOSKy/2Qv8Ag3N/4KBftMNY+JL3wyPhroMux5LrxfutneMrkeVYRhrpuuQJEiBOPmr+jXx9/wAEb/Cn7LP7EPh/4QfFzxfe/E/TtE1G4Ntby2cFpbWH2iyuzGlsF8ycCO5YPGzzNtJxgLxXw/EOGcnHHpfw07+a7ep+t8C4uSjLJ2/49kvKXRvyP48Pij8Q9Q+Hd5DPoMpjXUkLOiAZMMStHEdwyACd3T0PrXkXgkzeKpLvx14rvYoLbT7GW4g8z5UmlkjZAFYHqwDDBzt4A6079oCx1iY2bq7I+kx/YLm33Y2pncjkDqCxZSeecetfL+teKNX/ALBt/DqHbHBkcA9XySrYOCAWOB6iuzB0YyhGcep89mMZ0a8qU94tr5rQ9Q8V/HHxRrOpu9gzQ2YkjZLVfuhYIViRccHKhQPTPqa88utVm0S3ndmAY2w05jjdhNm1hn3z19vQ1n/D2zGv6xFZXu5f7QljtFIwWWSR13OPdRz+NcrrqS2es31jcOzNbzyRknGSEbaCcccgA+lenTpxWiPHrV2yy+qXlzayI8hkRRsUE8Ku0DGPcDt6Vz/xCd9RtZ72I7I8W0eBn5lRCoHv93P5Ves1knH2cDcJAw3Dr83HWv6V/wBgr/g28+JP/BQ39gy3/aSsfHcXgvW9SvJ00DT7+yM9ne2ltmFpriZGE0W+YOImjVwFXLI24Y9CjOKmoX1f9M86onJH8kkkTxtk5+oHf1qCaM/wHIJ79fqa/cX9r3/ggr/wUq/Y/wBOn8QfEL4c3GvaBZhnfV/DD/2vaqifxyRwhbmFcckyQADua/HRvC9x5oESvMm8qrKrFS3cbsY47+le1LDSj7zOCth3Hcm8LTNFb/YyGGWL5OMYOOMk8Y9vWtq4tbly5EDHHO7GeetfWPwL+Adv4ptxYzXrPfm3a4ltIInkeOIH7zgduRyOB1r3T/hlqznl/eXcqWwJ5VFD8diT69wRkdM14GLxkaM/3ia+R62WZY68U6Uk/Rp/kz87PDvg3UddvIoLSFpVY4bacBf97PAGOST2r+mD/glcf2r/ANoT4F+Kfgb8PvFTaC/w/hsl0uXOZJra6eb/AERywYYjK5icgFVO05G3Hvv/AAS//wCCWHwX+NHh3Uvi3+0Jbag3g6B2sNLtLF5LT7ZOvNxcTSxDf5ERYRxqhG6QtkkKQf2e+GH7Lv7OH7Gi6vL+y1pz3l1rEAF5A99I91eTwmRoEmlmYpGV8xl3BVG3G7J5r8l4z4soV6bwsIXae/Q/obwu8PKtHEQxdepypp6Lr21/E+IP2bv2b/j7p3xQOp/tJ6yutw6crSsl5d5cycBP9Hgk2MEPPzBVx1BNfZXxL+J66DOdK0SI3CW8LFtn8K92wCenWvxP+Iv/AAU58Q/EH44Xfw0/aH0pfA+neEb+azm07TUe3uIblldA09/vDyGL7xVFVWbHDjFfUHwG1XxL4oa78V6dHrXiPwgshNvr95ZPaOnYEEsrXEIHDOIgB1JI4r82xmDrU2p1Y2v9x+rSzPBOTo4KfM4763a/U97t/E+m6xbnU1VWncA7mIyB7f8A665a/m0nUZRp/jgxTw3E223fcpaNgOCmRkMOcjJBHGDmvlj44fHLwh8ONTu7TRLrzbsN82cFMuA2F5ABx0GMHPPv4RpHjvxL4g120u7iceReTKVjGMmR/lIHGWJXABrvyrLqkn7WOh8lnfFNOj/s71fU/a/4X/s/6JCbLxGbyRkRkmSNY1UEBgV3ZJIPHIH4V+kmh+Ah4mgW2SIFpAT0zn3ryv8AZz+HeqeIvBWnXl8DbWNvAge4cHDlQPkjB5Zx37Dua+1tKghsLddI8PIY4B949Xb/AH27/ToPSv1jg3wvzTPpqvWfs6K+093/AIV19dj8p4t8RsvyWDpU1z1X9ldP8T6em58AfEr9jvwvqEq+KvGus3l7a6S32m20GFh/Z5mQlkefcrFsE8omFxwSRkH+Kv8A4K+WkWjftIvENITTr3WLdL24ubZFhtZNheFIooo1ESOiruk28sWBYE8n/Qb+KXinQfCOhva65mR7hT5duhHmuPX/AGVz/Efwya/ng/bF/Yo+Hn7Wltc2vjS/1LR5GU/ZWsHiCQPncrmN0bzDnG/LAsBgFc1/UGbYDI8ryT+y6SSqKzi7Xk+7bXc/gXxL+l/kHD2bex4ixlqlVWcIpycYvZuK2Wnr2R/DHfuYA1urlnJwe5xnoT7VkY+Zc5A44HNfoh+0j/wTq+Pn7POunRtV+yaxBLI32K7gJhS7izgPH5nyK+PvRM4de24cn4K1nRdY0DVZNI1+1ls7uE/PDOjROo6BsHkg9iMg1+VOSP13hfjrKc7oqvlWJjVi1f3X09N/+CYFyx38sVJI6Hp6f5FX4wVOwHI9vyyazb/CzxtkcsvT68Z/rV9QpYxryeuOtZvU+nLGWHIxtHA555pQcHI5xz/+ukyx5+8Sen1qdeFHlnHoO/8A+qosXoEL+RIFkHfHAz+VaAVHlLIDjp/n3qpGBuznGOK1LZt8YPG4Ej6AdKiW/kJN3udL4YtFm1IRzcgKRj8OOfrTDrupP44bRY5ybbzgBGQCCAg4B6nJzkZ962/AcLT6pL1+RACeMYY/r0puheHL2+8fy602Ps0csjk5JwOVUDgc55+lQ9di72aO7kh2ryBzgAnsR0H+NXBDbeSJYgXB5yeckdcnp17VryWSqPPQDGMEegPoPeoNSurSygjjmn2OQDjZvIB7kDAHp1q1BJahdGCIY5JAcHOeuSP6Y/xrxuZme6llGQCxPTPU9Pyr1+3vzf3Ajjn2ydg0Y6gEn+LnHYfjXjsDKyCToDk59jW9PfQyZOIolzgYBHIPYe2e1Kixv8qnI65HOfUfhipOWfdjoTwD6+mKsJZkjzGOeoHb8cVq5dzCTP/S/kPTTQUYuSW4wR0x/j170sFqY8pgruz36du1dVJYNGTsGAvbnn9TzUf2VVQBlzg85Iz/AJ9q9JSujmStucc2msyruwRtBJH0oNiiRD/ZznvzXZ/Ys7OBgqPy6Z61P9ghXBAJOTn04rVvSzGmtjz86f8AdaQDrwD0zjrkc/4VI1kGcBsAjr7j2rrJrNQRtABPPuM1GloDIHkXgdh/nrWSRbZyjWCRt5YHU7vTPHAOORTP7PWSIS54GcZ7n0/GupitAku6Qcn+XQDmnfZEaAjblTyfQfl+tUkhcy6HIiy3sYyM56hSe3rW1JpyRlSBk55H1rTWzKSjA55APrx0rcW0TO8ZHp/UUuSxXNpY4xtNjAOBkEk10PhO9Oj3E0YwsN3GYTjkgk5H6/jVz+zwAXUkgcAHj+dVvsykDAx0HPvWc6SkrMulPld0dFctZK19pd6zCVUUwj++I+WX3JB4BI/pXunwxXwp8RPhYmgW+nAah4Wkvrq6iyEa7kuWV7WZzj5lRI/IIP3CBjG6vmx7LUtRMcVgx8+EZj5wcIP5gfyr6H/Z9+Bnxi8V+JNL8R+CdLvJVnUzC6jgdkZVbLI5TjD4wcjHtXzmZqNKnecrW+R9pw5iG6t+TmumrH294W/as1jwF8LI/B4jS71a6Zpri5ZQrjzQqtt7BVQKqqOgyO9fM/jD4+waxBeTalaOv2jHyoRwzKRuLccDYn0J6V7l8V/htp+halfRajC1neSR5KshR1QHdgqcHcTkdvavjDXfDdzqT3dlpLlYbhRtiOAfL3gnvknjPGK8bAYejUlzrqdmNrTguVnlOp+O4msZdNudrTqsa5UcBVX5uB3yepzxnFeTXNxbQRJBGS2eSvpnt9T1NaWo6PIzi/j5eZiTt429MZ9iKoRWTXDiJQXnfhERdzMeSQqrknoegr7KjGMY6HylWUpS7nMXrIZWaAsFB4HXjnA/DpWOXYyfP0Pfpg+mOpNdJc2sUc7rICuwlSrAggjgqQQDwaZZaFdapeC105C7k8AAnkccfnXZzpIx9nJ6JamHtwyhuOuSe3f86+mvhhdap4h8HXGnXF0FtNJzMEkLESc5VEC8bsljk44J5rJ034GX02nRzaxcLaM/MoCliqjkdxz3/GvV9P0XStLuP7H8FKx0y0igMzsrbi77g5ZuPmY/dzxgYFeFmuMpTp8q1NsZgalOneasb3g/StOtvE2meKrqZp1tg0jwiXaqxt82E3HKkckgnB/n2fj7wxqmhaLFeWLPc6ReSHy2+4fOR/usp++QCDvHXODiqM3gHX0061uvD2m29xDGk7kq37+ULy42EfOEBwpBOOQelXdZ1vxfolidG1mySW0tYjJIHIdYzcAbQoVj+8G5CQOhAJ6Yr4qs1OXMjyYpvUbFqfhvX9R1rW9Riu0WDTg9k0BRPsoeQxPC6E4kaRXwGOSBk9gao+G76w0DQNbstUi3SXVm8XlzACMqwUqUc/OjAglSp54zXquleH7W7TRvD0GnLZyNZXAvHeVkhmikUMs3nnILEq8YHONuAM5Nea+JdIhsZdSsL35dQjtSsUZKXAZSymJ1ZSdm4KT1J28dzSw9ZN8o5X6HiF4kkEkmnXsoDI+4s3IAxwRj2PI9OcVr+HtMjNxGlixYSIUuFBwqqq5G3HzZIPT0preGjNLBr8oa3+2OwSBmDMzRfKxKkBgDwFHfsaNNvNOa4l8iP96paSaViVO7GCuM8YxjGOK+sweV1a8H7PYzqV0lqbOuaN/wjgcRI8YuMTylt2JITjGwdGVfQcj6VW8OW1xqc1xd6YF3xjlGBCMBkglhnGQOgzWXceN9f1HUI76eVpxCNse7H7sY2kKe2RwfWulsfHkY0t9Nto3sZyNsTAB15HGMjAAAH0969HC8Ly5v309PL/gmEq2nunnngzTlvGuLxVWWOMtmMD7zNnJyfTP1zir6eLY/C169j4ZJNtME3pKfmLqMcsPvcZAzxz+fH202peHbe6tLcgfalKSFiSQG6jg8H1PesuCZf7Fazvsb7TLh/wC8mc4/Dn1r6ehg6VLWETFtt6nafEbWIbuws/EFkDFIB5bW7MDx1yuOMj1rkdK1my16L7Lfbd2AoUn144PXn3rmr+a51GKOMXH7pDwpGayV06S2nEkEgPPKgbfcGulBboUfFWlXWi6gbQjMZ5BGT/L0ri5FnnuI42UquQCO3tmvpjwb8PPHnxsb+wvAOmT6xqEbLH5Nsm7EjttUSSMRHECT1dgK+p7z/gl/8ZPA0Wn3/wAbdd0XwoL8ofsjT/ab2ASRiaMywqVwrLkAgn5gRg9/QwuXV6/8GDZhVx1Kk7VJJHwDDFdaMqajo8hgeMjLbsYxzn07V++H7EP7fH7dfwf+Ffh3wb4n8CWXiPwDZTRQafqGqI+mXX2eSRhtiuBkTRKdw3tEwXgbjkCse0/4JJr4D8Ht8b9T8U/8JBpWnx213bWC6aImufN2kTT+dOEitIy0ZzIQZd4UA8g+s/BrxB/wkmiyfHD4iavcahHFrEWntNqEUUUEUdhEkrJbQh2WWUkpsQKy5ALdMHbEeG+FzGPLm0NE9F1v6ndlHiNissq+0yupr1fT0a6n2V+0L46k8Lf8FAf2YvAGs2EGl6Xrmrvr9xGoHmPcOTbWgnxhsRyAvGrjgnfgE1+/HiXwr4V03UP+Ek0qwgt9TuIDb3E8Uao8qBtyiQj75ByQTyOma/lq/wCCq3xav1+O3wm/aI0fSPsieDtbdVuXgfzpFLW16n2qdgQztvbA6Lu2j3/pSk+K3h34jeEdN8d+E7hZ7DVrSK9t3Qg5jmQOo4PUZwfcV/KXjZlDy/MaVKEOWCikl0Vv6+bP6/8AAHiGeYZTWq1JXqObcvO/9WPrL4vamZPAGkWTLJd3GnWEOprbxE4fERA5HG7r1+6tfiD+0h4l1LUNbOkvNHo7ymzmfyC26xSdwrGVzjc8ipnIz5akd8k/u94C+LOnp8CNL8ReL5BHdLHPZpMYwWaCPjDcYIVBjA6kfhX4zftLX/wt8YavceDtLs0aKeFLv7Xe3Jit1Jt3gBmdMtujbDbfuggdcGuvCYhSpQkuqX5H5njsPKGLq05LaT/M+dNQTx3q/jiPxlo1rKdNnvYWE9q24Rx2cBlZ/lJciRtsW48AcDua+HvHvxAt7eFbTS7JoYtA0lbmQ3UbkXKvJ5croTkFxK5aMHqqhRxX1doXxutpvhfLq8k50y70GSM3CW6sH2Rv9nWJFZh5/wC62uhJ43MxBxX5wfF743aj4ntZdMhhRZYEWOa6lc+ZN5TMR8v3Qo3FVBzjOc4xXvYOa2Z5uJws5OyRHqPxN0vRnu/Dut6lJPfaSVkSzuI3MWfNN086+XxnzdoKHPyn04rxHxh418J6vY6je6ytub3UpTcb2iLXKgbV2Rj7qxudzZ4YFSOh5zrLxbPbeIb7xFdWkFq95aPGzLHnbIzg7Dz1YfKT1xXjs2mtb6k5lbzRHH8oYdPMUHr6qSR+or6rARi7NM8meBnH40bM8WkW2tLc2JWdYowEkU4JGc/UD9a8I8U6HrXjH4paX4bstUuba1vbpLeVYn2kIZMvgjuV4B6+te4aNpctuxu7gHaV8xRjPGDnHfPtXlMFxNp/xWtNWkOWEwK8fdB+UEgdOteji8a6cGlue5keSqrViprQ9r+IUPizTvEK+H/hhcQ6YtvKu1JYg6SKAcRk8kAcc9T+NfpZ/wAEmv2+/D/7GH7S0Ws/tV2k2k6BrunXGkX2tWANzawCSRJLeeWOPMgVHUrJtDbVO7BHFfmXrOsyW+oNeEs00LpIcehO38q+wv2XfCXg/wAa/E3T9N8aWcl7ZLb3M8kEd3b2TTER7VjEtyyxjcX5UnLDgV5+Fr88FCW55/FmCVOtOcFotPuP77dB+MnwZ8QeCU+IHhfxRputaRNC93BeadcpcxTQjLZjaInJx2HzA8EZr5G/bG8c6D46+BWraH8JdRs9VGsaJqhlitP3ksym2KQwqqDcJJJnUAN/dbPSv5Evhf4H8RfCn9re3+F37HviO48M+HPFskFhNoEuoprFmmozXAWOOYxnAQ4DyGNzIgyu4gjH0P8AsafEDxVofjb4h+D/ABR8UNWn1DQdH16bTdPjR0tZL+yhcSEzSEuiRSr+5Tq+0Hua8/HYxxm6Ks+l/P1PzTCyXtI8j131PxTbwv418EftOTr4n0u70x7PX5ophcRMnlsGOQxIIHXnJ/8Ar/eV14/1e2sPs1tcJsWN0A2hvlbr6/hXyFN8V72/+O+oeK/jHrmo3+nX3iB/7RhgZDcNbtJ+9KlgQXbJx0x19q+m/BPw8t/ilpXiDxHYW2oW+maekr2UtoyTO8jbDDBJGyhy2HAZo8+uBX6TwrmFKFDlim1p+R5HFdSdXE3qbq/5nyvf+Ita8TfGzWpkuba0fUdIiNzJcSiGLahUZIJAzxgLg5ODivhP4j+ILu98YszySyLaoIxyApGSSY8ZUKc8ce9ftdoX/BJ/9oz42+I5NPney8I+GX8ho9S1tc6g67d0ipaQ5fAYkDdsHQ5zmv1O8Pf8EVP2CtM8Cp4W1jSL/XdTZB5uuXN7JHdNJ/EYooisMSHnClHxxkk16FHw/wAyzPGzxmGpWi1vL3V8r7nwPEXi1kuUUIYXEVbzi7NR95/O2isfyHfDHx5D4V8Z291HLstGYoY7iQDIYdewHPcYyetfY0vi/wAADwhe61f6Ql/qup3TQRmJH3pFNEUE0fH7wQso4GRnjrX9bvwe/Y9/Zc/Z88GQeAPhz4L0loEy0l1qFrFfXtw56tNcTqzH2VdqjsK9qXw7oQiihSzt4o7WPy4vLhiQRIDnagVflHsMc19CvALG1kqlavGD6pJv8dD42n9KvA4bmpUMLKcb6NtR/DU/g5T9lP4z+MRHJofhHXb/AO1Juaa0sZWRpCOGBK4IPU4/nXI63+xb+0b4b0r+1PHnhHUfD9nbruY3iJAz5PJRHk3yH1CqSB1r+6bxTYw2Lfa9NvZNyHIWXLLn2I6flXy58cvBHw1+Ovhb/hFPi/pK3ItmMttdxHZPDJjqjD5hnvg8ivqsH4IQhTtLEtvyikvzZ85U+lBVq1044NKF9febdvwP5F/h78I7Pw80t3foplkG1D/cU5z3I54+lei6RDJo9vLokfzo0m5c8beORjp9K/Xy8/Yw+CqajcebNrFqvlMtulvcxOiv/CxMsZc8dVJ/GvnS4/YL1+W9a70jxbYuzNkx3VtND0PZkaQZx1469Otfk+c+F2f0Zu9HnXeLT/Dc/pzhbxw4XrQilX5Hp8Sa/HY+c/AOh22pmdLhcqIXHPTf/DnPHfP4V91fD/8AYy8N+A7DRPir451P7NFPsuZh5hHBPyovGD/Pn2q18Nv2WvA1hN/winxP8aWPh/XvPgudMMe+aC6jRj5scq7VaMsMbWbAyO+a+zfiHo2j+KPD0WieJpGbT9P+TaBt+VeM8dMj8MGvwPi36/ga6w+Jpyg3vdNX9D+nOB62X5nReNwlWNRLazv9/Y/OL9rj9tDw1pkEnhP4L2Zg061XM95LKqPKeAdihi6qfXGc8cda+E/DXxRfxpBNqGuW8i3SjzPvB968n2IP16k1738fvAPw1u9fnsfAtqYLVuDtTAx6qTzk9+lfQv7En7E3jD46tc2ngDSpFsIY5PtuqTI32eFUUsTLNjarBQSqjk8dM114CeFw+GUtmdGYUcdXxd73X4Hzh4V/aB+M+h/DmPwXNrd/H4dvY5Wu9HA/d21tMf3YIYHPmHlihHPbFM0fS9L1TTYrfQTNBat9wO+5tq9W3HGRxwCOBxzWh4vl0fw74tu9Ne7XUfs0zxIQMiQREoJAvQ5AyOuPWvF7rx7fzX8kJSVIA+xJQAR7hh2x0znmqzDFVMTywi21HbsvJH8v5tQdPGVVJWlzO50/ibUbKDQ/stpp5jZLlZWmRysgVXBIYtlQGAOD1BP4U/QPDXhJYZ5NCee2srmJV+ztMsjBjwzl4woJbA6KCR19/E9U8T6p4kuJrX7OHkAxkE7AR32jrxz9fbiqfh74oaP4Q0my0x9NF38zM7KQXZv4SSRwQMADOcDrWyw1T2Hsobnn1FrzHrev+NbPwtC9to14sbMpgUSpwsbEgkMe4PIzyK4o/E2GC1SztCrvBGokaTa0ssoPyFl6FcZPIOc+leWav411v4gtcTajDFb21vK0qoOXbnIRiBzgc5AHSuD8VXFxcwPcqBGY1UAoBgoP6j+VduCytWSqblKdj1LVtOtdbsn8UWdxFD5jCaezjTKhi2Dg5+Q5524xjgV9c/sPr4f0H4it8SIbxBqlrFcR29p8zNGhXbLI+ScrtPy8569RXzz8HfhdI1tHc+NxavY3sG6NfNZJCSQwwVIUkA8jt9eK+gvBHxN8OfCz4hwWrWcSLLP9muSYgoeOZRGWyORgEH1/WuXMMwVpYenqetkdaEMVTlPufrLY6loOq20Hi7xfGZdOt8xSgqWyZ1ALleDlVOO5UN0NeH+K/iF4H8EfDK3itbXba31obfUZGO7zZApDxtGTjlOpAz+Fd78UfCHj3QfCS+KdZbb4W8S6rJoOnytjYL+0iSVUcAjb5qrhSfvAEDqM/APx2+IcHxEvPK0CCOJ1aXzCmBFO0qfMTnhXB+TsflBr5rBYKE/evofuGOq1qSUZxtdaX6rud54k+IVv8TfhyfC3wqEnhPQtNsPs91PaEROLl282VtzE7hs+Xg5Q8AZIr8z/ABDJ4N8PxJolhp899cxRzw3EtzORmWdMI+09SCc9sHB6mvvPwh4Ki8H3C+H7bxFFc+H7cma/jeImQvG5dIwAcNuKAsSenFfEHxilvvD+pXemz2l1qfiTWpPPu550JkEYZZR5cagKkbIqgNjGwfKcHNfWZLRjGryrY+QzOTlC8j538LO1trEd2Tg2uHYHv5bDk57HB/Ov9IXwT4R+DngD9mDQNG+H2mQFtW0yPUI5Qigg3turs5GOWwdobqBxX+a7bpqNzdPZBQr3CMjAn7q8nJxnPpX+hJ+yj4+i+LX7MXgPxx4kvbHwvoNv4Ys41t5ryFr2UWcIhd1jXJRXdMpu5x2714XiXGpz0JQ1Wq/I/V/BB039ZVTdcr/M/lK/4KcaP4l8M68lp4kjlltLm4l8m43fuxsY7Uj9Bz8yHnv3r8cJ8lI4kO5Pmxk5wPcZ45/Cv6wv2oD8Avjf4hvfhSR/wkEV7K7xC33u0chz86SryjgDtxjg5r8FP2iv2SD+z/4mtobK/bVNKv8AIQSri4gP92TGA3sQOmcivo+Es3h9XjQq6SX4nzfiPwzXnipY2j70X+B8WX2h6xrmtNbeHLO4vXnTzhBbxtI4UAAsAoJCjp+XNfZX/BPz40eIfg38W9R/sS6e2h1zSrvTL2ME5dUXzAuzIJdXX5ehU55HNdr4J8KHwE1po11BNJFqhcO0AQMwQgKGJIcqm7OEOR1weK+XPirNP4B/aIutR05mYR/Z2nKEq0u6EJKST/E6k5J6k5PfP1H16VbmpU3yu2jPgs34UdDBe2nLV6Nep+tmrfHPSmuv7H0h7qQtC8rW+dpkaQ7Gj+bcpAJXaNwLZwPWvjD9rvRL3Qdb8K6RqO6W8czy3Vx5m9JJZPLxGvXa0S4yvONwGTiu6ttUs7Kx/tTVbaJpRKptlwp3rEsfllWXI7A8dWBOOK+ffjz4nu/EfifSNQuZfOC3EzDD+Zguqljuzz6cjPTNfJ5BlMaWJUorvfzPzvoZcAydy/LvQEqOmQf5+1Y/hZyPDEHmAEiEe47549q2fme3do2AGwnp+vWsTQAR4dhZR96EH8xX6XRfuNnBCHRn7cn4fXOoWVjBqPirxDMsEMYiM+oSS7AyKSF3HhT2XpXjuueG/Ffhe+iu7vVtSHlE/Z7lLqXaT3A+b5Wxzjt29a+pZ4Vt9MgiUnBSAbhjPEYrK8QaGmo2UenzTM6SkN84Xk469B0zwRXwsamuuxLSbOM0j9or42W9wlnrPxJ8S2wkwkUguEl+bjiTfGTtPr+de8+Fviv8f18W6Lpt18SNauorjULWOWCdbZ0eJ5kDKxEQYBlOMg96+PvG3gXU/DVxJJav9psk2ssm3LpngeYMcc9GHGOuDWx8NvG0/hbxXow1tzJaQ6haO5xudESZGYjuQBk7ec9qxxGChKm3BImE0pI/ov8AtGbmQgdGI2+2elZvj+7S0iiU4yEXH4k1naNrWi6/bxa5pFzHd2VxmSKaJtyOCex9R0IPIPB5r5+/ag+Nei/DiayOpQ3NwjWhlf7JH5pREfYHlAOUQswAcjBORXxOCh+8sddZ6aHH/FbW7WPwjrCOx/48bvJHJ/1D59K/k2sw4tYB0AjXHGew4r91/G/7U/hPWPD+p2ixXiNNa3MSZt225kiZPmOenfpxX4ZWsDxfZw2CEUJ+gB/Cv1LhmioQk2cqk27M/om/4Jd3d5qvwBk8Jau32iygmnmhikwyqlxNIrIBj7hKFsHOCTjrXt/xs+BV3oujX/iTwcjT2AglklgXmWHIAyn95B6dVGTzXhX/AASytxF8MLhyD5f2eBU/8CLonr+tfq9cxKNMkDfdaNx/31ivFxeKlRxEnBmFVJvU/If9nPwXf+L7rQ/AItmlsbcf8JJqq4BS4dpWTR7R89I8rLeOO4RO2M/qpDpkGg2IidjNO+WmmflnYHjPsBwB2FYXwk8J6XoNrrXiWCPZJqeoTzM3QlExDEg9FjijREA4Azjqc2te1CRom+bdnn0r38BGXs/aVep/zSfSZ8Q63E3GmMxCv7s5R+UXZfKytY4rX9QMTtJI2ecA9eK8D8Va5ciV4kfZnOPeu08Q6jtJWZzuByPQ+ma+efF2rYmHmuWLHCnJHI5x+PtWkmnpc+G4UyydSttqef8AiHULmw1BdZik8kW7eYAwJj3YxuZAcEjn35q98QYvDPxX+HV74RuHigutQjLQJJ99biMMYJFbABZiCxC5wpx3xXP+K9Rtjf2Vpfc2Osg2xYEkLMBwCR93eMhf9oV88abrniHwf8RLf4czSt5z3ECWkj8ecsxAjIzxgk4YA9RipU3HY/d8oyuVfkxVJ2qUnzLW229/TqeBabff8JH8Pxpl7hdS8JuEmjYYZrUsyFtgx/q3IDg5OCD617J4T/ZgvPFmiXWsrdTedDbtNDbxRLiVwu5YgzsBvPQds9cV5b8c2t/BnxXj8caJe2usx3txeadqptFMdtJeWr+VdW4BJIEkRDZyRnkdK+n/ABZ+3J4P+EngCw0P4X2Ed/q1xbr5JuDlIYlAAaf+J3BJGz1HJxivSWIk4cy2P6AxPE2cvDYZ8PUHOVd3S6R/mUm9lfVPsaH7Pf7I3xj8MfE3RPiL410ZrfQbJH1OC5SWG4imlgx5Nu7QPJtlWdo2aN9pCqxxjmu11XxZp/iL9oDwf4XzJ5IuobOcS7isj3UjK7mM/wB8FZS3XDADgZPpX7CXx98aeMfhJ478eeO71dQubm+g061hdUSKFEQPcSqgBJIWUDJyVC8GuUvrDQk+IGk/FnTiirpcpvbebcdk+ntn7K8rKSVeNXUbs4yCvIIx+OZth5Y/McROT92hH0u2m3of7VeBOBnlvCODnGChiMRNOSUuayTtpL5fK585/Hbw98L2i0208cTHTptNBt2uY28vzJoztEErbHXBKNtLqQDxxu5Z8Ivjx8DLH4N6rD4m8Tp4R8R6Y2ox218URv7Rs3BKWsohXErZ/d4wDg5BK5FfO/7VustpvwzMGt3LjWdZnfUI0+/5cJ3MqMAcgyMRs6/Lg9TXpn/BP/8A4J8af+0Vplj4++Mtk0XhfTZ2aOyVXiOpTADIeYMC1vGwKMqYyQVyck0uEcBKNONSWsui8+59L9JHxrybhHKqmb5rU5KUe27fSKV9W9j139kD4P8AiT9pP4x6N8TfiNayaD4TmMayXc53IlrAgISNVJcmUbgh2hSzbs46/wBMv7Snxm+HS/DC5Xwdq1pqMenW2z7Nbyo5jjjwpDIDuG0YB44rwi08M+HtMtotMsbWO3t4FEcUSIFjRUGFVFHAVQMKOw4r5U/aT8NeJhpEy+BfCVlrZkhcFreQQX6SE8NHEQI5kKcMgfeTyAa9Divw/qZlV+t16zcu3T/M/wAvfBf9s5isPnLyrE5TS+qylZPncJpdLuT5L2/E+2/hzqS+I/CkOoQqFieBGTAIJBUbRz7V8B/tia6ugafNJK2I3UhwOCDkAH25H5VJ+zX+1ne+H/DMPw9+IPhvUrB7b9xHdJaTZgcD/j2vIAu6Nl/glTMbqQeOTXyf+1/458TeI75vsmn3a2+9gZvLk8vb2PAwfTnvX5Ph+F8VQx3s6sdF16NH+43Cn0iOFeJsmjjcsxkOeS1g5RU4t9HFv8VdPoflT8T9Tl1XVXuFYsWyCQxPTgdeB06V4De6y6uUc5K+o7D1r6D13RJ7m+mnt/mD5JGOjdxj1r5C+LniG48AeIU8P3OnO2+MS+e2UDMx6IMEEL0JznPb1/W8vpKbVKJ8DnEqkb13tc2ZdYjW4zcFzngbR37Vx3xYu/tPhqGzhkVrpLiOaJSRkYVk3HJGFUsGz3IqiNYd5/Iuru2tpLzyxCp5EKEjfI/BIfHQH9AefM9c8P6/PcajqcEbSxszK8L7meNC3y7+cKW+9jPAwOtfVZfgo05803ax8zi8VVnDkhFu55dZadD4hv8A7KZUtxDGyls8yyqrMOmeXICg+pHvX9EP/BuB+1DP8F/2rfEP7P3i6WWPQ/iPp3mwRjkR6vpIMiEZI+ea1aWM45LIgr+eeK7vtQeLStOiIS3keePylJKyttZiSACR8oIHbtX6t/8ABIzR5h+03Z+OVIe68MW02oR7x1nZ1RCxOSeGPI/P124nwkMXhJYZ/a0M+GJyw+IjiXoo6n94XxsGneI9BklsZAFnQ/OTyU7nnvjsc1/Nr46+GFl4W/aJstA8Szy22keIpvsazIMeU8hIt3HbAkwrdsE96/pw1XQNH17wHFrelN+4u1jubeT+FFkUN06YAbH0Ffi3+3f8JLzXdHt9VsTtezYygKdrb1BIZT2GeQO3av5M4Qxyw2NdCo7Juz/ruf1ti/Z16FPEbpNP5dfwPLfDXwc8N+ATFNrJXWNSZmUNLzbW5jH/ACyiOdzersDz90Dqe3ub+ZXRbpvlIOMnIXtwPQ1x3hnxn/wnHhnQPFkefNmDJcg87Z0UJNj1+b5s+9dpq8KmyWbHzMDj06nn65Ga/tbJcDh8PRSwy079X5s/1/8ADfIcpwWVUJZRTSpzipJrd3XV9WV1QOwVH2lu4/TAORU1vY3CSjcyEHIG0Yz9fpVLTYp0gXzD839R1rVXDc7d3bivXlI+5m1sWYPtkaA+QzYzuMbDGOnQn+VcpdWV2lpNDHbl7chj5RAXk5BVR2z1weB2rdfYTyC3OBn/ABrJutL86cSCUrL03ZJxjgDr6VhW0Wg8NJKWpzGu+JrzUPDieGdZje/itVxbuq/vrdQNwikTG5k4yCM47V8U+Jdb+Gy3Ej3UknmQtypR36dhhSM59xX2fqvhrXr0BJJ45cYZBIpJwD2Ycj8+K8V8c/s8aX42im/t2yso5Joyv2mF5YpVI6PkPgkHsQQe9flOa8LJ1nVpxtfc+Y418Jskzulzysqn5/5PzPz88e/E7S4le18MWxiAGDNOAeM9owxJ/wCBEe4xXy7eagNSunkaZp5QTuLckD0HZR7AAV9BfFv9na5+GeomDWkbULaXAivhJI8UpAGV2k4V+xUj0xkV43/YGYvIgh8iNsbQBt6f5617PD2Twg1JLU/jfPvD2nlmJdP2NpLq9fu6fNHLRRpIOP8AV859S3r9K3raz24CAqCPTnJ9K27LSPs7YjTIQ9+5rcWxbzQyggk44/Wv03CVLKzPCp5Xre2pmWlmwUkDCqcL/wDX9a6eytm3lVXPqeOPan2lgNo3gEjn8q6CKDb8sfAHp09c16lKvZ6Hu4XJ017yOm8E+KPEHgTX7fU9IupLSJZU+0LH9ySHcPMDxn5WOzOMgn0NV/2sv2e7v4VfFOx0y1kF74e1SR3s7rAMTW1x88W4rllBXncvCkZ74NARjy9zdDkDjrXXfFebXNS/Y11TxHaySySeC9XhgDY3NFY36/Lyc7Vjmzjt89fEccU5fu8amkouz877fcz8H+kF4bU6+VyzGhFc8N7LV673628z4u+DXwc8RfEv4vf8Kf0K1+16pqD3Bs2R/wB3IsEZlcyEcqML9/kZx7mvMdQ/4SiPV5tPS3mi1DRriW0lUjLDyyUZcnllyCMYJFft3/wS2/Zrn8f+HtH/AGr7C+Qa9o815a3EKoqmWCSFo2Y7SPvq/Qjqua+Qbvwfod7+0fL4JvpI0m13VZoy0i5CCeVirsf4fmIAr8gqcWOGYywzWkV+J/LGD8N6dTI45hf35SstdLW/O6PzAvrS+LtPqMewu7BYtzgnHVsNkrj0rzy9utHv9UewlSZEAKsSApMqg4JAJG0tj3INfpL+17+yf4r+FttF470VXvdJmZ4DJHlVSRMjgMMnGPY45Ix1/LeRT/aRTUg8aMn3wASu7kED0z1ANfcZPm1HGUVUou/6H5Nn2S4jAVvY1427ELw292FgdtjoTzwMj3HtisbULSe3d9zZ28A8kFT0xXayeFtQvPA58Y6cweJJ2g8knc5ZMbiQOcfNx9fxri575mt4w37xdoBYc8ehx0xXtQl2PAZJZ2TXt3HNOvOFjY5x8qjA49cdepNbk2jYlkgK43RmMbvcf4fWsMXEdrNFgdPmGB1/+ua6QSpeXnlWClyw2qvX5wOPwJHPp9BVuppqRCF/dR/Y3+yp8UB4/wD2U/hzq+lTSvCmg2lniQk+XJYr9llQDPGHiODjpivYxewJGVHzcbuO/wCPevzy/wCCePhjxh4K/Zqh0jW3ea2fUJrixMgwp82JJJkiyciMThlBHBfeRnNfeXhHTPE3jHXLTTPCmnSXt35yQeUhwNsy7lySdpKPlT7GvqsJi4ygnFb9j/ok8JsJGnwrga1SkqX7qLkrKKTtrfZa7m19qSRgQcdTnsPrntXSX/wc+IWq+C5PiDb+HdSPh8ZzqYtJDa4HU+Zt2lfUj5fevTtN8EeKvgp4wtvEXjXQY5LjTpROlrq1oZbNv7vmqxCyDPK/MBnBr9YvCX/BVnwwPh9ew+NPCU0GvW0OyztrEh7G5ONqgsxDwIP4gVcBehY8UsVKq43pK58X4meKef5TGhX4Vy769GTXM4zS5dbaJXb9dl1P519Z+LvjC/8Ah7L8JzfyzeHiVxCX+b9224BZBlgn+xyvtXxR8Q/A+o6iI5dFYtYQuzsjZeSM8AEAEl1A545HXFfpb4+tZfiN4r1XxX4k0mxgudUuJLl/si/Z44jIchYgmCqL0AOeOua8z1n4X6fFaodOkkimzj5W8xSD67sNx6jFfl2ecGZziKvt60udrbXZdtfyPt+LvBPgrinBf7fhPq+ImrucLXUmteZr3Z676an4wfFf4k3OhrY6Ppds8NvbExtNNne8MYOCAxH3g2cHqMV8gan421q3tbPw/oMziUmOGArtPl78qVUn7uAc7jk5Jav2d+Mv7Ptj4huC3iVIzFOyrLLMr+Qd3CszKGaGQY+909ff4t+HP7Jd5p/jKewhhju5muGghgQ7gZT8qOpJ5XGSzE47dK+MniY4VShiYuM10Z/ln4m+AOaZBnKy7Ee9Sfw1FtKN9/J910Z13gn4IeEPgb+zLf8A7THirwtaaz438XXI0bwbFrKC90+KOJiNS1meCUsJZC+6OJpAcBGKjDA1+OniHTbi7+Jd/eWliYLVp8GOCMkKu0BmSJMlYy+WCDkKcAHFfv8AftuaH4m0S++G/h7VybbSvCfhiPTLG0U5idiMXFwR1y8qAqTyR271+VnhX4dX8Pi+71bUnRPttwTGOG2I78uegAVfm6ngY4q+E8fLlniq0ruXTpbax8N4l5BSjOjlmEgoxgk2+rb3bZyuv/EFPhx8Hbuz8F3MN7da/qFtDLMBuX7NAvmOm3dwHkRUYEdMg9a+VvEVt8TvGd3L8SNd06/u7e5G9rtLdzAFXgFWUbFVenYda+x/jj8Jfht4P8N6V8Snvjeav4hvZJND01IYx9v0K3don1fU42kZ4DfS4j0+ADcY43mZtuzd+437TX7F/gz9ir9lzwndeDtOjsvFek/ZZtX1BJ5pPt094VVrNVkby1jTf8g2jbsx/Ec/UY3PKWAVP2q96ex+V5XwbUzWVVYep7kPzP45PHLpcavG0TZCxgDnrkn3964m5iRJCsWWCH/OK/p4/bn/AOCYVp4y/Yes/wBv/wAG6VFYeIrqSN5bLT0Ki/sxII5J5IV+TzA2SpjVWYKd27Ir+ZC/WIXLmH7oOPTgcD6V9bkWc0MZCXsndxdmj4jibhfEZbOKrLSSumMiClGJGWOFHtTR5fmAsPunHTPPvUkfIYkENw3p8o7enNTxsvmqycbuue+a9izvofKpaism+Z3ySd3Q/wCf516P8N/h34m+IvirTvCXg/T7jVNU1W4js7KytI2lnuLidgkcUUaZZpHZgFAHJNcVavNO4DLliTkg557df61/Zz/waSfsUaX8Qf2gfFf7ZPjmwW4tPh5bR6XohmAIGraopaWdQQQXgtAVB6qZgRzWNao01GO7OijRTV3sepf8E+/+DSHxh4ngsPiJ/wAFBPEjeGrORVl/4RXw+8ct+cnO271BleGE46pbrI3P+tUiv6/v2UP+Ccv7E37EenC1/Zp+Hek+HrwoEl1PyvtOpTADH72+uDJcNnqR5m3PQCvsy/ujaxLs/wBZIwjQH+8f8Bk/hVtV2qF64rnSR0Os0uWOiHV+bf7Uuu/ETxvYa1o72aw+GNGu0hkm8oFvNI2LIXdsNzIPlUdCMmv0krgvif4Ii+I3w91jwO8ggOpWzxJLjIjlxmNyO+1wrY9q5MyoOthqlJbyTX4HqcOZlHB46liZ7Rkn6a7n8EPxR/4JD6t4n16/n0u+SW8i1q4ksp5UUPPZOVkU3GPlwWZgBwVwRyCK/AT9rr9jn4r/ALKPjiXwt8Q9Nmit7vUbiOyvVAa1uEjw48qVSQWG7DqQGHHHNf3ceHfE+taZ8abz4PePbRtL1/SZTb3VvJ0bjKyxE/6yGRfmjcdR75Fd58eP2avgD8X/AAq+jfG22truwLSXKx3LbZBOyeX5kWDvBVf7ucnrmv5zwnG2YZZilhq8HKO3L1+R/SHGuQ5LicPPMsTXjRVr88pKMfVtux/nNeBvDsulayRLMqNas0+4HOwrwWXvuJwq8dQab8VbS0h1K1khgETvuaQEbWbj5d2eScZIzjiv6Xfjp/wRs/Z7kHn/AAU8W6hpt8lwC89xD9ogkgA4QpmNzICc78qOCNpzmvleT/gi54enuJtS8a/EzUbySeQs32TTI0PPo0s8hB98V+0ZVmv1mEa/JKKfSSs/uP8ANvjf6XvhtkmKnga2bQqzjv7LmqL5OKs/vPwg8E+DPFXjnWG03wdpl3qdzEhuHhs4XmdUT7zlUDEKBxnpn68/62n/AASv+DfjD9n/AP4J4/CT4ReP4PsmsaToEJubYjDQNcM9wImHZ41kCP8A7QNfyWfsFfCrS/8Agmb4/wBR+InwLvL7xDd6pbCy1C01uO2ltbyFXEiq8cUaOjJIA6ukgIIwcgkV+13w2/4LA/tIT+OI4/iJ8N9PudAY7ZpNPne3uUB6Mn2iRkYA9UOPZq+gwklUqOcnZrRI8jh36YXAWax5KWL5Nd5rlWnr0P6IJUSRfLcZB4r8Y/25v+CL/wCx7+1Ol94z0DRj4M8ZXJZpNW0BEh82Vh9+8tABBP8A7TkJLj+Ovs/4d/tx/Bn4naetpY3EmiazcbY4LLUgkZeRztUJIjPE2Cem8H2r2zxbriWfmeD9PP7u2hjku5DySJCx2n6ojs591Hevo8uxMoTXK7/kfumVZzluc4T22BrRrUn1jJSX4M/zf/2sf2NPjf8AsR/EI+EPHDxT2UsrR6dreluWtbgKMhCQQ8EoUbmhkOcDKlgM123/AAT6+Al5+1D+0zpfgr4gyanqHhmO3nudWksd+8JGhMKTTHcIVllAQyn5sZCnJBH9NH/BRL4W6H8Z/hLf+HdcgDQyIrq64DQunKTKf70Z5A6HkHIJz+LX/BIjxtZ/B79oPx38MPH2qf2e91pvlC2Hy/a7mymzlJOoKxO8gUfeU5/hrq8Q/aRyapXpK9162f8AWqPgeCuD6eX8bYGNOo40pz7/AD5Xrqn2f4n77+JNB8P/AAm+Hek+BtF1bS/CWhabALbTNFso1IVVfOZS7j5ckse7EklsmvzP/wCCjHiX4leEvgv/AMLA8IfYbfVrCW3EXirTLkRyWMbsF2PAeZBNkIwPmIoORzgjL/bQ/wCCoelfBm0uPhl8E/hpNrs8jK93qF/D5aTL3zJMrSSLn064446/ix8Sf2ufH/7RWqWczeF4vDKIjJc6falTp8/zHbcFAQwuE5UEKBtODnrX8p5NktWpJTktPM/0e4k4np4Oi4U373kfX/7BPgvwd4s1rxt8U/GekWV74vur+Cdr64iE0qwXMbE+X55kKlpQ5Z+XOQC2Bivtr4j6d4lgtv7a8G6vqenxWcEqTWWnbZBMNuItlu4ZcKc7lTGVPAr5F/Yq03ULDSfEfiS4hZorz7PaqFPzNJAHeQqSQMDzAOo5z+P11oniNWZ4ppDIu7cD1yMA8e1foP1CnicIqNXpez6o/wCab6QX0keJeAfHnHZ9kmKlOEXTU6TnJ05JwXNTkk7JJ6rqnqfkJZfsvfFv48eMtQ1TRdIOi6cko/0/W1ezSY548qDbJK5XvhQg6Bulfd37AH7Dy65+1rY6F+1h4r0/SrfRHceE9GsLhYpPEksa+Y0qbsvHHEhwQ5ErvlEHykn68uZdDg02TX9WmFlZwIZpZ5WKKiKCdzHPp0HU9ADXx54B1jVP2h/jBa+KrezaPwt4SkM9qtwSC95IMQuxHJkC/vCgICDbnJOT7WR5fQw8oyrR50uj0ufccK/tJeKs0z7EY3GUKcMFGL5owvzRfRqb+KTeijZI/raOkQOsOjadEltaWqrDHDGu1IkUYCKvYD8yeTk1y/xQ+IejfBjw1G9uqS6leA/Z4n55HBkZc52r29Tx618YfB79r/xJ4W0WbTPiTbz6/wDZ4ibW5iKC8YqPlhndyqyKTwJT86j72+vBPHHxG17xnrMvijxTKDcXB3MiZMcY/hjjzyEQcD16nkmv3/GcdYWGCjPCNX2Ue3quy/Fnv+MH03Mjw3DazDh2t7TF1rpRkvepvrKa8um6b8joNe8Sajr+p3Gr61O09xOSzSSHk57egAHAA4A4FeRa/eQ9W4XqKy5/E8l1ceVDgp+vXrXLa5elnYLyAOM9zX45isbOtVdWo7tn+NWa8R4rMcbPG4qo51JO7k9W2+5h+PPB3g/4g+G5/DnjOxi1HTrggvDMMqSv3WU9Udf4XUhh2NfzTf8ABSb9kV/C7RweFZTNHaOLvS5blgsixSErNayS8bugaM9CR82Dkn+j3V7+5tvLe4JWEoGw3H41+a/7TGja/wDELxnd/CO6KXOma1pE2paXcysS1rc6ehaby+Cf3ilVMY45Jz6dOCxEVNe02P6f+i/4mZllPENKpGq1Ti+Zpvorc1l6brqj+SPU9I1TQ79rDW4JLa4TB2TKVOM9Rnggn+IEiqYRgp2HOeuOffPpX6P/ABq+B/ijUPhfB4lvLVZDEguLeWJg2xy3lyQsDhgH9QCM7T61+eiqzKWXOOeT29fy/SvrM3yt4aaSd09j/oXyvM4YqnzwMlriYfIhyT2xnA/z71H9pnE2UYgcfQ+vrVDVLiKCVYwxLhtz+wP8604IxJCrgHa4yM/n+FeW0lsejEYs9yTuc4x0+n9K3NKuDJEFJJ28kd+vX0rCuoTHAxxhehya6vRxG9uoUk7uvQE49cVzzWpUHqkev/DhGU3LnABCdemcn+XpXqelafbWtmyxA5clmz1Jbk15d4GUWtreStn2K8gbVLZJ/kO/em/C7xZrWsy3f9vXDSxRxqVZgAck/wCyOpH1qNegPuz2KS2XzDxnaOM8e/GD/OvK/FTqmrzLE2SoXnA9OnHHH/669chMbNuJwpIGRyfrXjmvoTqNxKrAkytwB0/h6/WpV76k8xm6VG0l0bjOQkT449V61w8GzYUQfMvBAz0HIx/L8K9q8F+FfEfi/VV8L+FbObUtSvl8m1tbdd8s0jcBUHOTjrngDkkAE1+8H7NX/BGj4eeGtKtPFv7Ut3LrerSASPoOnzeVp8DEgiOe6jxNcEDG5YikeejOOTlVzCnTdnufifjR9IDhfgLBxxfENflcvhhFc05/4Yrp3bsl3PwC+Fvwf+I/xj8SDwp8LdAv/EOpL9+DT4GmaPP8UjD5Il/2pGUCv2a+A/8AwRa8a6pDaa7+0V4lh0a2+V5NK0bbdXhBH3Jblx5ETY6mMTEV+/3gfwV4H+G/hmPwb8ONHstB0y3A22enwrBFn+8yoMux5yzlmPcmuiubuCAKszDOM4746dK8DF5xVk7R0R/ll4p/tHOIs2csNwnRWEpdJytOq/8A22P3N+Z//9P+eGT9m3xU7Sn7bbORnK4bBxnocdOh5psf7NXiomNI7y1O/wC6CGycDpnpknpX2MsxW3keHJwXUHGBkHFXo5NkERkJUIV+8CMjmvOWMqJaHa8LT6nxZB+zh4ka1gmS8tV82IOBh9ozxt6dvWpl/Zs8Zncsd3ZkLuxkvnB44+X86+zNyOtvF2EYwBwOuMj2rRtlVo5ZFbJViO/HAxRLMqqKWEgfnvrnwB8ZabY/b8xXCgKdkRJb5t3GDj0NV/8Ahn3xmcCKS2OfmG5mHA9gtffU3ETNKvARAB64LYrJuJ90yL/CAcEZ/wA+1H9qTtczWFi1c+Fx+zx8QmuEgjW1YuwVSZcAg8+nbFNX4B+OEidgbYEA8eZwAPU9849K+5YJ7iXU4RChz5kY4GenX8KsIwMRhMYX5iCNvO4Ht/Sms2qXJjhII+GLn9n/AMeRyKsiW7ljxtnGTgd+OK0j+z38TtsRFpARjI/fLzxn8M+/WvtkyxRTRZBLBtuQOhxjBrsxbkiPyz/yzXhu+OpqnmtS5Lw0Ln5z/wDChPiUxdYLAblPzYkUdPrj9Kybr4MfESBfLksfnUKdpdQMN0P/ANev0ytbUyh0jOSSTgD1HSsyTw/rmsahb+GvD1lJqd/flI7W1t0DySNuIwoz0GeWJCjqSBVrMp9RzpQhF1JOyWrb2S6tvsfnHZ/Bn4mpdx/2bpsrzKQYyrISX3AAABiSSTgcV/d9+xl+yTov7Ov7OOg+Htas44dZ/suE6ihwQJ5U82RT6FHYrjtivzT/AGYv2VPhj8A/Fui/Fr9oSKfUtT09WuV063VJLOzuc/u2fBzcNEvJ/gD9AQAT+kfjT9sb4f63pk0fhvVIslSxWVtkv12tg/lmvw3xYzLG4idPC0qb5Vq30Ptvo8eK/BeaOvLLczpVKqfLy8yT03sna6fRq6Pxv/bl+Enhvxd8bYorRxHPd2socbwiskDbsnggbVbvyQK/En4yeGbbwZG91pv7jYZFjbq3OR1zzwSc+hxX9COg/D7xZ+1/8fZ9W8CWD3tj4fgf7dLvCIWuAY0UuTgFwpIAz8oJ7iviL9tb9h3x3G0kVrZNbXABCw8uh5wRlQeR/h65rq4Wz2OGVPDVpapH6TxNkE8Q6mLoxumz8GLLRLrxPeiKJkGEwwLdl6knqeOvev0j+B1rY/AD9m3xH448Nxpb+J9U1O0sZdR8tTcWml/Z5bhlty2TH57xhZGGGIXHFeKaR+zL4v8AC0R1DWbCVDExbMjAEEDkBeo6ccV048URWNrqXhPVEM9nqdusMgByqyRuHjfb0IX5kYf3WNfoeb4n29NU6UrrqefwDh6eCxLrYmGtmlfofI/ivwvN4/8ADo8aW7/atRdpjK4589A+UXI4MiAnJ79Oa0fgr4PvtBgnv9St9kzkAOw+YDHIH4cH8q9Lhs7Dw7F/Y2jRGG13tIoySoZzlguTwM9u1dHoszXIEUo+VTgnpXasfJUeRbHDUyynLF+16lrVdBl1KxE9hP8AZfs6mQsUD727dSOO1byanomgeGdLtNQESR390ZZ5mA3i9jfh5COVh2EKBzjrjqSniLU7ew8N3jkFFhhZien0A/oK83h8S6V/Yc2kzwFyt9D5iSOCrYAIJHDKx3DHUEd+1eNio+0pM8ri3DU1hnd2a28zvpPEnhW2kvdPud1pDOg+yTWu4lF+feY9rfekBCnORjk15j4hOn3erw6jBPLcwIXiXc452YJkjK4woJB5yTgc44qLVL6G4sXIt1+xWtxJaxbHYoZJACSpHBZW4xyF9OazNRjsNNt1uNP33MSRR7lJAWRyvzhSuMDfwOp46muPC0Vuz8s5+59MWt7Ya5ol7q+jSy6ZFYWijT7biWKfYdsqYOWUgs8w465xnivM9V02fWPCV/rtvbiWW3gZoreJFhlEh2hiwxllUDcQ34EA1JF4hsfDvw/0r/hHYAsbBo5ZmUEpcM/myB853EKfkJH3QKz9M8TQiTV7dZJFYIn7s8ll27d6nk45wR64zXXk2T1a9blhol1M6tVRRxHiWG4udE06HW2a5u4IDZW05xtI3NJHG+AMNliByT2ycV4TrepRwRXYWNoJo9ouVY5Ow4O71xnGffNd54513y9LbTkIfTrr77nGYpgQEOeqsD0I6EeleQahqtzqWrRXF4oF95Zhuhn5Z48bC4H0IOM8V+w4fDU6EOSmrI81Jy1luJpXiNEcpcYSPPykHPHHXt/jXZahL9m8pVIkEyCRXznOfT8K+frmG4tpEsxk7clG/vD0+uK9Lj1E3VtZxRrse2hCc9yepx2roSNtyhrE00dyjyMxR8jr0NU2ljngAb5thHXvVzW2ZLOPectvIxnOOldR8H/hR45+OHxF074WfDe1N5quqPtjUnbGir9+SVv4UQHJPU8KoLEAqzbUYq7ZLtq29hPht8OfHXxV8W2fw8+HGl3Gr6tqBKwW0ABbb/E7s2EjjXPzSOQqdSa/XL4T/wDBOPw18IvFOn+JP2pZh4g01WUT2ujFzZo0ke8I12/liWWM43xkBGwy8jBr9DvgF+wnb/s2eHm074Ua95niFoA2r3t3EYftDLgOiNgl4STiK1bYrH77M5zW1rH7Wvw8vdbuPhj8TmgvJm32q6NahIbJ3X5XtbtyfLikcjKKGkWJxgOhY1+lZNwjSoxVXGayfTovXu/wPiMy4hqVJcmG+Hv1Zt+KvhtonjOw0nUPglplgyaJaGXRtGsF+xaOEKPNFLcfKonu4JFeOLzW5ZVjf5sFvmTxXB+zf+0v4TuvEPxv8WLP8Q4V8+aawdsK8b+WZ5HRCsySCTfJAOLeTdIPkZgOA1fx1468F2b/ABH+Dvh2G88D3Rjuktku4WvFgWUYuLW2kCiTD4KncWU5jc5GT87fE2XwjYRj40aFpep3Dxq9xLbW9nBZwzwTA7ptm75hjK3ELDJwwbndj261aklyw0SOChhJyfNLdnr91+1d4Ct/2bNb+EHiTxNql7rcenT6dc6RYxq6yNbQhUkRz5mVCQRNJICxhIxtBNfCX7NFzo+o6i3w61ga1e2IF1q2j2VkvlSTyyMqTxNISViQrF8zrydnAyTXj3xJvfhxafETSviZ8J9T1TQ7bUi328XcAhazeVfL/durOsoUFgdx+dRggnJMPwD8XeKvBfjC98JPqchh1qydbG5t3yjKspeVYiTvHmIZQU4+fgk18osbP2qbex9Fh8AqdOSitWfsJ/wUq8QjxV8DPD2q6/r2pyaiF00mxtv3mm2jvBNB5RZmJlIMCjzecnJzjp61/wAEv/2y3TwPbfs/+OX2PZ720uRm+4Sd0lqxJHQ5aP8AFR2rgG+FegeKf2I7/wAA+I9I1PxD4x0BJYZLKxkYLarG5vrTznBOA8cbgYPyj5R1yfya0aXVvD2oQahNBNYSTPtw25GilgxtbscsuDkd896/KvGXhqGY4WNSX2evbsz9j8COJp5diJ0O/Tv/AF0P7rvhH450z4u+CL/4MvqsNmZHN3bqzY8xlILIuemAC+0EE4PXFeZeIP2HbHxlJfQHUZvtN60cQLn93JsIJyT03INobOBxX87Hwb/a98QWN3ZLqk/l6nbtG8dwrYWZo+Q55+WTI5wcNzxX9jXgjxrqnxF+EPh7xT4atlt5NcsLa/eSY4VDJGGK7RnIJIIwOmK/lzMKtfBUo05brQ/qPLcow2MxUpxWktX6n5y6R+xL4Hube00bUIXki06Vy0oJ+bLncPaRgoBlXkduMAfN/wAV/wDgn58P7SW61PTbG2g8zdKkcbdUUEtjDAKg7ZBy3XPf9jb7wh47u7R1Gr21sQpHyQFgDnrywzXxP8bPgr4plR79fGkce1dnlS2m4P3xnzOB24Febh+Kpqa55WPrq3A2FdNqEUfgN8Rf2XpPDWrXVn4WuPt2m+Us8c0kqR4Y8bCpPzbSRkj5T39K+TrzwTZWN1LHd7yWclw2WJY/j/kV+lvx5g8U6DqE6XEelzeepAntDJlAOyIx4HfBz7da/PPV9bSaSRmYylT824kN+ZzX7FkuZyqUlNM/G834ejQq8kvuPP8AV7uKH9xsIULgFfQcc/Wvmr4j3Nxo8q63HGW27SuAT93t9fSvozWprXAa3cMT2PXHcE15h4g0iHX9Oks7g7A3G7rtB9K9OrVcndnPhHHDu6Ojs7rT/EOkR6siMrXMKMoI6BsEg47g16/4T1vwbpF2l58QmlGiQFGvDBCJ5RCDz5cbMoZ+eAWFeF6Xcm1ht9GhTaluoXcDyQvGPyrub7X/AA3oGmmXxTPNbQTqyI8GN4YDIJJ/gzgN7NjvmpVW0bHy/FtaklUrR+G342/zPorxjpfwSs/ije+LPgL4h1jRLWzYSaPHa2Tx/ZJreNTG1xcKWCSyOCfMRsgn5iNpz237GPhLx94E8J+P/wBrX4kWN3qvhaXQvENrZ6hE6ubnU5LYDyjGWMgw0hZpCMEgg8ivyQ8QfFLxlpNhJp9nqhu7LzgvlxyMIriJ/ugqpyOu0ZHSu8/Zg1Xxx4v199Cubi+fQLuRlfTbMvIj3VwyIsUduWCl2C7QTkgc9ah4e0PbTjtrY/AsPUkqiae3U+lP2cf2XvFH7bHx7j8EeBI5tPDyf2tq+oT4e0sLcnLltoG4liFjTO6RjgYGSP6qPhR+zP8ABv8AZd8NR+GvhlYO8yANcaldN5l3PIFVWfJ+WIEKP3cQVQMDnrXWfsgfsz+Gf2TvhB/wjtvYw2mt6yyX2tNG2/E5B8u1VznMdsrFR2Ll2711fiS9k1K5ZHYqpPy5PvX9b+EnAMcJhYYrHRvVlrZ7RT2Vu9tz+Q/GbxRxGPxU8Fgp2oxdm1vN9Xftfb7zCH9jvcea0syO3Bz0JqcOqowSdyVOBk1li5uYpdpjDBO+AaYdUUkNLGEDHnPev3hSstD+bqqlJmtHOrybGnLY9TzVHV9Zjs7beDg+54qjfz2IUMihnbOdpxgD615N4j1KVkKl8LjgZ61E2XQoN2RZ1nxMskTjgkDnng14p4iuftUDOXyT1x2zS3+pqrl2fIBwee9cTrusrDGxBChxgfhWTkj2cPgmmrHlXiq6t7RG84kllOO5PbJ9MV4D4g+INr4O0K+8SXkga3skLqD0Zh0XnqSe3ej4o+NBBJJH5mTyvynHPp/+uvgP9on4hyzaPp3hXzCYZpDcyBf+meAq5znljkjFcNbFKKc2feZJlkqrjB9T1i0+LdrDol34i1N1m1zWCZrieTG5IxzHBGOiKo688sTXq/wD/agk1PQLvwH4yRZ3h3S2szZYtDnLRuO+3+H2yPSvycm1y7ucwLKZAOACTyPSu6+GXim48L+MbPVJcvEkiq6tg5B4Yc9cjivyLxH4dpZzl06FeN5K7i+ql5H9MeEvEdbIc1p1qE+WErRkujXmv1Pq/wAeyprFxc6jp9uqBgzkE4HGcYOcdsAda4PwX+1V+0P8JfCNx8NfAPjC78P6BqM8t1Pp0U0ccc8sqBH8wH5mDKoGMj2rn/jx45m8TXMf/CKkS6fHh3VSNpfOOeR/kV8neLPEuv8Ahrwxf+LIra1VLNMoHQcuSFXJzzyenev40wmVucVCpHXsz+76vFMIt1ITdvLqe+arr9hqN8paNUMPyyLCSw3EA7Qem0k5zmuZk1W0uNSbw4bOOISKZC+7JwvOTx+h57Zr57+HvxCvdS8Kw/by816GdJ5N2Oc5VgBxznoOlewaDdWmneIftGu3DXOnOgj8+CFuWYAkfvCCfKP3sAbuwrpq5VKhLll0P59zCTq1p1pO922Yk39s28N9BZiO2mmlLMhwWkUZLY4OEwf4T1rx6bXbqWfY6KUjJUsi7A69s/0IxXsXjGeWzsBpOjZuo1JO91CEo3TI5IJHocfWvmifU7qe9kgcLJsOCoypQ+69+PpXq4ChfVnkTueraNeeDtI0d/PjmM6yM0TI4XbGR91iAdzZ7+/519Pv9Mmku5YLaa4MqDAbDIqkY5zghvcfhXmUOm6m0SXNw+RKSA5OSBnuM8V9HeEPEfhmTQxpENiovbcDy12EiUKvzEuBwSfXpnrTxkeSPMtTN6am3pnxcgbR2uXspTdRBY48EgkD5WO9s9jgDse9dFF4f8OeK/CFt4rlgv4S7uvGXkV0PKbejeoYduhrwHV4dT1GS2uIt0b79n2cNuO4nC/j2PpX2zpWn32neANPt0t/7OmW3ImhLhBEwPzEsxPJB3HqfpXzOZUadGMZU9G2Cj16n6lfATxp47/aA/Z98TeDPE+qfazp+nw6tZ6dIuWs9Q0NVlS8fceWuIUKOMZyueRwPga5+El+JNE8Q+Gw114a+IUT31pdIA7QPHL5d1Ay8DzIpyQR3VkNep/8EmfGHwX8LftLax4F+K3iJbOw8caTNoe65nMMfnTZZT50owkvVUckffI55z+4nwkj/wCCYf7BWh3ngb4tfFPw3r+kDVLq90SOW5XUbuyguIhHLHIlmJtzPtw2UALAMACTXw+YV8VhcTKOHg5PtZ2Z/ZPCNfA5nw1Sjjai54Nq7aul21PxG/Z5/YR+MHjHxZe+E7/R9QNzfTPZW8iyJFaBMD9/PuBYAE84we2T3+5v2rf+CUn7SHgX9nG0tbjXLPxnqOkPJJLLp9ubW7NmyLG9vJI5zcIiIuwj5hjbtIOa+rPjB/wXl/YZ+C/hu20D9lnwtqXju9jhkWKS5hOk2VuwbEavJODczKxO792o+X+IE8fjj+0r/wAF8/24/jHpEnh/w9LongLS2Qh4tD0/z7ph0+a7vTO4/wCAKtehlWW8SYyvGpyKnBd9L/qeDmOO4awVGVLmdST7dP0Pg342/sZeMfAHhLw/8ULWyOmabqkot0ubg+VFvzjD7sBSpyecDaCO3P7F+Cfh9+wIfitb/DHwt+03Y6Bf3Kadoq2VndvJBeX/AJSxO0F7GjRxq0xwgkYJggFh1r+bH4nfHnxb8R5vt/xC13VdfnwcNqFxLcKozk7Ed9ic84UCvBLzxRZvF5GnvIiAcqkaqMH6Hj2r9PxXBlXFUlHEVmmr7bfifC5P4h08vrTeFoJxla93rpvbof3TeNf2Yf2cf+CfiXF94j1S98WeM3jdRLfHb9k80bdiopIaQkn5iWPoOlfiF8YPFVn491y61O6gOCSEWTDY7Hg5wfXvX5xfDr9vn9pDS7Oy8KeKNRuPG2m2BUWsOuk3UtuBwEhumbzlQDgKzsq54Ar6MvP2hvCPxBIkS1Oh3jIN1rIwaPf3CSrwQf8AaCmvnss4VxeDnzVfe80fdYrj/LsbFQovk8np/wAA6611jw/HKmral882nxuLZSpbEr4wV6gNlRknkA8V8h+PfhhceJvG0mvSsyxXeJJpQdzlu6pk8H0ByBXrkuvxpeC2jwwZsc+tb3/H2FWJdwXtk8ete9CpKDujzsbCniafsp7Gkvgma/8AEPhzRb29tV0/VriP/Spg4jtrddqySyL8pbyk+dguc4PrXzR8cNItPD2t6NDaJFK0lxeStPGGWKRDKFiKhwCPlG7B5AYDtXofxnsvFPhHwjF8UNB1m40u40NkSKEPut7gSuA0EkLHa2/rwC2Ae3Twb4ifH+y+NNx4fl1eE6ZcaaJopI2cNaKJmDbojgMMkHdv6cckCvWyyhK6ko3XU/Dc4wEKFWUI7HU6TJvikD9fLOCw4+8D0717p8Rvh14e8BfAb4F+JdEtpIrvxt4Y1XUtQeSUus8tnrE9lAY0J/dAQoFYDAJAPXNeC6ZIGtZCrAr5W5SDkMMgDB/HNeoeLfimvxI+Gfwl8GR2MsC/D/w5faRLM0gdbl73U5tQWSNRzGFWXYwPVhnoa99c1m/JnzN1ytSWp+sl3YWSeTDEuopuEY4lcABUAA6njj8f52b7TpHuIIbq71XBIDYmPK9B26jpkYyK39QfdNBCp4CqCfwHNb16sk93bPEpbPGB69BmviJyaZhKZzlnpQtdSSWS41CXam0xTSeZGV5GWBHzDmvMvEHge3j8S6f/AMI6hKS3SAQDPEhcYVBkkgnoo7nFfQ88kaamglYGQoB17gelchYTC4+L3hBIeC2u2OR3GLhMGsKlZxi5LsTC97Gx8LPjL4y+EPieR7A/a9Lnl/0uwkbCORxvQ8mOUdNwBB6MDX0b8APGV/8AEX9oDW/E3idA41PTJoFgYB4lgEkQWEryCoXg5GGJJPWvGv2sJPC+qfG+8sPAtmkdxD8l/LD0uLtjub5AcBkBCuwxubOemT5V4T8T+O/hh4ntNe0F2sr5U3bZVDB4mODHLH3Rscjg9xg4rkhglWo88VZtDlK07XPtH42fsafC0+FPFPjDRJrvSxDpV9cLaQlHgV44HYBPMUsikj7u447YHFfy+2zBreCUjlkU8evFf1iX/wAd/DXxT+BHjGIBbDWbfw5qkk9i7Z4FpLl4WJy8f4bk6MOhP8m9kx8i3iTLDZGADxzxXv8ACEaip1I1OjN+dO1j+oX/AIJw+BbXQ/2Z/DXiWGd5ZNbsxcSIwAERS4nACkckHOcmv0K1PzItBeWEZKxZ+7u788V8ifsEW6x/sf8Aw+dOn9kjn1zPLX2TfwJeaM8LhcFAPmGR19K8LMZ3qts5KqScubY4q1gTTPC9vZGQsGj8ws3GSxLEnHTrXl/iW5ZrcqjdTgHHWvTfEwZIFtFfasabdvbgYFeI65dKroJHJVATx1z0xivrE5KnGHZI/wCWLiCvRnnONxMF7sqtRr05nY8e8TXzQRNC+5mAPT26ZOa+cvGYvdW0OeXT233MJEwTu6p8xUehwOPyr2nxHqLXDzpghHJUDA5A4yTnuK8I1S+/siZ57iXcjDjJC8ex9qxi9T9I4YwMoxhJayve36HBHVfDfxB8GXfhSwuxFNexPcWjtwYpogHjfH95Xxx+lfNGs+I5/iT8Pk8cxt5HirwzMlwxzkMsbAnAzkKGG7HqCKpeNvGMfgbxXLrGgu88Nwga6i+6Um3nMqjuCByB26c188eMPiDN4F+I48WeGZEksdTjMskRY+U63iMsisCeCshyB2YccV0WP6j4N4CrV5fubrm96F+r2lB+Ul+RofGLxj4K1HRNS8Q6M6xvqPiZ9TMCDHku2nW4mRRkgBpnbaf4jk9Bmvm3R/ter3LatqTb2lAJA/hXsB7D9TzXlGiy3eq3b3F3vCySO0cbnLAZwN2OCcAAegGK940WyMEQ81QVA5x/ntW9GySif1zgeHqWS4VYaMuaXd9FZe78j7g+C3jC88MfCO507Q7horqG9nU4zhftSRbW477UbnnHSvuPTJ7XwR+yz4S07xFa+ZqmqCZ7yG3c+bLZ2r7beM7fmwAyRBcZMrE87BX5b/Ce3+3eKLXTIpAkc5HmtISYxGCCdy5G7AJIHt71+kw+KfhgeJI/iOIyDFFa6f4XtiCWit4MRCd19IQHmPXzJmZwCADX5LxthpU8U6dPSNSzl306fNn91eBfFdP/AFfji5RbqYe8Iq+jb+1v0Xxdj458TfCbx7+0Z8bbHwfLY7bzSwtvNCRgHVLwkpDJgjatsoM0o/hSLbxkCv6ffhX8O/D3wu8CaP4A8Of8eOi2cNlCxABdYUC72/2nOWPuTXiX7Mn7Png/4b6JB4uPmXmtair3Es0x5ia7w8gTuXYbRJI2XYDbwvFfVbywxqU3YXHAr7zhjKp0qKq1laTWi7I/wM+n79KVccZ88qy2fNhMPJpPpOa0cl5XvZ9TLurVHvUkZv3eOB2JrzHxay3M5KuNice+BwK7bWNZtxamMZx6/T0rxHxFrEVzGFiOEJJx3OOOn0r6h17an+dNLLnUnpszkfH3iLVdTt10bT3AwFjDyFtqgccAeg6c8V+d37Rfw5+KaXDeIPDnj6+sbSJQZImj32yEf3Y4wWCAdzuIPUnPH3JqV5GGZgScdFHWvPptHbXbgW91I0gY42KPvA8Y/GuGpPmdz9w8Oc+xOSVaeIoW93urt/ft5WPyAmh/aXtUOpz+HLfx5aQxtuktoDHdJG64P7zZC64Bzk7sfSvWvDHwQ/ZE/bQ0Lwl8GdYvL/4dfEnRFSLbeSRyf2vC0jsQrK5ie4UsQg3K/RfnHT1T45fEXwhNfL8H9Bt7zxhcXBjaLR7Gd40nw2N19cRkFIFYHEUW3cAGdgpAPDa9+z1p3ivwhbaJrvw1sNGME32i2uvD9+kepWsxPEizTbmcr3VnK7eMdx8xm3DcMSuejJxqLaS0t+jP9g/o4fTYzrhylT/tulzYSo/4cndOP81pO6f+HTyP33+EH7FX7OfwT+D9t4C8KeEdNeKSFRfT3ltFcXN3JjDPcSSKSxJJ+XhVzgAV8k/Hf9ln4P2/g7VNN8G+FtP02W7jIxZwLFuI6EhMDg85wa779iX9tux17wjJ8G/jdeXOr+JdBixZ3xg8q51G0j+U/ao5GAF1AABI6F1lX5+obPqnjz4peE9budsWmzQRbjtJlQZHp93iv5lXA/EkMdOXs5S1+K+j/E/2kzD6f3gtgMuoRzLN6VGU4Jqm03OKa6qMXY/jo8W/Cdvh344vNAv7I2V1bykbSuPlJ4cA9Q3XPev2D/4Jh/BDwjoX7N3ib43x2Cw6jqvi6LQrS7OTJ9js7QXF1GgzgKZpEyeTlQDwK+0fjB8G/gl8crEf8Jn4fZ7mIERX0Mxju488YWRByv8AssGX2r2X4VxfD74YfAbw9+z54Z0p7fRvDd3d39s7N5zzXN3udpboPgyMHYnIIBUBccc/0hkVHHSpqWMhyyXS97/d+p/J2N+nV4R5lm1LIsuzZRjWkl7WcJQpxTdvek1ovkfqb+y74ivtc+BWm6Nfj95pwktgshJLIrFo885xsIHv9MV5P8cfANr4y0m7keJldI3j2uMDkckcd/Xn2o/ZPvL3RNW1jw7qk4nlkMd2CCWB3qATzjGV2nBAIzjFfUviHw3/AG7aXF9GzoEyApGScd/bHY1/MnHuAeBzmrGOzfMvnqf6y5xwjQyeUMvw9ZVqfJBxqLacZRTUl3T6PsfzQ+A9Ou/h/wDEO9+G2qNst72YzWbhT/rlAUqMZxvTHsSM5r6V8SB7dkkIISNApHTB/wD1nFdH+1p8JNRnb/hK/DiAX1gwmidchwytvyMYySR6+wr4w+Lvxat9d8DR3luslpf394vmQbj+68kESgDrjd8o/HPTJ/p7wy4rjjMDGjN3mvyP7C+iv4hL6jU4fxs/eoXlC+7g3ql35X+DPoy11fTxd+U91CD/AHd47fjXsvwMuPg74r+N3hXwH8Vdaax0PX77+zZ5bNkWaOe4jcWh3SI6qhnCJJ8pPzjoOa/HAazNdy/MWZz1fkZHtVq/1rVBZSjTm23sSLPatuOUuLciWFh6HzEWv1b6vGatJ6eW5+48e8SVMRlGKoZdJwrOElGSeqlZ2a87n9Ev7a37Mnwz/Z9l8M6t8N/Eb6rpWu/bYpPtrRI8FxZqk3340jXa0TOTuGRsJBxmsbwx+wd8cvFPwAn/AGhoUtrbT0s5NRtdLn81dQurGNS/2hF27E8yMGSKJ/ndMElSwFdnfab4F/a7+F3gfxL4uifUdHnuNP8AE9rZhsxzTNA22CYDO+EmUrJHn59u1vlJB90+BX/BWG28bftE61+z1p9rFrGnaVZNLBqjuNmoz2koi1KCHGQYrfzEVX5EhEhHyKCaxXDmKpr2dCfpfd9bH+WHD305eL8PklLL0ufEUZOVWrJKX7tNLla6O+jk9dj83Phj8GPip8btefwt8G9Dk168gtTfTrHNDAkdsSFRzJO6Jl2OEQHc+GI4Ums6L4D/ABi1vxrr3w40jwvqmoa34UaFdYtrO1e4Fm0yeZGs0kPmRBnT5lCuxIByBg1+sngb4x/Ar/gn9+z/AK9B4UujJ4x8XatcJpS3yqvmN85tIRtPNrplqQX3EF3J/jmFd/8A8E1LaC3/AGfPib8Rtd1MWl5r2tXcV3qt26/L9ms4w91LI7BTiaaSRizAZJ5FfL4iOMhPlqJJ22t19ep/RcvpnZ1WwGL4ly3DQ+pU5U6dPnupTqS+PZ7RV3b0P56tes/CqaT9n8Si3nt7wlRDMvmJJsG4nZg8KOS/8PqM8/FfxW/ZeW+hPiz4VxrPbsoc2Ife2CM7rdv419UPzD+Hd0r+vD9g/wDYpi+Dfxmf4ut468P+NLODRptLtTo4O5TdzwSPLKPNmRQY7fbgMcknoBX5d/Br4Gal+1h+03c+EtEDWekXmpXmua1fW+E+y6Y95I7CJhwk90xEEGPufPIB+7rmoYmUZJ8tmz9hyv6S2QcR1sdh8TBPC4ajGpKtdp8z3iotJ6PRa6s/mWm8NXNmZLe5jKSxttdGBBU9CpB5Bz2IqgmiuAI25BPyj0/yK/qn/b6/Y2/ZH+F/x08I6l4n0nUbT4VeJdLuLy6n8PSC4v4ZbGNgRbzzmR3hcyQzyfM7EBtvB5+ef2uv+CY37LP7OHhuy8Y+EvHbalNqdraX2m+GtaDQare2t1PHCHt5YHRXaMSZdXhBAVskYzXs4TPYuPvRa6P1/M/Jsr8WeHsZUwipynCOJ+Byg7XvZwbjdcy3fZNXP58LDR5bi5Wxto3luJGASKMFnLHp8q5JP0Fal5pOo6PdNY6tBLbzoQrxyqVdT1wwPPTmv1b0bw/onhFFtPDGn29lbJux5IwxJ6ncRuOQOSWOa57xl4M8MeOEjtfEtsJmVcLMpKSqOeBIOcexyPau6Oc+8rx0P64l4O1IUdKy9p6aelz4l8E/BHWfHvh6DXdG1S2CySyRyQzK6tF5bf3lyD2IAHevtP4WfAnwzpfwy8XfCnxDdtdr4tsjDcM6hYvMVGWMonLfIWDcnnAqTwR4d8PeAbePQdEZ/KjMspMzBmy/UkgD2xx0rgvjv8Q9a+H3heLxL4df9/DKoIxkZz39eOPxFeBxKnjsNUwyej29Vt+JPEnhnl39gYiniY3qcj1u37y2t8z5Q/4JqfETxx8BfiZq/wAINX1QaXFqFvcWjyxgyrb3sTsiSkEgFB3x2PBxXvVv+xZ4um/aEm8Nz3A1q/vHgu49ThVlhbzGVmlYN/q0TBHPccdq/OBvG7aZ8adW8R2hAmy1wsbDjbcqeRjGPvHB68Cv09+AH7cVr4V8P23hjxLeGfUII0MUud8kkbZAjIGNuxByBkDPPJNfh+eZbXVT6xTj79rM/wAfsnzmODjUyrFvlgpt2fRrofuF8RPgN4G+INk2keIraC5DfLvMasGXjseO3+Pev5xf2y/+CNOpL4in8Tfs8Tbbedmd9LkIIi7kRuxBKk5IGfl6DjFf0L/CD4zaV4+02CK2mSeaNdzNGwIwenToa+jNO0Gw1K9Wa6RWBx94bq/HMu4hx2U4pypSafVdGfpOZcO5dnWEUasU10aP4uvhF/wSC/bF8T6l9ge3i0bTlYzfaLmbA3rjBCgHJboQM+9e7/Dj/gjV4v8AFfiTVfCnxP067tJV3smpWSFYDzkOpY4JIwNgGfcc1/Z1ofhzS4oVaOFFRAWJYbQAOpJPQevavnf4kfHmz0LW/wCyvAun214iIN91KGwzEZIRVK9OhJzk191lHHPEGbVXQwaV7b7JerP5a8c+LvDjwxyyObcYYr2UG7RjrKc35QWrXd7LqfziaH/wQ08H6Vp0cWvalLc3AfAaO3PI6cjzQS35VmeIf+CKHhz4ealL4v8ABvi2K6l8vaNL1WMRhQSPmidCz7vTcuB71+3HiL4lfEHxMhiur02yc/JAFiDZ/vFACRivNZLNpybi8fc2ANxJJ/X2r9GyXhjP5TU8birLstfx2P8AJ7xb/a88H4fmw/AuRyqyW1StLkin3UIty+9o8j+EfhTxVqPheHTvihcWun3tjFFBthkDx3Pl4WMxFFCwjaPn342nOOvH2B4b+Gnji18K3Xj3w8kemaRopKC9FwkaeYBnZCyljI5OBx/EQM5rw28m8ldkDjjnJrMsfHnivQIbi00TUZbWG6CrPEh/dTKpyBJGflcZ5wwIr9gy7H1MPHla5vPr/kf0J4E/6Q9xFUhRyzjzKadSlGyc6LanyrRtwk+Wbtpuj64sP2q/jLbaS3h/VNQTWbBwA8OoRrNkL2yRx+XWvDPiF47s/FOprqGkaLYaCqKF8jT0ZEbHJZ9zNliepAA9q5DTvGWm6jD9l8RWWJvmYXNo3lMSem6M7oyo/wBkKa7bVNB+GOsaNb3fhPWLy21NY1FzaajEghkfB3PBPCTgZxiORAe+6vpaOa4RPTQ/2e8C/wBo99HziKpRq5XmsMLWqO3JWUqNm/5r/u/K9/Q8iunlcbuuCeCe1YVw/lsrxgOy5J5rqdZ0XWdChE2pwkR52iVSHjY/76kr09646SaNSS44zwB3r0XXjLWL0P8AU3IcZh8bQhi8FUjUpy1UotSi/SSbTMLURb39vJa3q5EileCRkHqD256EV5jB4ZsPA2uweLvBWnxyXNtHKBZBwgkZhgGMv8qtjIIJAOeOa9Hu71pxtRNq5yg/DuPX1rnZ4jtIVfmA4zyQfavms/yHC5hSdLEL5rdHdxHwRgM8wbwePjddH1i+6fR/mfk18dfiR478e+NV1D4l2FzpkkMPlwRXUTxSeSrHbw2NwBJ5GRknBqj4U8OaJPayalrFot2l1sRYGb5SiEMwZech8YOexI7mv0g8d6VpfjDS5PDXi+3W9tNuRG4LPGcf6yIr80bKT94Y9DkcH491DTdH8PasNK0yV5YLEIoaRCkhVeSSMDnjJPfrX5lieDXg6M3Tl7sVddz+Lsx+izDAcTUauYV/bYWTvrpK62i7dPNWvsfjt8drq1h+Jniu40eGK3S1uHSNIVCIDbIqDAHTlPwNf2t/8Fb/AIV+JPiX+wy2qeGYpIr+Wz0e/OweY7StHG4VEyAzF2xjOckYr+HHWtQttf1i41PUHPl6heb5m/uxzTgyHn0Uk81/oRftKnUNd8I/2LbXX23TEsvKtYwPk2wRq0JwD32r05r878SJOlDCPqj+C+CcdDGZ5mtShpCc5WW2nM7aLY4L4lW/wz+AX7BvhT4H/EqTF14b8PW0d9CkmZTesqu6KRj5xO55GACPSv8AO8/at+Hlx8Pvjnrduw3WuqSnVbR1wN0V27McgfdKS70wfTPTGf6hP2iP2kPGfxp1mK71i3lhhjDecpXCPKSWIOc/MvJHPTHHGT/Mj+1/4sk8XftBa4w4g0kQaXEu4kKLaPL/APkR3zivofC6hUp1J1G/j1Z8D4tY6FWjCk/svQ+W1iaQlT1GM9+/8qseWZDzwSSAOTVhwz2YQgBWfnJ9BwP/ANdaWjQxm/RUG7acg9gcd+a/auZI/BDpPCei6jqOpQWFjbyXE88irHFECzyOxCqiKOS7k4Ud2IFf663/AARx/YSn/wCCfX7B/hX4Ia8qt4q1Et4h8QMAF26lfbGkgHfFtEscGSTkoT0OK/hW/wCDaT9hNf2s/wDgoBpfxG8U2X2jwn8KQniS+LrmOS+VymmQHIKndOrTlTnKwds8/wCnheSiO7huYzkI/lSAdg+MZ+jY/OvNvz1HUvotF+v+XyO+3LDlJ54Xl1KByPkiV2/4EcAfoTWjRVa8vLXT7SW/vpFiggRpJHY4VUUZZiewAGTWqM011KOu+IND8MaZJrPiO7hsbSL7807hEHoMsRyew6mvg3x9/wAFFPhZ4du2sfBmn3OulTgzEi2hOO6lwzkf8AFfmx+09+0PrHxt+IlzcpdP/YNrIyaZbgkIsa/KJmX/AJ6Sj5iTyAQo4HPyzJcTBiGOBzz7V5+IxyWkNz/JH6Rn7RPG5bmdbJeDaUbUpcrrTXNdrfkjtbpd3v2Pqr9oH9p2D44eJLTxHfeFNGtdR0or/Z+pqkj6jbBW3bVnDorISTlHjKcnjPNfLWpavqOoXJv9TuZZ5mYlnkYsWPqSaxpJAoKgkbu9Zkl0SMseM9682ShKftnFc3fqf5s+J/0juNeM7UuI8wnVpxd4wvaEfSK0LlzdBwRuIHrWPNMXfKfdA7DrRJIJOEP50+2tL6UD7KjydT8qlj75AzTcj4LJ6M3JRim/Q2PDPw18T+M1N74ahhmzJ5RQyxo+7buGVdgcEZwe+DXbR/s6/GhZGZ9P8kAHaXngG5h/CBvJz7YrB1D4WfG3QEuNTk0LU9NitIWmneWJ7cLEql2Zt+ONoJ98HHNedWfinxJLtxqFy+eFHmv+nPWtY7ao/essynJcPh4RzXDVo1H1uop+ilG/5nsjfAz4o2M4g1COMSMpYLJdwAEdO74z6D05rqdP/aM+Nv7PV1eeF7m/N/Y3QVbqynmFzFMgAGI58s0Z2/JlG4HBBrz/AMFeDPGvxANwLe+Fv9mZEP26SRN28OBt+Vs4K7W9CRXj/irRNa0y2ivNXtJ7aK43+U00bKrmM4faSPm2nhsZwetdVOTgrxumfoWR8S5jwzKGbcPxrUbvSTl7rS3TSSX36H6y3/jjwR+0N8JJPFPgRzLbx6fJJqMDAb7O5WUh7aYDgOq8gjhlIYcGv5Bf22PCmo/D/wDaCm8SadK0P9ppHdQSxkoySwARPtIOQdoRvq1fuX+wn8dfCvwY+LHib4PfEa9Fv4f+JVpLHbz3DjybbVljKQM5zhUnQmLc3AYJk45r8ov2/wDRZtR8FaZ4nu123mjX32abjJ2yqUYf99In41+p8PVvreAqQnry/wBfif6y0OO6fFnBlPNqUv3yScraWlHfzSetjsPhL+19Z/EDwC/hPxNo0WqeIIgXuIJGDR3sUYG6dVfOHUYLIP8AeXjOOD1aP4WeKNQT/hHrCbT9SnbLwN8yA9CytnJGO2TjPrXgv7BnhiHxT+074f0y5hE8DQ3ZkVhnAaBkBJHQAt17HFfqv8WP2a/DnwnaLV9CvJrozt8gnVSyr3IYYyBjuK/nPjDL8NgMy9jh3ZSV7dFc/rvwX40zLP8AhOWKzD3pU24c3WSSVm/PXXvY88+B0EvhPQ9S0sORbyT7UYDgZjG44J65PNeR+Gvi3b+BPClrb6gzPcafY3FvJargyedYM1sFC/MxMkm0IADuLADNesaDrUNrptxYPIVkNyyBR1XeitnHoccH1r4cs/G3gfRv219VuNS1ttFWSyfTpblgpjM0AinV1Vw22XAaNXAyT0ycV25dG9KNmf4EfSGyeea+JWfxrU3aPv2Sb5uSKVu/vX36H1P4q+HfxU8eeHtLl+MfiMWXiDXJkWx8NwhvsttDgBgUQkyTop3O74VACm7PT7p+D/w/Hw1+Hmn+Dg6Sywb5Z3jXYjyyNucqvOB0AySeOtcZ/wAE5vCN38ef2rdW8VO01zZ6BpsqWMUpy2Gfy44xvztLgOXbOcMfrX6YeMP2d/FevNL4o+G2mvex3ZuJks4HDSTQWYRLy+iWRlAgM7hYo0yXydgOOfVlRmocqWh2Y3wJz3H8AUsfl9NTqTm5OlCNnGKWij3t1vq2fKpv/skDzEZC9FzjcewrmtZ1v7aqRDcFfjHoAM5P0rT1TfApidfl/wA9K8rk1B11prS4kUBYyyL0yCevvwDn6VyRqW0Z/BOOpScnTkrNXv8ALo/mdfZ3ltZwNPcNtycDPOfTgVia3eXzQtdWkRKKMgsQue3f/Cs+1FxrEUcCSfIV8w7Rj7x4/T1rotVUro7QAk7QB1649a1jV6nn4XCKElF7nFeJL+d7CBlVt6qqFgA2eOf/ANdfnb+1prlx4X0S28V6LcFdX8JTrq9sCdsjRkiOdcMMlGjLBgMj61+iD4ez2ocgAYB9a/Or9vBrBPD6LqD4W/sZbeBgo3C5icOBnOV8yNmHUcAgZ6V6GBmpT5HsfuvhJhYyz7DU7bv/AIf8Ln5VfFzxnY6oviiaxYNZLZ2UGmqxwyrdXySjjjG1YpM4zjdjJzX5m+I9FS11u6ESYV5C646ANzgewr9W/BPgDQ/FGs2Wta4yqmiW5lSzKkLczqR9mRyePKiZ2ZgTkgbeMmvgH456VYeE/Fl3b38xYQXM1sJW5L+W2QSBxnk9OK/VMTFVssjU6x0/Q/6AfCLN44jKqHK72XK/+3dPysfNM3gu1vJmmuGPzZJ6gknp37Cr1r4cWztEtlfeF9euO1a513Q0Yn7QvyHAycZOM8Hp+daVteWV5F5ltIsitycHoeg/Kvjm5dT9gjuefanYNFbMXwNrKSM+rdvqa6PQ7YLapjaxOeQ2Rj17Uuvun2PaD1dRkex6fQ1s6VAVtkfGeOD2xQ5aWNrdTufDUMr6TcxI+1nchW5wPk6kZ96PA/hm68Mtcyao0btJsCGPcQFGSSRgdcj6dK09AiRbEYBGZGJyc7sADp+NdFkk7hkkEdRzz2rJIhvobtpPFFGog+6MEDuPz/lXlF6yy38syfMCxGT0wTxXodvcAI3IIXnPpngE5z78VgeBPCF98RPiDovgSzdIzrWp2tkm5TlVuJljJJBHQMSO31rnrq0HLsefmGNjh6E68/hgm36JNs/pQ/4JR/sv+Hfhn8F7H4+eIbQP4r8YRtPBcvktbaYxKwxRA42ecAXk6s2Rzt4r9T9Unhitjg4Ccioba0sND0+30DRoVgs7GJLa3jUABIoVEcagDgAKo4rm9ZvkTNuGyCME9hXxUqknu9Wf8wXi54g4vi/iXF55jpc3tJPlT1UYJ2jFX2SX+ZS0vxbbXmr/AGMYDcrvU/LuX7w9jXD6bqP2r4t+I7O8JKWUVlHFnk4ljaQ8dstn64/Pj7nxTpXgvWNRu9XLi2tm/tH5U3MVMeyTAyOrKT6etcj+z98Qh8XPG3ibxf8A2e9jBeafpEzRO5doi63HlozgBfMaHZIyr9wMBycmhzSZ4GEyKs8PXxUI+5CK17Ntaetrn//U/J2HwD4dhgV3tW3lSzKLy6IyARggvx1PAzwajv8AwJoNlKBLaylSUGTeXDKQwyB94jjuK6Sx1RmsdR+YNMgyj4z/ABckAHbk8eopiGVbCK3Z9xUqMsPUgfnzXzdPESZ6i2RxsPhnQlRALeVAQSMXtwBhWx93PPT1/rVyTQPD8zkot2i5OQt7Pzx97BPersMw3wW78lpJgcHrmQk4z0rsrXw5NcPJDEAcnB+mOD/n0p1sXCnG8wPP7Pwdot25iKXaDyw/y3sxBG4gDaeMjril/wCEb05Z5I2nvkUkof8ATZGB3D+EbcJzjGM13FlDZJZ3V2j7Ps6ld2eGw2OPx6VydxeyzWi6pEgIaUkqccEdc+/Svna2ctyfs9iGrbksXh/S1hhFq97uTckjyXTOee6/KOfrkD0ptymmOJVvJrlinQR3G1cDjBXH+etcbJ4hl07UJMMRImZBz8pZu5HfiuGsPE7XGr3MV3GRHFucICMnIzk9c8nIp0Mwqt3ewveZ6kZrO8ZUkuLyJRjlJlVz9W2H8xRJ4T1GaZGtte1m2MfzKqXMT4BwMHfGd3TPQ15Na+Jknu3huLglncJgdAhwCQOnHU4r6e8A6Pd+PvFsPh7SJBaQFTLc3nBS1gjOXmYZ5wcBE/jYhe5r1qONe7OLHY6jhaE8TiZqMIJyk3skt2b3wb/ZV+MHx01qTSfBHinXrS3tWBvtSma1e3tVcAqJB5Su7kcpEvzEZ6Dmv2h8A/Af4W/stfCpY7rWWuJreAtqfiDUzEl3c9CQzgBYosjCQpwO+4817d4B8BeGvgz8JtN8LaRG1pAQbhw/MzFl3vLMf4pn6v6fdHC1+Nv7aPxst/jB+zPpWueGtSje4vNcZEigkJVo4GlgbeBzgcOB24z1r043m1FI/wAgOOfHnOfFTiqlwzk1WWHy6VWMLxXvTTv70/J2do7Jau7Lvjb/AIKl+Fb7SFXw94I1A3LNtYajeRooXJAYCMFjkcgHFfFfjn9qyx8Z/ab650GWO5mYsXW4AHoBgKAMDAGPzr5ZvdHZpRLdOGOOuTnPdj1rnJ7qyikMaqMA/rn3r6KnlVHRS1Z/eHC30UeDMoanhqEnNdXOT/y+4/UL9nD/AIK0fF79lj4Vv8MvBXhXRZrJrqS8kvLgz/bJZZSBmVg2H2KAqccKOPfjvid/wWS+LfjUgSeGNKVmJMpklmfcM5ygyNuR2Of8fyl8Za+LSS0tEbJvJGjX0GxCx+nQV45rNw5bLEgcZbPb614tbgTKqld4h0vefm/8z+t8FxzmmGwkMDSq+5FWS02Xnufot4+/b8l8WaS9vqmkfYBMuzdDOH2tnqFfHbjrXhA8W6fq0K6lp8wnjflXTlSR1H4dx618A6hqDTXHmOSynO3cOuO5Fbng/wAUz+DdZS4Z2ksJvlnjXjch/iX/AGl6+/IronwrQow/2dWOrB8X16k1HE9ep9x3PiaC+2Wb8sDhG7ZruvD9sWt2k/unJx0+vpXiWtat4b0PX00uN5L2SSOKTMBBjVZAGTknJJUg+2cda9xt/Cusz2EU8MoVZLU3hDHgJuCAEZySSegBr5zE01FWPrvr8acfaTehra4IBoxuLjLL50aEBQxYs4GCCQMepJ4rA8V2lrtvfEiyLFrd1dlo2YKmQsajIQ8FcfKewJGK2rK7spvDPm6jdi3DbklSSP5SoywI6kklVHHKk+1eP+JIl1/xBc+IrORxaeWFjDZJC5G5B2+Tr6YHrXn056nwnE+bxxU1GC26nQeEryLUPCc2gJcpugP2p4po9ywBZMGSNs7dxLYbqSprCnNpBrd3aaiiyQSQsqGNtqAnawZT2GO3qapaVrvhC/0YwSxyQyEGDUC4JLJu4mDDocYGwcELnIJrorexjsLcajLlIXTEUBXPljPBYtk7mHIHYda9LLMrnXq8sPn2XmfI1KvIrsq22rRab4ft9I1WJZleY3AKsd6nZ5fOTjaV7EZ965i88QWiTy28cjEISIJOki7j35wwHv1rM8Sa6VZt2NwGBgHpXzj4q1VBK++Zhu+ZsHt2z7fhX6XgsFSw0PZw+fmefeUneR6Tqnia1S2ul1FQzmMiePOUmTqWXPfPQdc14VFrLy39uqPzHKPIaT720H7rEf7PH5Vzs+pxujxZbK/6rPPOemfpms43S70uozhlIIPcsMZxXRJ3Now6nq3n20rELg7SWXPbv1/SpLS+kkAuF+VzngkdOhHvXJQX0bWpZRu3HHXk1Zh1BIdqHgMPX09qpS7m0Ys7nVLy3m0oBwdwbCooyxPbgdSTwPyr+lH9l/8AYt034BfAfR5b7XLbQ/iL4yMEmoXsr+YlnHMpkjsIoow5d0g3Eyq20SMSwBAr8Tf2CPg7ZfHT9o/SYdWy2k6EBql13zIjBLSIg4yZLgqcZ5CHmv6hvhz8TLDwl4l+Hnh74f6Na+bdRavqrXt3EtxdSzP8nmKrZVN+RhVGFGFHfP3nCWX2i8a+mi/VnyXEuMath4vff9Eec6h8PfBuu/GXS/BU3jrxBNY6LpctmbfTLSZrZUlGCkzSnawJlj3KnGQAOea+Efij8JPh7c/HS08OWfimaVryGzimi1mxeBXNxHx+9jztAhZN5IyxDnIBr9J/CPjv9qDXvjB8RL+0j1aSKF2tIRFabIxHGzsMARDoIF6Z4zjkivkfX/iB+0af2jde+12moxWmmf2qYEurBiClrbPFCEby+5KnG7vX1VWvz6XPm6NKUdex+evxN+EXxB8A+KdN8Y+EvEFjqOn3Zk8qzgutpslaKF2KgfKVlWTJUKeMB1brXLeItH0j43+FZNB+Fcep6l4y8PRzTXSuTbQvbr808KxyY2ywKNwOR5kRYDcea9Q/be8Qaff69YadrmjWTrH/AGhN50SNazbVuDaRnzFyGOy27rgjAHFeX/GfQvANmDrHhPX7vwx4jsGiS0WdiRI6+VEFeeMbZEVI2B643FTkE58TFUpRvY9zB1W1F9T4Bt7fxVYXNx4JS8Sa3mVjCvnrIjLguEG7g9fl9wavaf4p1nUtGTRbi3ijBz5G2IKbe4YBfMjIw6Mzhd204O9q0dS8N6TFqVv4m1SaytEu7krPa7zm3kDYd4kXnycktGVJyAVODxWs91FaRiDT5WsEmbypJ4CZo5AGKiRFPz8fe45JHQGvBqyUdWfVU6Tm1GKvc/Un9hD9pfXfiDpt/wDAnTrKeDXdTt0kvGiJM9/c2AAiyOG/ewKyOvRmJJ6186+Nv2bPE3wy+Kuv/DnxXqFjp6JcNDAs93ulyzeZZyDqMlSobnAVj1xW3+x/+y9+2Qnxo0r41/CbSbrT7ZpQ02sayPsEIilys/leaDI5KlwpjjJGRg1++mpfsh/s8HxlD8QdQsW1nUYBGGa6A2TGB90LuDuY7BhMAqGVRuBOc54jEwxFGVC10/63P33wz+jFxnneMo4vA4V06T+3U91LzSer+S1P56Pgz8Kfi58Xr2Tw/wCCfDl/qbWbtFcvFEfJgcHBWSZ9sYIOeCwJ69K/s6+APxrs/hV8DPDngfxbBNc6ppGnxW0kcTKVUxqEC78kE4AyRkelfLk2sJH+7jiSGEln8qJRGgJ7BVwuSfass6kJIwy53dApPr7V+WY7wqwWKt9cm3botF+rP9V+B/ovZZl9JPF1ZVKjS5mrRj8lv97ufWfiH9rPUHuzdWOkeVHtK7ZJmZT65VQOfcV8/wDjn45R+K7eYXtkISTxskYg/gecV5pdytdZ81Tg4wOetcRfi9uJGEhjjA4G4F2IHHTgVyVfCTIor3aNvO7/AMz9uwPgvw7KCg6Hz5nf8z5d+O/hbVPEbG/0tlLvkH58HI7AHjBHX6V+aXjfRL/Sbpk1mCW3K92QhSD905Iwa/ay60m48gmUCQDqcAD8snH51weu/DrRtetZILqBG3gghSY9wPUPtOCD3BBrGjwHToaYeTS8z8Z4/wDoc4DHt1soxMqcu0veXpfR/mfiBqBlOI1bK459KwJg7MQjZCjO3pyK/Rn4ifscaldXE+q+Ab+2sw6g/YblWEe4feEcqjC57Arj3r5G8S/Bf4meDTJN4q0eeGIKSZ4gJoD2z5kZYAfXBrx8dl1fDt88dF1Wx/B3H3g3xLw/XlDHYaTgtpxTlFrvdbfM8e0yKWe4V14PTP1rxT42eLJofiBb+GIyxTTLZFdW5DS3ADtx7JtH1r628LaHEk1uLkBpdwPB45OOe3HrX53/ABC8XLq3xU1TxbbEPFNdHymGSCkWI1x7ELkfWs8qiqtRtdEfzxxxUccMoXs2zaOmeGvDHhm98axqxL3QtWtcj935g3CVQfmLYyVB4461++X/AARJ/Z40vxZ8aJvjBr1kkmm+Grf+0rFmRkEt7NiKCYr9392pdlU/xAGvxc0jwvb+MNJ+zwXaPpt1Il1Mm0Ku5TkQk/eMgIAI3Aba/sW/4JbfB+f4Y/sv2uv6oVW88WTfb8LH5e22UbLdQOwxuYDpgj8fseA8u+v51Rw8leMW5S9I7fjY/l/xNzuWAyWtUi7Sl7q+e/4XP0I8Ry+cpjXlV5JP868K1VJHumbZvUDg9q9S8R6tZ2oMTuN3T1NeVtqIYZkUsGJx+H1Nf21hG4o/hLExvuZJgWMBiCM56Vx+oX1vExSPduHTn/IrqtT1uC3i8tQwzxgjpXktzcjzt8Z3q2cV2e1ZzwpIj1PULjBSNxuxkfSvJNX1jMbLITgn1rtNYvUK7twz0JPH618+eL9XWzB2nOenepc2dWHoJMwvEPiUwXBgGPLyfqT/AJ715bqms3UqSTSMxAGAB1/+vXFeKvErG4WSRhtQ/Njv/wDWrzLxX8QrPS9MlmjmG0g43cDpk4HXnp7GuKcz6/C4S9uVHhvxe8XRW2qqty3CljIW4OCeD7f418S/HnVo59c0loTujeyZlPcEynqfwpvxc+JM2vavIsTsMDB3HPTpxz05/Gvl/wAU+Lr65jhhvXaRI1MKE5+XJ3jHOepNeDmOaqMXE/VOH+G3zQm91/kdho0/+my/Nwp44znnj6V6XpVzLDqUMcpPy8sODycdScYI9s14P4a1cSXJaXDLtUsR1z29uterWzu6LLM5LNlyT6evXpXBSqKpC6Poa8HSqI+SPH3jDxr8Pvid4h0/w1qcttH9tkkEYw8eJMSL8rhh/H24615zrvxA8aeMAIvEupTXcKMXEbELEG9digLkfT6V6n+0FobW/iuLxRGv+j6jCoc+k0I2Nnnum014Fb7R8xGBnjnpX895tlcaOMqJx1TZ/RGS5lKtgqbjJ2aX4aHuvw1uItklrdI0yxKHwrYfnOPXp9DX0h4bttSvtOjt9JguMRBiTI6lDljjYGIAYDgjILdhXyT4B08X1/dSOGZLeHewQ4JUMo/r2r7J8AeOCbCPR49rwIzEB+GAHbP07nNfB5/HlfNFXNpTcZa7HJ6vpvi7R5Hn1d3WMhQuzCfJ3LISWwffp24rL07wajw3WtN8uSmAzEPJIx6YX+HBA3HjnHvX034jt5JdBj1nVIrfFzA10rygGT7KhClztBHsAWHFfOaaPrPjG7tbfR4zetM4hi8kZCrn5PMI+VFJ9TxXl0JVGldWuViMLWUVKUGr7F248OZtp7q9WWMBWxGVxgp97bk4x34zmn+EdQs9Wjux4Ob7E4UBXkheTfjhk3AnZng4P16VD4++GPxU8FWg0/xzbC0jb5lBmSUYHcBGIFekeB/2dvjhoXgO5+M15p+pWnhAiCS1v/Jc2t0ZZBEAsoJVSr5XLAA9BnpV46jKOHlKTsYYbDuo1CK1Z7H4Z/Y6+PfxvnNj8CfDN/4i1CDEsktlCUgh5DMZp2IhjCjnc8gAHWvnTxzrviO+uZtJ8RzxypaSSRusLB4d6na+1lLCQAggMGIYcjIOa/oB/wCCrfx78T/srfsx/Dv/AIJ4/CLXbnTrG30CC51+W0/cPqUuoYuJBK6cmLnDAH5sgE44r+ayXXY5bdbViFcYUEDAIA4GP0rzuB6FTGUvreKStf3Vbb+tD7zizg6jlFWnhnLmm0nLyv0RozzROgtZDvUjbtI4x6Y5qONYLaIrCgjDf3QB/LFZqHexeY9ewPNS7TsCq2T1Ge/ev0eMIrZHzFtLD7nUQW8t3JwOPXPpWCbmVZtuTyQMD39PrU0wZ28o92xxUEduZskHYSpwxH3Tjg/ga0a0uifI/Q/4m/8ABKr/AIKH/B74LSfH74kfDa807w5b2I1S5UT2kuoWdi//AC93WnRStdQwD+ORo8Jzuxg4yvB//BLD/got8RPBXhv4h+APhFrGp6Z4stmvdHlg+yiS4tkj83z/ACjKJEjdOY2dVD5CqSSAf6GfhX/wWo/4JsfDb4P+Addg0vxHY6zpugDQfGHhS10KzvZtdaSFbeaa48Q3j+ebfaZJFiWYFyQrIteC/sh/tDfC39seDwhpy6l4g/4Sb9mfWZV+Hs2ka7p2g+JNW8IzSK9vYX9rfulvOlqqRwyvb3TuET5o2DZbLD06tSEG5avdaXv27I5JYyzknHb7j8SvhL/wS5/b8+PXwYg+PfgHwis/h7UZ7m20yGS/srfUtSms3KXMdhYzzRz3TxMrKUiUtlSACa5Dw7/wT2/a+8ZfBfT/AI9+CPChvfDOrXt9pkFxcXttbTf2hp8hhnsntp3SVLsurLFCw3yFSFHFfvX+0j/wUa+Gn7Gn7VnxP/Y48Wf8TrwTbeI4vGfhDxN4fttJ1zUvCmo6zDHe6jawW1+HtJYjcFywjkimhc8Eg4H5rftFf8FK/hJ8Y/h38Z/h3omn+KLifxX4y0Tx94K1vUhYRzWmvaakcd5daja2nlwIl4FLhIUZgx/eFmyx7aWCdN/vZ9Xdfkcf1udRXhHTp1Pz58CeAviX4a0jwvq3xFtjDY+LrK6vtHdmLSAWUxhnt5hgbJlI3hMlguc8ggfQ/h+Cw05Zte1y5itLKyRpZ5pztREXqzE9h+Z6DnrxH7Uv7W3w4+Oeqt4i8B2E/g64tNSi8XQabdDfZPrVzbLb67aWhgLiKG8kRbu2MiqA7zRnbuBPwB8Rfir44+KN6umagRbaek26CxgyI9/ZnY8uQOm7hecAV4WZ5KpV1OjL3WtfXqfaZNxTUhhXTrr307L06HY/Hz403Pxm8Sw2ei+ZFoGmuU0+3fKtM7cNcSL2Z+iKfuJx1JrhtH8HrZW5nvsSylTgdlHpjofrWr4X8IxWDi5cebMvBYjhPZff3rvrk2unWTSTMMLxjrlicKuB3JIxXdSiqceSOyPHnKVSTnU3Oc0bVLvQyYLNvLjIIaMco2R2HY/55r0/whf2d1o6xWsm82qgMp4I2jg/Q9M14XrwKfvJTtZjgDtn2x/niuPTxDqvh/VIb+xl2yAYO7lWB4ZWHcGupappnn4iipI/f/4e/tP/AA6+KclsSJtFvblo4ktrwBleU4ASOZMoSeAobaTwAM19i3NtBpcFlc6rcxIrBZfK8zDENwVPow9M8V+EfwQ8W/ClNBs/FV2J11aOcltoLCF0IKYAIBbHIJz6ivqXxf8AHPwIYrnUbqz1TZKihZpY9ysAAFOWfJycj88cV8vjcv8Ae905pYKEUmnqfpDrs1rF4nV9OUrmJiUPYZGeeTnP4Vz3gsWEnx18HRTlljGuWbOFI+VfOUjknu2K/Pbwx8TfE/jbQIpdIuLiKysIi0Lv+6lWMt8odlY/Jlcpk8Y9K+3P2ZdV8Raj4r8HaXqVnLJcN4lsZnndWkLQpKnl5YjKgHdyx6V85iqkYuVJ9EeTGUnXVOKu7n1N8Q7zSvBvxh8a3ewB59TbyigBZVcBn29cHHftnjmuE+Gvhk/GP4njw/qszWxv4bqSCXaDteJcx7h3XjBAwcdK2P2nrTWIv2iPFNnLCEKzpMixj5WDxxnOR1J55qb9kq5WP476NBcSKgIu0AbJPMJOOM+9VTm44O8d7Hzc8shHNJ15X5n+B5X+0D8NvFXwx0DXLHxKos7z+y71oTCxKyqsTKXicdQ2cEcHsRX4gw4hVNg5QDHpjIFf2VftYeEfCviP9mjxtLrSR3UsWj3zWa7l81bkQt5flqD5m4sQMAfMDjBBr+PPxD4d1nwzqSaF4kt2tLyOOB5I2ILBZlV0J2kj5lIOM5HQ8173C2K9rRldan1FCLjfmP6rv2G0a3/ZJ8BRKScaFbsMf7bO/wCua+vbKF5LeS1ckKdgx6DrX5hfsSfHtPDXwS8GeEPGgAsxpsSRXSr/AKkBjhZAOseDwwyV75HT9VbW8trjSorm0ImWZQ8bJhgw6qc5wRjvzXzuNwVSOISkt2fEeJ+f08s4dx+Z1HZU6VSX3RdvxPNfFDI1y79cflXzv4qmLzMyOVA4z0IxX0J4j3yg+cSpXJ4wTxXzhr8X2hCXkDJyeVwxH54r6iquXc/5dMihOvJuT836s8J8VfbIkeXdvSVeh9e/NfKHxIvFuoN1m7b+A0Z45/2cnr7V9YeKUMRKMS0ZU5U9yehr44+IsjPDc+HtUK5kXdBMy7fmKnbtb1B4PTmsaPxH9TeH9CPtaem3z0PjH4peKtPurCCLyZoNRgzDKki8SKGYo2cnnDc/SvjnxxrkkHhl5VlykjmOJc5KNIfmCj8C3HSvWfEeo3N9ci1v2kkVXKqScsv+PTFfLWv3/wDa+rmzt5WNvazyFdnRmJx364A/U12qD2Z/oz4ccMQpxi1019P8jpfB1leLEBbgqw43kZJA6deK9q0rTr1w0gV2x0LHI9zXk+gsIVVJ76eEk5JbKjHUEHGB19ea9EsLGC7IKaj5mDgAzAZI6ZFVHVns8S1HKpduy9D6B+Fus/2NrptJYVaW9jNvAA2dsrgqpC8kk7sAZwSa/p7+E/7KX7Llvo3gPxfrVuLmS38NQS3tvI8iXF1qEzM9yJGYqyrEkcdtGsf3VeRhya/nK/Yx+GP/AAnP7TPgvw7dMk0UGof2lOitvPk2Cm4I4zhSyKOeOa/p+0XR7KG7WREAcktn3bk/ie9eXieHqOIr+2rRvoktdmnv+h/Pni/9K7FcH4BcO5eueVRSm3srSTik+u+vboegvPHY2HyfIO2OgHYDPbHArgtQ1gOpJYgKcg1vavHcTIVzlR2rz+9mMQdZcjtg9696T6I/xUxdV1qrlLdt3+ZhaxrtzKDH5nB7+teU6rqbIzI7nDD5fUn2rpfEU32Mks2Qwry/Vb0yWIlkJYDO3HJrzK9TsfX8O4JSqRUjAvL2eS4EAkJz0B9+Oa8v+JPjrTfDdvH4UF21vPdRF7qVAfMjt24Crjo83Kg9kDHqVrt9S1qw0TTLjXNT3eTaqZH29Wx0QZ43OSFUdyRXlmr+EbPXpjd68d17OGkucHjzjgYUjOEjAEaAH7qjHU1ye0drH7Zwzl2GVX2+LXuR/P8A4BwfgCb4DeFZZYNAuIrS5uvklmlQC4kyeQ7Yz6/Lnge1ei6gdba3MnhZY7222/eU7iwP3TsHAHtk14Pq3gPSYhPILbIxgsgJYHjjPVc9zxj8a8evbfUfCf8ApvhvUbiykTgRxMT06ZOevPT0rqjUtZWP1ihkFPMaixMMS5T7TV/ldPT7tD2TXNWGo6zaal4n15Le509gbRUYWbwMn9252uykHngBecNwa+sfgT4q8MfE66uNO1yzgXVLD97CRcw3i3UB4aaMxsQGUjDrtBAIYDBOPzV1P9oe5s7f7F8U9Jg1+Jx/rQRDdAdgJI8ZI7bgRjg5rkNB8Y/AuTXYvE3h/wARal4W1GKQzw3E0BSSGTsVngyuQPlwVAIyG9DvHufZZl4dVcxy6eGxMZQml+7qRjzxT9Y68r6prT1P6Cf7Kto32QAIgHGB6dBgVqeGNHsn1RtT1NQ1lpy/aZgcgMFICR5HI3uQoPvXyr8D/wBp34eeMtCltfGHijR4723kSKGc3cEZu0KD96yEqqPvyGAAXkEAc19a3+oWUPgqxi0mWO5j1Y/bGuInWSN40LRxKGXIOCGZsMRyueRVKnz2jHqfSfs4/oa5p4l+NmXcHZrSf1WlL22IlrZ0aVpNJvfndo231Z7V+zlrdxJ8WEm1NzI+qLMpJ7yY3Z/Q/QV+mC291HIoRisb5XnoR06H9K/Hr4Q35sPifobREpm6VB6FpAU/HrX7H6c0kBDXEhmL7WVTgBBjB29+TyetfzL4+4GNHMqNSP2ofkz/ALcPpE5JSwuaYd0IqMXTSSWyUXZJeSWh8x/Fj4Ytq1hOojx1IYqAQT6/Wv5mPjx4HPgX4j6jpE3+qnm82L+Ijcfm9hkjt+Nf2B+JbSGfTJd6bzg4x/nGa/nM/wCCh/gCG11Y+IbANmEkSlMBee/HO7JxXzvhbxBPCZhBPZn8+0M/rZTiqWbUPiptN+ceq+aPzBup47dgIoxuJyAOmPTjpVSO6neT7QAd2cj0pssN3HF5kgPlsSY2/vAduOOOhqS3bYiqwwQdx/Gv7loSjOClHqf35l2awxVGniaLvGSTXo9T6T+HHx3/AGkP+EH0v9lb4X6rBDZa/eLo1jui8q8hj1GVi8C36FzFCoMn7wQtKkeVRh8pH0B4G/Yy/bK+D/jHRPHXgaDwvFf6BN5lnG2pXAtmjaJoJYJE+yI3lSROVO1gQQGByK/PC6W32x+Ygby28xG53K/ZlIwQRk8gjiv1v/4JmwyaZ8O/F3jzVZXa3udfeGNWd3Ag0u1iSQjexxulaYsB3r6DLofWKijOTulpbpY/gv6S3DdXhDBV8zyCNKnhsU+SrTcXKc5Sbbabeketlaz1Pmj9t7Tf2tdL0x/2jP2jtG0uLSdMjtdJgttD1AXEVol3OERYoZwkkklzOymWTOSAowFSvUfCX7Vf7VX7Gf7Ld/8Asd/EDwEbC38by6pJbahc6raXduY57uKa7C29uJGR0hdYgrSbSTu9q/NTSNQ8QfHPxb4ej8V6tqGoReI/FGmXi29zfXMkCG51FJci3aVogYomZVwvyqOMGv2W/bO+HHwh+JvjTw9qPjb4o6V4DvNJs7sw2l+sDtPFdzI5mCy3ELKAYtoOCDg81VTA+3pzqUnfWzvbW/5eR+MZjmeNyGWS8OcT8kcEmq9qSlzJdObdyl33Po3/AIJ8ftk+Fvgh4T8bfGDxB4H8QLoniqGy0+y1q0gt008XUE13b+U8ss0TkPdSLHHIqMGIIHOAfrj9mLxn8Tf2YP2d4vCvhf4H+MNZ8b6/Otx4ku9S0yW305kCGMRQyRebcPHDFiKFGiTcWklbaWKn8zvFnhW3+Ffwh/Z8+B/gvVv7Wjfx3oJi1CMKovI7EXOqPcAKzrhmUOuGYYxz3r9X/FP7V2jeNPHd34e8U/tJ2vws13TNPhQ6AsFnI0jBDL9oYztuMsysp8vH3cbQc18fnnD86Efa0dVHTa7790eDm/jJT4gz3E1qtJRjiKilKN5KE4w0hFqCbV93bqfKv7Zv7THw4+OP7INz8Mn8L3Pgnx94G1IWmn+HorS5aNrWQC0uY4pDDGIQlvM0jQyBWUwjAO5c+bf8FBPi78NPjF8fNJ1H4S6zDreh6J4ZsNLhuLcOEEzTzu8fzqpDhTHvGMjIB5r5Z8T634g8Ua5d+JvFl1Lf6pqMrXd3czY8yaeXBd2wAFzxhVACgAAYFcRqTSSAhpAcYC88g9fr1rwqWG93m6uz+aTX6n+s/g39GbC5VisuzqniZJUuacaPxQjKrFXSk/esul9SZvDGueYbe5HlsCdwJ54J4HFYFxo2oNeyB8IpGBxuwff2r3jUb+5nvjfRQCTzgshIdQPnUHvn1ryXxxodxq2pxXMFn5qIg6XstqFY7s7hEDuxng9eTX5hi+N8SlFRSTd7rsf58+K37RPxDyvNcTllKlQp+yqSh8Lk/dbWt5djFh+Fl9fWVx4rub4Rw2hi3W/lnMgLgElyflHIyBmvjP8Aae17TdU+HkVnpsm95bgICp4G2TcT+O2vtzwJp2p6TZa7b3thaQ213YziVLaeaeWUopZFDTEKuMEk45Jr8q/G3xasfF/hV9DsNJtbC3leKWN1zJcIUO5t8jZ3F+4GAOg4r6bg7NsRjXUVZp8rW2mh/Q/0SvpTZtxxw/mtPiarF14SShyx5fdlHRWXmnqzwT4ptbeMvh74STRbdv7Z0W0vLOeSLAMsb3LzQxsf4iEyVznH41+do8ZyQ6sbu7kd5Yzw4yG4yB34z+nevu2O6fdgtlIp1O1TyV3Yxn1xx+Ndn8aP2EPiz+0RrGnfE39nLRk1S81idIdVijdbe3t7iVBKJmZtscMIQ4lJ53DIViefax1CnCfPLqz8X+kvwF7fL8RxhTqKCw8U6t2ox5Erc7d1t17o+s/+CX37WXh6LXY/C3iq78m+vQttD5zKAW3FhgDnbzgHkA4Hfj+oDw94x0nR9HTUNel8lSAyBfmeT2Ve/wBTge9fgV+yD/wSq+GP7Ol7YePfi9qB8ZeMbciWGEBotJsZF5BiiOJLh1J4kmO3PKxjrX6wfaWumMt23OMD2/wr80zvwqoZhjViasuWPVLf/gH+BXiv+2Yy/hjB1cl4FoLF11dRrTuqUX3UfinbpsvVHpfjr4wa74uka0tWe004ZCW6scMB3kIxub9PSvIbly8gbJOBUdy7W5CON3cGoZXnW3bgnKkjHUV+m5PkuFwVFUMLBRS/rXuf4KeKXjPxJxvnFTPeKMXKvXqO7cm7K/2YraMV0S0Mq/nhicgMXHfHaucn1JZHKq+1R90kVi2viS31ixl1Oyy0CMRu7Nt61nzagvlB5ACHGRj869JWR5GDyubfLLSxavroch5OCODivN/EWpQwWxxIAI+c46iuzsLvTri+ih1iZobEuolkjQSPHETh2VCQGIXJ25Ga9q1z4B/C+XxNcaJD41t2jXy2M8kW2JYXiWTgMyiRypJUo204wcGtIwctIq5+0eHfhnmOaylPARi+Wyd5KL17XPmPQddt9R09ZonV2I4wRx7cZrq7C5uV2YbD9q3fBv7PWlaB4v1Lwd4h8V2bywg/YTEypHICfkldi2NmOTtz0IzmvrG++CXwc8N+H5La01htavbhDPaanJIIbJfJwwgkEeQguELrvLkpIq5Cqecq1OUPjVj9ZreAHEEZSlV5Iwj1dSPy0Te/Tp5nyzYeItUsBsV3QfdYdmB45HcGqesHQdXR2uENncNk+bAPlJ/2o+g+qkY9DX1e/jL9mDRtLuLfTdDjluEjihKXM0lxI+5B57edH5kasr5VGTbkfMNpOK+ItQvdPjuJk052NuHbyvM+/szxk+uKmnJxacXb0P6R8DfpW+JfgtjKGJ4Qzy8W/eoqTqUXbpOnL3ddrqzXQ5vVbKfRfMl1Bx5OCwlz8jKPQ9yeOOvOMZrlrrUWkPlxgIgOd2cs3HPH8IHbPPHatHVdeSykEN8v2iyYgtExJUEdG4PBGeo5FcXFbRXGyHw5cC5WSQo4By8YPJMnQfQ9M+nGeyeYTtaX3n/XH+z3/ay8I+MsKXD+bxWBzm38Nv8Ad1mt3Rk+r39m/e7XLV1LHFFttSAcEkAcnHfJyTmvk74y+HL+80fUJraeC2nlt5obZ528pQ8iMIxkHIGTyR069K+ntUmuZYE0yCXYijZuGBznn5vbpXx78RdUsEhmsJW/0sfOsbjmRe5Untjk/TjmtYRjUi4S1T39D/QfxVm1hp33s/JrT8z8CfEOlzw6beaPfoYJkJglBGDG2drA/Q8V/dz+w38QdV/ae/Yd8GfE25HkXkNlBaPLv80G40xhbXG8DkOxjDlT2bqa/jL/AGnbPT4/GYvrQFft1tbyvj+KVWZGP5Ktf1if8EatVPhH/gm9oyXKrvvdS1q5RQDnD3JjVj6/c7ccV+E+NVKMMsUusZJL8j/E/gHKqmVcUYnLOa6jzK/fW6Z8cftb2mgfDHxzdeFFHm6ZcXE2rrKFOQjB5bgO3+yR+RA7V/Gt4k1yXxR4i1DxLdsWk1C5muWI65lkZsfhkCv7E/8AgoerSza1bXqCNP7B1Z4WVQSpe1YEnHJ6cA9Pxr+MyGNhaJJt2jA469QDXteEC5svVST1PkPGn3Mf7KmtEaDK32ONXG3c7ZPXGMcY966LwnBI+ojYoJVWch+mFBOTnjjGax/KCWlqmecuSM5K8jr9f6V+nf8AwSO/Yl1j9vv9uDwZ+zzDG7aReXBv9duEGPs+jWZEl2+egMgxAmeryqK/VMVV5Kba32Xqz8aoUuaavsf6FX/Bt9+xgv7Jn/BNnw94q8QWItPFHxSk/wCEq1IspWRbe4ULp0LZ7JaBHxjhpG69a/dsGGG/ezk+5dgsv++oww+uMEfQ15xqnxO+Dvwn06PwrNqNpp8WlQJBFYwfM0MUaBY4xGmdgCgBQcDpX4WfGT/gsQvhv43WOlaJcy2FrDeR79HvbNoXltlb98VaRAxl2biWVtgIwpPfx8Xm+GwnLTqS1ell+LZ9lkvB2YZjCpWpR5YRV7y0Xkl3b6H9GdfNn7Xfi8+C/wBnnxHqEb7JbqAWUZ97lhGevopY/hXv+iazpviPRrTxBosq3FnfQx3EEq8q8cqhkYexUg1+fH/BTLV5bH4K6TpkTbftmrJu/wB2OGU/zxXoYqfLTkz8K8XuIJZVwpmOZU96dGbXrytH4cX15yScnJ4zWXPqix4RiWA6k8fgKfPdbhsZcrjI9c15V4q8Tf2bJDYhD+83MGJ67CMjHrg5r5mT2P8AlcruVWbk3ds9JWVpj8vAH5+1VpLSaRg4OVAzyOv1rN0W+Qx/65SX4VicDpnv04zXw54I+IniH9oz4qa34z+0NH4E8J3EmmaPHA7KNSvkYCa7fafmSJflQZAy2fWtvaq2g8n4bxGKVbEXtTpK8pPzdoxXnJ7L1PuZLmOOQDfn6V+j3wo/adtNK+Dlp4dubfS7W50T9ys93cmCN42J5+ywxs80jIWRmHchiCRX5R6fqN7JMVZcKvQk9R9K3vtzsgUtkA5Aq41FF3R+r+F3iHmHC2NeNwCUuaLi07beutmnqfeuo/tF2Je9STVIAuql21A6ZpxkS9ZyGJm+3y467gUEQTDMdvzV8eavceB9PuRd+Fv7QNxHIk0ctwYUjVg24/u0U8Dthv0r1Pw/+zV8T/Fnw6T4l6GLKWydfP8AsxuUW7+zibyDceUxAEQlBQtuzkZxjmuJn+HI0+Iy6xrOnwqDtKpIZnBzjOFBBA6nB6dM8Z3nWk0j9r4u4n4rzOlRrZphbRa5oSkuj6xbfX0PfNB/bD8W6teXS+Ppzb2siytEun26BjLI7ZDFmPyeXLIARyG2nkjNeS/FP4/eO/H162m3V+JrCyv3u7B2hjjnXlhGWK5wdpyyg7S3XPFeXa/pfhTTbEPpOsNf3G8ZUQPGgUjk5fg4P6V9efDTVfhj47+HsHhnVE8J6O8MBt7hr0w2t0GAx9q+0ShppGbO/wDdngjaBiuyliJzj7OTPsMizviTiLmyHE4+MGlzK7T5/wC45RdtLX8j8y/j1raeP7E2XiWwsMlgWuxEtvOCcbmMqjOT3DcH2r4Z+NWsad4l/Z48Q2FlqSap/ZMttmdS2/ak6eV5qnB3YJXIyGxkZJxX6Z63pXgKOfUNM8QzS6jbxSOkN3Z4USqjY3qso4V1+ZdwyOARX5OeNvB8vw9+KM//AAh7zT6DrGm38ciyIFaKa1UXUJcKSvOwgHPByB15+j4fzl0LrdWaP2z6L3GGMrZpHJ8dWX71um1pfezdl26d/mdj/wAEo/D+pan+05JdalbusNno9xIRKjLnc8artOAM9eM1+tv7St9LqFtFjiCJgoI6+hHP1r5r/wCCZZj1D4q+J/EEjFk0vQwTuPJ8+cdAT1whwa+kPilpt5rWjpcN8olLSYJ9TkA/hX8/8XZtLF5r7aStZJH+7Xhp4dU+HeHZ5ZQqOom5Su7J3fofl98RPGUHgHX5Zb5ZZraSEzERgElkX5cAc44wee/rXzrrHwLttA1gfFj41wRHxj4ima/07SFb91pVu4Crc3Snl7pwCsUZO2Plmy+APpz486pbfCmLT/jRc6RHrJ8PS7jbTbvLBbGyVthyfKYb1zwCBXz38G7vxx+3J8b5dW1Jhb2bMH1C4TJSCzQ4WKJWxy2SkYzktuZj1r6vI5J0XUk9j/Hz6S/AuPy7jitm+HXs8PVinUqdW1p7Ndruzb7aLVn7wf8ABPzwbo/7O3wx0T4ufFE3H9h/EiynufM0xJJpYRaPsSC6cKqWv2jBEMryBSzYYpwT+rHx/wDifpPhvQV+KXgW6a3l1Gwj0bwt5ZjzaWTok19cIE3INm5LSPBbawY8kZrh7bwB4k+G/wAHLD4UfA3VlgSe3mi1e0NvEpv7W5RVjPnTFthiGUYKckHluMH4A8WeD/FPhKzmXxBpd3pltBK8YaaFo4iwJJMZHybWOWBQ4bOepr3vayhBN7snxi8Scx4B4djgMty+q5zpX9ok3ClOWnvSV7tau2ydjgfEWpzynzQcx5yR3rw/xRZ3MlzPc2DE/abcWkY5BVpZAGbg/wAK9+1dRdeMrWK/k0u6UqrDCyNkKc8H6EGsvw0X11JYpQY3trloxuONwjOVbPowIP0NeU2f40Vas5Tdaere77no2iwC2tim0gg4yfQcA/kKkv5Yrqymh5wFJP8AkVekiW2hESuSOKozLElkYZCQHBXjryK1grHluetzzizkYRmBjx1VieefUV8Aft96Nqd54Y8ONagSxrqDoExli7oMH/vnd/ICvu95fLuiAejHJ/lXzP8AtXabHfeANN1F/nNhqkDg8nrkZPYYGeTkdveuuhJwlzep/QvgdFf62Zap7SqRT/7e0/U/Jj4X+F9Yt/i9rMfiER3Fv4e0wX+nwlfllup2EMTOOrbDvIB4DAHHFfBX7anh0aRNcFNyCKW1uJgeWZ5w6sWPqzcn3OK/WWSTSbDxBfavMsn2mS0EMTKRywcMA3qB1Ffnp+2Jo39oeG9Vvy3mzPZWuxVx80iXCjGT0Kqcn6YFfs/C+Ljisl52ldXT9V1/U/6HqfDFDJsQsFgoctNar57+uu7PyLkk/eZVcjsBg9R1713vhK/EWnt5/BVuMdSKwj4U1x5MwwgjBYYYcgDtmnaXpl/bXyJLH8qnBVumD9Ov4V8ROrBrRn2MKUk9Ueg61L5tjGCTtdwfXjqe9d7paNNaQnGAQAueh/LiuH1bdFHbhiBtfGFHYLjn0rsNSvW0Lw/PqDEF4YjgLk5Y8KAOp5IGe3sKwS2Q5NbHo2mSJFYRCYkFzI/PT72P6fSr0UtzdBig2hWHU9cdc4zgelcLCsaaZZW8LJK0UIVsMuQTyc89T7Zrq9KurG2tCXmRX3byu4ZGeMdeRx26VSZk9NDegiYEs/AA9emT0z0PtX2B+wB8L7Xx/wDtaeDLAQ+Zb6NcnV7gA/8ALOwXzVLHtmTYo78478/HDahp5wguI8E7RyO/1NftP/wSvPwk+HNl4i+L3xE8SaRpt3qTpo+nR3VxEkojj2zXMmM5VXfy0BOAdpx3rzszr+zoPm66f18j8S+kZxVXybgjMsbhYSlVdNwgopyblP3VorvS936H7uzNuczMMHPNcFq0rOrO6nuAB3/E962LDxP4c8SRibw1qNrqcf3t1nPHcL09YmbH41xvjTxVYeHdHlvbkjEYb5epJweMfga+QvfY/wCayhlOJpVlh6kHGXaSaf3PU+K/2vNYurT4ZPrOmAeZ9qj04gt99Lp9oyeCNrqpHp619EfDAeGPBnhiV7/ULXTxfXPnhGuoyNzqqIXZSEDbI1WOMElVHOWJr8V/20/2jf7fvrrwTpSmWDUZbeUwq4B32xyXDFgAgYgE9zkCv1K/Y4/Z11Lx34b0r4g6n4X12SbVbOO5XWtaksfsqxuuT9jtllkeBM5C7U8xlIJODXJm2Ip4amqteSivM/tXLvo58T5rw5hcPlmGqVKlSbtTpw5pSVla6ukknfc//9X8tNW8TXd7rdxr98sSLcnDwQKIkVgAo2xrx2yc9wT3qvD4nt9LsZ1fG28UW/mZ6BnUsAuD1A5PUY4613HijQ9A07wnp+u6Yp3XVvBMsw+87FFPlsPQbh8w5JBJ9/Mrh7O2Iv8AVYh5iIUUHO1A+AMAdTk9etfnWFzNOHMtjuhJrc6Xw1Z6Xqxku1KyfZlmZzydr7s47fMc5ArUvNUuLC5iv3BMbP8AIrZVGIHPQjJ5zXJRSSwpc3mnHEbbeh+VQ+ATx1bI+tYF5qc+s3Mamdlt4UCsPdGPzDpjrg/rXnZjUnVle5r7VWFudYa4+1tZZcRbY2QZYnc+cAe2D75rnNWmm0q0t3uA3lzO/IPohIPB7njmtOfxPp66hDPEu6O4laFB0LsVYrgdsn/PNcj4y1e01eKw2KEFjIh+XncrRjhhxkdj759TXnUIP2iVtCJVLI8t1XXru88Rm9UMYogECuPlAGFz6fMT9a1rHxCuqXF9e6JarIJ3CoCDuBhwj4PcMSRj6dhVbWrUahHfXsaFYikkgCjbvKgFR9AePTisPwy2oWfh241OCEmWRN0DchjkKCuPTzFzz9a+upUYtI5nVaK/jjxDpVppVs2j23lzx3DwuQTldiBmJPuTgfQ1+q//AATn+EfiDxnrnhm7vI91jdrH4p1Uht3nRRSSRaTasD0VnjkuZRzgKO+K/F7UVe00h4oZXmmnlEUiSAEh1+bdnuDyM+ox35/o4/4JEnWV+GE/ibUo8WVxp2labYyYHLWKzJdhe+Fcxg9s5x1NenTw8IwvbU/jn6bvFONy/gmo8NKynJRl0bvsl89bdbH6xanbNrHimHQb2Tzma3d5m74kynAz6Gv5I/FtrqHga1uvhzNctKdNv7raN24KfMKsy+m5VXNf1D+K/iB/whXg7xz8Y9RYxxaRZ3K2eQMs0WYoMZP8UjA/j0r+U3xBqg1SefV7iQu8ru7SOeWLnqTz8xJz9a9fJabdRs/mL9nTwpUeMzDNJx/dwUIJv+d3bt6R/M4/VNRdLRpGboRk9s143qerPCPMBLN2HqPfntmus8a6iY/KslBULtLZ4z+Pc+teVXtwokLtzlSAD1z+f+RX02z0P9W1U11OC+IWs/Z9S0O/ZmCQSTAkdMtsJz2zt4HesTxFdSQ6HbyINrXj7V9wcMw/I9apeLv+JpolzDn5rSXzEHJOfusMf7vNcPPrDalp2mW95J5xgd92BhiuQACPoMVtCJF7mdqiPbXbwknrx6/hiqAuJlQQyKHUHjnkGuh8Tqu+EoS00/72QdMBh8oPpnrXNHuFyD/nqK3DWx9BfB+NdWWeW43ytpvlsxUZHludo3N7Hjn1FfoX4wbXv+EQt/Gl3bPaW9skaW4ljzJIWOAQOu3jIyAfTI5r8nvA3iOXwz4it9QV3FuWCTBDjKnByV6MFIDYPpxX636d4s/4SjTNMfxkZNR022bm3iYRrcbtvlqcdQWIOeu3IFfBcTYVU5862Z9Xhcf7TAypS+ycFFPouv6c8esmZ5go/wBGtQWKBkDJIX5UbiHUockHnBFedeI7jxBa6ZaadeBYoI1kcFYwiorsRiUj7zAYG4kHHvXpGuWVv4eksrvTYZYtOUK6GBDGILlS3mRzDHLDHAJyU696+6v+CW/7Fmsftu/tWWngLx1b3EngqwtzrHiaVjtMlkko8u0PdTeyhUXgERqxHavkfaKnTdV7I8/LMsli68MNTesn93d/cfYf/BLH/ghbeftb/DeP9ob9onVb3wf4R1JFfQLS0ijF/eshIN44nUolrkAwgqTL97O0c4n7ff8AwRH+NPwDW78V/ADxFH8RdHiDyvZyxi01hUAy22NSYbggf3GVj2Unr/a7q+paP4I8KRwW0UVjaWkSwQQxAJHFFGoRI41HAVVAVQOABX4d/toftceGPDUFyouVaQBgqBsMSBxjnjrXh5ZxVj6eJvQe/TpY/ZpeH+WvDclSOiXxdb9/+Bsf59vjPXb6yubmxv4pIJraVo5opVZJI2UkFXRvmUhuMEA14neX1xcymSR+/QDAr9j/ANsvQfDP7R/iK58cPHFpmuOqxpexqB54QfKLlVJ3jPRvvjjkjivxw17RtX8N6pLomvwG3u4CN6N79CD3UjkHuK/esvx7rU05Kz7H4ZmeV/V6jjF3j0ZiyDAz0x3z/wDXqkSofPbp78fWrMkchPGPx/xqrmISpHIw3N/CSAT9MnmuyUjzrGkkshjEYfHYex/+v9K0YI38z91uJOBke9Z1qhMmW4b69624ZGgQvCNxCnavr+HqatLW6Glqf0pf8Ee/hDplj8KtD8cXejXmp3XiTxLPdXDWaFZPs+nwyWllG8uDiPzzcSnHU49K/bPwdH4k8JX/AMMtQt20P4eaRcaZd2siXLJNfN5abwAeXPIzjg5/Kvjj9nXwl8Sfhh8PPD/wo+GUF3HB4X/4R21kaxjIeZZ4i1xJJIvHM0rk84x+ddwP2f8AxPpWlaH4q+L+sweFrDwb4ju4bm6vHE05trmQlGWNWLhSGRTnOAc4xX67Ry2NPBQo89tNfnufmuOxTq4qUmuv5G94a8b6La/G34jNf/E3WL4LM7bbW2aNYiyzlPLB6h0Odw6Ad+/zN/wsjwRb/H7xXHD498VYk/tQsGiWWEhJVlOQ78qOeNvI44zmvV9S+HXwQ0v9oeTxRba7rWtWWuaeIp/7Es2FukwiaOPdMytjesY+9wBIa5uT9mbwBrPxx1Lxg2m6xaaNqltdynUrmRIZXnvY3heCO2KlX8psPlSBtK88gHnqYihRa5072/r5n1XBPBWa8RZjDKcppOpVqbRj+LfZLq2fn7+1l8VLO18f2Zk8UNqNhHbIphv9NVbh1F/cLICBmPPBznGT0qH4jfsxeNv2otJvJ/hT4Vmh336k3G06bGitc3UpJW6IidAHjLGBmBz36V+xfg/9nb4OaDrkHjqXRotV1eESJbXupKs5QSTNO7JGQI0bzHbDFSQOAa9t1HW5Z3FsreYI+AWb5V+nt6AV5eLx0p3UXZfif6QeFn7PCoowrcU4pxa1cKdn983p9y+Z+Mfw8/4JC+HJ9K0n/hoHxMtxeaehj+z6DCo3RlnciW5nUgsWfkpGeABk4Br9HvhV+zh8AfgPapF8KPCtjYXEIC/a5k+03ZP94zzBipOSTsCjJPFe0h0C+ZIRySo55zVN3KukewsTyFOTu9MYryJRp3u9/M/vngTwF4T4dUZZbg486+3L3pet3e3ysW7q4ub0iSZ2klHUscnH1qAgFQHXgcYHrX2Vr/7EXxT0a3sxp1/p1/dYiN9aiTypbJp1Qokgc4dyWKhV+YsrccVyPif9j347eGtaOj2WlHVFF0LSOWCSMB5PL8x8K7BgijOXOBxXIs2oS0UtT63C+JGQVpqEMZC+ujdttHvY+S7mDzWwu5VztJPqPSsv7E3nGNgCc9h/U19KXP7Mn7QCOtyvhi7MUsctxljGAEhwHzlsg/MNq4y2RgGvO9c+HPjvw/qcmialpN0ZlllgDwwySRu0LbJDFIq7XVWIBYEj3rH61BvSR9VgeKMsq+7RxEJPylF/qebpDIGMR4I4J/zxTL3TbW4dZMkhF6Djce9dRqejazoOoT6XrFpPaXdo5juIpUZHR1G4q4YZUgEEg9uaz4mhdwsjbW6Yz0P09aHUi9D3aeOjo4O5ydxp6wLhccYwMZ4P86pHTiMvIAGBILbeeO5x2Nd4sLtnK/dz1H5VlyQB3Oc4P4DNP2S2PQo5hLZnnsli8khSdCEB3ZPPbqM1lTaMSTJAChXoQev516U9mZCGZ/kByPyrCuUO5pIRvLAkL9Dj/Oawq0Vsegq0akeWR8y/EL4GfDv4h2N7aeILHyLm7ieF7uzYW1wquCpIZRgkA8Fga/Jv4sf8Es/G2mKdQ+C2uwa/brnZY34W0ulH8KLLzC+B3Oz6c1+6WptBGVgnJVnycH2/z3rkr6UQnfxtXr/Q15E8roXuo2fkfgvih9GnhHiiDnj8Ko1P54e7L8NH80z8RP2Rv2Vfind/F3Tfhv4t8O31hdXF2r3UF0rCI2cbL5syMmVYBSUVlckswA45r+zm11LSfCWj2uhzTDT4baJIrbStPUyyJFGoVI5GUMcgADCgDjGT1r8f9F+I2r+GdTW8027e1lgIZZEIR1x6N/TmvsPwD+2PpkMQsfH0G5Uwpu7KMbwemJIhjdx3U5PpX2fhz9RyyrVnXfvVPtdElsvv3P8AGP6YP7PHjCnCOYcIyWMw9O7dPasn3S2nZaaa+R9F6t41tJZQkGl34Y/MvmQMuT75PXFZKeLNQdCp0i52DnLIBz9S1dRo3xC8G+MNNfVvDOqQXkB6srcoR13qcMuPQiub1fxNZSKIRcoFzwNwyf8APWv6Ew1WM4KVN3Xkf4vZ1lWNwOKlg8fRlTqResZJxkvVOzPOfEviyW+wtxayQbf4WH+HFeUXPiC33EeYYmBwAehrutU1G3mZtsm4qeK8t8RSQeUy/fbnbkd8V0wZzU42VjlfEOsttzvzjnjpx6183ePfEaSwSoHIKrgE9FI74PpXSeJ751cln2MCcEcgj0PUV8f/ABU8VXFhbzSSBi642544J9KmpNJHsZdg3Ukkc94m8XENJE7Bh0yvf2r4u+Jnj+6iaaFHMhbBXHA9ee/GPxq946+IrvB5wkBPJwePbjHH69q+UfEeuvqE7zSHI6AngnjvivBxmJsj9WyXJE2ro5PXr6e+leeTbyRnnpivHvGt21r5aXL43sCOuMjn/Oa9PDK2AzZHfPTivCvG9/JfeIrfQIifLjBcDPBPT5hnqO3tX51xFj1TpuVz9p4ewHNOMEjtvDmpMTHEh3HAYkei9OelezWup3lygjtMN/eZuQB/X2rz/wCH/gS8vo/OeVUX254B5x2GM167D4YXTdizuXXnjjH/ANevk5eJOFwNLls5y7bL7z6yj4YYnMKynKShDv1+7/gnhnxv8S6ImhN4N1MST6q7RTwlMKkOOjsx+8GQsu0ZznkjFfLFvC0kmwthD6dT9a+h/wBpXS5IvEuj6zGP3dzatCQBxuhfPJ7/ACuPyrwWCLepG7aOmTXyuLz+pmTji5pRbWyPqsPkUMs5sJTk2k92egfDvUtW0jxNbX+h3MtncglVlhYqwXBzyD0yeR3r9dP2MPBVx8QdNuPH/wAS7eK9sdhisoZf3jNcQyAvK3PAwQNrghgTxxz+QPgma3i8Q2SH50e4jWRFJ3MpYbgCMnOK/o3+G/wu8T/C/QH0vS9Oju4rK0LQNGoidomcE+Y2SZJOg9cdBXzGa4unTqQjNnf9WdSm2lqd54k+Avww8Vx28txp9vDC223uUSJVR4cfcVeg55/xr53+OX7FnxMuPiR4P1z4N+F5bDQ9NCPq80TR2yNHFcIytJEWjErbRkADkV9g+GP2j/Dvw91FYtZ8HXV/qETLInmXEaiP5duREyHnrjJPt61S1r9rdNR8US3Emm3MWm6mVWPeV3wLkBsMAA2GByvcYwQRXx+c8QxjenhIJ+f+RrgMsqpxniaj06XO/wD+Cm3/AASw1D4O6V4Z8Rjx5a6zaazaiZUjsvJmTIVsECeQEYYDIFeQfs3fsg6V4i8H2mheJtOv20yOJ0TVZNS8mKZCxIVLREYFkfqWZR3HINfb/wDwVP8A+Cpv7OPxj+GPhLwp4Q07xILnSbVYZlubQRRb0VVOxzfODkjOTGfrXj/7Pv7Tfwvm+AnhH+1tWh019VN0tpayAvPI8Mrkxv5e8ISOVDkZzgZr3cdxDistw9PE4dJzatqr2utdDmwGT0sbUlSqtqKd9Ha9npqfE/8AwXT8RaTdfFT4T6Hpun2dvJZeA7NmvICTcXis3lI9yW6lTC3l8n5D71+DMPmzFgD8oIyf/wBVfVv7dfjjWPFP7SniG3vrqa9njMNrZeaxJiso1zEBnO1V3EKo6fz+XprVdF0xV3bmILOff6f5Nehw5hHh8FCnJ3e/36/qe/n+Y/WsVKtdu/ffRWJrvXdL0oRRXW4ySZCrGMk/rzWhHq1pexBoAwC8EkYH+FeO2sv9p+OhcSNlbeHI46Z4+meetegtdpCiqQ3l4xDEg+eX1c+i9s17KR4il1NI3GWK7uM5/CnrOqKBuJycDHvXNQTLENt0yoV64569Bgd62bKWKYbrcMewJGM/nVJ6WYNF93eWPbyDnPFfY/8AwTd+GH7P3xf/AG4/hz8LP2nLRtR8Ja/qR09rTa5W4vLpDFaRyNFLFJDG0zAtKjZXAyCCcfIiKVj3E7TUOh+LvEXgLxjpnjbwbctY6vol5DfWFyoBaG5tnEkUgVgVba4BAIIPQgiolTTXKxSbsfqv4w/4Jq/CGDxB4am074gXWlS+O/iTrPgXT/Dth4fmuprCbS7ySO5Rg127lhGYTAsjlpN53Nhdx7vV/wDgkR8N/h/r/ijUviP8UdQfwloPg+Xxva3OkaTbXmo3Vlpt79g1ixkt0vXgjvrCVkZlSd0MbEkgqRX5NfEb9q39o/4i3GoX3jXxffTzan4pfxrcGIRW+PEEihWv4jAiNBIQBxEVTIBxnmup8Wf8FBv2z/Hlytz4q+I+q3DrbahZ/u1toFNtq0KwajCVhhQFLyNF89TnzGG8/OS1dMqNCUm2ml0/rt2PMhPExSs0z9Jf2o/+CYPw/wDC37PusXvwy1S2vPFvwseW5uL21jZD4y0PXLSHVvD11DbSS4juxbm5imjiLH9wQokIzX4q+ArCw1ONtSxvYMoB5IKsu4EfUV0eq/tHfHu9srK0uPGmtyQ6Vb6fZ2qPeOywwaS5k06JM5wtmzMYBzs3EDgkHgPA2s3x8SpF5m8XjuJVOACWy24AYAIbnA9cYp1qVFU4qle/U3waqqo/aO66Hs9w8VnAWCnYOQB/ET0HtXm3i3VPIvoLfcHFmPtDJnkzuCsWR1wgy2PoO9dvLc/b7oOpzFGCFI4BP8Rrxm/lm1jxLF/Zu17qZjcFifkQH5Yyx9FX5sdziuBRZ6cpaFy5dmjad2Mk33SP7oPrngE/p0+vD6w6u0LA5yDg/Q+9dY9qs1ulrbOz2kLHDN96dgcNIx7qSOO2OlcVq8gMxQZVc/KPSuiCvY55RPrb9he98PXvx8sPh94ws4b3SvFUM1jNHMM7J0Rp7eRGBDI4ZGTKkEhsc8V+xvxH/ZD+GOp+Fk0vR9WvLGzhm+1ywrtlyFBJVXbkcdMhsHkV+A/7Pup3WkfHfwZqVpw8etWIBzgYeUIeh9GP9a/pr1S08RRaLtZwWO+MjPqCB1618/m8rVFZnnYt2aaZ5j4C8J+ANF8CxaJ4DsVs7JomgbzF3SNtJH7xySZOpOc45r6h+EHiW9ksvDUWlziO3TxHaRYVMOyvchSS2eVYjC4HIr5c0mC+0XTE8OxuBtLKv/Az1J69817p4G8UJc+NvDdjbNFC3/CRaVbvbpgtthlDK4/2dxxjsea8LETSTb7M9ngys6eNdS9vdl+R6j+01qtzoH7QeqCH5nu7W3clsnrH+n3a4X9nVpbb49+HfN4med+gHV4JD/I1237Ytqf+F9QOgZvP0yIjPfa8ifn2rzr4P3KQ/G/w9NEeU1KOPIz0YNGPXrmuKg74T5HzuYUabre1t73c+4/20/hx4e8TfBTxJ8Wy7W2u+GdAu5dOniRAVKIxO4gK7Mc4DMx28EDiv5Yfi+Y/+Fmrdafq02txXVpp3nXUhRm3/Z0LQ5jUAmJiybjyf4uc5/rR/a8YQfsofESIHIHh69Azx/yz46V/IdcRsG+UcqqnA64B/kK9Hg6MnRlr1Iiktj9+/h38HL/R/gF4J8YaCjXVtc6JZS3KqMvE8iA9M/MmWwCBx345r79/Y/F74h8Tw+CtTu520qCBrn7OkzRZZGC7dyENsJYkqCATg9ucT9mxYbP9kvw3qVnIGvNO8GW13EuVYCaO3DAMp6j2PavRf2QL7TdR+Jt1qEPkLLLYbnjhwEBMiMxCgnbn645r5viXN6n9mVm90nZrc+x4E4Vw2Z5vh8NjqUatGcrSjJXjJdmno15M/RzUf2dfhbrlgxkF7ZyEEBorpmH1KyiQHHvX5+fGP4E6t4Xllk8MX8N/bqD+6uwYJMk8YkTen5oK/U9blxpu6f5RjA5/rXyX8T4mmD7nJ3lj+Ar8Ey/i/McM706r+eq/E/cuNvoNeFHEkHSzDI6MW/tUo+ykn6wt+Nz8ZPiFDq2gxyDxBDcaaM4aVozNBkY6Sxb0A/3ttfA/xy1RINKF0W+0Wu5jHd2kifKxOOVbKk/RlPtX61/FXWzpBcLIY0OR1wTkcc/z7V+JH7RfifSdY8QST2SiOcnEksH7tmHKlG28MDjncDz+NfsfCnHtXEtLE016r/I/gPxF/ZbZFkmI+vcLZhOCT0p1UpL0U42f3pnwV8QvEL2OnXmpAkzOSkR27f3kmcZAJxjknk/jXhvh21aIqsi5HXP4da6z4r6vbSeIbXw9JJ+7gXzWYcDdJwAQO6qM/jSaLYGGJZ4X82M9MfnX61Gspx549T8qr8NVMhoywWLVpp2bTutPM7nTbkbcSRsc9Dj07flXc+G/DEXxI8V6J8PrK3Pna/qNrY5X5W8p5Q07ZHI226SEntjNcpppWZxwwJ7f/Wr7n/YK8KQeI/2n7CecDbpWiareIGHAkf7Paq34LM+PrWlDDTqTUI7s+VyGFKtmlKnPa9/u1P3K/Yd/Ze+Dmj/Fu4vvgr4P07R9Tuoxp1vLaowcreSD9zud2wGCr+tfplB8B/iFH8UYvhvd2csFxJemz8/y28jIYjer4AZDgkHPNeefsd26fD7VrbxF4XuIrfWJb9yXuljNpFCIljDgyHAcDzDz04xkmvqPWv2w/EkN7q/w7uEeSzNxcWv2lJgJAiSNsliKqVWXgHILJ1AHPF16FenNpKy/U/hP6TEeD894xzDGZ7i50pUZ06ceVJx5VC7i7bNyb16eZ83/ABv0Cw+GPjC28DXmtWN7qc9ql/FBbyHzTbSEqsjRMFdc4PBHbI4IJ8B1e4i1RVETFdhJIPt0rY/an17wf8XPihd/EbxbaW8Ud/FawqcmK5WS2iERZGjbcq4AI2tkEnjFfL+reK28HWu/7bLrFhuA3P8APdxr6ttH75R6geYB2fGa5Y1JRVqv3n+ePiHw7lEs8rx4Xk5Ye/uJu91bo+uvR6m14zu2t7oWrrlWHyZ5Bx1rghJFdWUkQ5IBHPr7UzWPFtp4jto73SJlmj5wwOefQ9wRzkHkd65yDURsaNDhiPl3dM9q46i1ujfB4CpRoQclaUd12OE1PVodX8Sad4Ngfcli51W8A5z5ZMdpGSP70u+XHPEQzxUOsSy2N6Jic7WSMDno5/n6V8g+FfjpriftGeK/AV1dFLG/uFXSFdh5bS6evkSIp7icB9uD99cYyeftKDVbPVrQX+0OiXKqSnIHHy+3Td+RrGUb7H7lxRkOKy2pRjWj7koKSts+ZX+++nyPMR45/sye4XVLd/s6yYDEYzjrx1we2c1IqfCHxum0XiWkxB6rswxz1BGOcnr279K39bt9P1fV9Y0i5kZglzbykE8hONqnPOMjOOhryvXvhvZ6hqWt2mlfuvsL4X+ItvwQByAMjJPOK1jO2+x04KnhG1KM5UZtJ3Wq6b33vcu6v+zHFqZN/pLW+oRGJlBiKh+RhRuJwODjj+teNTfsRyalexx6pBdaXHy88lvEG3EBcJHGTtAPOWz2zg10a6P8UvCF1bvpbNbw+U0keH3F15+7GP5npkYFdTp/x2+LWlwpFNdFoosLtk5wB1GSSc5/w4Faw5Xo20feYDOuLcNHmyzFwqers9O6baucT4a/4J+6FLrJfXtUvGs4z9wWoR2GDnLu7KD0wQpr7+/Z58HaP8DvDF14d0S4vL/TruR5Pst46bPMbaC6bQBGwA6g9eoNfOMX7TuoQWZm1ZGkJ4CIrMT+A6H1J+gyaLr9oGbWAIrXTntoNgdXmzjOMYYD05bH4HmnyLeL1Pq+BfHXxVyHNqOdZXi54etSaalBpbdHteL2a1TW5+kXgrWNHn8X6Pq+g3aXlrBqEKSMpxJFIHH7uVf4W987SQdpOK/ZHR9emvbjMTYijGM9clvu/hX83vhDx54k8LhIvCG2x1fxFCrQsQv+i2u8M9xOpyC0hGIlPfrmv1j/AGbP2l9K8bare+H7yGQx6UYoLq9QAQCdl3bMZJ3AfexwCe2K/AvHLL8ViYUcZbSF0/mf9K3gD+0uwHjQ8FkeaYWVHNKVOXO4q9Kpa15xa+DXo9L3UWfozdO7WrxznagUk/hX5Ift0+CtOvvBWo34HmMkZlAHIDAcfXt9K/U7U7gXumC6gfKnlcdNuP1zX5xftXalby+FL2wlAVmjf5BySSMZb25z+lfhPD9VxxMZI/q7NcDzYaSZ/NLDc2NjHOl1dBPLHBlcKME9yxAzWGPHXg6ILE2r2QkY8fv4zk9sndjP1Ne5/BzxR4R8A/GWGfxl4aj8X2oSaBNOaC3nc3LH9w8a3REW9cfeYggMcc9f2B+GnxZ034lfafCPiT4dXHhKPLRQW2qW9nLbXqoMTIqxKUDIPvo64IPyseRX+hHCeKVbBwvJJ7W69zw+F/pPZnkOVxy6nl7rRo7z5rJK+nR7bdj8HpNUiFxvZg4yM9zj27Y/Svrf4X/taR+CP2aJv2afBPg3xBrPjXUdP1lY30qOK7ja51GSZnufLgdrhYIhMoLGMcgL1IrxX9rv4Y+CvgL8fNX8M+G4Tpvhu50+11y1swS8doLgyxzwQ8sRGJYS0Sfwhwq8ACv1T/Y0+EfhP9nb4aafrvxMeHTPGnxDuoY5xcEJIjtG81npMR6loIleSVR96YyE9Fr6zKqld1JRp2WjTv0/4J6/0ifEfI894OwOZVYyc5y5qcE7e8tJc392Pluz8efgj4r0rwZ8UvA/i2x0a+8RpomsRiHR9PixfXdzDBPbxW6QygESJN8zowBURn0r6d/aG8NftNftN/EzV/iF4e+EPirR4rjSLfS7GG9t4TIggikzI7eaiDdLKzBVzhcd6T9rrQ734Iftjp8QPAV0umy6y6+KNLnEMcqpeyJJZagPKlVo2Ad/M5BIMwNfbPgr9of4jW3/AATv8T/HPxX4gjuPEoi1UadfiGCIxH7d9gsyIokWIsh5+6ct1zXThlzUp0Kkrct21b5b/ofm/H/GePnics45wGHjL2lNUUpSuo1NU0odLdJHzV8Vf2mviv4a8afCDw1qfws1DwjefDdoL2x0fU7mG6l1qS6g/sa1htxZbvKJIkCMxZhIVJXaCT7J41/bE1HwL8Zprb4p/s++F7LxlbJa3ksurXUOovLEyAQS/aIrNllUBSn38rsK9q89/Yz0LxB8Tfipq37Vnxov9R8WH4fWj2WmvNtuLifUkheQpBFEiqxtIpSsaqv+vuM5JTjo/wDgoVJ/wk3w/wDhx+0sum3GjTvCdK1OzuV2T24vIjd20U4IBDwzpLDzjl+OtaV8TUnQlVbTTfVfK/kfnvDfCuS4fivBcO5xTaabjVnCpJe/L3opNW0js9N2z374a/CP4u/E74LfDb4wm20mGH4pa3/YGmob4xGO4f7RJ5twgtyILdUt5GCo0jhdgA549R+PX7F3xz/Z+8BN8TfGA0TWNAhuIrW6udFvmujaNOwjjaZJIYiEZ2VCyFiGYZABzXy/8D/jp+zX4y0n9ln9kj4seJ7fUPBktve6l4gtNMkupWE0Okk28MjWSvOu+6lIYJzlSGIBNfSnxd/an/Zlsfgnq/7Mn7HPg+fwz4T1nW/tus39/O8k+otYTKq+RDLLLcRrLJbx7mnMbLGm0R5YkfBZrQq4epJQlddNt9Lo/r7wZ+k34gZxnNDJcotUhTnyuHs1pSjLlvKd7q0Vv1fqfPMXi2ZdOtNNt9PluriKIRu3mRRICMhRljuPAHRTXyl8Zv2jNL+H9/8AaLibTJbuz+UWJ1Mq25sjEnl20ir/AMCPHtXN/Hj436Z4a8O3GiaLerFqGoRuhCn95GpHzMPQnoD168d6/KXVP7Luz8sbDI+Yswbn2r42HAmCq1JVtdW+uh9947fRY8N62c4jM8RQqVMTXk5z/eyUU5dkvvsfa19/wUr8QaH510PCmmqfLdQn2ya4BBGDnaqDoSe2a+MbnxZNcSW9rf2bacbqMSwKSGXYw3DBB7DjB5HeuFbwhZ6ve21uoJEkqZ+b+EnnAHsDXuOv6daarYPbzL80YMkBx9x8fLt+v3SO4r6LIeHYYX2jw6s9Pmfy1XzPJPDXHUaGVYdQp4j+I7yb5Y7PVvZts7f9nX9n3xV+0Z8Qj4d0mQ2OjQLHJqmqMuUtYz/Ci/8ALS4kAPlp2+83yjn+jrwf4f8ACPwo8D2vgTwBa/ZdJshlI8lnkkON0srnl5X6sx+gwOK+Sf2QvBun+AvhbY+EdOCs1o7i9nUY+035VTcSnPPysfKXP3VTFfW7jzFEGSUXk/0zWdNOX7ypv27H/L3+1E/aI5/4mcUYrg7Iq8qWTYaTgoxbXt5R3nUt8Ub/AAReiWu5O11JLK10Tlj39AOg/Co31JkHlSkgEZB6DFVJHa3t/wB1yDkYNZ8k32mHy2JbaOMc4zW0ZPY/yI5XzpG4t5JqVrsgOHXJXOMnB6GsjX/EUOgeB9W8SXkmI9Ps7i4kJ7eVGW9f61zel62qX7WZOMNtI7//AFq8+/aa1tNB/Z08c3Ifb/xKZ1Xr96QBOcfXn2q5Tai35M9nI8AsTmuHwLWspwt5pySaPNv2dtWXUf2XdM1+6d2a+Webe2TnfOygEdug9q7+O6EmlxM8m0suMevpXhfwZ8Qw6N+xz4Sk4Ik06MrnjJaQjOP1wK9Os70rYxmZfLSUBwH9x2/OlCey6H7rmOC5Mbi5PrWnFf8AbrsTC5liuNsb5x0xTtd17xBqOmxadc385t4P9XF5jbFwMDC5wK9A8DfB34r/ABQvrm0+H+g3mqyWsKzTLCm3YjglDlyoJcD5FBJbsDXQeMv2f/HfgfwJcePvE7QwW8Vza2yQglnmN1CZgyMBsxGAVcZyHBGOOST97m7H6Fw3wVntShLFYXD1PZpNtpNLlW7b0ukfBnjfxHq3hjxZpfjaC8uI1+a0uNsjlpFIygK7uQD1wOleyaP41vb9kWefeJcMCcsce2SfWvHPiRpCeIfC+p2sTFbu1ja5ix/eh+bj6gGvpH9kz4S+Mtc8Qr4o8W6PaXukQadexSpPcQoimW3WJJlZiQTFJcRPuXJ67fmGK9SnGVWNrXsffZFwNjeIaUMNQcm0+V2u0k9U3bW25sWc00yYR87uD6Vzl9eGKf7PISOM4I688/8A6q/VKf8AZrn+K3i3Q9W8ZatpfhjTrHTl0W8S3kEkn2vSoURlUusMXmTBgwySFAO4sa+L/wBqL9nyx+Ef7Sml/Di516LSNE1e282PUL10n8v9y0sZm8naA0u0hV69OuefPlRlGXLY681+j5xHlLnWq0+aipKKldK7a00bva+l2fI2qzxyExZIQ8HFfK3xF1zxH8PP7R8YeBrh7e/EbNGp5WTaV3KVPByAQR/FnFfp1Y/s/wDhq+T7Y/jjTri1f54mtLeaaUx5ADPGCNhIJOCcjp648c+KHwS+HFnbxXyeIvtjRMFa2vLGSFGcHDs0jHYiEcgtnbit6eGm3y/efpXhhwRxBk+Z0cxa9i4SUoy54qScXdNWd732sfLPhX4mad8XPAdh408Jxi1gEJs76AOSyXgyzgd9rfeQntgdRXyZ8Vb/AF2xmgXXV+12J+WC+hBW5iYHlJFyFbI57Z6g5qz4BtJPh9+0rJ4Q0pGtfDnje1lu7OJWISO8twzFAGzyyg7RnkOSOMV6p8U9P10zXNxeadGsCjJKqQjAAnO1j1wMkinThKnJpvY/7Tvo2+O+I8SvDmjmWOlfFUf3dVr7UktJNf3lq/O5+S/7VWqQWOkeG7m4kjaKaW4iE4Jw5iKsqEdVOGxjrgH61+un7I37dPxL+D/gLwR8Fk0qzvfD2kaUlrPZoDHcGZ3eea5Exz+9ZpCNrAxgDGM81+cvxe8E6L4p8NxTXFqZYobyG4GcL5TIeHwcZJ+6euQfaus+H+ryLdNdLHuklz85OCAT+PGa+F4yyyhi6XsMRG6vc/kvxHwVTLOJK+Y0pazjG3l0f5I/R/4//EnwX8bPiRp0GnyzXmmXtuLW8aZNuI5nCzROikfdTIYqxyp4PHPxt+2F+yp+zP4N/wCCW/iX9ozwd4d0G08RD4oQeGtKv9JsWi8u1hgWSeFJzJloydwO9CylcfxcZunz30PiFIbR23zhlzGcFTtO05GMEdsd6/MXxF8WPjb4n/Zu1z4U+I/EmqXnhLS9Us9XXTLidjZDVLmcw3F0qY2NcSKAHOc9T3rHgjLIYWDoU3ZLb7z8K42zf63+8rK8m/wSPjsIHeEKpYzDgLyT17cZNf6Af/Br1+zkf2f/ANhT4g/t6S6fLea/4tv5NNsPLUbl0bRnCybC38Mt48jSYyWWAY6Cv4Jri/05v7LtrRQktrCxmIULljIXX3Py4APbpzX+rD/wTN8H2/gH/giN8NvCFhP/AGSYfAlvqVw6YYxzagzX0rOeh3eYS3oCa+8rt+9NfZi2vXofB5NCEsXSp1FdSlFP0urnmvjTTr3xle3Lw+JpdBu7lvtUzT26yxXBZ97FyXVgGJ55PFfkj+1J4s+IHxZtNM1QWGieIdCstQeJpbV2F40sJaLNul0EKspB5ikbdwMEZr9avGNxPe+E7i4k8PaP4z0+O3YM17cw20+VU4RdzISP9oMD/Ovx68a/DpvClh4aXxn4J1LwrKdSMkUtrqBl0+3j3maPbG0tyjsijKqFG5sDNfyflkp1sQm3dt/iz+6M4rQp4N00rRireiR/V5/wTZn1Sf8AYY+Gzaz5v2hdKCN52fMwksirkNyPlA4PQcV8v/8ABVLWZhL4L8OlsQEXt0w9XXyUT8gzfnX3x+y3faNL8GtI0fw/HIllptvDBbvKwdpojEjrKxH8T7iXHZ9w6Yr4G/4KofZ/tPg47R5qxX+W/wBkmDA/PNf1Piqbp0OR9Ekf49/TFx0v+IdZzVhpeD285LQ/GzUr1UiLK+COK+VPi94puLGXStRibMcGqWsEwz1iu2Nsx4I5VpFb8K9t8VajLAWQNuUjt7V8N/F3xTDJcf2RfHZFOispA6MrCRHx67lx6g187UR/zq8FZN9YxSk1dLoe5fGzxdfaB8E9fXSX/wCJhPYNaWzd1nuytrGcZ5IaTI78Vf8AhV4R8P8Awy8A6T8N/CsXlWOjwC3jY/elIyZJXPd5XLOT718q+DvHt38WPE8WimVpLX/hIpdsUm1sxaPAJ2yO2+eSMYOcY9a+37S0ZSDcFgO+2pb1uz0M7yavleCWV1HrKbnK3WySivNK7+bLSXc5mZI/usMZ9x61p6PbXMsoWR2VfpUdtAqKAqjGc45/U1vWsmzaMcfrVJOR8hTxSpK1j0zTfFviyw8OyeEbbUrkaZKmyS38w7Cu4Ptxnhd3zFRwTycmuWu7hYYcqfm6bc8VTjn4K5IBrPuXDHn8PpWkLpK7PVxOeYrFxhCvUclDSKbbSXZdiheSBo9uevOK9W+HvwB8YfFTw9L4i8L3Fq6W8k8TxM7CRZYYhMiuNpC+eCRE2du4EMV4z4rcy4GG6nNaXhH4s+IvhheXMvh8q6XKASJK0oj3LkKxWKSPJAZgMkjk967aM1dKR+leF1fKnmEaeeRk6LunyuzT6P8AzPe9S/Y/+LwtILuZLZUaDfJ5s6qiSZIMYK7gxCgNu6YbHUGvyp+OOkTaNe6hpsm4mCR4JCASpB+UlfVSDxnGR2r9AZ/2vfiTNbjN1FI6Bkjlkjmdoww6KryMMDtkHoOvf44+NWv3nj+/uPE2sKktzMqq5jQIhKAKrFFwO3buSa9CjKkpLlP6GlmfC2VY3DY7hadWNWMk3zeWqafk/I9u/wCCbmiDSvDHjbxVK3z3kttp0eTzsgBlc4z6yAD8a+vPiHNELdUiw3Bz+PtXwF+wp8SrLTH1n4U6iFinkma9gfGC5ZfLkVuTyu1Svtur3TxB8SrSzvHstUl2uh6ZGTgkdCef8a/CeIMFUp5jUUuj09Oh/wBIvg/4g0eJOFcLm0Wryjaduk1pJffr8zmPGvwkg+JXhHUfD17hIrqCVemedpxwOa2/2Rv2Kdf/AGVf2Vfh3430zWYda1H4pW41MW4gTNpKCqxRvMrss8aI5kY7UKEOpB61mXnxVjvvAusnw2pnvRC1raxR/wCskuZx5cSqAclnZhjFfo9+0Jrnw1/Zxs/hH+zL4v1w6LqmiaPZafbmONRFHPIyS3fmynMUCzPmIuxHyhsEE5r7PgjA1MXX+r1Pgf5n83fSL4Fy/O8v+oV1o5KXNe1uWSf47dj1L4G/GWb4ieJmstevYbjULcz2puIY1hWaayPlSjyskRlgu8qucZr2nULDxFe6Ve6QZmvLK9gnhX51kRSysFJVwHADYyAzV+EXwi/aB8IaN480zxdrWheH/FQk1vUP7Le8vPPFsk2qXkjTraw7ZI3lMKBW8zDKFz8rCvvvTv2l/F9pdXOr2+oJOL2eSd7d4k8kNISdiIOY0XOFRWAUY69/1XN40cJV9mfhfiJ9KLhLhJU8o4kcnKpHWMY8y5Nry8unc+JLrUfER0qOw+J+ho1/5am7htWEkaS9CELE9BjHzfjXjsXxF8GeFfGum6LcalcWjXl3DaRQ3cE8e6SVsInm7TC27OF+fPrmvRfjr4w8N+FrfVPiR4s1u20TTbuZ5rqK+ZjbNv8Al2QruMi4HQIWye3NfG/hn4n6z4wvrHxd4U8L2HhrwXFdQRnxF4mV4Wu90qqqaXYswZ5JfuxzSEAE8bjxXw1eMea6P8LMVw1gcXmuMnlMZTwfPLkn8Cs23Fe91W1ld+R+nDAksDlSO1ZYmll+U9c9PSrV/q2nrOmmtKBcTnEcHLTn2WJcyN9QprD1a4vfDzmPWdL1eEEfKw0y8fcPbbD1Ir0cNl2Iqq9ODa8lc+GyvgrOcwjzZfhKtVd4wlJfekcDeokmolkO1Ocj1z614D+0tD9q+EepQK4VoTFKMd2DjAI57dMc59s19Xf8IF8TLrQl8T2nhDxC9k5Pk4sNjyKO6xSMsmPQlQPwr5G/aJtfHFn4Yls9Y8I+IdIieMs9zf6enkKFGckLI0gIBJ3KOOwNezS4YzCSuqMrejP6T8MvCHi2jnGCxVTLa0YxqQbbhJWSknd6Hx54R+G3iPxBp0NrYQNPq1wyiCJF812kblVCL94+3SvzW/aUvNX0fVdY8FfEayOl6laztDc2pUKYlRTtULkglshs5I5yPWv7N/2UP2XD4P8ADlh8W/FIhiurvSU+wW6orSIlygkNzLIOkkqkBEHKRnBOSRX85P8AwXW+Ar6Pr2k/G7Q0KxzONO1TaNql8H7NKdo+8BlMnsR1xX55wN4lOhmE8tteE9P+3j/p/wA/8N3iMqjmTdpxs7f3X+vU/n2hkh8pVVwDjpnkEdM+9YEUKrqZaMYA5zgdOP196zrMR+fGgcA4LDd8p57DJ981u2kIN0UA3ED8D7/lX2/sVCpZM/L5yutSjrJ23Fuo67u/tgfjSfES7lg0S206JsPO6lj32qO469WBrK8WSpcNBDFIg8rd5meRzjHTPAwciuYt0kutUiDsPKkZTheAqkgYUZxXt04+7c8uT1vY+zbXwH4UKBZLUk5Gf3jrnj2P6Cujsfhz4NkBAssIeeJJM59zu6V594o8f3fh7WJNLWKJ3jwTk5+RhlScdATkc+ldh4N+I2h+ILciWQwzwgCVCDgbuAU5PHUZPTj1rGUmtTFO+jNuH4ZeChIhjtnySRkyucdAc85Nf1Jf8ErfAGg+BP2TdMt7GwjiXXb28vpRKFkLqZfKRnLg5G1DjOcCv5nrK6stVkW20yRJpGKoFT5yGk+VeFOR1Bxiv7Ivgb4Z8M/C74a6F4DgVJF02xgswqD5WMSAOxB/vPljnuea/CfHPHuOApYdN3lK/wAkv+Cf0L9HnJlVzKri5pNQjbXu/wDgHdeIdG+HF6CdK8O2NxLz/pEVpHGwPqsyhG691Jr4R+MX7O37TfxM1k6T4Qm0rT/D8y7XfU5Xa4jfdw0LQhpRgf3mPUjHr+pcOtaRAFa7K5Awq8Zx/ntWbqXxJ8KaBDJfTKoMPPzEEA/jwBzX87ZNxBjcDUU8PN+ju19x+4eJvghwdxbh1R4gy6lVad1JxSmn5TS5l95+bX7PX/BHv4P+EvG5+LvxvupPGmr7kMMF0nk6dCEO4ZgJLT88kynaTyUya/UvxL48+F3wt0n7VqlzDbW1sNsca4VBtHCxouPwUD6V+fXxb/bduJdQTwx4Qb7TeSEqsFsQSMfxPjhU6Z3EH2718XL478VfGH4hQeAPB7Q+IPFc2Mkyg2Wnq7YZ5ZCdqohIyScHPU9K+plleaZtWjUx83K+y7ei2R5OXw4Z4Py5wwUYUKVNavRaecnq/vP/1vyk8QRarqOmWd7axrHGlnKzRP0T+LaroduXVsqv4+1c9fXrKG0mWykPkugd8EgGRgRu4POQuP8A69ddqOtfDTV/FOn6Jbamultdqttq9s5CzQq0igvEhB8wxt8wJySo4x0rx7xD4K+Mfibw/f6bpGrWVlaQGe5UghJrmaEjYUwQVSUEshJGCACOlfgGExsktVb1OtyfY9N8OFLa0u9D1KKFJwwAUsfNQv8AMuV6ewz61D4g8G3Nn4Tu9Yd0trcbREjKcyFnBwgHQFjkk8VneHtK8GaMbPWhdXFyyRrAVdi7G4Qg+e4zuwSSApOBXtfizxLpFskVtqFpFql0bW3hSJ5dodmYhfNUDAdNhJHdTzWlbNKntIxpK66hGnNu9j5IurWaVbWO1aBJI7rz7iaRsFFSIqVHOMAkfic+1ea+I/GOk6dPHptnEtxPOsavIx3IpHzFQoOCeh9K3fjF4nHiFLDRotNhsGsrZneS13ASo7sSWxlcg52+2OSK+XJdR1XTNbjuY7X/AEZWWMgrlRuOM/X0NfbZZhlNc5FR68p75LqF7dyK11cMVnt7hJC33cPJsjVVzxgfMMf3uK4vxt8Q5dC0uLQNHcrcRwxxb0UrwhyfxIGc+pPNefeItZuYbyTWVkxgAFFbGwHkIPUdTzXD6pPfa/cwyqj3DGIvhMu3lp95mxkhV9TjrXu0MPeV3sZ2O1Kx6hd/2k8hiVs45OWL/MR9c5OK/dL/AII6fF+eE+Iv2ftRLeZZF9b00AZCxSFIbyLPYrJ5bj/eavwTd7jTEth91VUSemCR8zZ7kEn8q/UD/gkR4sudM/a4v9Khl/4//DGppMxGSyrNbSnafXKZ45IPpXY4vpsfz39KjhfB5rwFmNPFxv7OHtI91KGqZ+3/AO3lE+nfsTeIolBSSafTkXaMAeZeIzdeenU9a/mVlvFlmlfb5lvA6oFIHzPgHHuc/lX9C/8AwU7+KFrZ/B7RvgtpMo+26/cx311nrHaWZzHx2Mk/T2Q+tfze/EPxLp/hcf2Ho7eZOijEjZITcDvY44LkcDHTPNevkkXGMn3/AEPxb6AmS4jD8EzxNaNo1qspR7uKSjf707HnfijXUuNWeNmDYYgkHjPTAPt7Vw2qazosUqwyTqk4xkDPfgAn1rEnnhkXzmc+zEEnJ6/nXGazbSTOZSRgrgHrjbya95an9ydCn4ys5IdQ+32LMIrhDvKnjjAIPPHb8685jdVvEjuWAhLD5s84zyOen1rUuNVmvbf7FdsREpLIR2b39RXP7Q4AZc9gemP/AK9bLRCSZ7PrsVvd+bfQK4R23AMdzqgOI4yw6kL94jAzXmmoW5trry369cZ6Z7cV2PhnWZ73SVsSoNxb/Kmf4mJJ3MP9n9TVbW9GmtZj/GWbkkde+fxqoNvcuL1uchA7QzAsNy4wQe+fX61+kPwV8Z+GLn4aaXF4rlYRQNdafLMuWNtIELWpkUfMQy4QkAjByOlfnEkbxvsGPkJH4j+dd34C8Tnw14jh1Cb54CdsyuCVZOmSMkZQElT2ry84wKr0uQ3w9blvDoz7OuLjU/FmqSWWnX8/kyMtwyXDYVdgVGlk6AFVY5bGSK/vP/4JGfs22n7GH7FGm+OPjIIdP8VeM44tS1RpOLgRKpFla46/uoCGI/vux6mv4S/DnifQPDOt2OtahbmC0E9tNdMih2NuzqZV28ghk3fKSMZ55r+lz9vH9vHxNd+KP+EO8IXTPpkdpb3lndq52PBNGGi2KOOVIORwOnevxriKFRqFGKP1nw0pUIOtXnurL0R+lf7aP7dHhq00O4s9Ov0ijjUhI1f5iScA4Bzz0yK/lY+N/wAada+IPiWfUL6ZnWRmKgnBAPtnGccD0HGaxPEXinWvH+pHWNZmYsxGACef8/8A168k8VWdjBK7tHkJxkHJJ+le3w7kkaHvS1kz3eIs7nWXs4aRRxer6r5khMhOOpJNfPnxR8Jad45sds7CC8gUvFcN/CB/C5/uZ612vinxHb6fHJJOTtBzwpbp04FfNnji613xhcvplnOselwKJZMZLOvALv6hSeBnGOa+3oycJbn5dmFWFuWRynwp+EfiD4r+L7LwL4fiNxqWp3UdlbRRfOZZ5G2hVI42quWdscKM4r+ra9/4I4/BL4F+Cm+D+uDTPE0+rWNvNPqSQE3ImuY/3sTTv86vCThDGFCkA4OTX5Gf8ExrD4p6P+1h4f1z4D+GG17VvCOnzanJaxx71FrBsNxNcMxAChZCHfsOK/cL4sft1/GL46fHP+2vF9xoUVxqMkMLOkiJEsarlTvjfaD6tg59ar+1qLqWqS+R8nisPiHb2UdO5/GR4z8L6h4B8b6z4D1of6Xol/cWEnOctbSNGeeASduc4rY8C+HNT8YeMNH8I6IsTXmrXtvZ24lfZGZZ5VjTcx6LkgsewBr1L9reAxftV/EcPIkpHiO/JkhIaN98u7cjdCpzxivqL/glP8HtN+Ln7Y2gnxFH5mleHILjV70lA6oiBbZHYEEERtP5uTx8lfV5anVnCEetl95z1Jeyg6kui/I/qLsPEtpbaA2kan42udJOt6VILTTtJTfO8unyh8M/RZGD8BudgB6Zpx8WfB/U9d1my0Tw/c+I4/GWjx38N1rtwWVJogInJjXIyrsjEEjmvBIfhpeaJ4713X/G5l0fQtDvU1Tw/d2qK738Fgi2j+Vn92y3luo5Jz8pJr6qv9K8EeGbfTfEPw88EajrUWiX4e3OpOyRGzvWxI2zCqyKWDhT2/Cv2itUgrLc/MKabd31PlCRPif+1x8PdP1X7ZLpWq+H5Y4bm+0z/REtPsUm2VX8thlWgbeoZmBkAA5NfW+iWn2uSC3E89xZ6fGlrA07mSXyolCpvY9WIGWPcnJrrdZs/if4SufEnhrxRc2FrYeILiK5tdO0yMRJBDy0nmlRgl2x1J+7nvXOajr2meDvD93eTOqNYx+a+Oqq4O0tn1I4r4vNMZGVRvaMT/cv6AnhB/YvDDz3E0/9oxb91taqktEu65nd+ljX1bWBbsNJscCQAhwDnavp365qe3jihhZnI3sBjjkj/Guj/Zr/AGavjr8Z/hpbfE3wvoEl1Z6lJJIbqaWGDzmUk7YjM6F1XheBgHivorw5+yH8avEDQxPYWukW81vDcC61O7jt4EW5LLCjNk5lkKHbGAWxgnAIz8/RzanLVux/YOccY5Jgas8PXxUFKGkryV0/NXufJspBZI0DEHGB7nrUsc8unazb3sABe1dXTcMqShzyD1HFfVdv+xv8ZwkOo3wsLKykhvp5Lya6U21vBYSeVJLLKgZQjvxFt3F+TgAGvk2USBw2SSoIOO/P6VrHEwqaQdzXJeJMuzLnWBrRqW3s72v3/wAj2S2+P3xK0bVzrulzQJdSXIu5pVhAkkmQELI5Ugu67mwSSRk11r/ti/GWxkgmjuYmMLSEgmUBmlBDk/OQSykj5gcdsV8yTr8uzO0dffj3rm7gs0DBzu5GMHOT7etcVbD0re9FHN/xDPIcTZ1sJCXyPu+0/bO+IF7bJcSQLJKyqJTJMzAlDEVOCh5BhjOefu+5rcv/ANt7xhqWm2mkXcE0cVp9mAMUil5Ut5VlKsdqYExQLLjG5fevlv4X/DPxd8RtO1i+8NW0bxaDYvqF/LNKIYooUJGCzcF3PCIMljnFW/iV8KvFvwt1ey8PeLoo4L+8sYdQMMbhzFFcAmNJcfdkwNxTsCPWualh8O30ufE4nw14O+u/UlSgqq+ynrtfa/Y+oPCf7Wtj4Sl1q9jtbu+HiHWf7avVulikJZgwaBXL7vLOR2z8igHHFcz8Uv2pND+JXgDUfCmnaVDDd6p5aSyvaokg8uWN/NMuWdpdkSxE5GQWY5Jr4+ZCoB2g461nykq6ufkYHj0IPY+tdUcup3Uup7OH8JcmjiYYuMZc8WmvedtLW026LQ041Yoplblhz3571TljKbI3wpYnA9KdBcoQoYAAHkCrsrRsA6855A68HrXbbXyP0u7Tuc5IJUuTHjI65H1/Ssu/Jjia8j+cg/Mo7n0z24rTvp/sE26VWeKU5LemelZV9bI0BK52Z356ZH/16wrVLaHuYN3M++02x8TQMYmEUyjjJGOgyG9MevvXkdnDNZ6s2lakrINxERIwMns3bHoe9djqd1daGY9X07G5WIlQ/dZfXHqB+HNaeqraeMNKV4lEZwvluTyvcofbv7V5TqX2PV5Hp2Pnr4k+HrvQ7aTWrlhHbIMZPQNn27k9BzXznaePVM5+zzsWmJEYz1K9zg4wPz7V1n7d19fp8JtJikLfuNQRZSOAxVGCkjPODzX5laV4g1LTdQivbRvOZFI2sxxg5yvXpzXVB8ysfgHiPxY8uzL6vGOlk2/U/SuT4heI9Ica14emktL6PB8xG2hgOxx79iDXtnwt/bmtdU1BPCvxcs4reR38uPVIQAqPnAW4UYAz/wA9F49Rivm3T7jTZvhbot1ZlrnUNVVxFbAYlcw5ErEc7IowDukPHYc18TeI/Hi3s0tl4fRkif5ZJ3b55uob5cbUX0HLY6mva4e4gxOEneg9O3R/I/lP6VfgXwxxhlkIZxSXtJRvCpFe/F20akt7dU9Gf0Savr+mqx/eGIY6ngEeo6gg9R6ivN9W8T6bPbFIrtZARgfMO1fnt+yh+0Jq09mPhR4zvHn2JjSpZfmdQmS1uWPJGOYwckYK5wRX0B4o8VTR7lE8YwcFpEU/p6/rX7/kuc08ZQVaGnddmf8AOD4neE2O4Tzqpk+N1trGS2lF7SX5NdGcj8TfFL2SPKJVMStswD07DJ5618MfFPxzbajYtG8gcgggnscYx16kfpXr3xX1qWXR7iWST5gp+6NgO3ocZJBr84/GXiSea4eISblb73px2Hb0xWmNxdkcnDWT8+rON8Ra1LdySMDtjHRTycjI/wA4rz66nO1ecgEAke9XdQudzKPTt/8ArrFd8jbGvI9P/wBdfH4rE9z9hwGFt8KILub7NA90SNqAk5Hp2/GvA4YXuPEYurpi8kz59OnYY9uOK9p8RozxJaDBVjlifbpmvGYr/wC0+NF0+3YiODcvHQsOv4dPrX5hxRiuenY/UuFcHy1E7H2D4BmMFt5R4Jxnn9Pyr0G4YXHPQDge1eYeE8Qqu0HDHnJ9/wCVehNL8+FHynoa/Dc1Xv6H7lkzS91nP+J/D+h6s2m/2zaRXUcc7IFlQMBvXJ6+u3mvS/DvgT4dxIhj0WwGec/Z0Jzn1INeceLdTtdM8Pwy3MbNM13GYpAcKihX3hh0O4dz0NdTp3iM2mmi6mG0gZG7jj3rxKntPZ2i3959NTjSVf3kejXWoaL4e1O3sNEsIRclwV8mNFCIvzFmI54xx71+xHwm0pfHnhTTfG1rrM9k0xdpoZoCygqSpViGUEYxtPWvyR8D+HPsFgfFmtxtJcXS7ikgHyR9VXHqwxn8q+q/Dfx109tJsdO+HF+t3PZW4jvbNHZdjj76ugyRjoTjn1rxcyw2IlGMcPdyvqa5tHDTpqdReh+kep/D34Y6i8FxrVxBIZAspmlhBDbQQFVj90Z55Jrw7x38J/hOtjJqUes/bLuztnaO1srYymWRWZ12tuMSueg3n9K+ePHfiT9qrTNH0/xTbRy6LpmuxNa213afYbmZiD/y7tIHeB2GATsD46GvFtX+K/x8+GniW28NeEfHHjK51bWJo7KDw5Y67OIJLlzjfcTo2yMfMNyBhg8cDNY5fw/XtGeJqtXe1l+Z8Vja9CV404387nlXx30zxD8QdAN5pmk6hbR6cu65a7t3jWIE9ZCocKOOCSAfWvaP2W9H/ZW+MPw58L/DPxr4vk8P+I9EnnLKIgbe9a7mGwwysMNIgwBkhh2BHNft7+yP/wAEMf2kv2k/CjfEP48ftJa94Wt9QuI5rvwforf2ksMsBVzFeTXUhim2NtJXy5U5wSelfp58c/8AgjV+z74m0aLQT4rvZ/iBFZ3MumayLKxtUguJYWgjur2GzgjM0aPhkjBXBUkE4Ar38241yrHQdKnWs4ve6vfty7/geJlGX1VXVCm1Jy6b/if5y3iaG5uvHevapeXH2mabUbkS3RwS6xStGgTHG0IoxjivHvG+sJH+6LAD0PTH+OK/Qz9sn9jf47/sL+O2+Ev7RGjHTL5ATY6hAfO0/VYQcefZ3IAWUE8uhxKh4dQev5ceMbwXN0wJ2p2Gf1OfpX6Vl2Ip1qKnSd1Y48dhqlKbp1FZox/D+sS2et/2hI/yRozZbvtGVB7Y9u1ej6Rd3s1v/a2pyeTFKNzzTNt3/Q8sVHQBRitXxJ+zj8RPBHwrj+KHjrTbnTotSjik02NlyXjkwwe4T70KSJ80e9VDj5lJHXB8B3Om6iVs5bIG7t0yrq4BKJxxv+UbSeeenNbwrQlHmg7ryMKmHnCXJUi0+zOx0xRcMJdPtDOo+7LKPKjyPQH52+uK6bzbiEiCRwznptG1R7Yyf51ELmLTIftTK+4kgBmXn2GCR9Kx7eS6nlEl2+7JyFTrz7nrWi1FZ9TpmYmIBnDHviuW1JtmXkyzdB3x9fWtySWKKM9Fz0A4/P3rmrhmZtz5PtVp6ik7I5W+WSUeYTtA7nua5Ge52SfJyW6A12Wpbd2xenp/KuAvCS5zk4yR+PFbQ945mrEjXH7va5znuf8APaks714LmOTkFSDkH0rOy6EAN8v8vzPSlBG4R9cHt/nrVNIcHoj3ufVVTSp79D5SmPKKOwPSvOfB2nyXOnyXMmU83iaUsRsjXhVVscbupxzjiszUteYeGUtA2G5UZHUf5/8A112fhW5RvC9nankxoZJm7INxG6QngcdByTjgVxzjY6oakl0kcVmtw48q3ACxRgcvgdl54A7n6155rMRIMsvylmBCHPAxivRtU1G5vJgbeEmEZ2PL8ob3VM7sfUVxGuo9rbqrHdM+WdieTgcDB+tVTk9CZI9s/Y68Kf8ACVftHeFYbghoNPuzqMwIHzLZI020e5ZVH51/QLe+K9TnIURFlGQMg/Ma/nr/AGYrTVbv4hzTaG4jmgsJjlpDHhX2ocEK/PzY6V9i6j4H+J80vn6Vr0kBAyFllExH4iNR+hrzsbgqtWfNFKx4WYc6qJRVz9N7y8Ml5HcSxlWXBcduDkgfyrM+Hltj9oHwpfoHJu/E1hKBg/KGnT5R7AV+ck3wl/aWsoZXbUGjFsqzTSsCuxGPylsrxnB44zycV7l+zT8IPjRYftJfDrxBrOqzy2Nv4l04OJUYK7CdflJ9QDnB9RxivGx2W1Y0ZS00T6nNRhUc1ex+yP7cI+w/EvQtVT7sllPGG7ZSUHp/wKvmn4R3sNt8TvDM0px5Wp2h5/66qv8AI198ftufC681ltAuo5whSW7jLFT0IRsfpXx/4S+EN7Y6rZapJfbZLW4ikUbMk7HDevHArw8rhfB2fZkYm/tD9C/2zJIo/wBlX4jbTjy9BvPx4AH61/IpOZFZlPL4APOfWv68P26dKk039kr4iTk70l0W4GegwxXnr71/IxeRqhcyAY2j8Tzk57cV6vBsLUZ37nTfof1DfADxD4L0r4OeBdJ8Q3trbTXHh+wlCXBCB0ECgklhtPToT+FfW/7Pvjr4L638R5fDnw7uNNl1izhk+1iyiVJFi3gDc6qAyk9OSK/NfRooF8J/DqxuEVv+KSsBggEZMQ5x9D+Vbf8AwT91Wz0/9sDWdLkYRi60meONexMUsbHH4dq+P4ly6P8AZVaun0Z+keEatxDhJSdve/zP6QReKumBYwzALggck+/+NfOvxHgF5ExhG0JuIJ6Hj+te52M0S2KMrEr+tcB4wtY7i3keNxtxjHbOK/mRM/0PoSUZan48ftCaXK2iSxJxJ6gA5OCAOeO/vX84/wAXr+fS/FmoLdnakTFmJ4AUd+/AAr+pL406BJqMM1rCMMD8pPIBPUj6Divx3+Pv7GUPj2xvha6o+n3UqFI5BHviTPTcud5XsTnOCeK/ROBs3o0J8mI0R+ZeJ+Q4jGUFPBq8l07n4FzTL4t1m41duXncvjGCB0UH6AYrrNDtNV0lvN09zhescnKnHp6V1Hj79n34sfBjUD/wkdlvtkfH221bzbZsHAyR8ydejgenNT+Gbu21cRR3ChWUlfmPf8Oea/prA16VWCdF3Xkf47eKGGzDCYqqsfTd23dSXW/5HW6B4j0+9KQ6gPss7HA3fcJ9j3/Gv0R/YL1rwr4G+J/irxv421vT9GtINCt7S2lvriK2SRri7Mk2xpSA5VYI8hSSA3Tmvz1bRredGSZRzzyOPwpba21jQI3udKl8yKNTIqSAMuVHJG7Izx1H/wCv1cNiPYTVSSvY/D8ox1DC4xYqHS/ut910f+Z/cj+yD8N/Fv7SXwuXxx8EETXtKeMzLewSqsEil2VfKdyocna2Nvp7jPkmvWN5o9/d2eqh4J7eR0lV1KsjoxDBlPIIPUV9+f8ABOfwiPhV+wZ4M8YrLAml6Zo1tqAvf7TksCt09lFLLbLbqpVmWQlRuJ8zI6d/OPEF9+y94+1HXda8V6peRatczm7E0O9YpZJj86BTDIpKtukboMEBTnIHnY3MZ39rK7v0SP8AO3xw8HsHmFeec06vssZi6lSbjUnFU3BNpODt0tZ6tS6H5xeI543ZftcIuouwI+YY9OvOK4S78FQXUgufDN+6Lu3NE7kEH2I5HX8O1dn4g8V6tpIuLXTrRJZkb90ZPlQnpjOAQD25rwPxR4W+PviBzczeJ7XSAOVhsbRmPIHWQsCfp6+tc9W1tVc/izI8pr+1cfbQpcrteT0bXZat+pzPivwF4m8NXT65ocptpCf3pCmWGbPXzQPmBPZ1wwPXIOKy/CfxC0eTVYtO8QZtrmNw7Qy4bKA5Zk/56KBxwMg8EA1m30X7UPhlWlt/FWn6lEhwkeo2bIH9P3isSo4PGCa8Z8a/ELxFPCG+LXw5a8KZI1Pw5crLLGccOi4EqkeuMdiK40ktI/iftmTZTiMa/ZYhwqr+anJcy9VK115bnw3+0Pf+FtZGgaz4AeW1aGA3ayH5JgZ5nnDkqflbe2RzxxWxpH7WXjC7+GlzolvKsPiKymimdlUL9ohTh5YwCAHAGJB2zuA5rzHxna+CFvVHgvxG17bKuxLLW4JLC+iQdEMpVreXYOASY8+nr8/a/bQOyzW03l3ETZU8Bgf9kgkHjjgkEVooe5of31w5wTl+YZbQweMjzqm7xck7rrZ+R+rGkfGqw8W+MrzxVp9wHttd0QTwqn8NzaKqyQ7M4EkfPB7EE8HNfQVz4it7nV7PS4pDjW1W8aRejQQoD94c5ZjjuMZ9q/A/QviP4g8BavFq9tiGaObzSjZ+zynBRsjkoXTKk8gj8K+6PAX7Q2leIL7Q9Qt22PHYXunPE55hIZfsiFhkEbcgupO7npQltZH5z4heA1bC2r4Rc1Oz28k+VP8AD7j9K79bTV9S0y8yHjksZSNxIUkybVz3G0AkD6VDN8O7PVwIGI2FMLnpkDg9+n/668E03x7J9s0CwhkVh/Zsz5YEL8km0jb1JGc46jp616na+Lb2Sa3tQdyrEJJFJxuZOMuc4Eag/dGeRg96qL63P5rxOT4zBuHJppf8WSSfCh4IJoNOuA9yuwCYLhYxgbyoYnfJyNnZTzzW7p3w+tPDzJr+sob2K12Q2lko4uLhRmOI+q9GlbPTIP3hVzQdVvdV1WIPfLBZwwtdzTPjMUCbt8rA5G0D5Vz95yAM8V1GreP/AA74T8K3vxl8aySQ6RpiC3sLQn55GlPywQoSF86UjdI3JAz2WiNS27PPxGKzWtOOEpRc5TailFNylKWiivOT7bLU4rx54rPwwtba0Zl1Hxp4qMji4mAKwRINrTFAcLFCPkgToWGegNfrl+zX4H8P/DT4b6Z4X0+R545UF3cyyndJLPMA0ju3cknv2r+ZnR/iD4l8deNL34h+MZd1/fOCAB8sMa/6uGMdFSNeB68k8mv2e/Z5/aWtvEPh+G0v51hurKNYZkc8naAFdfZuOOo5zX5F4i1pYukoQ+FH/Sb9AH6OlLw9yf22YpSzDEJOrJfZ7Uo/3YbPu7s/XfTPFk/g4m3uZjNpU4Kgscm2Y9sn/ln6d1+lfFP7Vt8G8PX1wr7lMbEN2xjrnriptT+NOmnTPLuJlIII+bkY4zyK/PP9of47C48NzeHLWR9zA7OMgAnocnPTkdulfiWU5BU+sx5V1P8ASXNM4pwwsnN9D877zWoLTxhFrN0rSi3u455ADhsI4ZwD0yQCB2r9dvgKvhTxJ8f7La10uqXaSXqv5zMJ47mOUx749xRWIHzY9OcYBP41wRHU7gpN8yyEjnqQeMflXnXi39pz9pXUvjYPgTrHjO9t9CkhS3hS2t7W2m+yPbECJriCFLgo6ho2/ebipIzk5r+t+DcTGFRQtfrb0P5jw08RXqPL8PvXajf10V/K7P2x8JfDXRf2yf269a+KWmxNqPgP4dGx0yKfaGg1XVdP3SxoCeGgt55Xnkb7rbIezGuu+Lf7Vf7E3i3xRpWqeJNH1HxtqnhC/lm0q4t7RxBBeowBubaSa4t4pGZlws2GBA+U7Tz+QWi+JPGukeHE8EW+tanb6JE8jR2Fte3EFopm5kxBE6Jhu4YHI46cU6FlWFYYUARFCqq8AAYAA9Bj06V+tYbM4RgvZx1erv3P6S4c+h5jsXWUeIMXajTjy0403ra7u3dWV93b7z9Ev21vit+zx8dPgp4a8e+BtespvFWkXUN7a6Urb9R+z36iK8tJYow3lSRnZIyuQA0RwTkZ8K8a/Fv4Wzf8E9NB/Z1+GovdR8ZrbaW14sllPb28M8d2L28Mk04jjdo5MgIhbe3Q4Oa+aYpZNxVTt256HGff3qQzTsoiDcjoR1p1q0JTnJRtzKx+j5Z9EqlSwVDL8RmM5U6VV1IpRirNq1tb+vqfYN3+1TH8P/hd4b+D37JenXnhSy0eOQ32r6zBZ3F7eTyHc7rBvuI1eaZpJ5pHyclUQbRUUHiH4zftXfs++Mf2fPiTrNpd22pMJv7durdpNQhQMk0aw21qbWAtDJGSsmThHwynHPxmIb4gF523MTt2juO/pXZeDvjD8Ovg/Y3WgeNbXS77VL9/tVi2p3iwSRxlfLcRKxG4MwySW7EYx183GV6kqbhTdr6eX3HH4g+AHDGS5FLGShKdVVIydWU7Td5a3lovQ9M8efFv4u6V498E/GTwr8RtOg1Hwto93oWlvpOjx2UdnbStGs4aK9e6Blk8ldrqwChflX5ia4WH9pTw54J8AQeGtFSfV9cQMDeXDBlkdmZmmlbgszElmGAM9Kd8c/iN8JvHPwl8CXWj6lpt/cW63seoW2mOkq2025TFHI8eSWEfHLHAAGB3+L9T8U2ePI0a12AHbvxksPfPT+dfNxbq0/3r1TZ934DYfK+HMvnmOURiqtTmi5rVyipadWtO5S8UeJNX8QarLrWtTtJczksWJzx2AHb2Fc2s7PgSnJ656Z+lRXhuJXDz9Tk5P8qoecWXYjAADr7fzrooxa0WxebZjUxFWVapJtt7vc7/AMLbJb77QQFkt1LL6At8gP5bq9k8A2J1rxxo2lBRKJ9Qt02t0ZRIGI/EA14h4QeRpL2XgIBHGD2zkscfpX1R+zVp51f44+GrNTkC4kkOBk4SGTJ5788e+K9iguXDSn6n+YP0xeJ3ha+MxM5e7QoN+nuyl+Z+z3wq0hPDPg+3ijdpyXlme4wQJbieRpJdgzk7XYjI+XjGTXqU9xfws8QQMMdDx+tLottZyeWkDMbW0jEUAbt5Y21HfPJ55AYn1r5ZJtXkf8Wub5gsRip195SblJ923cyZL1GjKXAkjUd+oP5ZP6Vn2t8vnkRPuiYYOcf0NTTXEkM+XOV/LiuJ1aWGPWobVA0Ru0bZIuR+8UZweCPu5PNRKaWqIweBVZtPTS/3EnjCdrJk12z5WPAftkZ5Yn6d68m/bAvobr9lDxZq0D5B01ypxkEkgA/lyK9Y8P3zy3Nx4d1dQQN4Mp4VgegKHplfcg5xXxl8cvEUtl+yt8UfAWqvul8PE2qnsYZgskDE5OBsyp6/nXNXr2g0uq/I++8OcnqT4hwMpaypVafzi5WT+TOc8Na69v8Asy/Crwxav8+pQWiJgdMbmLZ7AdTx3r9tf2GfE/w8S31bQNY0+2j1VzHcQarcHTQqWoTy2iDakSsXzEsWijkZg3IGBX87HhrVZNZl+Bnw9Rm2RaTDd3CrwPJ2u3IPGSq8n/Gv028H+KtE0LxZbaxrumRazp1qHD2bsYwwZCoKuoOxlzlTg4I6V2KahJH9eZDndPhriHD46rCMk6laUuZXVpVHG+zey0aVz9NPjd8bPgEmnD4QNqeo+JLSOeK0uLnRcJeYsRus5Ul2rBMoWWS2fbjIRWXHGfNrjxv8Tta8PSeCPB/hTTtA8B4uUtbbxFc+bE0UoRo9wd96zpJvljmRgBvK8qBn5Kvfj34phtZ9M8B2ln4ZtboMki2MIMjKwIw00m5+55BBz0NfOqatc+ItTEWtXL3DWQWKPezNtRRhQuSQABwAOlX9ZbvE/aeI/pCQrznyO8LNWprkXL/LzSu2n10GfE3wr4Y+FHxW/wCEd1PxZp99qDLGHtbRZJoz5uVCNJjYrHPPGORk81lfCP44fFPwh8eLT9mqa+ht9D8XTR6elxJGN8FnerHExj3NsQqsC4zwGDE5Jr49+KWqvqPxP1/UbDIXRxbr8xwSd3HAz3x+Fdn+0zpP9veB9I+JulMvn2gjjkdAOUnAKdM5Cv7kYJrvwWJlTdk9HofK5FxN/ZeaYSrgF7KFePLJXb1+KN396+Z+xniX48fFHwppXhrVfD3jm5a816KfUdQS0lgVre+81raTiFQY1kiijIRieu4dc18m/HjUdX8QeGrnxDrmpTPfJLHd/bpZGaVZYjuSTeTuLA8A5zzXm3wA8CfFb9oRLKX4XaLc6sscMclyYAscMeeMPI5RFO5TtXOcdBivSv23vhJ8Wvg18DLy7+IWlz6NNeWvmQmTI+7KFYb0ypbAzhWYAEbutc+JUufnbe58zx3iOKc4zSjmEadSOHU0t5OnF35U77bt+h80eGviNrfiSxF/ql3cu6sVlE0jt846jknP4DH61jeNJY57KZ1X58EbhnOT06+31rwjw5qGu2HhzR/Gs1pM2na1I0UhVWz5sY4Zh0wRk8dQQc16/e6N4v8AEyvpmhWF3LcLAJ3iihYyxxNjDsqg7V5HPTng06lOSkmzrxWTYuni/tPXTd69kfJ2iXEJ+IOgT3sjiDTtWtpkZskxgyqkm0EjGUJHBGa+/viRF4O+Hf2m98SXVvogncGM3CJc30iqMBbe1wwA7FsH3Ir85tZ0bxPpOpzHVLSeILIUEhQqu7JAw3TPGRzmsTSdK1PUdVk1vxLPJeahM++a4uHaaV8Hgs7EsePfivPz7M5YXldrtn/RB+zJ+kFPhLh7Nspnh3UqTdOcbuyi7Si79beS8z0fxbFpfja1vrzSEu7NLmJ08++kWWVyy4B8oArGo643Nx0xgCvlr4Y6dqiTSWt8hN1E+x4xJtCbeOSeMHH4+tfXEKs0DRxjCsOR6/SvQv2fvhGdP+OHhXxX4jS1bStSnd5I7hVljk+zxuY1kRvlKuQRg5IIHB4z+c5lxBPldSu7pbL9D+guJeKcz4kxv1jGNXb2StGK9P8AM8Mt/DWsWV7pWu3FlJapc3I2SsCEkKsFYA9Pl/n616TqY8A/tB/8E4NX/YC8HW0tt8StK8WXXibw5DGu631OKJZLm4tp5mI8m5wkoj6rIxTpzX0X+1Fq3h7xF45sdOi22sdk25oYtqxKiAsrJjAXIz+Qr85v2Utb1aD41+Gv2knupP8AiV+JFuI7fZgsscg2RlwyrtKSbWB6gnrkV6HAmYPGU5VJxtdfqflPiLgHgJxjSlzWd/XTY/EmPUGlmtWuIQXjwqEgZAX+Fj1OPQ5xX+jH/wAEE/2xfHvxF/4J1/Db4U+B7nQ9Tfw6994V1ez1eOaSaNbaWWWLc8b5ZZLWWMRoy4KYxnBr/Os1Sez1nV9Y12VUMl3NcXZWPKKkk0jyEKP7oJ+X2FfeP/BMP9u34ifsMfHl/G/hSeabSdQg26rYRbSs/lf6mZVdlQSxMTh8htjMoIyK/T8O1fmkvL5bn5xCbjJW6bH9Un7dvhb48eB/20b74AfDD4l6d4U+HUFtBNNc6jpbanNpv2qFp4rRbWLfcXTL8iCSIdHXcOGNfCn7EHxC8WftBftE3ngv9qvxHN4m0pCmk2OoxD7KkF+bhCn2ZIgI93lqUmBUjaSmQ3NfJH7Zf7anij9tn9prXv2jNG8RaLo9prdnY2tvo9zctZag8NpBFHFCLciRmlaRcqwkG89cLgVb/Zw8dah4R+N3hjX/ABEogi0PUFuGsftaymdIY2dvmi/dqRtPDAnI9DX4tVyerLFVKeCor3Z6NdNb63PgOP8AxR4px1Stg8FiJJLlSa0s1a9+99j+6v4MftD2HgfxHf6dp0MUjwp9jRN5ESFWU/dHOF5Ufzr5Y/4KA/HG1+KXjmwjsohBa6TbzQABt7FzKQ+7HH8IIxng1+Tv7E3xc8e+LNHu/in8Qf8ARLzxE8U9vZoxKWloV3wwZPLOquTLJxukLYGAK9d+N3xLtdD8WLceI7LVDFfIssE9vaPcWzqQVA3IchkA+Ybe4OTmv1bifFqNKFSc1HWz8/6Z+KfTOybiHMeAq+T8O4Gpia1dwUvZq7hBPmm2lunax454qvEVWnjOIsEA5OSR/KvzP/aQ1mS3RbuwdlmQlecNGW9CM8cHOOv86+9PE3xN8AzWpVLmSKV1I23NldxHHuTGuAPY89K/PL45XWn6xbS3FibK/wAfNiOeaKUgHGNrFgcAZC9+3NfMYfGUpu8ZJn+PHAHhhxDlWNh/aOX1aTvrz05R/NHsH/BPLRoPEOmeLPH96CtwmoS2MKZwF+0CK6nOPUkRKDnop9a/RqeJICIyfv8AAr8jP+Cc3xK/sn4n+Nfg3cSgDUIrbXrKMkliYgba5RR7LsY55IGea/XGSYXDLIpAXpg9aiUrs+N8cskxGG4gqqqrJxg4r+64r9bhGfKO6TlQeKsxzoGywwOgIqnK6RrknBz0rLbUVjfYR8o6e9bRk1ofiMsOm7HS/bcyZByvaqF3flYjIvIXoB3NcsNQm8zzW4Ue9Elx5jIImIHWtIO56OGw6sXVnlZvOn6DpmuD8RPNukbaNrL17ZNdoXUQ7ZULA9McdK5HX5dPmQpI/ljoPN+UZ9jnBrZPXU+qyZxjOK8zyi51u+jjxFGkyKfvbSF9DwMbuPX61SuNRvL1Wtrl1CAZCLGobA+vqP8AOKj13V/HWjXU0aafGtkg3JI5Mq4AxuOwgDPUAnNRReINd1GM2/2W3kQgbgISP13ZB/Hiuqm9Ln6XSw/M1VppW73X5XPlP/hJ9c8A/Eq38TaQCl1YXMdzDjjJjYMA2MAhgCrADoTwa+h/2nxqJ0my+N3gLN/oGu2sd5E8ZJEJl4kibA+V0cMrA45WvAfi/ZXUWoR6lKnlDdhcEEEDGTnjBHoe3SvpT/gl74Vh/aS/bI8JfsqfFlo7nwFE2p67qFkxkjMv2eDebd2jcZglYKzI2cfNtI3HPkcSZfGcqOIW70f3n+0n0D+PVVyLG5dOTajyS9Lpxf5I+DPBXxe8efDvxtoWvJfy2d4t9Zz20QCMY1aZD5skcgZcsn3VYHjGR8xr6z+PHj/xz8ZvHN5428a38+qX10zs7TYYlGdmAYYwTliT79OMCv1A8Wf8E+f2YNR+DGofGj4T+CU1rxPr76j4hsRd6hLGLDTUnmaGbdPOi7La3hMuHLu+AoBGK/ITW/iBp3g+9WC9jWViFkBfnOeRkcgdM819XSlQhBUqK2+/1Z+X/S6x2a061CNGcnCal7qbs7NW+4f4H+G/ibxL4i0dYZILCNbyJmuSViKMCDlsYyAo6A5Nfol4k8b65qGqXPgn4CWkeoX4TNxql7uTT9PViBvk/ilkxlljXk4APfHyF8Bb3wX8V/F0viLxDplxHaaAI5oikhSKSZnwi7V/hChiyg8nvivaPjF8RvB8WnfY9d8Xw+DdChH+ps8C7mwcgKFyQTzztI6Zrwc0ruU7H+U/idi8Vjszo4bERu6a1TTdm+9ruWnRHj/xGvvg78MvFlvqeoQ33xg+JsrKlhDeBbkxyk5Bt7WP9xaRKTwQrMo6txmuv8Afs2eOPjL8TrD4i/td6qdY1e2mRtK8O2EuNP0t94EXmMhxLOrcj0Ycsw+WovgpYL4mt3f9nnw9L4a8O3i7b3xVrALaheAHpbKTukDDkElYlOeM9fsn4ZXOmfD3x7oMmg2zX8Gl3sN5JDIS8l28cgdzKxySz8gk8DPpXmOz0uceX53XwuNw+DptxlKUVKcrOUYX15Y/DSVtLL32t7df2z+E3h7SPCURg8DaVDYKoCyXSRKtxc7RgyTTAeY7uck5OOTjivQNSvZYtbRllkG7bkhiOfzrtZfGOgWfh+HXDCbdJkVltXQLIrMMiNgM4IzzXkc91dave+fcZbzG3EAYAGeB9BX9gZbTjTpRVPRWX5H/AEHZJhqNDCUqWDSVNJcttFa2lrFnxrAt5FFJjLAnJJNfmr+2fepD4DmjunKpINj4PUDkD6etfpR4h1C2a3aEnlFOT2H1r8fP29PFC2Hgi9vH+7bxvIVIyCscbsR7Z2ivoMAruz8z2MPU5ZJvufqh4S1Oz8SfD/S7/T3V47nT7dkI6fNApGO2PT2r8ZP+Cofwhb4l/ADxR4fjg33gt2lhQjkXEPKbT2Yt0Nep/wDBKn9sDwz+0N+zb4ftRep/bnh6wt9O1azLhpIJoV2I4HeKZAGRvXK9RX3N8c/h1D4x0K4lhiEitHtmGOg/vAdyOM+1f5IYyrPA5pOU1Zxm/wAz/QbKpU8ZgVG94zjb70f5ltzqFnJbL9vj/efxAoPlbblsew71gWepKL5pLJWuCVG2OMfeXPBycBR2z2FfXn7anwXj+CH7SXizwILdxbC9a6t9oAV4pvmBU54CsxXGOAAK+TrW1l0ncZI3JbjGAT6evcV/VmAqwq041o7SVz+RMywE8NWnQmtYto4zUNCv4r/KbZZpsyuAQBlmPGTjjNYljP5k1vHE3ks0oBbg7CG4IHQ4Iz716tNpmqS3TXKoPmTauMdADjOD6nIxXC23hK6tr6E3aM8UcoLBeCV745HXnv3r6GFeDW54Kw8zT8c6V4v0BYtf8Qz77jVFyJUJD42A7XUABSFwMDI7V638I/A/jE2J1ODVhp9vfKriSKISSn5RgAttwAcg9s8jPWq3xZ1Gy8U2FpHp+ZJYmZvLAwY5OAN2cA8ccE0/w58Vtd8NeF7LRRpy3d3ar5e938tdg+4Pl+YkDg9MY9ax9qmhSoStY9d8CeL/AIa+HviRpmjaxqF9qU41SzjnL5WBj9oQMGCFUbaTht24ZzjNf3K3vh+Lw091dWk4CyOzIXOMAknjPbNf5zl3a30WpzS2VtIsTSFlEjqzgE5G5lwMknr1z71+6Pw0/wCCsvjFPhPp3g74oazef23ZQx2wuntw8dxsXZHlgxxKFChjtw55AznP5F4pcH4rMvYzwuvLdNev/DH7h4N8X4LKJ1qeMfLzWs+ml9PxP3T+Mn7Tem/C7T5ZoYTqN2VyBu2oCOBuPPcgcZPtX5hfFL9rPxX44Hl67q62dtl8WemjL8/wyTSfKMA4zgk9q/LX4q/tIeKtb8RXY1WWTU7wY3vM3lxIxAcAIvUgHnoexriPEGu+JdShR4ppEEsSytAAVz5gDDjqQMkj14615PD3hZHDxTq25t7voeV4n/SPp4N8tGMnFuytonbuz7P8U/tOQ6BoF14S8MxraJKds8Fu+Z3Uj/ltLyct3JJJB4GM58ov/wBpnx5HokOgfDqKLwjBC+83Ngz/AG+YnllnusglDgZRVVeBgDv8wWfhueWKO/gRiXO0rg884OR15r0jTvC1zGkck38XyhiMHH/1q/RcFw/hsP8ADqz+EPFPxQrcRuNPHO9OLuoX91vpzLaXzuj/1/wa+LmhT+IfFGgeJtEs1gZvJkuArETKZcyJJk4JR9rISBjmnXlxJd6tqGn2tw0nmxwE5YkgqmxgOuANoH+6K+ePCfxHv7jTtGe/juJ7u0eLT5LySYlYrdWmlxsHLEs4+YkBQCozmvf7ZrfxLrrvNMlg1rZf6WFTarGO4cZPc/Kww38Q9a/MK2C9nanJbH1OBrRl7yNS91F7RDa2EwlYgM8oyvzLg4UHnr344+tdvf8Ah+8Ph2LV55yC6mcjB3SBwMsCT1z0Azmvedb/AGdfD+gfst+FP2hdI1iXVZNWvLa3vbFIkCxvL55cIR8zDZCCp9SQTxXzh4Xu9Qv4tS8MqrtFKbV98p/1EUJkCBV5H7xnA443AdaxxGFlSaU10udNDG06l+R7Oxi6dZaFeaq9vrbyG3k/cu0eWxHNEYiNgIzsByBn+VYHjDwJ4f8AEulu83F1CVhEscm0bbePyQWUDBGQGz95j0460F03WrXWbizFx5v2YnLdV+8DjI/ixj6+tNuU1rTdTNncxlIpCFc9nZTyQPTJAz/Osocyd4SscU6UW9jjdP8A2d/+Ew8UW0VlqQ0/RAYI7ue4+ZxyBIVxweOcngd6+ivBukfDXSdQl8KeCdPaz+2Rvp0iXS5nmgm2yO0r9Ej3IAqjnua8Y1WTXrDwxDYQr/pF07Qyx/fWSSUH5oyOBuXgZ961/hl4dmmun0/xJHIlxAkpKyOQWY4XaD97dk8c9z6VeJr1akPfnojONGEdkYPibRvA/iHSC17BJbXcT3cBEPCqoEfk8HOR8pIPTnPNfQ3/AAS88JapoP7aPhu5BV7ObTdXjknDAbUe1O0MDj5gVBJ6AHJrzzxToPi2803TvDvh+Mf2pbXKxq20LAYgcsZGYZaROFPsOleX+FLy+8L6pdST6jLaXl08iQCOUqyxONrLuGCN+SpXnI/KvfyCrWqS9lGWnmfCeJHC1HOcnxWUSly+2hKF+3MrX+R79+1N+0J4k+LPxQ1nxJY3AjEtw1tCpPyx2tuTHEiMMjoCx7ZY4618Q6mswl8u/BIcl8gbgc/yr0XVtDS2uAs8/wAx5CDpt/z1rhdT1/RNNtpBdXQbb/AiluR29K/ScPQVOCicvCfDeHyjLMPlWEjaFKEYqytsrX+b1fqcRqt1HHZlJFAwMMAOnGAOK8U16+QHcrhAAQcZBNdtq/iVtQuXnsLG4MTZXdtxkgegHP8AnNea639unJM0Qt0UDCuVB5Pp1+ldMEe8cfKd5zwFB5/D6VSkdgu7P4D9KuSjnKkscevJqjMA2FLEE9e1bSFa2hb0q/ezu1IfYSflY46jpX0CZU1fSI9VVN0jDAC52qQcfMeuD1Ar5qK4wR2weOoPb8a+jvhP4jXxPqVl4HZI4Z2VvLd/uyMuTjHPz4H444rHET5Yc/RG1Cm5SUDnv+FfeItY1JINHtTKr8Fhwqk/3iePT3r6Q8Cfs1aYCLnxSzTzFRhEbYiH+LgHJPbmvqzwt8MRpNlBPIm44UkADOD3Pp/SuqexjtWPkjHJ57e9fG4zPZyXLDQ+7yvh+jH3qurPm3xz8Pbbw4dPh8OK8lreyeT9mZf3cezB2iTOTuySAR9M1+4P7IFl4a/ak+B+leD/ABjZRy+JPhwn2BobjBkewYlrKTHB2quYSD0KcjkV+WfiTQX8U6BPoUUnlyyAGF9+3EqsDGCewJ49gc19Y/ATwr8bP2JP2uvD/jD4q6deQ6Jr5Ona1fi3dbTy75FADuNybopVSUEHHGOCcV8hnjU6f95ar9T3sivgcyin/Dno/wBPuZ638XfgZa+Fr65n+ymBOdqx/KF79gM46H8q/PHxe0cV3IkZKxZO0NgnHTJr+hj9tFrTw58LNS1dUUyygRxMoyCx6EY5xjLf0r+c3Xp/tEskuSxbO7cOeef1rp4Ux7q03fofRcV4KNKpaB4h4o0+Gc4nJKMCp3cEj3x+mK6e28KeGL7wdqUDIsGoW1iyWcVrGAs2WVmeQnl2ABGAM4Poar6zG8m9JD0HPH5d6+of2d/2Qv2xv2mfB1/rvwD+HOv+L9G0+T+zWv8ATbZXiS72qSpkZ0+aOJ1ZlGeCM4Jr6LOnJU41V0Z+SZjRblc+2/8AggH4gs9H/wCCikXhnVoBbp4m8FeINMW3t9xA3W0bqGBycuYyTu4B59K+Efgl4U0+/wDjHL4anEbC2tbqPAHJMEwBA91GQetfpl/wS9/ZL/ad/ZV/4Kp/B3U/2iPAGs+HrPW7zUNJZtQgaJJDPYzBAXXcOg3AZ5AIz1r4f8E6Kngr9t++8O3MiRWsOs+I9OY8bdomm8sZP+59a/LOI3W9uqkOzS8211+7Q+/4Lr0lh1Co9nd+SuflB+2P4Rbw3+1J4v01E2Qvdpcx8dI7iGOQH06nJ/Kv1L/4JBeHL34f+APiD+0VYW63VzHNaeHoYZOEmS7Ty5UJByFZ7hQcdCAcmvn7/gpp4EsoPjHo3jXQFBa/0aJbtlOQ01rI0ZI9xG0eRX6nf8Eq7J/Dn7KvhLw/cJC1x4p199RgtrghYb+F55oHtnYjhsWiPC+eHXrX9H+FNSpiKGHnOzcY6+q0/A/JuPKVOFSvGlpFy09H/mfoFcx6nqPjjQvhb8D54Nf8I+B4YdQv9Lumxqli0Y/cQQnJWVWU9eeGbgkUtj4q8Y/GXWfEPg/7dfvaabK9rqjNujFtFIhjAdVCjdt2oNvDSKcdzXiFv4LW1HxK+Knwfu3uNaXWLtF0zUW+yanaS2key3VAxUSoHfcrBhlQBg4q9+y4/wAWtD+ECy/Et703Or61pkjyahxKsG+cxIGPLBtnmOWzkuor9Ux2MVOm5wafQ9X6PXhpS4p4xwOR4n4JyXN6LVr5pWPY/if420D4MeC31y9EktvpMMGn2kTvukmaJAib278DdIwHT6ivl7wrrvin4l/B/wATa7fr8+vapBbQshJEojw0irnkKpwuenWuX/bEk8UfEL4laB8IPCx8+5VGnmwcKrTZaQsecbIwMnHGa+tvBPgy08IfDXQvDFriRbNfNL/dDOxyz4PTcx474r8kxOLq4vGzpRfuQ/Fs/wCnPLcqwuWZVShCCTaSS/litkvuP2k/Z2+MkPwa/Z38O/DDWvBviPW7i0sGeC1nhtrnT2+0AkGOQRmVImJyUB3A5xwa9H1f4t+IviJaN4D134Rvq9vprWd1pFje3fkLbNHbC2Q3UYx50RKMygnIzjGea/LbRvi38S7CwjtT4mv4ba12rEBOUVCOFVAMdBxgZNYFx4y8T31xJq11qV1LPMyh3aZ9zBScbju5x2z61ccpn5fifxjm30e6OKzKtmNSMfaTm583NPRt3ukrW/PzP1A8a67+0R4i+DF18JbzwFap4cm0iDT7azjvo1ks7u2kZ1uwSersRiJmxhQCeufzp8R/Bj4r+FNLuPEOt6FPDZ2io81xuR408whVyUZupP8APsK4/wD4SXX0imtvt1wsc5DSJ5rjd3Xdzzg8isu41/WIbZraa9naOU4ZGmdlb1yCSD9DXfhsPOlomj7vgXw+xeQqdPCeyUZy5pJKd2+ru5PU+hP2aIPgPo3im5+IPx9vA9pocH2iz0cRNI2o3XOxGwCmxeCVYgMSM8A5+39W8O/sLfEq9ufs8+k2t7rapq2qXPm7DpkMSrus9PVFjBlbaQwVG2gluWK1+Soka4VIx93HPY1638Nvj3p/wj8Ha5ofh/Rmi8Sa64tJ9fEiPJbabkCSK1ikXakrgn5y3JPPQVw5jQk/ejucHiR4b5hj67zLLsXWVVWjGEJJRSvq3t1957t7Lsfqv8L/AIa/CG78BxeF/BNvqGi2/j7VLe8sdIgvoZ5GsbJlkF5dl0kaKMIN5idjyVXG4kVr/Ev9nX4D6hF42/aE+IRvtTaUS3MP9p3UlpFLFFF5cLW88KBXaZ1HlrztUgbR3/Kb4s/Gvwp4nn0jwj8D9Jfwz4X8OW5gt8lVvryV8ebNdyxnc5Y8BSxA5Pfjx6bUtQubOOynuJpbeMny43ldkT/dUsQv4AVyYLA1JJTbsfl2W+BvEVXErNHmE6Mpv3lJXqct1o33cUup7T8Evgenxes7q6v9es9DMM8NrDHdbmeeWVWcogQ5G1V5Y8c13t3+xT8VvtR0+LUNEaUMAkf20BjvGV6rjJAJwTxjHXGfnTRvGnijwtC9roF/LZRzHLCMgFivGScH9CK0V+LvxGSNUGr3BwRyQp6Hg8r27V7U411L3JKx+75pgOKfrU55diaapO1oyjdr5q2/nc9kn/Yd+Nw0ybULC40m4lt5/IMCXyZbAJdt7YQbeMgnPPsawvAv7MvxEufGGi+HPiDYtpNhqlxMpvY5oJIxHAhll2yhjGCFUjLfKCea86i+M/xMtSYo9XkZB32RnB7/AMP69aZB8bPH9tJdf2hfLqVvc20lpLb3y+db+TMyvIixZATeVGSmD781nKddR95oxp4XjN0p06tSi21o1FprTpra/VX07n2R4t/Y4+Hk3ibR/Beh6pqlxb6/ZXV3DrEb21xp1s9nuEyzuERgImADuDgg8da/Jvxpqmn+A9fvEt7ltT0PzjDFeuvlkgDHmbATtVmyVBOdpB65r7Qh/a78Y6d8GdW+C3h7S9O0/RdTjmic2fnBoxMymXy1kkk279uGGQO+K+R55dK8RWk+j6ptdLhSjxvyHU989PcehrnhOai1I93wpyribDe2WfVeaK0hs3LVvndvh005U2upzGozQXNn5PmZEgyGUg54z16dK8f8M+LZdD1ptFvm2R3kwxnsRwG/3cc8VxL67P8AC3xW3wy8RTf8S+4Jl0y7JGCrEBo3xwDk/n9RXNfESK8tbxr+BsTwOpGSvAB5Jx1PbFcLrWdz9eWYQi+Vnf8A7XPguXxz8AdZGnIJbyyUX0Y/vGEhjgjuVBr8RtHuglusUce6YAlFJwAfU+wr+hbQNTj8T/DeKVsSS3VsyPgFlJVfmHPXJzxX4A6pp9v4d8dahpsP+qMsjJux90scKPYHPFelhq+iP5/8ecmUKlDHrreL+WqPrf8AY51KOX4kXeja9J5lxq+m3FpC7ckOFMgQAngEKQB0ya+OY3HlyqcB0lYbem3BIx74ru/h9rl5oHi5NV0xis1th42DYwwIYHv3A/DPrXmNlM93bz3LqVNxPIWU55+Ymu+nyqTa6n4NxLmKq5Zh8O/ig5fc7HaeHNXuNK1OHUrN9skLrIjAkMGVgRgjp+FffWt+Mtfv4P7QtPCzmGZA8Uz3Y2fOud/A5HPGM1+cKSJDKr9AOw7V7JY+LNQ1vwumiXkmsX7WoCWtlYAlNjcncyDcu315BzivvuC8y9lXdJvSX5o/zb+mz4cTx+T0c7w8U5UHaXfllZX9E7Mm+J/ja7NpIl/HHBvQ7VMik9OnPQ/zr4S13WluJneI53dM9P8APpXtvxC8JeOoLebVdQ0d9FtNvyG9cJIyjv8AvCGPvxXy9c3SM3mBzJkc8HtX3GPxMlurep/nrkGAgo+7Z+gSXRdvnJOODn/61TwtGZBIpz6AdzVGKIsVlbOGPJPTitArGkeegB46fhXyGNrt6H3OGoqNjuPhP8Pofid4/tvDWpyvDaNvkuZEPzpEg5254yTgZ6DrivUPHP7Gnwz0K3utd8Ealepf2aSzRpOyypKyKW2nABG7GMjoT0Nea/DP4raL8Lb+91K8tJLy9vIVhhCuqKqbsuWPJ5IGMA9DTfFn7QnjzX4mttJKabFJkYhGZCCP77cj04r8A42r5lPM1TwztTil6N7vz8j+keA6eVUso5sSuarJvbdJbGL4WuBPbwyqP4QT6jNeks3loPy446V5R4ORoEG84z+ec9K9VJPkhn9h6fnXiZhrY9PK0m2XhpV1rGmC3tofNZJA5PGAB3P/ANarnh/wd4iOqW93ewxS21s/mGF2JMm3lc8dM4+tfpJ/wTI8V/8ABO/wj4w8S6j/AMFDrC61PQ3s410eO2hvJs3fmDfkWckbZ2Zxv+XPvX7Vah8af+CC91p72Xwg+BF1rlzKpWC4uYr2CLft4Y77lnIU9Vxk/rXx7zGr7RwiopX+1K33I+pxFK1puEpafZV/xP5wbXxDflllv41RWyCEORj8azNQ07wpNcJqWpSDSfKfzRqUMbedakYzNmH94+0YJHO4DGDX67eM/h3+wZpOgNrzRf2eZRvYW9xNG9sucHzVkkYIAexBJGMZr4d8GW/wo1b4xpqnw7vr660Tw5bz6vcXkkJlhjm0+NrpYxJtAKOIzncMnBADDJr1MzynF4eEa7lFptKyerv2Rz5XnuDxSnhowkmk/iWmnne1zuvEviH44/t5aBoP7Pfwp8RfDy51nw1AQmrQ3UOha5qkUmCnnR35t7eWcY+/F8/PPWvmz4z/ALIX7XP7Ous3Hiz45aDrWmadbQ/MLmweKGNCFXzFuAv2Zh6MkhyTkGvlK6+KHjL4h+NfGf7T/wAVNO0HUvEPiUyamiXCQm0RpwORp4wAUi2omzaw5bJPXV/a6a70vwdolhbR+IdLsNSaJgJfEkt/pTbYxI6w2MwLQFiyspD4UcYNfWfVaKrQjVj6fqfkKq1OV8r33Oh8EftRftNeHPHVlH8DPG3iKw1q1bNstpcStcHJ2/IEdi2RwxI2sBiv9Dn9lPRPiL4K/Z+8PX/x21688S+N7+xhuNc1O+ZWnluXjB8v5cKqQrhFVeBgnqSa/mg/4NwvEbeAvFepDw5NFpOkeHtHufFXju8SG2vEktLeN0trf7TcRtOkr/LJthlVAoYck1/QRB8frP4lfCjSPiJAFtk8QWp1Ex5z5Xnsz7eOuAcGvxDxDyXC/XI4ijSjFqTWi3bV9X1svzP2bwxpQcJ3V5Wvfra9vxPjT/gqJ8RPhP4x+DmreDvixptrrmmMhZLW5jWXbMoO2SLPzRuD0dSp9Tiv48v2Vv2J/hf+0h+1Vo/w4ma30bRkM19qV1OxeGKztF818pJIoYkhUAyBzX6i/wDBSj9oSTxF4mufBWlyAwxZeVs5ycjaAeemDnH615L/AMEkD8JLf9oLxF4w+M/huw8UadYaHIsFjqyhrM3M0iqhkDMoOFDcZPrg19LgKOJoZZJYZtzlokvPTY78RWwc82pvFWUIO7b2013Psr9sn4i/sFa58G/iD4H8aWo+I/jXUtHurWw1vRb6SwurNorTyrK3ESM9jNbQMozG4D7cgMTgV/Ht8N9BnmZNXuYj+5RTG4JAMhAzgdxjPX1r/Sn+Hv7Tv/BPq10OC1+Ifgbw54auo5tpg0O8txavHnGQjFGTPRk5A7Hmv4HPjXpfhjQPjR4z0DwQwbRLPX9Ut9NKyCVfsaXUn2cCQcN+6KgEda+54MyXFYDCeyxPf5/M+M4+4mwua5g8Rho20s9br5dF8j5+voJfOEs7blJwuecfh6in24QN5hkVcDg8/lwK176AHdFn/aA9D/e/ofzrCijlScWaKzO3AGOT6cemOc19qkfEWsMuJQcIozjvj8qx7yURBo1znH8/6VsXMlvETscSSLlWK8gHp16HFY8NsLrzbuY/LGMYPH4c07mTRzd6rPAOSf8A61cZdRgHzEU9O5712V0fOBZT8uSf8K5a/gDLk9FJ6+vatqTsYzehzm05x6cZHSrCtvwGOGPX0FQsW3YXgrx0pRxycnJH4Vs2mZLRaE10jS2RBOGjbO32PH9c17j8M9MOq+GobRYXuJElkJhhQuxOeGZVBJ9uKzPgn8OF+M3xa8OfCGTVINF/4SXUYNMS/uwxgge5bZG8oX5im4hTjnmv7wP+CSXwNX/gm98C9f8AhD8Qb7Rtf1i+12TU4tT062KSrC8McRgeSdBL8roWUA7QGPfr+ecb8YRyumlGPNN7Ly7n6ZwBwPPN5tt8tNbvfXtY/hv8Q6Jq+ij7Vf2N1at1DzQSKB7gugHSvFNbt7cJ9ogV5XdwWf7xwevQfjX+mf8AG/42fDL4oeEbnS2vYZL5VY/ZLpVbeACfl3AqwxkkA5xX8f3x603whP8AFrVl8O2VtDF52wLbRqiFuc8LxnJGQBXi8K+IM8ddVKXK15s+p4m8JY4GMakK90/LX8z8xf2OtHm1D4k6haCQWpXS5W8xgR/y1j46Hrn0r9KdO0C40yVJ2u1mYMCCy8AqQQSuBnpXgPwZ1jwhrvxr8aeJta1WPTrLSbW10SzLqXWV43MlwV2DjDryfTFfUb6p8PHjbyvE9uCMkDy2U49OTX6Zh8W3C8tD8MzKjGnWlTTvY7S8+w3No0DKNss5vgPNLDzmGHLbgN6EAYU8r2Y5OfUfhB4mhvPi94I0hguW8SafKDGSw+aaJSTnP93+/wDhXztu8DkF08T2W4A4BOD+W6ug+HfiPwZ4S8daF4sk1+0lOkalbXZG8KCIZVdsncSBgdgfxrlxcealKK7M4Ie7JM/oG/bBlh/4RzTbknHlXzrn/fjb/CvirTNQUHAOdnIx616H+0d+1X+zV4x8I29p4c8baVeTJfJKI45mJ2lXBb7vQZFfKulfHP4LxwDz/FGmo7ccy7cZ9civk8roVI0eWS7nJiIXldH6Zftw6gs37EnxCnjbIfQcA9c7niA/nX8h93CxkmjVedg4JHcNz+Nf0i/tOftW/s8+Nf2OPFfgHwv4v06/1260aG3js4pGMkkivDvVcqAzBQxxntX85lxGr3UuPuhM8cHo2cV6XD9GdKnNNWNVqf0B29uYtB+Hy8uyeEtPYY7ZiAxnp3/pXzx+z548Hgj9t7w/eSSbIb+4n01z7XUbKgPoPMC4r3vQprnU9E8HTRBbhbbw3p8I8gZA2wA4Ygn5vXpX5hfGPVtU8N+O18QaY0kd3p98lxERkMJIZBImOvdePauXFYRVcJPDvqmj6PhjHvCY6jiV9hp/if2a+H9TjvtOSO5YqE/2ufpz6HivNvFGpagjzJbSFhj5Rnj246V5Z8Lfi5o/xE+G+h/ETw+++z1iyiu4iOuHGXBB5yrZBHqKTXPGOladbvK83LD5AT05/Sv4+qYaVOo4S3Tsf6RqtCpCNWD0eq+ZwGr2E+rT7rjCyt/k1474l8Hae0cisvLgkEnJz/h7V6fNrUV9C93GfmHfPGTXEX7PsGCWGc7e+a2hB3uRKuonyH47+GmnzRyRyxK4dWDblBDcYOeOSe3B9K/Ln4sfsdeHrq+lvvB0baVdEFwUGInbBPzoOm4nO5MYGBiv2k8SqLqdw/BzmM44BHb8a8k1TQ7KWYx3CHzGLLyeMtj+o7V9nkGe4nCPmpSsfmfHnAmUZ9T9jmFFS/P7z8Ar3w14v8DzNpHjazeOJXMcdzz5chA/hb360+S1knspIbbc6zxlVIGcM3ygY5656V+2Gs/C7QdYsnsdYt0uopFKmORQwA6cA9cdga8Rk/Yn0HUNcgbwbO9iTcwmRXBlidfNXIVMgoSDwBwB+JP7BlfiPh5wcMUrPuf5p+L/ANCbMcJGpjuG6iqRSbcJOz0Tej2f4H7fWNu2k+GbHwuWbyLG2t4VjP3VeKFE4XOAcL9cVwmqTyW88i224MMlvSv0btvgF8N9Y+At78YfE+s6jbSJeSIwtLRbhbeOMMis43L96QxqWLKAGAAOd1fm/wCIpLi2vkZcvb3CKQcdsc/Tmv0WnVU9Uf8ALNxzwpnWTYmhis3leOJUpU1z8zUeZ9Lvl16HJ6rrsqWpuWsYr0R92G7DDgEr1/GvMZLLxZ4lLXWtawtlbsSwggTy8L2XfkcY5P8Ak16BLNJaObixAbI+eNs5YA9B2Bx60XVho3iCDaJ/sbkcq6jr7ZxkVlKKl8R4OBxSwz54RV+7V/wZ8/63d/D3woqiW8ufEN/JkQ2sEzyeZJ0H7tTxzwWYnjpmvLNcj+NGsxm6u57Dw9AE/wCPa1g3TYA+688mWyBx8ox7mvreew8P+Hk2yXcZlxjcPlLd8Yya861vUdGso5Lw27382MxQLwHY8D5jwB3Oa5J0mlvY++yPiKEaidGn7ST6y/JR0ivV3PhzXvglcfEZXk1G0t7m0C/6Xq+oKwkiRep81mHQdAufwr4A8b/DXwDretz6F8JRPqVrZEpc6jc4Fq0gGT5XGVTryxJNfqZ8Q/Bvib4q4tvijqBg0G3IEekWJMMLj/pvICGf0ABH05ryDxR4c0XT7EaFottHpumx4SG0tgN8qjoGyThWPUtyaxglY/sDw88R8bg3F1K3M/5I6xj/AIpfaf8AdjZLufjh4q8C3GnjyLbfAxyF8tjggd8Zxjn/ABrymW08VaTeGXSbp4GTHzADnHrxgj2PWv1LT4YSfETxhB4dsbZn3vvn2ENtRm2huDwMkgY7c18eeK/C9npWu32m2uZIoJ3jTd97CsRzg4/I1vHXQ/uDhHxMo1/3FRJuybT2s+/+Rt/B79qbUf7Rj0rxy3k3mkW09lHfgDyDHdPvVnGf3bhsqW5XBB4r9CdH8Yx38troWhs+oXF/PHZWNvGC73JVQ3A5OzkszscHHXFfnR8AP2crn4teFPilrtlL5d54dsLW8hhbGy4DyyCVWPVSsSErjq2Aetdf8IpfEfwd8H32r+Fb5tLs7mzYyXkhM8trbbcyeRJNvaBGX7xTB5x9ZnrtueLxH4OZbxHicV/q9yqtQ5eem9rzXMrPotXp92p+sOhanY6jqb/D7Qp4761065jn8Qagr4t57qHJS2Vx1tbIAlmyEaQ5GcZr4e/aB+N918bvHEY0yR18N6IXt9NhIwJMnD3DDJG58YB7Lgd6x/Bvxx8KfEPw3F8B/BmqQPBPCTeLEkkM1zGuN6Bzjcozltpyep4zXpesfs2aPHpWl3/gvVJoXu9Mtrp4rtBKjSyod+GTayqWHHDYHrXjZq5RXKloz9M+iJ9HGnlef0s+4hp/v1zKhB68rS96pJbKTWkF0XmeRaLdLGggQ8Z5617P4T8Z6n4d1CO/sJdkqZDYPVT29Pp715fe/DL4l+F0Mkunm8iVgN9owlHI67R+846fdrnJPFUen3H9nzsI5VbBjk+RwfQq2D+lfJ4mkpqzP9YcLXdGSdrH3XJ8XvEl/Ekeku5UqF2j269D615Hrc2s6pdA3StnPcHivJfDvxDl0u7WaB1ByBtPKn0H5mvTrr4v22pwiK4QQuRjCnOSOp9q8mlgXSneK0PfxGarEU+WUjqtG0WfTLP7XOM5IIY9MVykPwu8JeL/ABZc/EowSy63otsGtzHIFj8jcwkaRMEvsVieuFHOK4u+8V3FwrJFctz/AA5IB/DOBXrfwmTWLKU61ZqAy4dXckAjkMD6gg4x/ECRzX13Dzf1mLXQ9Lw8wUqme4ZU4c3K+a3prczWiZkyF4GMNT0V45N0i/KeMj3rpvEehX3h3WZ9Hu1WIB/MSMHdsST50XI/2SB7V1Pw7+GOsfEHUW+zYt7SD/X3T5IA4+RB/E/sOB3NfrEK0VFSvof6z5Jhp42MFQi25K55ekYBw59Rwf8APNTocxhyQQRkY7195D4B/Db+zvsr28yShCDcLKxYkDG4p93rzgV8p+IPh1r/AITuZNPvrN5UjYhJkUtHIpPysCOASOdp5FTDM4N66H12P4HxVCCm7NeWtjkvDr6FcahFba7M1sj5USKA21z9zdngKT1PavzT/b7tdR8H/tAWfhrWTG81vpEMkJjIbCSmSRfoxyCR+Rr9C9V0u9gcvDBIQTgqUJ59BX5bftKnVvGfxt1nU5XU2lrBb2LvLKuYzZxJuUBuSc5TAP8AI1x5hiZ+46aur/ofx/8ASyxNCPCMsvr2jOpUik35avTqfeKfE74KeNvg94U8N/DS5jktPDlpBHLarG8Zt7maHM6uCAjytIPndVwxGcnk15Td6jIzFbdQiMfugc+2K8H+B2s+G7qLWLHTZokuXeC48pQNxjCshbjg4YgE9s+9e1SPFbYbcMg8CuihW9vD2trXPy7wVyx5fw3Sy5VOfklLVdbu/wCpn3ELH95cOWBHVuv4elVfLZpA/SMHJyOf8itDE14BMCeW4GKvW1skd5DG8fnebINsajJJHJAHUnit4UO+x+hYuKhSlWn8MU2/RI6jTLKTTtNihI+d2MzY7F8YUj1AGK+sf2OIpLj9oPQkK4AivXI7nbA1fJci6+3zT6dekOSQTE3Ofpk/lX2T+wXDcXP7Rdo+o2lzFFZ6XqEgMkbIAxVI15PH8ZwK6cRTcaLij/EH6UvFDxnC+eZpiNOelVfonFpL5aH7m21strYKuPlC8YrGWSJwWJ3AV0JMa2CncQJBlR04xxxXMyXEVqmw4Pr718a53Z/yZUsKoaMyNVMIhVwQp9f/AK1eXeMIbu40drqyY/abNhcQ4JyzJ/Dx2YErj3rstSmErN55O1ev9K8q13Vkt8yI7cDj/wCvWM6llZn3XDmWynUUoIraL4yWXxFo+sIRJbalJ9nfJ4DYO0exB+Ug9xX5k/GfxHrtt+yn8S21+dhf6jr+pWcbtgNPbaWwRX45YZkKn3U9a+mNC8bWumeMPE3hy8fNpBapr9oOT/qP9coHOBuVWwPX3r4S/aF+KXgf4m6/4gk8HzPc+HdJ0G1sLaRgUWXUdSuRd3LqpOMqokcnqV256iuKT5pJH9MeDvA+Ip5zFOm+VOnLntsovmSv53t8j0f9nKRvGH7RunQWDl4PD3huK1LEnYnk2scJJPYM7MPrX6Cz+LLB5W0vw1CbnYcNM3EbY6kd29j0r84/2SI72z8I61caegbU9blWKedmyLe2j+Yrjuzs3POOBxX2xpt1baZAY2k6rgcHAx9K9KqrbH0ni/h41M/lSXw0kopd3u2/m9D0xBqE+lz3UweRuESOMFmZmICqqrkkseABkk8Vu6L8NvH3h/xBLpHjLRL+wvZ0jkWCWEhihIVdoGc5LY9QSAQDWN8OvHMngU6f8Qltxdf2TqcV80O4AyGBgQu48DIOR2B9a+pdC/a413xn4f07wx4T1O7vW0RZ1fU9RgiS5ne5cOsbKrzKRCqgeYSCx5xxk1RjFxbcrMfDnD+TYjIMfisxxLp1ISUVFJO602XVtn5VeDfhR4s8ZfED4jtqcT2YRzGC2AwmEjJFEyZJXJADFsBRnJ6Z+y/gZ8KfBHjb9m2fS/HviCxle50+8sLW0U/voZ442MMxKOW+WYKgVkJIYnoAa/Oj4VeKtV8U/EXxadYuJXjvTLI0YfbGW80ocRrhQOegXH5V7/8AsbayWv8AxBojyhjBcrIMDOFwR6kAgjpzW9W3s9d9z9H40xuX4CjUr0qPtHQ9lJcztukk7Lt22Z9B/wDBNXxz428SeC9Q+A2j3WoSvZ6k96mmWV7Bpn2pnUB0NxJtdiduRErcAMQCa+yv+CjXgDXPBX7CGv3/AMVILHwdKk0I0fTbq/m1LUr26kmRHALSMkaiLJO3cOAWwcZ/Hzwbbx+Df2nfEvg6XdHb3zSSxBVOBsImQ4zgEKzDP5Vw37cHjG/v4dC8Kz3ck8beZO3mFmICFVjyWJ4BLEAEfrXc5xnFQkux+qcJ+I2Hr46nlFahKftY88Xze6otc2qs3o+zKXw/+NLXfwil+HtppsRvNPlS9ikZmeOQLlXUxDDLnO5trYYnkevb+H/j7488R6QbAXv2W/8AJS2ub20jSKeaOPiNHkUlyEX5V24wODkV8Z+CtSm0jVhc2zELKjQnaeCHGDnHvjitvwFq0eh+OLKGcedFLKsLBmOD5nyBjj0JzgHmuypVk0/I1zlYmpKrySatqrabXui94v8AGnibWdZuLLW7gSpFJIoURJGWYsDuYRqCWOBljknA7V7/AHvw30RbKx1zS7maOO5gjmkU4bBdfmAAxwSeBzXzt8TYTZ+M5IoAFUgHI6H5RgHnOR0r6ts9Vtbjwtplm42hrSFSc5yVQL/9b6ivzHxHxE6dGjOL1u/yP9J/2flVY6vi/bvmvSg/nzf8OcTYJpFjdpp9ghumVx++bhcZ4AUdMDivcviXqz6D8ONNu9GKW9zpVytzCVIzvjbeT9G5GOeoFec6V4eR5jewkK6lgV4KjYM859a5vxbrN94jtVsbiQlhnleBjPOPTjjIr8hxFeVaSu9j/SalgVhlJQR4b8fPi2bf4N+JvijdM0V3eQfYNP2khvOuv3MezJyNqln68YNfkL8Ada1Sz+MvhyI3U0trbyyzywNNKYj5EEjgsu/BOV4z3xX1j+354gksYPBvw3tWWO1jim1GaNTklyRFFvHQAKGK9+a+KPhCPL+IUmoLGXWx0nVZ5OmBtspsH2OTwfX1r9o4Jwao4T2n8z/BH4Lx3j/a4v2X8q19WeDWE1wmnCEMMTRrvyA24AZB79+4q7peq3ukzm7sCquUMZLAMCpIJGCMZJGelVbGKGLTY4ElMmxeGCnH0zjms25ntkiZC+3aG4z6AnAz0Jr72FWnJWT/ABPgXSk+h9j+Drhbzxh4WmucXEhfTWY52gkLHuXGR9D0r9x9L+JfhGeS40/wxbwSXH9nahGC+nqJFla0kijZJRjZ8zHc3J9K/Pf4DeGvFXwO1Gz/AGqNB021vbrw3o63tlDfSK8BnnthajzbZXSTBDttBxyAQTX6d/sWfGf4lftr/Hr4TfDTxdFpegQeI9V1C1uW0yyaP/RxFuYMJZGLsPKOAGxknPFfJ5TxXhPazpRn9tR2e78z89ni6OJrtwfwvlfrfsfpr+zTpi+D/FPhvRNVsW1O1tZLe2+yIBmd0VY0GCRuBcAnOM96/UD4leMvA+km91Cay1PSr+2hMzQNaylSYxxEIwhAJHQqxHIr4q+I3wV+InwE8asPE1vcQ21tMslrqscbC3mRn/dyJJyqOf8AnmTuDccjBP1tqHxE1i6sLRfDXxU0xrfAcRalbmOWFR93zDHcruHqSozXwfjllk1PD1ou8XddbX3P7c8AMwh++ota6etvz/Q65rpL/Tt1rJvWSMPn0DDOOehHcV+Wn7WnhfRItJuNT+yxfaoeVmCLuGccZHOCOPbNfox8B/F+oeM/hhcePvFN5Y6ndazf3MqS6cjpBHHERbmMCTknzIncnod/HFfBX7V9sdT0m8tLXJ8zIB7/AEGa/L+HeenUUbnseLNGNTAV4WvZM/nW0LxhcfDP/goP8PtYs5RDFqiNps8nbybstEM54+V9tf0UvFZ3cA1GyLKCvzKRjDDqCO3NfzY/tD/CDxp4o+Jlpqvg+2uby60axkuD9njaR4VilWTzTt/55tt/PAr+h74Vaj4pu/B2ny+LrdrTULm1hnuojjiSRFZsDJ4BOMHkdO1fulCpF01qf8yn7QTK6UcxwWPw8l7VRcJR62Turrtq9ejNiUIi5kyR345rLl066uJDJbsDGR68/ka6PVbVoiZY1OD2FcFf3GpWrLNYybCDzxkEen0reKa0Z/ndh6irR9pFiyFRIIpsqxyBkYGRTVBZMZxg9vWqlj8RPDt/df2P4pQ6ZetkR+aP3coHAZXzgZ67Sc1tXmi3Vuxa2YyqRkADByPxreDOl13StGas/wCupB9pkYIJCXUdzxXP3r6bqMUltcSBsH/VkEkHtjB9K14o5QQjDBOevH1rmtet4J1NpON6kgjHGD1HI9/StD28oxMJNO549f8AjPw14Zu0Qa7DpwY8QXqPCH6jGZUXA756etZN78ZPh1bBk1W5tYpHIZZrO4jkDseh2BucjuK7DxNewR272HjCG2vtNIJZbqMyEduBg+v1rwPUf2dPgZ8Rke68OJ/Z82CU+ynylP8AvR4+YA9M9Olawkz9g4eoZVJc2Yua/vRV7etv1TG/EGbQvG1jNP4Uv7TVlyVAtpVeUHkcxZ3kjvgEehrf/wCCV8fiC5/4KB+IrbSb2102XQ/h14iuN2oXUVkJZ7uz+zQsrTEKCsjgEMw2gM54Ga+YvGX7GmjaF/pmja3NFdxruRZlVd2Cc7ZEwy+3B/x8MGjeJdI1WzGqlLvVdKmimsW1JRcLmJ9wimzzLbS4IeNiRg8YNds6Lq0lBa2dz+7voscc5Zw/ipyo4n2lCScZXTjJXad7faStuj9u/wBoL9ojVL74c6T8JtHULb6fpOj2zzQ3MckMqQacsM6AwsV2tcPI5GcMMHBzX5MeINNsJry61rX7tltLMBpZnwVbp8g55bHAFe1a3rdjqEEmrxmDStOSSQvFbJstbePOSsSE8IvSNcnjAr86fiX8QJviRq0OjeHi0Wk25Pkxgn96zdZHx328AdhkV3RSjBOW5vxfxdjOK85q4jmtSTaj2jBbfN7+r7HqWj/tQ/EPRtTvPCvwrMFpp+obLcs0QdlCnaJA3VSFJyMEkZ6mv1Y+Av7JvwrnNp8R/EupD4g6reRrKl7cfNYrzgeVbnOWT7uZssCPugivx68FeCVhC21mgDD5nfbgAHr+Ar9M/wBin4jXGn6zefCHQIWez1IPdC7cnYk0SjcFGf40B6dSBXkZnh2/3kT+evGzLlRwNStkj9nOOs2kuaUVveW6stbLc/S7VtVMUy+HdH/f3G0KoXBxxjAHTAHYdK/ST9j39mvSvB2gw/E3xWv2zVLzcbcTLkJGRgS4P8XULxjHzdwa+Tv2Vvh34U8aeNc6wX/se2+ae9kAUXMgIC2/mcBAxPJHQDGQSDX7NXSxWgEMSeUEAVUH3QBwABnpjgV9v4V8MUsfiZYutJSjTduXT4vNH3n0M/o0VsQ6fFee4dxob0lNNe0f89n9ldO71OP1jwxY6jqVlOXEVtauHeHBAc4IJyDyTkZ3cVxPirxNqkviaPwf4at3SaRd8lw0beSif7LdGbPYZrstVlujD5UTgA9c/wCeK8sv5NX+1mQXDR+WR5exjwR3x0r+mvqKl5H+qsKnJoN8Vapp/h23NleXW/agEk0hA3Of89K/Av8A4LGfFjw58Pv2fboi/iWbXw2m2pDDG66DRsev8Me9sjOCvNfpb8Z/+ECtteXxZ49n1K+s7BXluLC3uTawTMAdpkYI7Ko/iZQcjgDNfyt/8FZ/jhqn7VPi3wj4r0fSodO8Maf9r0bSdI09pJolMOG89jhWklkAky5Vdq/Lgck+Ln2OjlmFlXk9Wml6tfpueplvLVqRiz82f2af2hPH/wCyP8VdP+LPwa1RPNsXWO5twf8AR7y2yN9tOqk7kYdGxlDgqc9f79v2P/2svh/+2L8CNP8Ai98PJD5FyDbX9nMR51hdqB5ltcAdGGdyN0eMqw64r/Og1zwLqXhqJdY/sq4gtF/1khRyiHgDexyFHoWxk9M1+sv/AART/ag8UfBX9rK2+Gn2kt4Z+I0TaZqCSP8Au4riNGktLzk7V8pgUd+0btnOBX8F+KvDFPGYd4+gv3kFr/eX+Z/RPhpxS8JWjgqr9yX4M+8/+C4v7Kz3wi+PfhSyV5fD6bNXaM/P9nmcbJdgBBCHhj1A5IOMj+Yq5vLQ27hZVzwfXGe5/rX+hb+1r4F8I/H/AOHGteFfBmqWOoXJtEiklhk8xeV3FTsPIbb2yR1xX+fN4v8ADUvhPxFfeFdQiaG90u5mtJkYEMjwuUIOfXGfp9a5/CnOpV8C8LV+KG3oep4p5dTjiY4qmvi39UZ1jM+FtFXiNcZXqFHQkVLKzpIA4Kt1CnAPsf0qsywXAAZQSM4JOc+oxgf1qCWExYjiHI4AxX6nyn5HJuwzVNC1yyt4dWmtZobK5VnjmaN1jZQcHDldp57g1zsMh8wfaWJVRjaWxjPoDXWxTXiILffIgA+5vbb9MA4xWVe2s80m+RdzNyWfGSPr/jWsJ/cRy21RRkeGNSqsvlrnrxx26/lWLfyrIokjjEiI0b+Ux2q4VgSCwwQDjk5/GtF4Si/LtjIOPfPb/IrLujEIGeYBtpDbW79uSOf1rWNPsc83oeqeJNYsdb1i91G0yIrhtwJBBwUCng4PbHXPFfdut+G7nVxY+Ir/ACkyWVpDIMYKpHAkaZA6YVR1FfJv7N/wZ179oL4neGvg/wCGR5MuvTJHJIMlbe1C755m9oogze7ADvX9bHw2+Hfw38DPe6dFo/2C91CSa1Z7xfMkntIiI4VDsNm2RFEjRr/Exz2A8/M8dGnaC3P4H+mJ42YPhqnhcLrOt70+VNXt8Kvrs9beh+Hnw1/Zw8e+ObyOHwhpFzqMT7VeQLmKMOPlZ5ThIx1PXoOBX2fH/wAE+vF9tDtfWtMkVhztWfKk9P4eQOc8jNfrFpFvHo9imj21vHbRQH92kSKkYU9DtXC59eOTWLeW2pR3G5vn652HHBPYf0r56WPqN+7of5ZcQ/SezrHtvCWpL+9q369PuP/Q/mu8F/CDXvDGuxxa4hhsbwSC5AcFlEWWTzFyduTx3B6V9ByaRJeavc2lvaoq3ukukEin55BDcROOD16n2Ga8i+E2sav4++JVlrGlW9wDd2Mi3thEHn8u4gRj5uACSGTnOOCTmvprxtZv4L8daBJqaS2Nrd27+WjL9yS9tWIDI2GQGSIbe3OfavzXFVJudqj1senha6jHlRp6HpviM+GfCvgTWblgLWK4uQN5dfLiinaBQudodVOGODz61naVpOoaLIQJpFV4fLuNgHKwybY0dRww3AOMfXpVLwX8RYNe1WCG0gYHT9O1J14Hyj7O+OR0IBOMjnOa6ifxxoOmW9ldajmOaUtFMScRzAv8pAPQkFT6fjWGa4+rXqRnPokl6Iyy/wDdxkl1bZQ8TweE9f8AFWk+IdPtP7KZ4UivLVVHkCaA7VMW3nynX59jZIbvjFaUGgaVrni6fUNUgEyRoGtS+RuLff7/ADAAZArR0GaG5lsbK8CyRynfuI64bG0Hucd+2abrGqwabepHYIrT25ljjAYnG8PtEh6HHC5Hb3ryKtSWyPQp1GyjpngzTNA1B9Q+YF703FvuOQg2bAgznIAJ/OremaPqF8r+K7eKK1ti7QoFGZBKFG6TdzgMDkAccnuK2Qx1XTrVrlvMKHJVcZDBcsD64JrlNH1eSTSZd88kVsDLEqBs5LKVV1Hr3FYNt6DqSfUNbZtgtri3IdsYkzncGDKQDnr3Jr5pl0LRF1sar4omjWcSMsEchxsydocJ1DccdjnNejeLPGmtwWi6dppDal5Kj5wNsZ+ZDKo/3SePXHpz4JJoOmefLeXbG9mlyDJOAzcjkj696/SOEMiq0/8AaamnZfqeLi6qk+VHHeM5o21m4/syZJbcERpKDnlAMgAHtivPbltcRtkEqbHB+YgE811d74fjCmfSXMYJ/wBWRnBzz09e1c1rNte6bZrqF6PJDMVIJGCe+AD27n0r72JhONlY821oalMNl3qLqgJ+4AuecdvWvNJdPLuLe0V5CT8ob7xx1z2xXpF7rfh1IPPuGV3BJHXgc8iuA1PWPPQxafD5EDfffqX/AKgVqk73I5Tm7gMHMbEZUlSRyP8A9XpVcKAPmyOnXj6VZurCWwjVrgBfMGVQn5yD0J9B9eazwC78D1JycgYq73Q/IjKiRsjle/4dKntLq4sriK8sXaOWBxIkinlGByrD3B9aVVyoGM9s4656n24rpfB+jrrOrorhvKgZWkJAxjOFXPT5jwM8VE3pZ7G+GT5l3P20+AvxF/4T3wBYatr0AgvmiCzr03OuAWAPQN1H49q3vFVtFGxlhb5HJOB3rwL4Ua7o+naeLSNjGka7QR2xjOFGfTpXq2r+KLSS0MTyecFOFx19ea/NMZTtN22P07AVtEYhuI45BGx39AR2Ptmv1J/Zs/4KoftrfCHRvDvwo0rwZovjHwF4fZmFudEjklniXIcTXQDLLMgclGf5iwG7NfkheapYLGZmYKOvYKDXkfif4k/EbxJa/wDCD6bpuoLpmmXE0kFxZi6jZ2lxuYmLAYddoOcde9aYHC0qkv38ml5bk8SRk6UXRV5J9fxP68P25JfBPxS8DHxV4Umjm07XIk1RIYF8o2sk67jA8K/6t4zn92funp0Ffy5+Loki1HCDbkcj9OR7V0H7KnxS+Knws8dxXs2jeINY0q/X7HqkLRXdwwtpMDzVEhYCWJvnXHLAMufmrvf2hvCM/h3x1eCQMY5mEsLFNm6NxlWC8Y3DnHWuDL8FDB4iVKnK8XqrnrTzGeLwcHUVpx0PlbUJVRmReSvHI5r9Dv8Agmn+0p+0d8LvF/iD4P8AwUvb2Wz1+3GqXGmQamLBTNZkRtOm4MrSeXIFZQBlACT8or87b/fCcldxPSsvwl4wPw8+IGkeOJEkuILC4SW6t45XiM9uGHnQloyrYkTIIzz0r7nCzivjV1+Z8VmGHm04x3Z/QNZ/Gb4ifAf4/aX8fPE1rr9n4xR55LG6vNaXVYwhASQCF5JYV+VuPlBGeD1rg9Ti+Dfirxld/Eq88HQQatfXE15LOnlkme4YvK67g20sWJOPXFe/ePv2fPih8frDSfG/h7wpqJ0uezhn0uW12+W9tMgkiK5baUKkEZ7cV5BH+yB+3F4Z0m81ybw1ax6ZpcVxdl7qVRIIII2lJYBsZwvTOO1eNLN8HOfvQjDstG/+HPJhltejG0ZN93sj83/+CiPxW+Cep6Dofgjwja3F1480u8k32tuVn329zCV8pkhQFJAyowQbmIznHWv1K+B/g3RdB/Ze+GvhjXT/AGY/h5tFgkmRDI9heXFoz/6SBhjbXJmO5x/qpc+9fmF+xR+yxqHxJ+CHxR/aS0q/nHjTVrddN0G8myLia4upw19Na5YcAAQyzAsVQuOgNfrLqN54mGpW2q/DlWbVdL8SafLrEVi4lnMZsowVSEtsmhY/u5YxkqQWAIwa/c+A8ljQwzrbc2yWit/wT894izX2tRUr3tu/P/gHkXj/AMXePvDXwm8e+Bvjloy6/bWeoTT2V/HKTKtuWjmTytRiyWChSyiQEjG0jFfcngXSbLW/2V/D+iWF1ezWuo6XbX1odQdXmifyozChdeNoMSt9GPPNfJXw7+JnwY+Jnxw8XfDOYar4E1jW7iygfTbaIz2d/mNo5Gls5N3ksVO1uAP4j0r781mO00rT7fSNIRILSyjS3ijBwqRxKEjVQPQDGKM3UdrWvq1c/wBEf2dnAft8yxHENaLvS5YwfS8tZW87K3zPl9PD9nc+KJvidHEBda3bW9oYyCXt3Rn8+HJxgeYAD6gDNe5X0gsrCI7VkMe0Few47j0FcVJboNTlmQEeddB3x90sse3cB0BPGfXGTWr4jv4re1W3IySArYGdzY5JI5r4yhBU07H+0OMqSrOKZ698FPgF8ZP2kfEt/c+ANPGoW+jRq0rPIlvDG8gIjQOxAaR8MQo5I68dc3UPD2q6Rcy6Jc2Uyy2srRSRrGxKyoSpQgA/MCCMV77+yf8AtEQ/A/RfsN9BdGO11NNZgW0lWNJrlIHtxDd7uWgZW3Db8yt2NYHin9pb4leK9Qnur97ZTcSyzOY4tuWkcSAkg5JVgME8446EgxhatdSfMrpn4njc44knnuIw0MLD6rBLklezb63et7+S0PK7bwl4kvIbq/tbCZorNA8hMbDALKowGGWOWHAyay5PDOuapdW1hY2c7TysVUNG6jco3NksABheck4/OvWbj9or4nX18+py3FsZJYGtnIgGGiZw5XbnHUZz164pNX/aH+IV7bx297JBMoyATFhiXjMTFipGfk4HpgHHFdk61Tsj0KWLzu+uHhb/AB/8A8Xs3WWBblnDr1464FfYGk/sifCqbw7Z6v8AFT4t6L4bv9SgjuUso0+0PCso3qsz7wqvgjK449a+MzNHBZlUAUTEKOc7QxAx2GQOlfsjpDfDz4keDrfUvh/8Z9H0q2FrFFcWGuadaC6geNVVk3fuXZSV/uncMcmuHH1WkmnY+H8ZeK8wyjD4epg6zpKUmpTUOe2mi+GSV35an5y/EH9lTxV8JtOl+Idhr2l+J/CuY4odV06fcjzTNtWJovm2v3yWIIHB7V5LECFJTJycL37e3JxXt/7U2t+BvD9rpXg7wN4p07xNPLdtLqsmjWDWFu3kr+4Mg3sk0gZmIKjgD1qD4AeMPhv4V12fUvGplWKWDdBKqF2RxztIzwGyPyqsHiGqbb1aPd4Zz/NKuQLNccnWlry2hySklZK8e/W6Suuh4TKRGVV3De/H44/Kqt05ikRYTnAz19a+xdL+M/wPg8Nz2V74UafVJb83H2hY7dSV81XCmVst91TkAAZY9uvHwfEX4DeHPFF94u0zwsdZGohRFpeopElrYsSC4haNnMmQDglQRk+ua0njWt4s7MHxfi3KUZYCorbba/jp6vsfLyK8g8qIgLu+bP8ACe+apak7wWst08RZl4OORnp07+1fXNv8R/2XLmAHxD4elicReVLFHAZHclAB5Fws6iERuWIDRsWAHOa+d/id4s+H2r6BbHwdo8ej36X9ysqWolWJ7HaptncSySDzy27eFIAHauSeN5nZxaPo8i4irYnEKjPCVIK+rklZfjr8jx0XsVwC6gxMy4IHbj+nrXxcPi5478I+IpPD/jN01FUkfa0aqH8vONw24Jxjp619V6vqcgMclsQSF5yPT2B5zXifxe8KjxPLFq/kosltEyx+WMEcdeOoPeuGrWbXun6BmM5U6fNTeqON8e+JPCnxn8FyabZTb76BvNhLcSRv0wwPAJ6de35/OWg/EWdrWTwf4sbF5GSI7nht4GAA3fevTJJz169dhYItRu4xDM1hqinYGtzhuAeSMbWAxkg1w3j7RZtTtpdccr9utz/pGwbPNQcCdF5wR/GmeBzyOnNDE/YmfCYvHTqy9tHdH3N+znrkX9iHT53JWGUlOucnO7Hp7Zr8aPi5a3egfFjXtBv1Mc1jezBQw5MbuXjPvlSD+lfoJ+y74+CeKB4U1yXb9oG2BtwUSsvIVv8Aa67T36HnFfOH7f2jQaF8b4ddsWH/ABMbGCV8Zzlf3Y4/4Bx65JNDrSjHlT2Z4/i3Gni+HqeKT1hJX/L8D5b8P6iILObWTJtRLaZ85x83OOh9RwKqaZBPDp1pakFXZN8gY9Cee1c/p7kaAmlZB+1zsh9dgYsx+pUdPeu1tI2Nq93cHaHwIgvOFXgV7OExG1z+Q8ZBzgkuhGx3Hcv4j07dzW3pHifx7oOnXieANRn06/vIjAr2z7JHUkEoDjuBxjnNYkreWAex4pbMAvlhuVSCR/T3r28JjHSnGpF7M/O+LOGaWa5fXyvEfDVi4991o/k9T518Rw3N1qEl14rvpb26VjvMkhmfcPl5ZieRXKedFGCsSkJkgDqeK6TxFpf9l6zPbSDo+4Ed0PKnPrXP+cjgbuvf6+tfrlWrzxVRdT/GKvlVXAV54KurTpycWtrNOz0HxRsikv65JqK6yIw6HH1//XWggeQBck/59qzdWkit2InbaFA/EnpXymOxcaac6j0R7GCoSqyUI7s8+aKbUNWaVM7UwOfbrXoWl6WjHPB7Y6/z9a52xm02J94LMT6KeT/9eupt78MMwq54wvH6GvxLMMc61V1X1P2zLsHGjTjS6I7G3tooEULkbRxng5zXRxaokkCq5y2dp5rirOx1rWHWK3TYBxljwPf1rttO+Efia6O46pBACBgeXITjvzkV4eKpuR9LhMTTp2d9DqtC1bxbYTpD4euDarMMyOsojBweATyT9BXvGl6lrV3Gser6y24D7rzTOvboFUgjmuP8P/Au3vZY59R1W4BAAHks8YPttDYAPevTtP8A2c/CNyMXtxLOW/57SSuAPpvH+fWpp1vZwslqcGNrqtVcuZ2O/wDBPwy8DfG9X8HeK/G1t4S062ZJ5ruZ/KEzKSBGCysz+oUDrgk1+537IuhfsafDr4L6j+yifiE2u+FvEE5utRspZt6XFy6eWxYrCpAKErhSuVODnFfi/wCGPgv4T06BYnO5Uxj5SenYZbivqL4ew+FPBlxa3cVvJPJA28YKoMAYxk9QffOK8avReIxMatSfLy7Gs8TCGGlSir36H7K2/wCw1/wSgsdu7wnoswCCMBo5JFCDHAG3GOOldrJ+y7/wTEkSGO98GaHdrbqVhFxaO4QMACFDggAjrivzyg/ag01QIxoT7UA63C5J/wC+cVI37VFoi5GhHHvcr/8AEV9ZfAWvOs2/68j5BPFJ2VP+vvP1w8A+AP2K/hl4d1rwj8NvDWl6JpPiaBbXWLSwgWGHUIFORHcqGXzEyTwexI6Hn88/iJ8bNF+E1nq/wisIYtLg06+uZdHhQBIJNLuGMkPkBSVxExMbLnKnGRzXgNx+1y8GTF4eQ7RwDdH/AON4xXEeOfjZ4U+K/hc6J4r8OP5kT+bBNBebJIJB/HExhbBI4YdCOoNfM8Q4DLq1DlhUbkndaPfr959lwjnmKweJ55w91qz16eXofh38afGF94k8WalrOoTZkuLmRtx75Pv+lHhmfwZ4T8K79ZvrZr27Pmyp5iMFVRhI+uNyg5b3OO1fXvxM8N+CbrxDF4i0PTZra5gjaH9/NFcRsD/FsEEeHx/Fk8V4LrAyPN+zRbgMD90owPqBSy7FXpRbVn2Nc3qU6lVxpO67nD6H4l8P+I/ENp4e8PNFd3t7MkMEaFAzuTgKM8fmcCvi/wAUWl1pvjnX9NvAolt9SukYRsHRWSVlYKykggEY4yK+r9a17UdOkb7GI4nA/iQEjnrzXx5qVxLN4ivZ7g7pJJ5GckY+Zm3Zx0HWvpcnUnOUmeRjnHkUF0C4s0voMgmN15B757f/AF64jUtR8TRhtJMiQRnIMqoAxHcBhwAenAHWu0MhV1lGWAJX696jurSC7C/KCOpQnGfx7V9JfoeI2+p5d5P2WIQxkeWnXHTJp3ii/XR9CtdIC5ubo+YVHXaT39yeldXqFvpXh+M3V0ftL4+SIkbQRnhiDg/lXm0Vrd6ncvq+pt5ksh3Y7DsuOeg6D0p3sZtsu6ZYMqJFIQNoJYnn8K4q6cSiVBxlztIHbp0r01omt9LeQEZkJXOOmR/KvJ7wBLwp0A4wDyeKun3IqMxZHVmIBz2GetKhf7nXPUfyzTZUTduB5B7HvSSgFc4wx7/0rbQwV9jpvC+rXmlaxaanp0nl3NpcJPDIP4ZImDKfXgjIr+mjxX+3Xr17N9t065JllGXGSoHyAnI/2myVPp1r+W6FhEBHj51+97nP9K+xfh747k8T6THNdS5vrcCOZemSvAcf7wGfY18fxLkdPEyjVqRukfecG8Q1sJz0aUrcx+jXi/8AaY+IHiG/mvpb+WLzGBG04xjjOR0OOuK8O1jxzPp+mal4xvHMjWcE1yGfPzOAWUE9yz4+pNeW2WoeYFWQn1X/ABrzz45eMBYeDYPCsTgzapKu8L1EMJDMWHUbnCgHHODXjYHLIRqKEI2Pq8xzuq6LnVm3Y/YX/gld/wAEyPCX7Tf7IsXxr8b+L9Q0S91LX9RhjgtraGZWS28tGkLSkElnLgjkDH1r9A1/4Ir/AA5N7LCvxJ1dQF3A/wBm25wCe/7zrXqv/BGKZLf/AIJwfD2OxK7DJqryA84lbUJ9w9egFfp3FrmpwLNMsSEMxGdo6LxXz2J4hxcakoxls2fHPLqE7SlHWx+Os3/BFH4deX5sHxS1J+Oh0iFT9N3nkfpWeP8Agil4PJXy/ibeRc5UtpUZwfQ4nr9in8R6vNYAGIIrDn5ac+saiBG7KpKn0OOnfmuN8UY/bn/IccmwttIH4wz/APBFmxW6MFt8T2ORndJpQA9Ogn44/WsyT/giyojaVPiYGUDr/ZR5x9bj8vSv2qk1zV2cOvlrkYOF649Oc1Emt6uylHVctnoOAKP9Zscv+Xn5ClkWGf2T8Z/+HKNoYgZPikMnBGNGPb3+0fjSwf8ABE7S/OeSP4p+ZMApAOjERkDIPAuS4OCfav2lh1rxC20KVGOmRn+fFakN9rsmyWTyieeijI98Vm+Jse9PaMf9h4V/Y/M/J7wd/wAEv/jn4EsBY+DvjnBZQR5+RNDcOcDbzukIOAAAST0rN1T/AII7fFfxRctea78X9Fu5HO8tcaKzE9Tk4lAPWv2BbWNasLdriZoFjxliwGATxn2zXi3iv9oiy8G2c72s8VyYCVYcMiEDJDbQzjHGcKT7VlDP8a3pP8hwyije0Yf195+TPgfxpr/7Nep+Mv2R9Rvl13W/AuoOdOfSrOQQXttcRpcSLDDGGMbRFixB4wSc4BNeWTftY+K9U1aKx1/Qr3TJNwJF3FLARG74UrvVQxbngnKkjORX0PHrtunx51v9oa8uIbbUblZ5PK82KMeZdW32dkXnsCAgIDHkYHWtTxh8Qfitrtrd3DaxaahYSW6GC3gWORF2t853yMRJJkbeBtTPGTyPOx+Awc6jqT+J+XU9Wv4icZ4OvhsDleFhVw6TU5Sm4yir6KKs7/gNfx3rOh6FFdTxzypcH90EXPYthhnPQHHsCc4xXL3f7RWlWIFjqF2kMuVP7xtjc87QGIJ/z07+B6v8dzo8R0/xFq1vYRCRYzDbAyTTbgdvyqMCIcjKZyOh5GfOvF3g7TL3RG+KHiS8t72a8kZo7a6xHNGg+78ikgKAMD5WJ7kYryYcPUH8eh+v0eM8xSvO1z7jHxU8Pa6Y304h5JSVUowO7HJwOeB3OeK5qbxl4blhNzdXUcbB2H3+QynOT14APUV+VX/CS6zpLXj6YjwwR2/nTwRho1ZCwXDMjqQCxAGePavMdU+Kt/qWr28kNpeT3kbLFEIWDM5YgBBFgE56cDJ4I569cOD4tNwkZPxNqwaVSmftJba1Z6lJGqSIHU8KT/CeevQ8V6L4XuLaHxFYtHIgV7mFFLH5SS64Gex9K/JvU/Gur+EdX/4RqxlkvNTsUVdUtyQVtrvaHliBUlNsQYI7MRtcMCeK9k+Fnx2jttd0zR73UIJ5bjUbNXjiczbC06Lt3fcPJ/hJwcdcZryMTkNWm0elmnGuGq5dXlF/Yn/6Sz+ijxF8SdVt/Amp/DaMMba8nF40nmSFv3fAjCbvLCEnc3GSQPQV4BexLceHVmGW8nk9zgcc/hXc+JUEeoKUlDI00kP4HgfT/wCvXH6O8UV3NpVzkxsSAD+gP4V/SlGKUUl5H/A7x3xNjcdioyxM21TclDySm3ZfeeN6vqWmyOGs5MTYyOMAgenpXMz2djfjfqBdnOCzg4zj2zjHsK9V1zwyYZTHHDkMfugY+hHtWCfAOrXUL3d/KLSyhGXkXhuB23cYHesZQfY9LLs0pOnGfPZnnnlafBCIltmKr0Lcn9K4zVrlIyZEwAc4GOcfQmqvib4hafe6lLoHhB3NtB8r3DHc746lQAOvY1mR6eVtxd3sssQ2htxXlhj1b29K46k1qkfpOXUJ+7UxDs3tfc43xRItzbhHVmRW4ycZ/CvnnxdaqFmubuZLaEIyBsZY8c7ffHFeua5rsE1zLGu5YYAd3y5PsCxIAJNeb2mheIvil4mi8D+Eo3kmuAN0hO2OCInDzMQD93t/ePAqKbdrH7pw644aKqVpcsY6tvoiHwLZWPwy+Afib436nmC7vw9tYO4AYKoEcIUDqXfJ/Cvyl+xNfSmSblixyT1Oa/Q79tr4p+G7670v9nz4ZziXQfCwAuZYz8s96gKkE5IYR8nIJ+dj6V8MabZ4ZXcYAPJPars1qf0b4PxxTwdbOcX7ssRK8U+lNK0PS61+Z+hP7JnwzstA/ZZ+J/jsuy3GtwT6fGvGwJZwMwPsWeZhn2FfKWr+GQn7LWo6kI9qt4ZkIH/bDGDjvX6u+C/CR8EfsMJYXg8m4vNHutRm4533YeRe45CFB7V8NaN4SuPiP+zSPCejTx2k+s6L9ijlnDeXHJ/q2ZwmWIBU9OtenlVBOUl5I/bfoR8VVM0zrP8AFzldOrGMX5QXL+h+f37Lvhb7V8YNPuDybWG4nZu+PL8sYHbmQV+pltPs0Pw4ZpCrNo1uF3Y5CyTJ/TFeI/B/4Bx/Ak6r8QviBrlrdRQ2v7+aGFre2tLZGEkjM0jMzu5UD+HgbVBLV6LqX9o6n+zt4F+LVojhvsKyXEJA3fZruWSeMt6GMMNw7An0rys2w040059z+4sm4vw3DedZRDNJqPt6tSmnfTmnB8uvyS9Wd0qxuvmZJxX0n4e1b4UaN8A75NW0eDWp5LoQyx38UZaaVyVaWMSI5CRhGC9DtUc/Nz8b+FfFtprMKncPMkyAD6Hof1r5m8Zf8FD/AIXaTq9/8OvEWjamsugX8lrLcWxglV/Kn+YqgkTGUBC7uckivAjRbleCuf1Z4q4vGVcJhKOHTcPbQ9pyuz5Fv12va/ke46L8Gvhh4y8VaFo62DltXv1s5F092tZCZyVjWNTvjUhuPu4IrK+Pf7Kv/CjNd063kvrqS21G4mtl88RmWOSJhlTsAH3TkZ616HpH/BRD9kP4i+JtB+HnwN8JarZ6jq96jGfUIhAsE0I82JkKXUu4HawYlT1GBW1+1n4n8WfFOHQdYt7eb7LotyrX10rBkt31GbyYGxwxGYmGSOOM9axweHnPlqVqfKrtO5/QPDOIyPE51QwMnGopJt2v2bWq9D6i+Hf/AASu8Q23wf8Agf8AGbWdT0rW4vjPq1rpxsrqW6sxo0V6ssttcM9vJm8xFETOq7PLYheR81fcGrfsf+Gvgp8RNH+FWl6Ho2oyatcraDU7O/1Tftkha4i2WtyXiIJiClWIKhshjwKq/CXQfgX4A1Hwd8S3+Gz2eq+FLqC9hOneIJns48QmK6e3sLkCKNrkOzMo2gyEHdkc+5eGP2+Phn+01+2p4Y/Zx8LeFdTj1PSNbfVZHmNlGtrYxaXdSQ2u+GSV5J4wuWDbc5HJ4NYzuqjpU42i0+uu3c/M+G+OMwy2u8dgqsqc4yuraJpN6PV+Wm3U/J3xn8KI/F/x48Qx3Cta6VpsyJMFJDs5QN5Stjgkk7j/AAj6ivrKx8OeGdH0i2srpHsbdUXyEiAWLbggheGOQRyT1PPeut+OljpmkfFrxTaaSCLb7fM4zgFi+C27BPIPy9TgAVymrtHdeG7YBjI8VzMGDHIUbI2AHpnJOBXpU8ZVjhaEXLW2v3H+5nBOLnTyrJ6lGXK8Sk5uyu703K2u2pDPZeBY5Ob6eNQMszDf1+iDtXB3OseGJ9Wn0nQbmaZ7RVeQTIEUiQHaRj2GcVHeMZLfgcHt14/z2rzXw1BMvinXrgk7XuY489xsgX5Pp82aqhi6jl7zuj7HiXOcZl9bCxo1m1Uqwg00tpPXp2PG/wBsT4wx/Az4D6144sooX1Q+XZ6bvXj7TOSobPGNiBmBPoMZr+bnUPEXh7XbC9sfDt5577S7tMGE0ku7LyNngqxJCHOSckgDAr95P+CjXhDxL4+/Zj1LTfDsMby6Rcx6vc+bIIwLa1jkZyoOd7Ac7Rgmv5gLZJLq5jjtuWLfKc7c9+1fSZLiGlK63/yP8uP2iOcV8RxbQy9VbQpU4yS7Sk3dvzaS1PXPh74puvDnjCy1RmK+XOq5X/nk52uOMnG08jB496/UV9DWG7lSORZtrHDjowHAI7YI5FfkTo0TQa1aXV6QbeGVXmCfe2KcttJ4yenOK/cTRPihY/Dvw9C2lWtnca3NFEYpyqy/ZlZcjk7gZCMc9QfTHPs4aole58H9FnGuviMXhsVVtSioyu9bO9tPVfochcaWdEiX7dG8DkBvnBXI6g89vQ45riPDV5c6t4ttZbu1Y5dhHGVYBshl4xgknrx+FYHj/wAYeKNXiN7qmoSte3j8yyYY7FOWJ7AfwgdOareA/iF410aVNNvIJPKgcFb5IXBRnPysHHCk54IPXiox+Zyp8umh+reLHFlWhSeHwtO9Jpptuz1VkfQ8Wj6gAsY018joPJmB/IHNfc/7B3hzUp/inqeqSWz26WmleUSyOBuuJ0AADn+6jZxzivzmn1DxzYzMkPiPV/LydrfbZ8nHJB+fFfsH/wAE2rLV5/hv4g8Xa3qV3fvdasII2u5pJmVLWBMgGQnA3yHOOuPavQxeOjOhzQ2Z/gj9ObOZZH4aZq5r3pxVNf8Ab8kr/ddn6JapKgiRHyoXGCPXp0rjbx2OZM9K3L64F3JsBIUHoR6fSuUvLqKMSBWzxXx8lY/5p8HBVJJXOO1ecrH5sT59RXz/APEfUHgsHkLbFbKnt/kV6hql+fMeR23Ae3X8K+Svinr88WQ82whjheueCcHGTxiud3Z+6cAZX7SaUY7HyDY+L7lvj2minEgutM1KwLgDDK9q8irke6989a+XtEs7DwZ+x/4X8ORQAah4lvbm6UqMu9tDLt8x8nJM8iqinGBHEqjAJzr+IfGUPh/4x6T4vOY4EvWMoI58uSJo2xzzlXY16H8O9Bs/iD4o+EdjfoVhm04z+UPvizsGZI9w/hV2jLAjP3vxpyhaR/fuHwP9mYanXmrU3yzlbvSjN2f3n2x8P/Cdt8Nvhxp/hjTkbzzCsly65MktxIMyM56jBO3HYCt24jmitgl3MtvvH8Z5wMeprr/Ef2jebC1lS0QY3MikyfQHIweev6VX8PeFbGXV7S3ljzvcBWbLOcnk5OeTURleR/IEs9dec8fXlec5OT/4PY2fiXdx+A/2f7nUzzIIw6hiFLOzDGePUjPoM1L8ALJfDnwbfxBcffkie4lbGARtJzjsADiuA/bg1K4bQ/DfwwsG+fU7lEMeeMKVVd3I4Gf85r0z42XsXw7/AGbL61s38oJZJZRsBhyZCEAGDwSM59q6GtH3OLLFKeSYSn9vGYi/nyxeny3Pgj9lydbzxRrd/ckFfsoYtt+7mXIYnsMDivWv2P8AVoX+KfiCxt5CUnh3ovODtlOSc9x09+K8c/Z3A0vwf4q16RtiiNEO0ZJEaOxAGeM5HtXq/wCw3aMfHfiDVMcxWsUKnrzJIW49sLz+FejO1mvI/fvEenH6pm057RjCK9Vb/gH0j4j+E9/4r/aQh1zQ5impppDXNvBt3fbJIj5bw5z8reW2VCjlgAfUr/wUB/ZA8D6Z8Z9JtPBevXKaUmiR317LcCOS4SYIzyx5JgiUjClfMKgKeeldf451258L+LNP+IVhcG2m019nniNphHFICjP5aFWYoGLAA5yB2r4c/aS/a61Pxz8WJvG66rqOq3MgB822VdIiWRVRW2JG0shBK5+ZscnAwa9PJ40alNc71iz9m+jOsixGSUsbjqXNiKcPZ83VJdtdPPueJfEfwDpXw6vLTSdLurrUAwlDXrwiO0uWVwUeykBIlQRsvmHPyyZAJGCfKvN/0hLgcFWDLxnkYwPeus8W/Eyfx7Bp63EV0jWayAyXN7NePK0hBZz5vyoWYEnYADn2FcbIybQUJGOMdua0r8qm+XY+9zrDYZ4mf1b4T1f4g36+IUg1u3iQLcW4bCkHD/3R/u5xzXvvi/xEnji0hv8A4DeH7h9M8N6Xp1hrFwzHy5dQ8pY3MYlbYr7wVVFIL4LFR1PybpmoyXOiNo7N/qGLoe4EgIwB7HmvXPiL8d9Q8e6d4a8B6AkWheF/CkUCW+n2x8tbq/jQCe6mII3Oz5OTk8n1r8+45wPtadJNaXfy0P7L+gVjfqOJx9GcrOMEl1uua6S8uh7F8LNJ1zxdasXgkERcqFwyEOv3gy+o969V1f4cRaDaNf8AieUW8MY3Hd1+g9z2r7g/4J5a1+yv8T9WPgX9ovwnbLf3jK1lr0Fzd2I818DyLsW8yRjec+VMQOco55U1+1+p/wDBKz9inxJItz4g8E6jKVHy/wDE11LaB14BlZfoRX8251jquExjpVVyx6O267n+pWA4hwNbDe01c/wuf54P7T3wR8R/Ef4o3fxO0PVIr1NSWOSKy8vy5LaGP90luxaTaWVFDFgcNnoDWX+zV8JfiF8NvjFpvxFubZBFpDyTbHSKZGIjZVDIzyIwy3IZSD6V/oDal/wRb/4JvyS/aE8A3cLZ+8dTu2P/AI8cU2w/4JB/sGaFJI2m+F5o/NG1t9y75B69Tj9K/TMN4s5dToqhGErJW2X+Z+IZhwhi8RXlXlJXbufzqeBv2zfjTaafFpdpHpIB6BtJtVAX2ESov146177pv7QXx316AzrbaDsXllbSIOcfXv8ASv3M0z/gmJ+yNoEom0fw9CpU8GSJZTj6s1ewaZ+yP8EdEg+zWOkWkajjm1iPH4k1wQ45yaWrpO5L4Zx1NWU0fxf/ABh+DXgH46fEK78T+Lo5dOvbqXzLhdLuprSBpMf6zyEdkBOcnaOM8Cvp/wDZG/Yq8B/CD4n6F8U/hb4y1M6xo8zT2oiOpzeVJIhR2VWhVVcqxyRyc5zX9Tdt+zX4D0ic3Onrbwsc4MdnEnH/AAEg11+m+AdF0baxndgvHyoFH6N+lKhx7g42hCFkn/XQ8h8Dy5uadm/Q+CLHT/2mdYjEEmta5qEG8Ptl87ZuHKttmJGR2OOKl+Jv7K/jP48+BBofijw3p1zrMaKsWrXttC15tSQSbRKpVwzY8vduwFPINfpLbar4Y01fLkjnc98AYP8A49WtB8S/BenptNtck9PlCf8AxVfR5nxjlePoLD4morb7vfufQ5C8xyvELF4PSSVtk9Ox+X1tc+G/hf4ITRtF09dGsLdXIs4gVSFjkyKQTwQ2c+9fib+0H+1PL8QPGUmheDWFvplszK91L8pc4wSuei5yM9T2x3/oJ/aw+Hvh7426fdSeBNRl8OahdIUlklthLExwR5hVJAS54yeAR1zX83/xK/4JcftMeG7u41DQ/FejeIrdgThYrm3mK9eY3YrnP91z9K+FyKOEp4mUZ1U7bPv/AME+54+z/wCu5fTWH0cvjXVeXozF+CfiDwtp/wAVLbxBrF8qW8iSWU7McI63gEeD3wH2kH1xX6UWMF9Z7tHcsbixJMTN1li6YPqV6Gv55fiX8J/jd8PfNsbw2hvIfnWKTzYXDqQUO2RV5DAf/Xr+gnwh4hTx74L0DxpYyfv9Rsbe+jY9G82NWkX8GLL+FfquVWs0ndH/ADt/tTPDqWExeW8U4ONm1KlN97e9H8G16HQzvNLbpdRbponXDqB8wPc9e3cflXMtpxI81f38BBOV+8Pw7jr05ro47l7CVr2I77STqB1jbuD9PX0pl/aPp2NT0SMyxkAtbqQN3q8fo2Ox4b2PX2IaPlkf5SSxCqwWIw0rN/c32fZ9jhbrwPZa7ZlXl+0W8nWOVc/l6da5a2+GXjzwr+8+H2sskRYb7G+BntiBgfKxPmISuRlT6cV7lZPa3cQurRsq2Tlev4jsfUda10UiDDkggVtKC+ybYPP8TG8Ju6e6ev4HgZ8VX+kYi+I2mPo7Egfa0P2iyJOBzKmWiznpKoH+0an1NYp5I7m0ZXidAY2Uhgw9QwJBHuK9k1CKMRqrMeQenf6+1fPHifwCNGvH1TwDdDSp5Due12+ZZygdQ0GQEZj/AMtI9p9jQ3Y+syKrSqTSS5W38v8ANHG+LPtM9uY1b/WZGCoIUjkHByCc+tfPmoQ+LrSI3WkzSARk/KQqq2fU4wM9OO3SvStX8YSTvJo+txLperAnbFMSIZSDhTFKcAE9g2OT1A5rztvEvirRrs2uumVySCY5wpG09kxhcehGeamD0sf0Vw5B0oNOKfk+qMa1+PupQuPD/j3SrXUImDKWBdCDnkDaCvToQa5Dxt4++EOg6d9v8HeAtP1CS8iIS7vbqadYnOfm8vPUH3H16ivVtR8PeC/G9m1vdW0QkwVDBQrEnscEZwRyevYHrXz34g+FHxY8ETtrfga2GpxINz+U2GKd0WKQEOCOCBnjIA9e3D1VF3bP0Th3D5VUxEW17OV9Y8zjF+WjR4v4k0XxZ4h0KK1W6QlIsGBcRRMz/fJPJBPTB4x0rI0j4VNodu1z4hmt7fam75AAB0ySxwOD26ms3x3q8Pi6I2uipc+GPENm0nm2yMzQ3CqCXiAOHilwCUDZGRjIBAr5e1HxR4zv22qZtnRFkcyE44HHqfpya9enWjJXP6GyjhvH4iny4eajFva2q+avddj6a1fx94f0qJtJ0lDOqHazBv8AWMO5I6jHbP4V7h+zv4P13xx4t0fxx41uH0/w5p17BKywO0Us6I4JCY5Ubep/iGa+evA3wsufCviHd8Vrc2t1bQwXC6dIw8xhdJ5kUsyAnaMc7DhgeCBX2FJ8Q8wRxhlAPGABhQeMADsBXgZtiZzi6NN28+p/ZPgv9GfCe5mGfU1JdIvXm832Xluz+uDTdM8O+H9Dh07QFij0xEXyUixsEbLx9eDkk9a+Qvjh8SPFfgDSmm+E/jGbwvPGQfKnjS/092yThoZTvjVj1MTr/uk18RfCj9vLw4PgdbaBrt4INX8OolrI8jBPtMCDEco3cEgfKw9RnvX5Q/tG/tpp411GW81bUG0/TYXKokr7BLtJxnb6nGOvrjJOfyjg6hm+XY2U8LUlBrdrr69Hc/02zetk88shQqU4+ziklGytFLou1vI/RTS/+Cxv7SHwk8dRab8cvD+la3obEiSbSFeGV1DbfMh81zGdvUxnBJ4yMg1+oHwo/wCCgf7L/wC0dFLpfwk1621nxEoBGj3jyaZdleu5Y5l/ebRncI9+PpzX8OvxI/aaXxxdC1tLtRbxp5cTOQqqucgInGDnqxGTgVw2la/bySrdxXmGQ58wOFZTxk5Byp9xzjiv604Z8SsypQX11Ka+5/gfxf4h57k2DqOOAUpNb22/E/oO/wCCg37XHi7WLc6TbWkGkOtxPY2kFnO88cmCRJcySyBC6qv+rXZt3Hd6V4p8dvgHoXwI+GPgXwXruu6fqutX9uL+S109jcxwwNGwkeW7yIzI80mxY4gwCqWLdM/m54D07xZ8QbjTvCFrNLqKtI621qW3YabAYoW55C5OTgAE+tffv7TvjLXL7VtL8Z+NL95rksunvKixssUUEKpBHEgBRY1SM7QnHJJySSfJ464knmleLhpBLY8DgLOFmOMnVhFqMEkr+e54JPp9ithPb2cakSQsjQ7EaFlYY2lAPmGDyOc18mfsG3um+CP2xLHQ4LiG4SaG/soXtjujDmHeDg4wVCFD1wemetfZsWgy+L9Da40+11S9tbxGUNFabllHKvhlAHHIOD64rz34B/CLx7oXxhsdQsfATaZb2zzyWsS2QjuXkMbIuJMYDHOSFJyPWvzrFuMaEoX3R+3ZVFyxEPU/XTRfiNf6jr8Oj6IrxzLl0c8YIJw+D24JC4yRk425r8Vv+CkngPSLr4jt8cNA+z/adYMdrrSo+3y70bljlWPOB5qR4c8gHb2Nfd/7OHwG8ZfFD9rvxD+0b4mmOi+EfhxaP9t1W5lcWkE8dv5P2UqSEdvndiEGRxuK5r4O/aZ8E/ET4vam2q/DOwu9V0iXUbm4by4ZG84I2LcBo0ZPlXcSpYYYjOa+PyOUKeKai1dLU/TuIYVPqV5x0b0Pzhj0+Nysm9s9xu4YD8ePwq9qU09+kQsoI7Xb1KZZn4xyzc4A7D6mvYpPgH8d7a9e2TwbqrxfKvmi1k2DP3snHRe5A/8Ar2dX+Avxx0vUpdLn8JamWhLKXigeVGx/cdAQwPrmvvo1on5bKB4JBpGo7mje6faBhQCAcnrzjp+Oail0udUVDPcJkEf6zrkd+K9gb4R/Ga22iXwpqvzZb/jznzgccHbgnPbPSq1/8NvifDbk/wDCM6krLyQ9pMv4/d5xTVVXsPl00PFrzT03RrAZljXPmEyli/1XaABj0/OmaX4bg8Uamvh6ItFJMrAOq7gNqk8jrjjnn9a76fwJ8SFiElz4d1CM5xgQSdc8dV5ra+HOieMNL8WhbjSbkSzRPGhmjeMKxwygErgsxAUA461vTmkrtnJiGoRbZ+vv/BHb4FasNf134/6o3lWdhZvoWnjB3T3Mux7lw2cbYUVV6ctJ7V+9EWk6b4jtHl1ORnjmwRA4VRGQMdvm3A55z9K8Y/Zz+EafBn4AeF/htZDbPpFihuHwFL3k5M1yzBe/mOVwcnCgEnFenXN7ql5EbO18u3uGJ/1mcEY6jHcn8hXyeIqe0qSm+p/zcfSh8R6vFfF+LzSOkIP2cLfyQbSfzd38ylJZ6p4cU2kczS2LHMcnWaFs/dJOQ6+jH5h0Oetee+JbL4p3cvmeFLm2w5A3zlgy46nChgSfXHH5V1OuRfEiOzX7A9jdxqSpSUzR444JI3559AK5K31L4m6M0VxdeFpZVfIZ7e7gcDvgI5Q8nGO9cu2h+GYbDKdqjUJvs2nf1Tsf/9H+db9nf4g+KvgN4it/iH4I1NdA1KfCC9T946xlSWgK8qyOdrMpBB28102p6VrHjLSNT+JV5qpl1GPzb6aYO7FriIgyK24nAVf9WOwwBxXm1nZm9v5tN1GHydXsbi2geOAbY7d4WLtIkeMtEw3D3G2vpj4tw6V4F8cal8K/BNnKmixypYi8LK8U/nRLI0zSpwRKGEgXqiEL2r81x0o+3Uo9TXD027Fbwl4S1PSr6113XYL66vNc0u7lsRaBJIWtPKdWaYR/Mp5Deyn610vifxH4N0z4Y3HiDxRDHrGn6zbnTFgK/NFdNHvt5lYD92BsOGHzHnvXjPwuh8Sab8Mo9d/tyfSI/D+vWli9wXIht4NRMiySTFf3ggxFJE6qCMtnBGar23hzWvC1n4o8Pa7LFdaVY6rFa2SsAEW4yw85WyQ0aoCfl+6WXB5rglFOWpurxPYvh/JAulWUsZmNh5AMS3LbjDO4+6WJ5xwQe6kE13sljpsN9I9xEZcjHU8Mx6446FT/AD71558NfDz+EtKt/BWrR+fLdRXN28nm+cjqlwbbYTngoV28DngmvQDqEU2uRWPnAPIVhKAbiGb1HpkKPxrjqQak7bHZQ+FFVbg6VJPqtvgpMnlks2EVUJyQPUjqawvGtpceEdMtn1IJYQXChoJpGERiC4YmRGIKOQwKhsZHI4q94q1PTE0S30Ocb3u4jJC2Cc+W4AJH8JBUj8SDXzr4w/4uDrVz4n8ZXEmq31y5kZ52By2Ao+UYX7ox06e3X63hnIJVZxxFRe6vxMsViFFcq3OK8afEnwFo90l22tfbZoU8pTBh3OeecAg47nPA968guPjboVzJi2srmXGQGbPzAE9BycdKk8Ya54P8O33ltEsko4WOGNQFCkg4OMcH0rz1/ixYwxEQ2hxzjBGT6Dnge9fqXSx4i3udBdfFjxBd+Zb+FdG8ssCPMYFjnsewHt/SuD1TTvHHiiWO58QTbyjFFRiQqA4ztXJxn8ScVRvPihql8rR2UawoTkL1J9RzXG3HijXrqQ+bMdnqOCM9elL1NU2dHcaLpmlzrHdXSsyjOWG4BvRVzzj1Nc5NrdlYqJNJQy3B+7PKAdvrtHQHn3xXPXDSSOv2h2kYfxHjn6UwlidmcMcZ9v8APtVR7E9StId8hmc5diWySTnPBOam/dqABySecmoRheCMckY6jA/xqNZQfmIPH5VUUVLpYl2sxweSeBn+lfsj/wAE9/8Agn1qH7Wv7M/xf8ZaLe2djr+jXmiWWgm8dooBcO7zXXnMgbCvBiNGKkB8mvx5srYyXA44U9OnJPT/AD61+wn/AAT/AP2yPEf7FfiORZrL+3/Cmu7DrukFthmdMhJ4GI+WaIMwUH5XUlWHQj5vih4r6nL6l8fTzt0PWyTOssweMpPNX+7k+W/Ztb+i6voaEn/BNX9uf4eXTPqfhM3FtbknfYXsEwbb3iUOrtuPTAy3pXFeF7fwldan9j8XauLCSB/KuIXby3R1OGSRWwQwwQehFfv5+0l/wUQ+BHgL4V6ZrX7POunXn13Tnl03Tim46bOuUH2hnJeN0c5ERz0/u4z/ADteHtLh8f8AjqWfxnf/AGefVnuLy7vHwQzlXld3JPJYg+/PvX5pkWZYzGRnLEwsl5P56H6jxXQynLIQnRrq0u7T32tY/Tf4O6N+zHoV1DezX+izTqGYNcSpL8vX70mQSAM1/UF+xV8f/wBkjwv+z3pWheJPFvhLStQiuLlpYbq6tI5m3PujkIkIbDRldp6EYxX8L3gTw43iyW/8P28sEd1p+LiO6e5SJHSKQBkjVypffGCUVeSetdn8fNE8I+J/HZ8R+JJHhim03TjaTpsUmzt1S3cyQqC3mFUx0+Rx0IYV52f4BYqKoqo4630PlcPxGqM/acvMtj/Qkf8Aa0/ZK0qBrq1+InhW3RW2l1vbUKGHbIOM+3Wvxk/4KgaF+yd+1Po48ZfC7x14c1bx5Gq24srK/t3uL9YwSirGpJaSMZ6DO36c/wAjfjPRtP8ABllJpk1z9qTQ5IhDAq5hvNUmzJcSlSeFt4yqtjBztXua87v9UudB0/TPiR4L1ay+2LOLw/Z3zd2lzFIGiMu5AA24DGxmB6dOvj5XwdWpVY1o13o/66nbHjaMny+ytc928YaNeaReva3MbRNE7KyOCpBHsen9a8wu4VkIaIKccn/Ir7x+N1vpvxL8EaL8fdOtjYSeIYUXU7WRGieHUljy42Nz5U64lhPAKHjPNfENxa3L5REI5OW7Ejt/Sv2DL8Z7SKZpjaSeq6n9AX/BLb/go94J8GfBmb9nT9oLxE+kSeFTu0C7m82RZ9OlJLWhMYYhrWQkpnjymAH3a+uP2gf26f2dvFPwh8YeHPCfiuS/1TU9FvrKziihuQGuLmB4Yl3soUZd15JxX8nUlrf291BJpe5ZlOAw/izwQeckc4I9OK/Xf/gnvb6Z488c6HpvxnsEGj6S8n9lu0T4kuoEY75VBbdDCzxksRt8zavTNfO1vDx43HRlg73k7tX0S6v/AIBxY/iOWFwzlNKyR+gXwE+EPhP4UT+Fvg1fXl1ZWbaRol5MjnLaNNDbhjdq6ggSXFzlSo+/HuZge9f4gfBy/wDE/hzxp8OfC86eG/Gt5qjarqGlRzBFXS3njH9oIgO+MyoocwqcksMBc1JqXhP41/FH4yavo2qarF8M7fR9MjsbDUJmW6sNTuIyuboXIKbH8rKbmyIwQigHg/G9r8CviTdfFTxF8Vv2ode1KXSLRPIsri+kaCa4toZEHmxzw7ZDHhNseCWZnxjjn+vXOMIKnSWySt6H8706LqVHOTtrc+/fhN8XPCnxe+L2r6JBZ2+pXPw5s44E1sRJFcm6uB5DQyMozKixqQCxJ3qT15PrHiCU3LGKTAUHIx1BFeVfs4fDj4V/Db4a3ni34UW1/a2vjS6OptHqsvn3SIg8qJDLksycNIMk8uea7jWrmUBpslyQOOwB4r4TNMa5Sc5K3/AP+g/6HXh4sh4MwdFp89Re0lfR3nqtPSxyQk8x38rdtSUFh+HH51lXeqTT6lHI1krIhARWJGT34HeqNvdqdSumSQY8pSyHkja2M4/HmrWk3MsWoreu2RboQOOMsMf418qq1z+1o0IxXM9zufteofZ1lukECHjYucdeOtbNpCNokkJ3nsOnH41SsU13UQs12my3VlcsRhSB2B68+lacijzGbG4fTjr+tetSVonyGI+LQkgdcZJGQSePXt+VR3ON4UH72Dyen86qBkDKWPUnGK734b+Hl8Z/Evw54VlQONT1K0tmjIyGEkqqV+hBwaiq1GLkzhxVWNClOtPaKbfyVzz26PmW8UZKuFbI9Mj1NZE4ga4iYHDDJKg8qBX9BOofst/ABvjDrHxCl8PWc/hy80ia30nSY49sJv7PzxeSeWmOVEKr/vPxzXyT8KP2DfCtj4y07U/EV23iCNBPb6lpl3GLYxXMlm8sIRoZXYbH27lk2kdxjivDlmcWrNH4Lk/0o+GKtKdWq5U7RTs1u3f3Vbqrat6a7n5PeLbV5oodXtm4iYduR+fpjvXWaRei50yMsPlK43Adxwc19+6x/wAE79Z0fwfeeIfF/jXT7C0sHjhv3nt5VihVBG11JuDZZYjIoTA/eAE8Cvz2ijg0vVbnQ45lngjllSORchXRGIV1B6Bxhh3wa6sFiIyd4M/YOF/ETJ+IKUo5VWVRw3snpfzatc2JuQvkqAEOfrx6ViziNpxEjbXG4lccjP6VYv5hCAF5ZcHP+T6VzV1cOX3QnLEHHvn8a6cRUtufX4TC31HysGZjwMdOMjPpnNcrc6lcROyIitIOSC3qPTHStVtWS0jJuoMxjPUkAj3965HWbuObzLqzLIXwu0Nx07dxXkVKtz2kuVHL65JDPa+Tdqwf1QlSD9QR+XSvmLxe2qWZkEd/OcJiPLf3ecEjHrjA9q+hNfW/tFE93cxlW/hD9ABnJBrwH4h2+n61p4glx5gy29AykcjByDg5/Suenq7HyHEVRypNLdHzrrElqiLcSSSLMSQQxDYIH94HIOaxL7xDdnTxqUV03mKTjnuODx3H1rlr7VrHUBdW9/dyW8kDGMbtpDc8nt36814xql7NFcvbxOpTO35OnTqO/Iq6lPmVj8Ex3E0qM7w/M9UTVY2vIvEmgN5JilWRkDYaGTOVYKDwu4ZXk4PB7VzP7Yvxf0f4p+N7JtObE1hp0cMzE5Zphl5Sqj+EEkCvIJry8Rv3DsjcpuBzn2NeQeN0nvrF5nSK3vEJkiuJBgDB5y3Ubh7159SLWiPkOKPEKvVwMsHTWkmm/l28zpPD4a4S3dTtzHtC8sQXPXP+6OvvXq/yrBHaR/KkYw56mvOfCFuqWNuwBZkREX/aYgD8q9Onsvs9oluMl3PzewH8q68FPa58lhMNKVDnaMOVSYt/AQn5R7VBZyzfaNhOQcYI6Vp3EeyDyVG7jIPrWbaR5lSM5znge59a+hpVNLM+cxGGtWVjz34q6V5Zh1WAbdx8t88jn7p/nXjMUBKtKy78HJx+lfV3i7TU1Xw5caQFzM6bowT1deQAffGB9a+Woo+CBlQMrtPBBzggiv0fh/FueF5H9n8j/Mj6VnCDy/il4uEbQrxUr9OZaS/RhbkiVVA3Afz9OK+dPHPj/UH12W30a6KwROVyMMrP/EcHIwOg+leoeOPEE/hvQZZYXInmbyI2A5UsDuI+i5wfXFfK8a4Yoowo454zj8+a+b4nxkW1QXzPx/hnBNf7RLpsd9Y/EDxhBESblGA4w0SEH64AINeueB/Gmos5u/EYeeLiNVijA+f+8SOceufXNfO9sonnWHBwOgxX6Kfs4+D4NT+HmoTtB9lb7bHHFqRxtSfyyUiyG64ycEYbJHUV8Bi4wguZn29Kc5PlTPpf9krwx8LvGfws8S+PfjBBqMQ0VysV9Fvism2qrPEJFUgyAsBtbk5rpviBoujaxcaE37OKy6h/aenzzPbXEqyzRXVvu8yE/d+dQuVX+PIxwa+9/wBmP4LfDXxP8PvDf7HPxf8AEX/CIWFzpd94l1u9VFku5LqY+bY29ojYRp5CIwC3ABz2zXzQ3iz4J/Bz4teGP+EPCW3h7w4n9n6nqk+ZhqF1eSFLq9wrDbHGz+WjjnahfBGK8+MY83LJHI8bJu8XpsfnVH8ePj74b0iy8VXGn2Vzoc8zIbpIcBfLk8uRHKuTFIrcbJFB6dRXp/hT9oj4169rE2n6dpcTwwxTXAnihaWMwwLvkYtjaNq/e+biuv8A22fhlYfBr4ka4ltPJHY+JrcXs4tRut9RQP8AuLlcDYZAMCcHAf7wJJ5+U/hT+0H4v+G6f2V8PJbu7EqyomlmMTWqyXKCOcrCSwy6/KTg5B5FdOKymGysisPj5aOV2ux+j3wK8a/FP4o+LBpOt38OlaXDDPd3V9HaJMsVpaxSTTzYOB8qx4AYjcSOeaZ8DPiD8cPj5oN/qng28mge3Dm1H9lxvBMwywSW4LLHAxjw4DFs9OpGfg3/AIS/9pmdblLq7/sS31C2ME0N5dQ2SvbsMMjRtJHlCAAwK4OORXOv4R+MkOhW2rx6rDZ6ZcTMlvLDqCx2ss0KbnETK6xyOiEEhWJVSM4Feb/ZFNaSafoddXGzlrBNL7z6LvP2v/jVDqU1qNQgPlSPGrxW8GxirFdy/J0OOOvFVh+1D8eL+URHXPL2Hqlvbgc8f3OPxr5lis5IXVLgozodpZWDqT3KupIYehBOa6G3huUjuDAMyrGdg7MwBwDz0z71usBSWyRisTN6XZ7037SPxNu9T1nQRrc5udGtp5FLmKN53t1DHESxgqhU5yCfqa7bwZ4t+KPxD8fXvgsePovDctrPbrHNdl2ieCeFZhNMoBIUElQUGB/F7+EfCzxF4W0j41SXnifRbXxIkiXlrNpt88kIjmu7Royd8TByiMQygEjgZBHNc1oesyXNwk2ry+QNZ8Pozysyx4ksmeELv+8pIKqCOR71nUwNO1ktTSniJKd76H6ueAvgLpWr+MbSz+IPj+9v9PhsriTWLv8Adi2tyzLZQ3MSh4i0CXc0Z2FgzAE54NfG3xg/Z++I/wAFfG2u+CPGmqwa1qFjqA0f7DDLd/b5byQlIJra3ZSJIpMZPls5DEAdQTreBPE/jOf9n8S6jdRveeJNQt9OtWiVXeez0lPPltpGQBdsk8sQ8x+65J719heHNT+M37WGkr+2f8I9Zvl8e/AK1tdNlk0yO1S8nYIYtPubWCQyB5IU3ie5lHz7EVAGwx+XybK8Th6co4irzyu7O1vRH0vEecYStVjVwNL2cEkmr316u/mz87te+Ft3pdndeGNX02c3VkJY72z1ASxTQPCh8wSpKPNilDcnjAbsK+Q4mMxWcBsYAG85IwMYJ7njr1r9k9C/Z6P7QN7r/jH9qbxjqllrCIJoV0q3GqanqN0YBNJNeMsgIBXah3kkyuf7pr8vfir4I8XeCfHLaJ4z03+zLoxRyLCF2q8DA+VKpywbco+YqzDdkE5zX1mVYm/uvc8GMpS95nnLj7gYjGehqpO2f3Z5HQVefACpxgNx6c8VSvEVV8vOO2frXtwQM4q/0+PVLpmc7AW2lQe3rmpYdJtbJCDMWQ8E5z+H+FWp7GYn9zliew/iqpcrM0Sb8gA7io9en1qrGHL3KGqTG5Uw2q7Ik5OfX/8AVXkshjl1G5lU5w7fUHOMfSvWr9Ta6ZukKh35weCB2JzXj5TZkDO52wBVwMai6hKp8ocZHTOMdPxrMIkYBJMc8HFbUqLhee3Qf1/pWbJC4AYt3J//AF1pYzbKbL3Bx369fSt3QtWudGvvtdmfmUHrnYcjHze1Yru3nFG47/8A1sVYwWG9jgHuOM/h61NRXVgjNpqUTtbf4x+K4X8t0gzx0VgeO33qwdb8Tax4r1VtZ1pwZdqptjB2rGgwAoJ4A6k9zk1z8eiy3U+5JAq5BBI9euea+vP2RvAXwx1n9obwbafGSGPUfDU+r2seoWs8hht5YXkVcTMCp8vJG5dwBHB4zXmYuVPDwdWMdUj06NWvXapzlof2nf8ABKz4K+I/hP8A8E8vhno2vFRealp8utPH0MaanM9zEpPr5TIT7nFfbWpeH9ai04vI5iUj5Rle/rUE/hvxLpdkNMtmS2ittlvFEjmNI44xtREReAqqAFA4Ax2rN1PS/EhgFs7EhmA+aUkD3OT0r8VqpybnLdn1MZvZFa+0fXLW0RPMAxtQD0GcYAzT7nStZUx5kLEsMgLjqPqap6l4c8VmGJhscvIFGJQTxzwCfauYu9E8WrPEfJkPz4XD/wAXv83H1rllT1NqcraI7n+zb9JEZ2Kls4G0knipBHPHIsbSN8y/3cciuGutN8VxvGLlJVOeQX/n81LK3iWxlR0hBA44YEnP41lydjRT6HpNtBPDL5bTEbhuwR17VsWfkygwGZiw4wAMHd715BLqGqZW4vLaRcHBwPX6HmvJPjr4v1Tw98NNT1OxRrd5ozaxSNuCq8wI3HBzhVDNgcnGB1rOXqb04OUlFHjvxt/aU0nxBf3Xgzwu8x02xkltmumkMMd3InyyJE4yCg5Utn5jnHHJ/PfX/F/hpW+16LcCGGIFDa2c7AJ0zuIJXdg9fciuE+O+vePvD2groMcP+hziBYbIx4khjfJEkvP7t5uWCHDBME4Brf8A2dP2avE/xed5/FTYtLeYKqsWLO3HzZJzgDoQSOnbqsRjoUKfPLY/RsiyJ1mqFKN2fLPxFvNAvp59QSW+80BxG7zF0aRfm+fJGCUBxwecc1i+C/i7e2NjZeH4rWWaC2DOsf2hwkqL821gSxVQ2C6oMnnpX6bftAfsmaV4Y8Of2fpVqFd7YyySYA8xgWAVtvAYr9zAB4Oeua/MWHwHqvhLxELO+sfJdSJVSXKuAw2hhjHLLwevvWuWZpQxMGz08x4YrYOWup9E+Bn8BePYZfF/jTXo4304LJLDbRYcO7bYlUkZXDAYRQHKr25r0Hxfqvgrwd4KtvD8R+1arrE6vaLqDBHiU7ik88nIVTGDI6E8KR8uSAfmkfD65srmW+09Aok2yeQM4Zw2ckH5SQD0xgDI714D8U/Cvi19Xt7u4upZ1t0ZmLE/613ZmI7DouewwAKv2HtKqvOyR5tXC1YwbUT6r8UWvgDRvCV1oOm31vfanMGub2cphTEuclw5y259pUE8hcYA6/OXhb4n23wvt2+J1xCI1iCRaNvkAuHvJEV/NliBG6OCMjPIXzWVPmIcD5+l0DVwEOoltpcvJ3Z8nn168deK82+Iug6q8K6vCWdoIyuATkICSRnr3+nWvpsBl8ml7x8bmbmlzRie+y67rV/atq+mWyy6bA2bm4uWI3zTNvfO5vmPOThdxJ6HNZvhvxdr2k/Erw01paxSWsuq6d80eQdovI8jA3BeB0PIHevB/h58Y76K1j8K6lKzRQRsttF+78mIMdznacgls8tgse+cDHvHw68e3+seKLOzjlgvI4r22mwoWNjsnQ/LtVQfx/lXqzwFlaUT8b8QsXWpZViK+Hk1JQlt6M/sG8br5rXgjHCytIrrwBtb/CvPtRvGjnt9YjwRIBnHQEcH9a9Pv9l2XiuPmWQMjKffINeNQRvpVwbDUV822m5yB0ZeCf8AHHpX2+zt0P8AjKq4H6068IfFGbfqm3dfhc9VfWbC1sEv5VL4GVPvXzT8RLzxR8U7hfD9pvtNKRj5rDOXA4HPQjr9K9hsxNaJ9kDC8s25GSNw/A1YaxtWj/0NtgHZ+tE4Oa5T5/J8x+oVXU5byW1+ny7nhml+C/CXha3W0ggYpGOvHzY/vY5NeJ/ErVta8RXD6V4YkMMOAhcLhsHggHOBkcZ7V9Xa5oV3cZUTxKp9ea8T8Rav8MPBKGXxDqSzTpz5MZHzkHpx0H1IriqUtOXZH6hwrn9SpiVVadWpfRWb18/6seKeHfgtPrSLomn5jtxhru6m5VcdAucl2Azx19a8b/aL+P8A4Y+B2gXXwW+BQA1S/jK6lqm7M0eRjAYZxJgnHZM8ZPNepfEX40an4o0m40TwtO2m28qFISiquwNwzZGedvQ9Vr5Rtf2e/hk8iT3klxdPkFv9I27+Mln4zznsa4o2TtA/pzgfJfb4hY3ittU4u6pLXmfRz7pdI7HwnYWLBTIxO7nHPPvz6k8/WvYPhZ4Bu/iH430vwRp3Muq3EcJORlIz80rH2WMMa7fx54e0PT2ew0izjtora7YKVwWKmMYBxlj6kknmv0i/Y0+AcPgTTP8AhYniFd+r38W2NSMC1hfBKDP/AC0fjeew+Ud89TaeiP3TxJ8XMJleSzx6dpNWhHq5W0+S3fY9X/anmsfD/wAAdesbZPKt4bDyYF/uqgCpn2AwDX89Gn/Gn4zeF9LTwr4Y1yOwsbUt5IWygknUMSSDNKHyASSvy8dOa/cH/got4wh0T4KLo8cjLJqN1HCoC5DKvzNnJA7CvwFu1/e/IPzNdOFrShUk4Ox7P0DcRjcBw9XzGE7SrVHr3tvv5lfxL4l8cePfIT4ia/qOvRwurrDeTf6OrDo4t4wkRI7EqTX6n2F+z/sh+FNgKO+jxxAE8lVLqxIJPBx1/wAa/K2KFJnGTnB5Pp+Ffpz4Q8uL9lrw0Zn84f2e6BFGeVnmARgfYZP6ZrHFyk05S1P2T6QOZ4rHUsvxFeo26deLTv5P7j5D+CniTxH4q8V2HgfwzbS32uXV3HY2tpCoeS4nmfyoxGOnzsQD2Hfio/8Ago/4X0y58L6pb+IYTa+IfBF19mUf6KyxxLPHbm3WSKNJJfMLu+S8igpxjqee/Z9+IGkfCP8AbE8A/FPxFK9rp+i+J9Pu72QDGy3Fwqyt6bVRiTjgAcV5Z+3R8IvjJ46+PnjnxLtnvdHi1jUL3Td8yGEx3V+yfud8pVFZWVzL8sbcLndgVx4GnyYpxUdHG/o7o/1e8PuJ3m3Dca2Iq3q05KOu7i4t3fn0ufn/AOFda1jwzdxeIdBvJrG/tsNbzwkB0OMZVuqnBIzX9B3/AATDtPFXxs/ZH+N2ueMtRvdc1LTLmw+yC5kMrZihuZ1jOTypK8L2Jz1r+d6axuNJvJtLvCwMEjRSBgVZXRtrKV5IIIII9q/qY/4N1k8Ea58NvjL4L8WavHpBlubHUYWd4181LaCRJMGQ4KoJMuFO/npjNedx3VlSyypOO+n5n7v4MUYT4goJ6LX/ANJZ6P8AELQviL8M/Cl+urfEzx9aadNaWX2Yx6fb6p5v2yF2CR+XbebEImBj3ZJTKEtytbXwL+Adv8LtM8FftK6Z478S+JvEvifTQ9zb641tGsUGpWVynkrOGebKRsSQxyzDA4rxXX/2p/h9Fd2/gTwlrvjs6RpyXtnq9zbXySpMUZobdtO3qQsMyKGySJIyPlDYBr6x1L9qP9mz4g/BTwJ4R8K2GvA+ERp9ldRX1tbWrCaKB7dPKVJ98215AcrGvynJAJFeNPMIxwscRFrVfp5nnZxw1jIY+rRUJNc0tUtN3Y7l7gGzhZzuLRA5OMngjvXW6hBHb6SGC83DiQ47naFOffAA+leNWeuQala/aovlCNNbMGyCHikZG6E9+hHavoPQNL0jU9WtLTUXnjt5NPjmZogCxfGNw38FSOp4pZni4qjTt/Wh/uHnubRybIOG8TU0j7if/gk8sktN8nkgEKeo7cf4VwdtbraR3upTZXzr2RCwBwx8qMjb3wOlfZng74NX3jrUptP8HSNcshG0T7Im5OB0Zs5PpXhvx48Gax8INZHw68Rgfb7NvtdwTlUX7Tu2BWOMgKg5HBOcV51DNYqvCknrI8vE+IOCzbP8twNCfM/aqVtU/dTd7M+Bv2ofF3g7wz8AviNbeMriOzk1Dw7d22kmQuDPfshAij2gguULEq3GBmv5S/DyZ1OBtpIUPkdP4T/+uv6Q/wDgob4K+IHiT9nj/hJtM0tzplqt7dTTysLfMaxKrPAJtv2jZuy4jDNtIPQ5r+dLwzDv1dEIDMAfzxX6LkteFSn7vTQ/zl+nTjVW8QMRyyTtCmtP8J9d/sYeAtC8eftIaFYeI4fPs7FZ9SeAsi+a1oodFzKDHwxDkOCpCkGvtm4+FHxVvLe78c6z4e1SHSw81w929pKkbIJGyYztHmZOQCgIz04r5B/Z++Cnxa8X6XqHxW+FOofYJ9Dlmt96MI5GYwoXhWTeNjSpLtAI5w2SOM/uNfeHPiVpPi3TvEd5NNLo8tmosLk3JcqFXHlhXbzE5JONoAznvXFnvEUsHWo0IRTc76vyPxHwc4s/sWriMQ4qXMopJ6apn5P3+r+BvCutDXvF7ZuEVCttcIyGBQcoDERksRyxIr9X/wBnDVPjR+1Z8K7zwH+y/wDDuODw1Opt9Q8R6mkdjpxlwC7fa7keZLKCcqlvHJs4HFeYat+zanxq+I9pHc3OkjVbe0mktpNduvIt5QnztAsro6mY4JjR8A84OTg3/jP+2r8f/gt8NofgxpiW1nN4ftILOyg0C5ivUkEwEouXng3qqsGJZAFfc2Divjc+4gpTqLDRqfvHrY+4qZ08TJ4/GNvmevq+iV9rfI8V8f8Awz8W+ANcuPBvi6GGK6gkkhLW06TxM8LbXAZTu9Pvqpr9cv2DNDn0f9m6zvpxtjv9R1C4A9V83ylP0Pl18Afs/wD7A37enxx1Kz8b/E/wzP4R8OazL5za9rbkT3CYO57e2c+fK7fwb1ROQScdf2zi8I+HfhNotn8MfCSNFp+jwraRhjljs5ZmPd2clmI4yTjivrsmrVHSXNK6622uf48/tf8AijCYbw/pZbTj79avC3dRinL/ACMm7dI5WbzCAOBx1rzrXbpYgUzkH09Peuw1W5KSASHIIyD6ivIPFepxrGytna2c44yPTviuub94/wCdnh3COUkkcN4j1WJWHlbuM554r4F+M3imTR9UkeRt8e1mCnIJIOOvbAxivqvxdryx2x8skY4AOfm+uOnH4V+bnx51wXGr+TGzKqY+VuWyeCM9Nv41lhv4lz+1PCLhfnxCc10Pjf4n35uUlkjf7jrNHnkEklP5197/ALD1m2qXWp63dzGW50XTbPSrZiARFbHcTtzwCSmOnSvzm8dXpbVV0tD886xp9MvvP4YB/Ov0N/Yd1GG3u/EWnEjbc29vKAcDmKRlIJ9g+a6qzVrH9T+MGGqR4Lq+z7K3o2k/wPvWHT9Ogka4uy0hQ5+duCQMZ29fxruvhhZHXfGQumZfIshvKA9McLk+vfAxXm+qXWn21uhULMZeWAPyrzxk9/evVNU8QWfwX+Buo+NdVMUV1cws8aA43yFdsa/Ngluc8Z/GvN5uVX7H+dOZ06s6Cw9FXqVWoRXnLT8EfI3ivUp/jJ+2fb2BBltNDYJHxyohGRnGRjzGyD34zzxXX/8ABQTxJbad4M0bwNFMyzXkxnKdFaOAYGT/ALxrO/YN8GXerazqfxW12Rpbm93xo7HO4K2WY+mXyPoox2r5x/bc8WweKfjxdaZFKJYNHhjtQynjO3fIMZPILdcc124Z3UT954cyilieOcHlNL3qeX0tf8f+d2UfC80uh/s631xASkmpXciFuMEA+Xgj12g/Qda+ov2N/B1xYeBJteYFW1ecug6YjhzGhA9zuNfN03hu7vvhJ4Y8LWSFZ9QYOdp+8ZmYqccYOGB+tfrn8LPB+n+GfDVlpVpGYktoUiTPUqihQT78frW1Sq3ojo8XeJKVHLK9KcrSrVZfOMNPzSPLfivpQsPhprGpXx3CK0kx0GMA4PPTA71+C3iS5R7+NolXJByPT16HHHbFfuN+2P4rk8O/Cu/tFf5b8fZQmcFt52/kvU4+lfhTqbrLqBA5CHb+I/GuzL1a8j776KtKsskrYmp9ubt6JG5o9xJEI9hKlcYI7/UZrSlbcfNJLAdcnv0yRWVDIojWPuABn09avm4VSNowo4BPf6f5Nehc/otwu7lm2nmiYGJyqk846dR6kdB3r4C+MF14+1/xLePqULJp9rPKtuicIAHYFm5JLHuT0zge/wB4zeWqF5CRgce59B7+leN698H/AIYarrtzrfiPWTa3N25mkja5giILdAFcFgO/NcGMmoqLZ/R/0a8Q4ZpiKMXZyh+TX+Z+el7q2vaFeItrdXFuSm4eVNInyng/dYda+mfBP7dX7YvhC2hs/C3xY8Y6bFbIFhig1y/VUVeAAPOIwPTGB6Vznxc8CfBbR4DcaR4r/wCJjBEIxawIl4HZm4Znj2hAAckZJ44HNT/DzwL8A5NPkv8AxB4rjvmlRdtvJmyliYAlgwJJfPQY446nNedjKOFrQvXpqXqkf2phsXWpfw5tejPpLSv+Ctv/AAUm0WJYLD45eNQOv7zVJJAOcD7+f1zXqWh/8Fxv+CpugAKvxn1y7Xd0uzDMfT7xjB/D8a+Q9R8HfssAKza35AA25S7kPGc8AowNcTq3gz9n5FH9n+NjAwJO14jL1PThVOK8Z5LlMnrQX3I71nGNtb2j+8/Wb4d/8F7P+CnuueIV0TUviXO8bRzSFza2bMDGmQBvgYcn2zXv1h/wXP8A+ClTqofxvayr283SrByTj18gde9fhL8NvD3hCy8Yb/D3iS21aSO3nHkx280UgVgAXywKAAH1ye1fQNnozttEQJkPIA/T29cVL4SyqTuqEfuOqWe4yMbuoz9Zpv8AgvJ/wUQstE1LWbrxJpkp02zkuSsmj2OJGjKqFysQ2glh2Jo+CX/Be3/gon8YvHWn+Cnv9Bt1uY7iSWT+xoJWVLeJpNwCqBgkKCeQM9zivx28YWv2L4ZeMbogEx6bHEpYZGZ7y2Qf157V2P7K+mt8Pfgx4h+O0k2y7dja20bgYmtoWRpFQN95pLjYh2nOEOORXZl3AOVVqnI8PE8zGcV42nDmdVn7N3//AAXM/bh8I3/2PxNY6Dq20thGsTp0jY4O1kWVCAe4U5r0S4/4ODph4ctodc8Fa3pGtRuftlxH9g1PTmTb8vlBIrWZDu5O/twCSa/ESx/a8VPh3caf8V9KTxVq1xfbrclFjitrQ43+ZwGkbBYRclhxuPevjTx58R9Z8QtOpt4dItpFUmytXkjgO1s4KO7sXxjcN20EYA9fQqeG2UU5pRw8X6oww/F+Nqr3qjR/Qprn/BwP4wvbh00m802FFJyZ9Hc8H3B6+vv61wOrf8FsvjVqMUF4+q6Pbw3aebEG0RhvQnG5WduRxgY78V/NUwm2K5JVcnGOuT25616R49tpJPD3hJ1iyr6SGGASBiZxtJ5BwckYxwawlwPlUXd4aP3f8E0WeYmS/iM/afx3/wAFKPF3xN0idfGOo6VeWe0krJpMeVbH3hlWIx1BXmv2x/Zz1e01H4W6L4YtOIrLRdJurOTgb7e7tEkDAdeJN4PHQiv4YE8rDx42naeCO4Hb6V/at+zZdmH4WfCbxgm5YL7wfptncdCn/HtEUY47hlwPQEisMXleGwqSoQUfQ/y7/aeYqvPh/Laad26s7X7qF7fNXR9Z2kgad0IxnO5McHseKvWdikDIkQP2dVwMH7uOn4VavIISVlgPz+oqvp2oRzzGzdtrjPHODj+tckrOyZ/hhTw0Yt18Ls/ij2/4Hb7tihe6dNaStqulgkt/rIx0f0IA/ixwD+Bq1Z38d3CVwcKOM9R9fQ1rAurAochT09ayb6CNLhr+2lCuBtYdm+o6Z9D1ovY9TDTjW+L7/wDMpXj5k4bcP0rzzX2jlBUrvRsrkHnHvXbfaIrmPABRz1U8/pXLXliIA0jy7UI6N0B9fSlB31PssiptVIp9z538TaKmss1tfRLNCjbkLY3A4xlcnqM+hrxS4/4SfwfM9jOwvrI5HkSoBHjsB1Kr6YIOa+oNRFrK4lgjmnVuEeJSUcnj5SccDu33frWVdaBDeIIb62jIcEFZyzsT6kqw5x2zU31P23KsxlD3Grx7HglhfeB9dKRWEq6FexkACcF4225Uhec554zmu3R/G2gRKNTsxqdouBHJCBjB+6+4Ejbj8v54+u/CeEsx0t1tpAC37tUHbHHy7x/30ePWuXsdF+IHgycQ2d8/kLn9wJwN3f5lJIAyea1jNH1tTD08RBRoT17S1/Hcv/Eqyt/G9nb2s0OjFbaT9xbTq8EzSbQF23Kn5iBx0OMgDrX5laV4Gl+APxB1z4k+Kh9suNLn+06PaSSBgXIMnycbSwfKxvyqgbjyK/X/AEnxPfT24tdZ0dJE2kiYKqEk98OMHvkjtivhr9sPwfp+o6FD4q8PwP5tg26SIRkb4pPldUVBtIHDYTpzXo0qj5OVPbU/rT6IvFVTL+J6GWZjQao1bxT+JKb+F33Wul7dT4s+HX7Z0Xj7xtct+0Zo9u2gX1pe21nFpEJivtMuwu+3uDM7Frn94V8z7Qx8wFgNo4qyfiUbaAXGRKfL/eFGATdjqOeFznvxXgs/ww1e701T4ZsJ1YFzn7LKXx3DME3MqjIUHOOcGvl7VrH4qazM7PpWqxx7uEjsrlBwfQIe3Y5p1FTxD0lqf7H01UwStJXufQvir42XZvHtNIkeaYAgnB8pCe3DfMRnPcc5zXAJu8SXQv8AxVJLdMWOPNGUUdwFBwB9KxvDun+ObCETX2h38gjYjY1jdKSuONuE69ecYrv4dQ1iWNY7nwzq+0AghbadyQPUPEP51rTwsaex+P8AHGbZ/i3KlSpvkX8rX+d7mrZeE7FoStqogEn3ZYAnmrngEEggY/Ouk074f2TRqoka5EY2h7iJN59PmXGfoc/Wudt75JJVa80PV4FB+Ytp8oGPquAeK2INa0OA7phe2yektrdIcepBBA+tdMVLY/C8dlecq6lSn/4C2ez/AA/m1D4d63p3iDSJ1kms5zI8cn3XRlKMgC4wCrMBjBz619Pftx3dvZ/AqfxT4cmllt7PUdNkt5ohsbbckxg4PIGJOR7V8J2nxI8C6C73fnlnX5tqwy7yccDMmFH4nAr9t/27vhb4C+Hf/BFTw58Yb65hutW+KOpeGf7OZjgwWSM1y0S5PEmImMp6DhRnkl1KsIVIxluz9K8H8PmVOpVp1oSjT3XMra9bd9N9z8nfDPx88XfDL4T+HpdV1XURDKfKRLUqSJJDI/OcfLhTgZ79O9VP+HhNv4b1eGa91TWbie3PmrHJEjIrEFQSUkRjwTwCPQ8cV4x8U5rRPhp4Qgkni2hzKAXAO5YmOSM9t3T3r8/fEV9Z3usXV0ZEf94f417cZxnitfqFGppKKZ+5Ua0rqUXsftB8W/8AgqL4P+KHw8034J6dDqWheCdOLzyaXZWyRfbr2Y757i9kWXMu+TlE6ICAdx5rz3Qf+ChWgeFtGg8PeF9V1exsrZSsUUdlAVVc5OcksTnrkk1+R6qskZaMZxzhSM89MU77LNwApzgdAf8AOa5cNw/hMOnGnBK/3nqZnxBjcXb21Ru23ZH7DH/gpOANsXiPWFx2+wQD6EHHQdK9Isf20vH95oK+ItP128+yugfD2lv5pTqMKUzyOR+PXv8AhnZ6bNq13HpkCsXuHWMBRz8xC9++Dmvpn4o+MtR0q2i8K6LKYRBbK8oUc7V/douT3IU7h9K745fQ2cEeFOtVbSUj73vf+CkGp2NybT/hKr2No/lYDToyM5Pfac474H+FUH/4KR3uNj+K5zz30xSDx6eXyf61+O93HJck3kuW3k7vXPrzVdISMYJPr+HpV/2dh1pyI2VSptzH7DD/AIKI3t24MfiUgH5fn04ANn6Lj+WK9j+Bnxn8ffGb4r+D/Ctxfxz2GuanZwyFoEj3wSzrvweCCUz79Mc1+IPgfw/J4i1+DSNu3zHG/r9wffPHfbnBr9KPhxaXUvxC8M6Dol01jNcanarDNDhXg2SK3mJ/tIq7lz3FeNm2EpxoVHHR2evbQ6cE5SrQjLW7X3H9dvi3XLHStZuNO0maKe+uv34tXO0QIThdzICw3dgVJ/CuavvHU+jbpvHHhi5gihTcl5Ebe+iJJCrGoVo5hI5I2r5XPrxXn/ws0nWpPDFx428V/vtU8SXYvJi6YYRucW6BuuAmOAAATjHHNXU9Z0bxzrw0eTVbuC10KR4Ue3tywkuW+VyzshjKRj5BznIJOOp/ifL/ABKzXBr2XtFOK76/jv8AmYeJH7Nfwq4oxUswlg5YavLVujNwTb6uGsfuSNXVfGfhlpDPcie1Ug4eSCeA++HZCox35rlJrm81pmPhrxqsDPnAZbO6YA5wFHmIQR2yM816xoVprmk2xhuLoXSdFYR+WfqwBxk/pWdr/h3RNdBS8tITKRgSNGjH8yDX0uD8bK21egvVP9D+bc//AGNXD0qjqZPnFSHaNSnCaXzTTf3H/9L+d7QfAHiP4h/E3wpJ8BdTGu3eleH4LnUL6Rfsy20NgjpO960rFCETCK+cTZQDk17t4v1nxp4B1bTvGGt6ekml+H4ZbVJPLM1o8unuygyRH5XdfMTCsBuiCEjFf02+Ev8Agg14S8GfBrXvg1onxBuYR4ltdPsr3VE02Bbo2+nNIyRqPM2hXLruHP3Aep44KT/g3W0G/wBP1jSdX+NGtz2+urEbpP7PtlQzQgKlwED48zYCjn+NWOe1fmVSlKU12R7VPBKEdXdn8u/i74kaRdfs96jZxTwC+8Uahe3F7b427IlKXUDhRjaZGmdUA4wrVt+I/GuieDvFslj4utW1HSLASytBG5jcXk6RNFggcleuDlcA57V/SPH/AMGzvwdjsItNn+K+syLFbLaszadancFYsH+98rcgAjoB7mu2+In/AAbp/DH4la2mt6p8VdYgaKONESPTbQr5ioqPKcty0u3LDoOg4AraFKN9iVhW+p/Jr8OviFpvgeW5ltXF2TbfaracNsYsJMNGVfguGJJXA3FSecivYfhbqnh7xhpSWWoxzeY9leLHdIcSrdNHtQlsjgOSwHqV7Cv6IT/wbJfCg2z2svxZ1iRiixxudMtQY0ydy4EmG3A456V2ngv/AIN4PDvgeBYLH4q3Fy8bl4pZtHhDplNmCVm+bj8u1bvD05PsKGGqRdj+dfxC2m6etzrUwH9o6hgSDcTHHIEAcxAnhGYbyB0Lc8AV8neJvEhgJs9POQcmR93Qn059eufwzX9X/i//AIN5tV8RWps7D4uiDdnLNpGSQfcXHFeE6j/wbLeOWTydJ+LumuD3uNLmUg8/3Zj27/0r7HA5rhqVNUot6GNTAVJan8k03hc6hIZtRnZpCf4Txg9OvGKqXGj6QyNE0CZB4z6464469fev6jtZ/wCDZb9pa33NoXxL8LT9QFmt72Mnn2Dj8q8R8T/8G4f7fekK7+G9Y8G6sV+6ft1xbk+372A/hzXfHPsLtKRzSy+pFbH831z4ZtJpc2gfPG45G0Z9e/4UxfBYdj5lyowAcEEfh3zX6/8Ajf8A4IR/8FW/DkfmDwbZ6yq5IOl6xaMcjuVdoyDzXxD8Tv8Agn1+3z8JoJZfiP8ACfxVZW8XzPOlm93EAOp8y2Mox6mumnmuGmrKaMXh59EfFOpWcFpIywymYg9ccf8A1qxndGXbuz9P8+taeqwXGm3j6XqMT29zESWilVopFz6o4Vh+IrJGWxg4Hf8AH9a9OjJSV0ZaxdmNcMWySfx9u/8A+qiCJ3kUnnn8AOevfFPGC21gQRxkn88VciRs/LjA+XIP502Q22zv/A2irf6oCQCluu8n3JwM17xb4QGNxnj8Pr9a4/wdph0vQI8giWc+Yx56fwjn2rrEDS5XBwew5OK8utK7PxHjLNfrGMcY7Q0X6/iaqv5ahh95uSehNdv4e1V7HVba7U7fLkUrxu6YGDntXBQxsmCze2M449PwrbtZJUw6dY+fy6e9czprax8gsRJu6ex9sfD/AOFula/q9p4uv4odEtNEmMxu9xJlutplihEb5V9oIlYAfKsbE/eWsq+8IWfjjxL4f8W/Z1lttJS5a4GQIfNTbLCkpb7oedyWJOCoYjivRPCnjrTNe0nw5Hp2nm60/wAN2F3JPBOxBlvHsZfPZ2UgMJAoKhPmCgLng46mx8BWcfwJWwv7S6tH8TXxGFk3sILCNVUfuycB2mOFbDErjJHFfkeOc4VHFqzP6zwVSFejGtDaST+8+TfiXqfgextY9V0q0j17T7eSNU8+eRFWTzC13cygFS4uH7chYyB2r0c32n+GNU0TxJBa6Vq2saXIljPYC2iWxnaZhJbOjRoEVF3hfMb7pVclqxdSkk1HQtLsvHGhR2/hmSWexsljUif7bEpIiJxuBdMsGxtPJzwa6b4fLplvpGs3GrRmGwvrdIHRD8sRjYsiliedwQJ6k5Ncla7gr/8AD3OjDx94+gfGLeDfCWoal4r+IviiRrLxTBb2lxo0zea8ctm/7qW1k+XcbZW3IQoR0Lp/dr5f8WeCGsNYu7S0InhjYyRTIPklt25jmUgkYkXkc+3Wo/i7BY/HDxPpti8yXYvPKtdON03lLAkYWNLaNzgIrEbVzkZPPJr2KN/Enhjwtr/wU8S21y09zHHqNs9oPMj0+CFnWSC5Iy+wFUx/AGJOfmwe3I8S8LCMKk9XsvI+swWNVR8k9F3PnTRGaHVobGKEz3DukUCAZLSyMFRPcljX9KHh74MQ6H8NNJ+Cvw8uba08dT25tdInBBF1ochFze3MTdDO0zSNHkgMNi544/Eb9jH4M3Pxc/aQ0rw/cyFYrNXmRuAi3kimKzDN2VpG3A88qBX7Y6F8Z/C3h7wX4i8RfFoPpVj4fuX0TwtfQpuu9M+yuIMY+9JFJcDzCoBICHHGCP6a8PcDFUZY57vRenX8T8z8Q8f+8hhIdNX+hwt54xtPFWtWv7FWr6VJe+CPDwjOtks8d5YkMPLhikPJlcnLq2csTjhCK9D8bRL8b7yH4K+DxbeOvhfYYaTUY7gR3um3EDeXFCqgh8R79irjn5jwqYrH+OXiK9+B/wACiPjrdvd6/wCI91vF450aHe7TyoWLXiAZ/cRkINxzuYFeSayf2KvhJafC3wFJ4gv4wL67uZpV1AMUW+hlTy4CUPIjii3Mgbo8rY6V9ZjsUow5lue/4FeGGL4s4gw+WYde7e830UU9X+i8z6q1mKw0iyh8P6TGsdtZxR28EaH5UiiARAD6ADj1rynWbkrC+3BzwfbFd9qEqyGRpfmYgnOePSvDfFOrn+znQkBm+XJ4z6tn27V+d5piL6H/AEocMZdGhShSgrRikl6LRHnvh3VM+PWtgwMT2lwsi9MFFDAH8ecj1r1bwnfPrOqxRW6FUhb5sKeo68nB4HNfKXhvV9nxg09U588TQ/N/ekifH4jA4r7f8CwQ6Ro5vp13XV4cZU5VVXqAehz68V42WuU52fQ+3zPEqOH52tXojp9cvriCIW88zyMRgDI2j61mkN5AjOWzjHXI79KydSvItR1ZYXVYUU/MpbOfTIA65rUlcMCkjHf3x2xxng19JKaZ8XTo2jZjYTtYYG8jrgV1ngXxRD4I8b6V4uuIZbhNNuFuDHbzG3lJTldkq5KEHByK4hLxUfBPIz7dPc1Ue6beZMEOc9OmOxrlrzumi62BjXg6NRaSTT9HofcOp/td6B/ZGzS7DxBYXtvHeJbzLqxkWNtQIacfMudrsNzYySan0T9sXTb6XULnWvEniqx86FvLgf7HdLNK0Zhcl/LQoWRiAfXvmvzv8Q3u23UxMUAyXwPbHXPFcLfa99iQR28ilo4iVDc5J988evfNfM18NDmuj85X0feHalPl9m153T/NM/anQv22fBcml2Gg6hrms3dnY+WnmX2l2Vyx8lAsOMnIxtUS5zvC8nPNfl3LdWf9pteCT5TJI2enDMckD8eg4HQVzHhXV5IdOU3h3PJl1ba2FU9vX3rRaZnUSSDeH3EZ4PH4cV6OCpRguZHu8GeFuXcPVary9Ne0te9raddEi9qUgnkRgQwc8enSufcZQgdver11PDGiTMoBI57/AEHFchPqFlHcCKG9jWUnOxuv5e1TiKz6n6VSgo6kF/fTxzR25gxk49Sc/wAqwri2iuyePKLEgBsZI9eDU1zLes/mearKmSGI6n9eDXN3eozeWC3lO4+VsHoT16ED864Ruqup5h41tb7Troh2JjdeoOMYOMEEkZrxtteuYJXtr1YWCsQuWPmucAngDaFA75r3nxFawXVvHc3E1tHIm4BJMOwz1AIJH4V8ieM7rQ7QMmpXaNIVzgN1U/L0Izn2pwuz834mquk/aJ6HgnxZ0wWesPfWqoEdsOgYEKwHtxgDivErueFkDA85I9sDr+Ne2a/c2NzG9lAUdWOzghicjI49K8I1mBdOutu3YCRgDPA9/wAa7oP3bH8wcTtKpKpT2Zj3csbJ5cecjoRxj2rzzxY0A0S4mu8lUU7j1GCMZ79Ca7K4uT5pcZbnOBXGeJIY7nSbu1OQroygfUcEnpwa4KsbH55iqyd2elfDhTPawyyEAxJll7lmAxj6AfnXpTRFpWY4JfsRjaOmK8y+FrG90iKWP7sgHzf7owCD7969k8m2EZkmkzj+583A/SscJJLRn6FkdNzwkH3Rw2oIcmMH5T059P6UumWVxG32uchYx0J4B+ufWuplnZMpa24QbfvTYdgvuPuiuOu7qEDz7h2mb0QZx/7KK9iFeMFebsvM+dzn6vhW62ImopdW0kWrmKwmmeTc79vk4UEdecV5f4m8B61quuC48M6Xc3jTxlpo7SGWdwV48xljDEBs4J6Z96+6/wBjf9nib9rD4sj4Zw6tHohhs3vF3Jva58tgDGrYOzIOScE+lfvh8Nv+CfHxR+Ftm+l+DPGKaFbS7RKumpLDJIAf45PvMcepxntWOG4yw+Hm6lOou2t9T+M/pDcaZDm2AeVUoOrUunGSVlFrze91o0j+Hb4o/Dj4vX99Dp9r4S1x0hDM7x6bdsCzfd58rsP514td/Dn4jaWpm1Tw5q1qM8mawuUHI9WQV/oyab+yV4ohleXxX401nWoyuxYbm9uliUf7sMke4/U4qv8A8MUeEri5M2r3QusnhJoZJwB6Znncn8a+dxnG9KpUdSb08k/1P5KwmRVKVJU6cfvZ/nMWWmXVpKGu7eZM/MA0bpjIxzkdK/WL9iH4SfE/x78M9T/4RyJP7G1XVIYLzzyyDyYlBkdd6hNy/KRhg2AcZzX9l9v+x98HbPCrpFiRzx9jt8H/AL6Vq2rb9mP4UWjDyNMhjA42xxQxggeoSMV8zmfHkeW1COvn/wAOfUZJkdL2l8Ym4/3XZ/fZn8o37UYbx78a9d13wJcQzwaO0Ntpm8ieCaK1iWMb13A7X2kEZGCT61+amvyaxb/D23OsQyzzy3lyjxAMShCKsQ2k52KO/IxX+gHY/s5fCiBzt0iAMM/MVQEZ6/MoBpmo/sq/s86xMJNf8J6RqT4xm6hSVsf8DzXPS8Q25c1WGvSxeI4RwUEoYRySu/iae+u6SP4ffgz4xh/an+Dcv7H/AMSdSNnr2nA3PhK+nZhIki/N9jlzyYXHCg5GDwPlWvCl/Z5/aB8AeKZdHl0C/s9Ye1af7DbOGnlhB4XdCTy4VjGActjGM8V/fNJ+xV+yRqFza3d78N/DBns33wTDToEkjYEEMskaq4IIGOeKg139hj9lbxH4uTx9deGEtNeiVETUrC6ubS5URnKYeGVRlT0OCa7qfiHTlHknTd+noefU4WlCScJH8TmqeFLaw+IPgv4R+JbWLWtMtLGHVb+0h2JIk9+peaOVl2yeZGioJEZiwwc4Fe1ftj/tUP8AH/VIfHPh3TE0Dw3pumr4e8J6fGExDaW7bb66IQKgku5s4fG7yVC89/6UvE//AARI/Yw8Wa3eeJ9FvfEugapfySytc2+oi4Ilm3bnCXMT5OXZuW6nOa+L/jL/AMG83jxLbS9S+APj201220S3WKHRdXtTaXE6xfMEjuY2eDfIeCZEVSTya68FxFh6s+Zb7HNXyypCNm9D+aO2tNkMLtkFsAggDk11dlAEdio2ttwB6eld98Qree48T6pd6jaPp119tnjubSTaGt54XMcsR2ErmN1K/KccccVzFrbur4IOCME/T1r6uMFKPMjw+azsXPj54V/4S/TNN0vwdCNOsdDX7dO6xILlrq4jTz7q5Iy8kOQFjdGIjGdyg5z86eDbm48YeMNB8C+KtSj0ZobkWseoBTIgindA+8Bl3qQOPmGM8819eeGfDOs2Bl1G5a4A1DU1h0qVJIRGkgtRJMUG8yjGdrIU2SA4HPXxn4u/C201XQZ/HGiwC0ks5vIv4Y1xHDI5wsyDtDIeo/gY8fLiudNc1mxq25+tP7RPwP8AB3wp+EHgr4XXGoXOla3fvNJptlc2ii4l0ueRBPPMkSI6Ty4H2dTIqMiNkliGP21oniX9jr9kT9lDxT4e+Auta9rWo+KoYrNr3U9Ojt/PtHI+1TG0gklOGAMECHa7b+X4yPxs/YD8KeF/2ofHFx4e+LfiW+g1fQ7cmRJXScT2aLs3yG6L5NuAqRRpg85BC5I+jvjlZ6n8BV8L2fhewi1XwVq80sdvp0F1JPdRzRMoW8vJ4fmkuH+8u9FiRFCRY25rwMbV/fKMN1+Z6eFw0nS/eO9/y7H034B8WfD7xJq2kfDjQLC6udxtbjxQmoQiy1GWeab5BIjMAtonyiCFXKCMESA55+eP+Cy3w5Hhvxp8P/G9vJJcf2ha6jYTyyzvcNvt5I5UGf8AVKArtsWM4x1A7zfsi/tS/ATV/i/FqE2o2Pw/8Wac80NtqGsWrXMd1I2FLiV3VYpRj5POHl8k7txr3T/gsd4Q8WXvwE8GfE3xDq1rrIXW1SKWxtjFA0d3bSLvLK7xsxZByOTnqRWeSqcMTafW514hLkXJsj+d66I8rL8kEH/OKzLgmUbWPIPBHQ/XpVi9YIuZOD1/+vx1qBJISpbk5GT6V91B6HCjKjuZLSTYF3Agc+lMCvdXAuFG2JT09cc/zrRmhjuFzyTzn1rPNlNGpLMWC5wOgp36Eyj1OU1ucyAjHPc15dcxKlyIi3rgH+eO3Neo6syBdz87ehz0xXmQV5Lt5uSAxGcf16VopXMGl1Kskx3FZeFHcnOc1TkmbdwSfSr9yqwgptAY84z0HvVaGJl2NkAZwAe358Va8zm5bFJ5G43rxnBPpUsbiMqsY6t357VaurN0mILhu4HTAH1qgeCCDnPQ5x0pW1DmSd2dFYif7OQkZ6gMRjgnn/PWu+8O+Yk+YAS4GRzkZHGfwPYd64jQrpjvhXgTIAenOOec9/pXb6SfJuo49oOG59RnvU1KMZxcZI3pVnGV0f6NnwZ8Z6N8UPhJ4K+Itu7eRrei2V9/ewZLdNwJJ6h8j61319DavewtCGlGSNpxzgE8V+dH/BIzUNS+JH7AnguSFdv9hyX2kMfmXJtrl2BywwflkUZXI7dQRX6TJ4O1Zb0IDwyHJUscc+/HP1r8ExEeSpKHZs+0jF2uY15Eu2GSONd0coOAR0wc96z9QubOaIssXlkOpLAZPXmtnUfB+rW15bo0pjVmJDMflyB0x3z+VaF54T1FIfOnnB5XPy+4+n/66xbRon0OTvrKzaLk5KnqTj+dZU+n27KwSPp0PcV6VfeFGFvI0CbyEJGV6kD3zzVXTfDPn26NcgoCo3DByDj3rGTSdi09NTzE2u6EKiktnjnJJr83/wBoH4n/ABY8e+PrP4b/AAU0U3Ntp+ofZZtUdgY3mC4l8pc8pESUaXBAO4Lkkkffn7QniW2+EHwV8R+P7u6kSPSbVgqDO5pJCI41Xaeu5hgcfWvx0+BXxM1vVPEd/f69KtzNbYQQRMBHG4QMqFjwqQplmz0JBPvxY6SjRc0fV8JYONbEc0+h3nxD+C3jTxlr9ppeozC9h80QtJF+7S5nkOZHSIc+Wqr5cW87iNztkbc/sV+z78EtG8A+G7ew+zRtlA7ptGA7jn6jGB+H0rwT4Vwnxfr0uoiJ47XR8upIwJbmVVVm29tqhUX/AGV7Zr7503WLOySLOUABU9v1r8mzPM51WqUtLH9d8H5BTpUfbqOr2POfin8E7LxJoaQWQUTzFLeIHopY7iWbsNoI59cdK+MfEf7BU8umNPLBHqMccrGdEdFuIlx95FOAwX7xGenY1+x3hSx0LUtFjurecC4ik/eI7bc56NzwfSvDPixeabpOvQ6rZTSWaTssVwoORljgEDvnJBx0rswMp0UpRejFiKFPEVnSktV3Pwz+Jf7Nlp8Nb0LfWhayucojKoWMluQ/qsmOMAYyvvXjPij4R+HvFNm8M9kpuGxnOVBGMEjGMZHPHBPNfr98XrXVPFugS+HordHeDM0RkOFcp0Vic7SecGvz88Wpc6HOj6HA00aAwxSPkSRluqEdSAc44r6nA5m5LzRw18gpQ+JaM/Jz4gfCyPSbm5itof8ARoyYlVWyrbT0zz81fGXifRzZTzW80eFGVIyOR/8Aq61+yfx0i0fRvDEV1ZkDyIyZtwKhn6nIPJOcnB6dAa/JHxjdLqk7vEBsZiVAPYex56dRX6Zw7jZVYa7I/E+N8ppYaSUOvQ/P3x/4cbRNc+36MpVd6twORnIIzk5rrPB2sXmnXdtq9oQl7ARLGQfkkKEED2DYwwr1Lx7oTT2shxtLpzj/ADxxXhMaS2uk/ZWBRoceWQegHTrnkGvuKM+eHKz+fc8wEW5QqK8ZXVvJ6Nfcf2+fBr4k+H/jD8IfDnxT8Lyq9hrNnFMmMjYwGySMg8ho5FZSD0xW34km07T5buXUv9QkQlUj7xIHzY6/yr8yP+CQPjyfxH+zDfeGLy5886BrlxHHERjyY7qOO4VVPdS7SMP7pJFfqR4it4ZdLW5uckRfO2P7p6n8K9jDc06Sk9z/AI+fH/gelwf4j5pw/SuqcKrUf8Mvej+dj5z0i68Z69ePc6Ijw227KDoW6HknIwPT2r0nUry88E+HLnxZ46v1jt7eMkg4257en6Zr2LR9U8O3CCDTGVQgGORkKB16+lfmZ+0VH8Rv2sfHA+HPw+nax8L2EmLu/kXMbMh25QBg0nU4UYGepA5M4iUaMVK929l5nyXDuUyzvHfVK/LRoQ1nOX2Yr16vZI+bfjj+23c69NJonw582GN/l+0yMV3EnHyJnp2B715f4R8LeN9enh8R+MGLscOonEnGehPVRjPSv0p8K/swfCb4Q6DFBoWmRX2pBlaXUb5VmuZGUYyu4FYl5JCoAB6nrXVx+F9M1aPbLEoHOQBj88da4/q9WSTnufvcPFfhvK8N9V4dwto7OpJJSl5pb2+70PzF8R6VrNiyab4fQzX185jXy1ydpBx16ep9K6/wl8APihalbzVb+KPGGaGH5m9fmYAg9OMV+hVn8NPCem3h1K0tEWZurgENn8/etz+xLVLfyLVCCfU/r61MqE76nl4vxxfsVRwcEr7uSv8A8Mj87/Fvw41e31rQIIIhc3N5qkFsFAG5ict74+UEknpiv1i06xi0axS0XgIPm9647wX8O7XT5I9b1ULNcwlzAx6Rbhglfcrxntk1L428QwaZp00krbQikk9eexrqoUXBOUj8c4941q8Qzw+Aoq/Je76Nvt5I/Jn/AIKPePTr/i7RvB9tJvhsYHndcH78rAL3IPCnp0r8wZ4kLAsTkZH5V798fvFQ8d/FbUtagmE8PmeSjL0YJxlfbtXh1yo+0soQjuB6c9810UYvlu+p/sH4NcOxybh/CZalrGCv6vVlONOQvXrj1/z2r9PP2d/jV8OpPgto/wAPPEuj2upXOimW1miuLya3Lo8jPGwERH3lcbjntX5jSDDGPAyf/wBfFcdbalJY+NeCAr7ww64C46HucE8Y6CuXMMPz0+W9j+ovCLJ8Bj87p0sxpKpFXaTSaulo7M/qL+BH7H/wA+MutWy6x8ENGvftkiB5ofEsbgRswyxi3vIBg/jX8qH7RPxH8b+A/iXruhaA8dpaW+r3sMFsplEcaRTSBU2rIqnaoA5BzjPWv1q/Y1/aU1H9mX4p6Z8R5NDt/E9jbOpksrokSqF6S2s/PlSrnjcGUjIIHWvh+7/Yg8ZftBeKdS8beKPG9hpMesahdXaWcEbXl1GsszMA6boUVgCM43de9fO8M5djY5lJU23Fx7+fmz/QzNsHl1DL1KMFDVbJL8j8ndUupbxpbm4YyTTMXdicsXc5Yk5zkknnrX9Ff/BHb9lS9/aI/Zi+IF1p1ja63a6T4oto5YZJGhklzaKw8sjb8pH3lZhnpzXguhf8Es/gpdf6NqvjTxDPcwMY59lta24z1UhXSTAZeR8zA+uc1+nf7BPxQ+GP7CPw18Q+AfgLr+meILTXr8aheT6pdQXUqTQReVtQ2jwqq7V5BDHPfFfXcQ5DjauFapU4yd07Sas7PqeRw1xJRwuLU1UcdGrpO6uraHdyfBrRPhx4pl8Oal4es9K1W3Ku1qiATbH+46gPlkboGXIJzzWTq/jD4U+FfElvr/imxaLVdPZTDcy6dPvj6kFZHQKdpGeCQOteKftzftGab+0vHYXWtnRm1/wj5kLpp8o+1C1nAd1kXzGk/dNhwMZVWYnvXxj8LfG/jKBjB4Z8RarawNj5Yr2baR2G0uVxxXVSi5YZRr0IRqLyUo/LY5aua1oVnGGIqSpduZxf6n6kah+1v4B8Panb+FNI0aDW5TB5ihorBEQD+FzMS2R1YHnn1Nez2vxzsLLwqfid4p0RpWs7IstjbpGxEP3hFsikWPKnOG342857V8P6Lr/j6+QLe6wuonqPt1na3Oc9STLExz+NdbFd+IYLB4JrTSXjlG142sI0Vh33rCUB/KvnJ5LWqSbq+za6e61b8WfpNfxgzCph6FB4qu/ZNNKVVyStp7qei00Wh+mvwL/bz+FvhHU7bxBJo40cMV3QanaXWngs3Kj7QRNFk9VBbmv0K/Z80r4DftP/ALSfiHxb8U9Cmvdf1O2iu9CeK4DxWS2SEOSA8YdjvUqGRlC5HBNfz22nxX8VaUQYNL06PYVIEazqpIG0Hb5xGQOhxXtPwb/a98ffDTxvZ6/pmqDwzHI/k3N3p0byXKwscyCNHZtxOAMHpnJ4GK8bGcLUJ0ZSxMIKdmk4uS38u/obPxQzOeNhi8DiakZrq7c3opKzt3Pev+DhP4HeKPDvwT1zxvY6br82j6N4cuIZtQm8p9Ljlumj4jgiDSwsCdrySFY3wqrnac/wyfAjQtG8QfFrQ9F8Q+Z/Z95dhJ/KbDlCDlVPbJOMjkA8c4r+tH9vz9sf9tXxz8BNS1X4J+LtT1nVtUvV0jUNOZBqclzp14skZjjtSrRiRSVYkR/KMtxjNfl3+xH/AMEdf2pNZ+G2r/tgfEfS7Xw/o/gi3Oo23hu/uo017U0jJV7iOxDF4oLZQZT55V5toCIRyXwrlNLLMv8AquHu4Ru9tr6v5HzufZtXzLGKvjJXnJpXb3tofXPgfQ/CujaLFYeFtPtNPsYBtSK2iVEwOM9Mk+pYlj3NeufDbwzrfxS8ZromlW8zQQ7WvLmKMuIImJAYn+83RR1PXoDXy9p/iJ4NNO0/JnPB6A+9frB+xVNpHhr4JpPBdyNe61cS3czqeFXcYoUyPvFUXPJON2K+Kz/PpYeg6y1fT5n6pw5w7TxWJVLZbnnn7UfjT4NeH/hva+CvCujvDcQQrDE0kC+et1EwzI7gsMEA5OcjOMdM/m/4X/bP+By2+mP4tsGkisb6K9WO402G4jE1s++MvGrAv84G4dCCQc5Ir95fHngfwR4z0qSDXrJJ94O1x8rc9SxXAb1wQRX5VfFD/gnv8NNc1xtf8MjyHD7kjcMsZYY5wMjHGfr7dfjMn4lw0k6eI3b3ep7nF3htWrVYYjDfZVrJ2f8AwT+hHWv28fD/AO0lpHh+C1gbTNXisi13ZSqBGt0E3y/Z8EkxnqA2GXOCMjNfIGuR69qF5LeXKOyNIzbvLYAkn3z/ADNfmLr3ww8W+BfhbfeDrWCe1j1Ozmt21PT9SuI7+EzAKZI5JOrdAFHbI6HNfNfg7/glP+1jJYR31n4w1HVfOVZC39sXUEoDYIV0eTAbGBlWYDnnpn7vLOJcty2m4+2UovbXbv8AM/y/+mh9BbjnxhxeCp4WvHDUsMpNqUXJzlJ/Fo9LJWXU/XnXTf20rJMigLnbncCR+Ir5+8Yautkha/S4WPOC8aeao+u07v0r5lT9jj9vz4Z22zStZ8SeUASVjvBfQ/L0+WR5c/QDPrXK6/rX7YXgWNW8c28N9Huzm/sZLY5wed8OF/8AHcAV7mG4zy/EJckz+EsT+yQ8Tchk6tCVHERX8spQl901b8TZ8e65pF8ktvo+oW880gO2F38lm28Y2ybeT+VfnJ8Q2vl1kW2q2728gzjcCFYHvnoR9K978X/Em+8UaC2neJvDUkUu9pC0ckc0e4cKFRgrYAyeufwr5B8TXNto9vd6oZGhjt4nmWOUkJuUEqPnOBkjoOvvX1WDxNGS/dSTOzIvAvifhzmWc4GdKV7Xcbp37SjdW9T5w1HV/wC2PHV7fpJ+5hYxJg/eK4UH8gfzr9FP2NL2zg8YXyXxHz2DYRicsVkQhVA6nGfbivyt8K3olmVg+95DvcdOW5OQPckV+l/7HdlqWtfGLQtC0ZN8t0J4WwM4jMTM7HkYC4yc12Vqdon3HjtlUKXDtehLRRp2+5X/AEZ+tngDwrdeNfEUDXMItNOtSZpMjBZQPlHXpng54r5b/a2+I2ofGH4oaZ8FPBTH+zdOkVZWjIcSSHGWIBwvlLnjrk819Y/Hr4l6H+z18LX8P6PIJtY1OPyhsOX3YwSAMnAGdvv71yH7Gv7N134Wt/8AhanxEt8apqILW0EmS1vG+Gy/P+sfOT6cD1rzoxd+VfM/y54UznD4CnPjHMV7lNOGHi95Te87eXfoe8+E7DSP2e/gpc61qEa2yWNoZEibGcquUU4xlmP6nrivwqsbHxB8U/HLTRK8+oa1dvIRkn/WsWdjkkhVGSfQV+mv7aXj7XPiT4gtf2cfhTFJqd2JVkvhbnCqQMokh+6qgcsW4A716r+zh+zD4f8AgxpH9oa+0d9r92uLiZeYo1OP3UIODgH7zHlj0wAK64SSvJen+Z9r4c8Sw4WyTEcRZu74zFu8YfatrZvqlfW78i98OfgJYW+uWer6uizQ6WkYs06jKJtDN746Gvqi9uoLK1e4LCMYOM9cisbV/EeheHLQ3urXMdrDH1eRtqgY4z+FfFvxS/bc+EOiTyaXptzLqk0e5NtogK7sEHLseMY/u59qzcup+P4fA5zxVi+alSlO3SKbS67+Z85/tqeJm1LVbDSGb90m5y5JyxIBUAHj3yPWvzYXbLdNuYn58+pIHTJr6n/aM8eW3jiHSfFVvC8FvfWe628xSHI3YOT3AJ69ORivlvS23yqm7AAzg9yO9etgoWgf6V+EeSLAcOYehJWet12d7NPzOntiYIsouRnknqD6Y7UxyyuIg2fRaTdu+U4C9Cc+nfNQBhLc+Zu3Lk7T7Cupux93OPLGxdSSSXMUxO1v0P0yfzr4w+O9rGPHfnkBjJZw84GfkLL/ACAr7RjXzGyW6d8dK+Q/2goXXxNZGMZLWQyen/LRsD3rKaXU/Z/o/wBTlz5W6xkvwufM7XUemSiUxxyBBwHjVxnrypBrtvD/AMTLfSZEkm8OaBf4xjzbJVJHfJU9/pXm2qiVJirADvxzzUUMbSbmXAwcZ/z/AJzWdSEWrSP7mSdk0fWPhz4+/DOHYNb+H+nqy8PJbQwnOep2unH03fSvWNM+Pn7OkyJ5mmR2AH8EmmRnH/Aow+a/P8wydFbI9sCofLYMR90jnn19K86WV05LRtGkK0j9M7P4lfC/xxct4d8DeXJOkUkzmO1NvtRNoxkouQzMOBkcc10VjoChctyccjt9P618i/soac9z8QNQLjCx6c446AvMgHH4fhX6PNpASBTgYCfTgdsVph8EqasnceJxPNBI+f30/SY9A12HxDo7a9ZSR20UllDgPIDcBgRuZB8mzd94dK+UvE/x48Saj4KsvhjHsj8KafJJJY2USbfJDSs6/vQTJuXjjdtJGSCck/SPxl1jU/C3gK/uNGlNtLc3dlbFlHzeWwuGcDP94DqOQK/Oy+kEMqI26MlcgjOP/wBdfRZNQceaZ4+KkpJRfQ1r3x24Ux2qmOReVlY7mB9hjAI65OT6c1x73IvjkHe+MEseT6E8/r1qB1klJkYb19ff/CqpWBG8pkyeBkk4+vXmvYnfqZRVkWlM6kLhgRzkgHFTwsy4k8x1IOBtYgg+2OB+FZyrGNvknnB6HHt+NWYnlhwWP4Yx8o/HvWcoJ7jaa1R1Bv8AUtT06GG+vbm5jTeirJIzgYJGBknGB2r+xn9klY9f/Yi+E00MhZT4ask3HqWhDRH8itfxv2t/FFp8e5GXdM2OoyMDJPbrX9iv/BOfUItX/YO+Gc0n3Bp08OByB5V5OgH5AYr5PiCiuWLR/m5+0zoy/wBUcBir/wAPEL8YSR9uabdSXNlE1yd8m0KzN1YgYz+NZ93o8Mm+XcVzz1x071W0pTAxgBJx098e1b0chlVVuOHxgCvmHqrM/wAPopRn7Wjocuuo3kHys+QOQSOfahdQS5XzWkDAnB571sappOnXtqftUkkAPBZODx+FeeOmjaekkkU88sCZJ2qSSPXH+FYS0Vme7gJU6tkk7vyPpb4Z/ALxj8WbAa3pkkdjp6yGI3MufmK43CNQCWxnvgds19LaR+xr4QtF2+IdYvLtv+mCxwr75DeaT+YrY/Yt1hLz4ZQyWbvJZTTSExyD0PcdVJGMdDjFfc6+GdLvxuieW3LdNuHH5Ng/rX4znPHVanip0eZxUXbT+rn+/n0avoD8LV+Ecvz/AB+H+s1a9NTfNJ2TfRRTS09WfFtv+yt8DrVD9o0ma7JPLTXUvOBjojKPyFb9p8EPgxpgVLfw1ZNt6eapl+n32bNfU9x8OtTdd1hdQygno+6NvpyCP1rl734feM7fLizaVRzmIhx/46Sa8OXE9SrtVf3n9h5J9HLhrL7RpZTSjb+4n+LueLR/Dr4a2koktvDumK69G+yQkjHTBKmtRPD/AIZhKmPTLJD6rbRA/mFrrrvQtasGxd2ssRHPzow/mKxX80MFAH1z3rD+0Jyd1N/f/wAE/Usv4AybDQtDB01/3Div0Ltrb2UaYjhiXdwQEUDH5Vs2brG/CqD9AKxoIbkALgVsWSSCZSykmvQp4ub3ZdXJMNSd6VKK9EkdtY3EyICrlPQDj+VX/t9+TxcSAezGsy3jZVCtn86fJuHTjFdSqyZ8jmWHaNe3vr+OQKtxJjOeWNdtpmo6jHHsE7/Mem415lFIwYHkYrpLC4fAevTwFdxlqzy6FJpnayajeSKVeRmBHfmsS6aCb/j5SOQkY+dFbr9QaptdMMn8qznunGT1r6NZi19o9agn8JgaxpWg3COs+n2TjvvtoW/mhrxDxV4W8L+ILWPSta02yvbSBt0Vvc20MsMfukUiMink8qo617DquoKodCAK8n1O6WQlCByeue1ePjsxlbdn1uV0bnkWqfA34Ia1iPWvBXh67VeAJtKsnA/AwmvO9Q/Y2/ZE1YH+0fhT4OlDNnnQ7AZPrxCK+ijIo4Kg46UB8t8vIrwlj6yd+d/ez34UIt6o+ONR/wCCdH7AessW1L4LeDJSfvH+yYEJyfVNtefav/wSX/4Jq6y4kuvgt4bTsfIS4t/f/llOv59a/QjzV3AEfSlWSFmw3Gf8+tdCzjFR0jUl97CWDp9j8ubj/gi//wAE0TIs9r8LLaykjOUltdR1JHU88qTcnB561574g/4IV/8ABOXxDdS3r+H9etZ5vvvBr13zjoMS+YAPwr9iXK496iZA3Oea1/1nzCKtGtL7xLL6K+yvuPwa1r/g3X/YM1RSun6p4zsMjGU1K3mBPXJElpXjWsf8G037NE0br4c+Jviyy3D5RPa6fcgfXCxMR+Nf0jOZAQEbbjuf88URxyFuSCfxxW9PjTMobVn87MxqZRh39hH81nhj/g3O0Dwa9xdeGPixJNPKoUPfaIuQoOduYbvoT14/lVvw/wD8EJP2g/h98V/DfxS8G/EHwrrS+H9QjvjY39nqFtHceUDiN2UTfK2Tu/MV/S5Y27EjeRjNdBGjq6qQT+lXPjTMalOVOpNNO6ei2Zwyy+hTmqkI2a1R+bPj79n39qTxH4Fl0nSJtD0/Wbm3SHz7V3lgtnbAmaKKURFwF3CPcykZB6ivmSx/ZP8A2zvB88dvdrp2qaZb/wCrGnWoRiB2kV7veC3OSu455zX7lxg7+OVHpQ3BKgcf5zX5fHhTCqDhBWR+h4bxNzKD99Rf3r8mfjjZeAfi3oumNca34X1O2lxt/wBXJIMk/e4BIH1NY1x4b8SWh8y+tri1kJwPtCSR/wAxX7VxKAdq5xntXUT2+gr4Ztp4zLJqLXDLIj48tYgOCBySSa8SrwVTUvcm/uPocL4uVmrVKC+Ta/O5/9P+r8kox3D8acsz4xngdqrqGIyx5zzVlYQBkA49etfm6TPrmtRQSGBJJpQWzk5AFKQVj3MNo9xWTea3omnITqF9bW4Q4JkmjTHscsMVUafYSjbQ1QxY4HH6007t3NeWat8d/gbohC634v0e2Ylvv3sPO0ZPRj0FeRa1+3T+yDoOUvfHenyFcDEG+U89htU5/Cjbc0hTcrJI+sNrOdpHP1qwo+UAda/OfXf+Cp/7IGiPJb22qajqUif8+1jJg8Z4Lla8M8Q/8FnPgjYKT4Z8K6xqByQpmeG3Bx7Esf8A61UpJ21NFhai15T9iWRycAnOe1U7mJWG0546V+AviL/gth4rlyPBvgaytufkN7dPK3TuIwor5q8af8FeP2tdaBh0ibSdHifhTa2nmSAntulZsj8Aap+87If9nVWtj+naeya44Rd2fQZrxLx78RPAPw5tX1Hxn4gsdFiQElri5SI8dflLbuPpX8oXjD9sz9qTx4r23iHx5qrJLwYIZvs6HHB4hCjkV8reN/ElxPaya14mvd5AJNxeS7unq0rfkc0llsp6I5Fg3TfvM/Q3/grz+0N+wp+0N8AfFHg/QtBtvFfjG0s5bnTPEcFqsD6fPB8+9brAklVgpRoyCrA8joa/i+eLyyAx56ccflX6cfGD4+/D3StD1XQ9LvU1W7v7WS1RLU7kTzVKFnk+78vUbc54r8yNrn5M5HQdsgd6++4cw06NJxk9GeBmtWLnoSxpuO3sc9/euq8M6H/bGoJEcrCmC5AzwO2T61ylrG08vk46enTj1r6S+Hum2+n6CbmZdrXDZBI6qOAPpnJr2qs+VXZ8jn+cfUsJKunrsvVm8zhVDINqrgfKOnp+VaVnCxjKuCvXk8H8qkJThByQcYH+fSugtrUbBGYyRxknnOK84/nDG43TV6sw5VCNt5Oedw/pWrppRrhEmJAzx9e386fqcCwrG8i5LEgke1Z9o/lyrJjcobjn04qJJvQ6MA1KnzH0x8MZtIszeXOtvMIFTyJPIGGUznyxMT0KxB2yOcqSK+m/H/jrw98Pbjwnp91cTvp9nqkFnMPJWQ+dcEXN55sa43gLIgVVyQQceleVfssDSV+Kelz+ISVso5DcXEmAFiitkMzSvkYKhVYEEEHIHeo/Eer6lN4uma0lW00+4u5tb026X96H+3xpG0cTOvHlcqR1Xp2GfzziCgliXfZo/o3w5zF18tjG3wtr9f1PQfiLp1rpF94Yi8FNNKNFup5mZwVebcjyQSr5mQHQblyeMED6V9fg8S+OPB9vbWlvFYXM0guflwkRuycvlAOQwbaduRkZHJNTaJY20Gn3Ut/9pvL7UotxMhIQrgxbBz0G8MOBkd66fQ9V0Twv40sE8dRXr2ll5sQ+xgMRelkNugXk43kZA5HPTFfJ8vJHRXcfvPv7D/grpej/AAA1i0TxF4b/AOEq1GztD/ZkN0GhkgvFmEkVwFYZUxzLg5GSu4A5INejfEH4yfHX9qbxuNL0OK30XRZtIaW5+1ukBit7X95dPPcuFdo2ucHYRzuUc9a9I+NfhbTX16117TZtVU/2hDBd30jloBKYFkkiEpw52ZZdgLHcGJ6V438J4rjwV8SbrxFBbyapHLcyadfRwyLOZbS5KmaERSExnfFh4+MeYFPUV85KvhsVD6/FPnS0v/kd8K6SjTloff8A8BdI8IfAvQ4PEGoLdyaJb+HpYb2+eOIXD3bCN1ltxH83yTTBo1ZicDnrXvnxS8B6d4hHw0+AnxO+0SrldTg8V2aiazu47NWKLerjgyOWzyGBPfJzofDLwb4O8e/DPStL1F5tG0Xx/q9xqvnzbWl0250+7adRc56JMvkxkD+6fQmvEP8Ahcfxc+Cmm+OvEfiLTI3sdSW6NvaXe4232Cz/AHNtJbMpIBlmJbcpy/BIzX9xeH+XvC5HhqNT4uW7v3lq/wAz8c4jxftcdUcdr2XojyX4zWXxY8JftN6f4b1rxBHa+Fri2kk8yRlk0vUFhR7u4U7sp5r7VgHRlIU5IxX3L8DfjTq/7R2u6x4D0rw3cWeqaHbrLK0RX7HNEirkwE4wu4lY153Ada/Jv4yeE/h/ovwqvbPwpeXtu2i2Md3f+H9YmJH2u7MLSQWs5IBDStChGDkJLk96/YD/AIIY/C/VvCf7OFz4v8VzzS3up3MsaCSQyKiIxDKnXjeDkAkenFfI+K3F/wDZOXSxNON5rSPZt9z+mfom8bZnkmeOpgGuWUXzprRpbea16ozdZhm025k02VXtruI4aCRTGwJ5OUYA89iBg+teC+O9YtrJJo75CmVdmZTlV2j065bkYFfuz8TfBPhbxuGtfE1hFe20IbmQYZe2UcYYHPPykV+Ofx9+Bc+j3FxceAr5pLRW+W01BjJgZ+7HMBuGB/fDexr8Ryjxco42KjiYckvLVf5n+xvB30lsoqxVLMacqUu696P+a+5n57+Hr8W3xa0fVvN81YdQhBGcEFmCDI6E4PPfHFfppd7NHs7XSxtE6AkheACTz/PvX5DeILPVtL8Qm+u4Wtp7eZXQjkB0IZSCvv61+qt3cXtz4nmuZBnlQD7soLY/H8q/R+HMfCpzuLvsf0tg8xwmY4SnXwdRTh3Xy+75l63ZjqYZwu9Mt8xzkn1x6Vv3BkjsxMyJukbaMc4wc/WuMjVW1hIGLCZ3ChMgls9MAcn1Ndlf29vb2cUUREu2Z1BznJxjHHXnNfWQk7aHLioJSUUZryzRsiGPJbqc/wAv/r1mXd5FAhcuVMfpzU0j7ZNx3HHJC4+mPSsK9kWSN2ZNuOnTj1JPTpXHWqNXOvC0U9yGTF9aiKU+a04J3nnGO+Pc15q9xLHPJFNkmEkYwORn/wDXXQ2OpTQ3ATcrIcrwcgZ/Gob+zjm82aL5GkIZio445wR2GfSvJqTuz1lSdtDrNCkcxlxK0QCEgq2CM9vritT7W10N0rHaTgA8fXPua4Hw/dlk8gR7P4jk8lm9vQY4rr9zbCJst3wOox056c100avumc4c2pcuby2hgGVZQuflUZ+h9eOtfPmtXlpBrUdtchlYjaucH7xOD17+nWvdorqNeJRtOMcE8k/p+dfMvxFA0rxALzcPKYjax6nA5Az+f/16wranmZk3Tp8xsrcizlVrYswTj5m5IHYDp71VfXZL+Ix3kS7WyDkckj1wazrW+SW3hlhcuJAuMe4zn5TjGKzLm6eCdzMwiLliACc5yBznua5FN7HjPEX6mDqWuaNpmsraSYGD8injOev4ZH9K+d/2gdGSbR4tTgtvLjjYBpQc8tnj2HHfvXq/jgWGoWSSoFa6X5lKZ3L6k9sV5z8Q5YNV+F09nI7LNBGkpBXqUOfX06VvRnqj8+4uXtMPVpS7Nqx8OSThJTPG5D9Mg846dKw9RlaeHzLgmTb3P3sAdzQZDOnXGW6ZBBx0qJ5iFKsuBnuc/nXROTi7I/kmtiOZNHMXLLteSMfL3A/ln1rkvEM3k2ZK4IJ2ke31rp73zov3iDITr+Ncnr2J9MmQAlWUjg9D2xWE3pqfJYurypnoXwS+0a1ottHBDJdyJuUrENwXBI5OduemRnjNfXVr4D8V3cSefHb2kYPJdvMfBHTYvGf+BGvkr9l+9k8Jf8SK+nWZxHFcSmIZVZLhd5jb1aPOCRX6PW2oRSWHUqzfdHr6V8Ljs5r0pezhZH5r/wARjzaGFjQwvLC2l7Xf46L7j5+1XwVaQs7X8klxt67jtUAf7I4/nXnepQWafu4VAVf5e4r2fxcH84sXBB4x714xqFuR+8nGBjnH1rzliZT96o7n4vxLmeLxs3VxVRzl5v8Aqx69+yp8Trj4R/tFeE/Gtk7RLb38cMux/LJinPluN3YYb0r+2DQtStPElhHqemFngk6evrg9enev4GLhBBKs2/hSMHoeOmMf0r9A/hP+138RtE0CKxsNb1WCZQFfybt0U7eMAbuh/wA8VpRyqOInrNRXd7fgfkPEDqw5ZQg5elv1P69JrWJiS+7H1rMFvbNyQT+NfzQ+Gf21fG0Cu/iXXPFM3TallqCRg/7zS7voML+NfQ/h3/gqL4i8MeH10bTvDU+qFWLC51jUjNNz2YxQpkD05PvXn5pk6p+7Tmpvyvb8TysBVqS1nHlP3OktrfG1cHHWs+SxthLvI/Cvw1vf+CpPxyuht0rQ9EtF/wBpZ5j+sij8xXnOq/8ABQj9p/WXMg1SxsSdwX7NYRAqD6GTfz6da8KWU1XoepDGQhuz+hy3S3VMDH0xWlFbYGChUdckYGPqeK/mA1v9rT9pHxBvi1DxrqYVuqW8iwDn2iVa8v1Px1458UsV8Qa3qWo7/wCGe6mcEjp8pfH6U4ZFUejY3msV0P6mte+KPww8I7j4p8R6Zp4TtPdwI3H+yXzXgniX9vX9lDwpuEvilNQlTny9PhluSfYFV25/4FX83Ez2NpulufKjKgszPgYx1JLHgepNeaeIfin8OtCuf7O1PV4FuC20RR5kfccYBCAhSc/xEV24bIHJ6XZ5+Jztp2SP6D/E/wDwVp+G2kqU8B+FdT1SXHyveyR2cefdV818fkfpXxd8Z/8AgpJ+018WfCmraHYX8PhTTXgZWh0cNHO4PBVrqRmkII4IXaMZr87/AIM638Nfi58V9M+FF54mtfD7axujt9Qutstv9oPEULeXJlfMf5AzEBSeRXwh8aPjJ+0f4C+J/iT4Q+ONOj8KxeH5jBfJaI811dRMSIvs0sgJYXAGVZFGBnPQg/SZdkVRS0jax49bMnPSW50PjhFvdTvbnbGqm4kI8rhW569TknqTnk5rhre324KEEgHHb65rptEvtT8R+BrTXdVtPsNzKGLwDHybWKhTyedoGfU1SSFd53Dn7uOh+nNfo2Hp2ppHzUqjc2j6B8JeEPgtYW2heNbq0TxLqVxLDHd6dptheXN5E8Cq+yWZjHaxeavAZS2Aa+xf2jfjD8PfjN4itPiJF8JrnwHocWlNpGrWOlxS3cV87Bv9JnuJY0jWRY8qBH5m1UBB+XNfLujfHx/Aek+FovD2vX9tf6bpkifZdEtvLNvcOGMc06zFre9uGGULtGTHGflJYV5x4y/4KCfG/XtOi8N/F/xfqup2jqDBaJFbzB3ztAePy41UHoQCcjKnIJrwoyTk18j0VSa2PJfDXxXsvgR+0no11q2k2FnoXhuR/wBzY2qy/bE2bY3umc+ZP5sTqzMzHHJUZr+mVf2vfhHp3hybStJ0t1kuGFwZIbCO2Rx98sZg6jyiCBtKH5a/lY/aPgkuNQ03UbiDZdBGsponVVJktSYvmx8o2o68Dg4x2r9A/wBln9of9ky1+E40P4uaItp4i0uMRy3DXVwEvFVQBJG63IIfGdyLHgADrmufMcFGUlUPQwdZ8nLse9/Gv9n39m342XqeJPC0d38O9cnZ386yg+2aHPsypEsYbcjzJtLPHhc5yjHk5+rfsPeMvA3/AATG+K3imx8TXHiq20ebT9ZkEhW30+ztrC8RHNnAWd2kczKocldyqwCjHOJ8H5W/ar8e2vhj9mjwtZtLZXL3F9qEn2yezsNNBIM189zIVaQpgxRRhWaTHav2V/4Ks/ELwf8ADn9gXW/2RfAsVnbajfeH4NR12UHzFt7e3w9rYgpkm4kfMrknaZGYk4FeIsXVhiKcYLS+r3PT9lTlRk5N83RbfefxSX0Kqu3ducE/h+NZOFMW3oB1x0P+fWrRkcxGSQgMOOvXPFRTkJCI2+7jHBr9GjK+h46KaS7CIzwR3OTnn0+nSi4mST91Ex54+uaQRGVNxJAGay5YoAqs+CxOc85A/P1qkuxLloYWsLHDasY/4RkdyDXn9pZHaI85LZY5yTjrn/AV6ZfiOZSCCMLxu7kHqRzXDeYlrGWlILjOeeP/ANft2q1Joyk7nKak373bjAB5Hc+lVfP3QGPPyg9u1W7545JisYJyeOaggUjb5KZO4MNqnBA6/wCelXGWhxtj7jb5aTgFjja39OtZKjcMseR3rduoGYMLhQN3IG4Hp9OlYuxCuCQeeSPaq3Vxyjbc0LDMUg2ZyTmvRtJAhbeHyygn345xXm0UqoRg89+3Svtz9kf4RXPx6/aD8GfCiwjHleINVt7eY9dsBYNMx7YWJW68Hj1rmxeJ9lTlUfRGuFg5SUe5/c1/wTj+Fur/AAe/Yf8Ahp4LuoxbXH9krqFxGc7lm1B2umDdt2JAD/jX2dbm/t9UmumkLfIi4wdoxk/nz6muYs9RvrW3jsrONUhiASIAY2ogwoAHGAoxwK0rW8+2u11dKGJJAyWAwOhwc1+E1U5Nyluz7eTuzQ1DUpYLu1e5kCb3ZVBUgtxk4JI6dT14/OtS/ne906SNQwJ6Ng9VORjgnP4VzUkVvcX9vC0KhV3kHLEg4A4BB7e4/Gtm7sLZbOYk5Ownkk5wPTOPzrJJiW9joo45dqx5GSPSqNli2tvs0pztYrgIBgA4wagsXt5raMuxJwM/Ng/4fhVe3dP3q7AFEhAbceh6dcfjjNQ0Gj0R8Cf8FPbp9J/Y98V6hYp5qy3GmKVYHKk3kQBHYfMBn8a/ED4CWl14b8C3fhu2ucS6tG7vMylyoUl5JCD94MxYkdSVVelfvd/wUF0CDxN+x74+0+4heRYtMkulWMruMloy3EZUHn70fO35sZr+a74WfEu40fWY9cnmD3i/Zo4kU7VjPkbcxjkYBJPHOSM1hiqEp0HFH3PBteMJvm7n9Nn7NnhBtC+CGmXbwvBPqDieRJc+cP8AnmJskkOy8spPGe3Svo3UEaBEdlJEg+YDkZ715v8AAD4gt8TPhNYPHhlsvlZ9mFlbHzN7nPUjgDAHSveoNHj1Sxjs7ZwhViMHn8sV+I1qTdST6n9rcO1eTCQT2Oc0ibWoAJtOYhk+6u7aAo6c+tbXitLO40QvqU2wS4Yu3G0DrgnpzTLnwn4n0O1OoeS8kce5QUwRk1FeyahqOgyandadJEkZy0soygHTK+3TBHfvWuHTi+U0zGvTn78GtD5C+J7amGXTdMstau7eXCBrQxQo2T97dNjj3xz64r5L8faLf2Tm7l0i5a7UYYT38Ttt+6CESQIX/AdK9Ng8e+Pviprl6LKCCGw0y/e1hzMJJZhExDSPjKryCqrnIrE15ILfVZbfW72GASNOE3gM24KOnJOFHPTmvqMLhqlN67nzOLxalA/Jv9qi9v8AT9Bt7a9We3mld1Kycrtx1DKWXdx9cV+cjBXLn7w7E/zr9If2t/CN/wCLdag1zwRq9rrltHbkSxW0qCRZlYqWMWfvEcY64r5euf2dvixYaN/auraHPZ24XcGuGjhYj2V2B/TNfr/Dto4eLlpc/nvi+t7bFyUNbHyb4ltS9k29d7qpIFfLeqRRwySBeTG+evUNwc19g64Yba/a1n4MWVIJ5B718feOZ0tfE8lsDhJs7dvbOcDPTPevtcKpJ7H45n8Vv2P3C/4IkeJIpJPiL4IkLA/8S/U0X+HaDNAxC9uSuT9B6V+9nkpMGQgMrAoQemMYx+Vfzef8EWLO6uPjv4s1Eb0SLw0ikBsLmS9jA3jPzfdOPQ1/S3DbfKixnaPfvXuZZNuDXZs/5Yf2n/D9Oh4s4mtSbvUpUpv15bafcjxVvA9z4fupbnRfMaDGGQjJAI5Ax2xVHSdQ8KaBaLbiVIFY47A8cYwK9v1/xLpWgW0s91KB5abmwQAMdN2eBX4sfE/4uX2p/EnVvst5LBbq5WEIxX92h4CnPf1AGRRiJqk1Y/lfg3hbG8Qp4eUrcqu3bfor+Z+l+p3NjrxBsZ1O3HAPXt3rENsttHu/lX5reEPDPxl+KOqB/D7XgiU7zIWdBt7MXcnnpjHOK+1PDOi/HrwjaoniAxa1aIBvVQPPAA9gAcD1/GuenjOZ6RfqexxD4d/2ZFUvrcJT/kvZ/memi4eQ4OBWppkAa5XbyawtO1LT9bjaa1DwTLw0UilHQ+jKen4Vv2JjtFE0jYkB45xXXB9T80xeHqQvFrXY7S9v4LC0VCQAOMivzb/ar+MZ0+1l0DRjK1xKrqGXOVH3Qchh7498dq96+PHxK8QaNoRs9ARZJ5AUjOSSWDL0CkHgEmvzX8WeBvFusaqZtaneWaQlpDkZeQjj6KB/hXPVq80lDof0t9Hzwroqos0zRpJO6i93bv8A5Hy/oPg5tU1WKG9DeVncxUfiFPHBzwe/pXlOtgQ67dQAFdjnCnqAPpxX3ynhe20nQZ764EkC2gd3kwqg4XAHOfXtjmvz/uppJ76aeQsTuY/Mcn05P0FdlOfNsf6PcC8R/X61VxXuxsl6mXcSYKh+cjr7Z7VwMCLc+OYomlw7yMBjj5nVMD24rtpG81tzHueD0rh3ka38Z2sm4bVuolLHoA69efQ9ayxEbxP6e8JsTLD53Ql/eS+/Q+8tBhVrdPKQIp4Az3HA5q34i8DXOpW0ssKIlwiny5XQSKrdjg849ccjNZGkXqPpTXNs28x84PA7Gvdvh74m03xTatCsoEoARh/dydvOffp+tfLzq8nvH+nmFwftIKFtz4RX4k/HbwTfSIkt8mxiCtrcOg4wPkUsY8EHIBAH61x2leLvBCeJm8XeJfDEq6nLL50klxpwkjaXABkKQZTeAAQyqMHnrX9LH7aX7Cfwk+Evg2Hx/wCBrWS0jhtohMWkkkhllWMHzJc7iplOQGXADEcYNfld4Y0DwLqpW6k05ChAwfMPX8Off61xZbxL7eDdOb0fmeRxLwlUy6pH2sFaSumvyPj231P9mTxB4gHiDXrOxtbsn97iG7s/OOSxaZl2sWbccsWDNnk9K+gfAmsfsmeF5En8OrotmCfunUdQx7YWS6OOetfWei+A/h87bhbOVHGPMGPmHTkH86+hPhF8Ffgt4u8a6d4X8WCawttRkFutxGYSUlfiMuGjIKlsKemM5z1qcdntSEXUc2fO0stjNqPLufK+jfGn4QWDA22qaCgHZruRsfi05J+la91+0h8LLWMoNU0JiOhTzHJ+oEpOfqK/Vj4qf8E5NH8D2R1rwNDJrVvGoM8JSIToV6mNFj+de+ByPQ18gSfDfwfbsIRZvEyMVPCBgR1DZTqPSvDwXGjrxvQrNnfi+GI0H+9p/wBfefE2r/tS+AQpNjDaahKQcLb2FzIT7DBK8/UCvOR8bvix4skN78JNE02yurdgmb7T41nMZxxH5gfGfXNfo8fh94Tlk8ySKRioxjKY6Y6bK09O8IeG9NcTW8cvp8zKf/ZRx7V1PP6stJzbOjKqOEo1E61K8fJ2f3nx3+zh4i/aD+JvxOSL4kX6eFI9KVZUkFsJYZt0m0okClI92Dly4GR61+2Ou3Phi9aPQ9JvbaW6+ylpoIOPkcbC6Kc4B5yu446dK+J7DT9L0WZbrT4pFPfdID36dM4rfvfF9zLgSxIcArnPT6V9JlnF9OlT5J6nzuaZXKtXVWnolsflp8YPBviP4JeJBoOrgXMMoP2e6j/1csZ4GRztkH8S5PqCQc19qfsn/EAWvwvtLESAxWLyWxX+NH3swz67lYEH0rD+Jnh7wh43tpLXxHp0c6nH3XKNkdCGXDAj2I/GvllNI1b4S6m+ofDm9ngjcgy211J9oik28KSGAYMBwCGBr824gwtLFQlTp6K90fq3CfGscFVhUxS8m1+Z+8PhjxRbaxpkcYlzGDgkdvX2zXsNjpFlcxAXsaF2ONzcsB2x6fjX41/Bv9oM2viO3tdXf7JFOw+WRsgMQAeTx1B6nv61+hfh/wCL9veOGWYFyT17qOjY9xyBX4tm2V1sO7NH9PcPZ3hsbTVSi7pn0HrHw60bWbyCO8jVoYxuOAMbl6f/AK69o8PQW9hGkEJXZg5x6ivmXTPHst4jXFu+6QAoM4wwXnpXpPh/xFM8yo+WJAOfUH0r5qpd7n29Ky2PdtSeNtNDHAkHvxz/AFr5X+K2tNFYraJk5YsOePfIPr3r3HX9TNtphYAqxXAGcivir4m+JitrK0zhUUM2fQ9MevT8K9PK6LlVTRhjJLkd2fmx+0rHoH9oXE/kwiR0AXaBvHbgjsOwr8bP2qtUjtvBK6VAu5rq5VYwOflTLMefw9/6/px8dvEBvNVe3iyrgA59SO55468dq/HT9qvxAW8SaboUY5toGmfqcNKcKCAfRc/Q1/SnCODlaCZ/DXjlj4uUoQ6HB/D/AMF2FzLFJNwhxk57+vHPB54r9zv2OvDx8IfDq48W/D7SX1DxNqE01mLmTaI7aGMgbI2JAUyH55GOSQAOQOf5/fCJ8V6jcraaTKwY84UAgDoSw9M1+tn7Hnxc8ZfC62vtG8X/ABA8P+H9Bsx9rkj1vJeSZyFKW4iO/JAyThlBwMc1+l4m7W5/if8AS44bx9fJqsKFVS1TcG2uZJ6xfLdu+mnU/U34f/s0G68Yp8VvjbfrrOsKRJb2/P2a2IPAALHcVzkH7oPIFd/8Xf2q/g58I0Ww13W4Yboq5EUW2R128DcMgLk9OST6V+a3jD4xfti/tE6VK/w1tIfBfgpsq/ifxCV062lQZUtbiVRNKDyVKpjGO/NfLdnpX7KHw31VtS8Talqvxo8T7j5hh3WOk7x1BdsyzLnnKkDj7teTGuoxtDY/hXJvBDEZtiI1+KcQ5SgkoYeguZwXZu/JT/7ed+5+lHhb9sL4IWelX+q+D7O5k3Tq11L5QhV5ZDwzzO2GHXHP0FeB/Fj9v+6tbI2Phl1iuHAyyoyqgOc4+ZnJx0xgdwRjB+QfiF8WfiR8Y9Pt/AvhDw7pnhnSY5lli03QrU7zIBtVncAvIcf7OfevQvg//wAE9vjF44u49V8S23/CN6fIQWudQDee65/5Z22fMJI6F9i+5rWM3KKSP1vD+E3B+VReacSyUHfSNSopystk7aX8lc8E8UfFz4j/ABYunm1K+u54XYgh5GK5JA27ASMc4A5+lfoV+zp+wrbDTYPiN+0I72tmqieHS2/dvIg+YPdk/wCrjwM+WMOR94qOD9gfCX9lD4KfBzUIdZsLeTUdTtiNl7fsrsh9YolAjjPocFh2auN/bm+NB8IfDiHwD4aumGqa+W80r96KzT77bgeGkJCjvjPFdEad2n1PkM38aJ57jqPC/A1L2MJu0qnKk1Hq0uit1evY/Mr9p/4v2vxg+Jf2rQIEttE0aEWGlwRqFUQRk/PtBwA5+YAdF2j6+IafBJ5auwO4DPy49eaS3sGjJZgAnX3/ABrR4RQI+i9M17kI8iUT+vspyzD5dg6OX4W/LBJa6t922923qxWdViLZ4Jx7Z/zxVIyvv2c8c4xj6Cnyzb8owPXkdf0ogTzZcBwMYAB4J/Kqie1VsoWRs2EiS4VQQHOACa+Wv2gU3eKLOLBPlWmAD2/eNjPbP8q+oltZA/lnOzH3s49vyr5e/aB3ReMoYdykLZp2IPzO/vjFRU6X7n634BpvP4LtGX5HyRqSobhivGPUYx2PB4qC1CpGEXPc8n8fWrt6u6csAMZximLAjR7W6gnGCeoqbaan90rR3Gsgzsftwe5/Oo9ofLDHuO1WvL3NlPm79+lNWHClmBPseOlJREtD7D/Yq05dQ8Y65Kq7THZQDI5GGlJxz9BX6YXFgVtSIhjaO/8AOvgf9g3TpJ9T8TXKrn5LNM/8CkPP8q/SnVtOZNOlQZAK547YrppQutTixNRJ2PzN/adXHgGFI1P73Vo247CO2mP/ALNXwTNnBYN1J5xngc4r71/aynhs/Dun2kYP7zUZyT15ECgk/wDfRr4Q6jg/0+ozX0GBdqZyNt2OeuIlSUyKO3HHr7e/eqX7vlmyw6g+n4mrssjqSzD6k5x044rHa8Ej7GXcD3Bx9eK0l3LjtZErxBcDAyeRnt6e/SmhNsSRA7sHPtVZZk3bMFsdD1+lWIymVYkAZwawnI05exsrdSfZLeGEglgSVJ75yM9self15f8ABJm8OofsM+FLdz5n2W91aHn7oC3jsFGew3celfx/tdxfat8fyjO4DHpxx6V/Vd/wRb8SLefsd3mk3DqPsHiTUVXdKobbLHBL90nK8kkZ+9yRXzGfNuMX2P4C/aQ5RKv4c+1j/wAu61N/fdfqfrDcWYE6zKMZOQRxU4ITkZJ6j1//AFVotJaK0cCHOe/Wue1S7eLUvsNp+8CrlpCQFB6Yzmvlamx/gvl9Gbq+zaM1b+a5Z4ruNkYE9en1rOuY7KNMbT+8PXvnpWreajolpBIdTvI1ydpCnLbj6KMmuSuNb8OTobny7u6giBZpVURR8dcksAAB6nFclR3Vj6zA0rSTs/Kx2/hj4v6v8Mb77Z4R1KS3khP73Y4EPoBIDlW4PAINfYXw4/b88YG3UeJNDg1pCAVktFe0bGOru29M9+FH0r8iPGH7Yv7MXw9ke11fW9J+2REjyYZTf3AK9zFZrOVPYZxz7189eLv+CjkOpJKnw08Iapq8bKAs18V0e1JI4P78yTuDx92JfrXkYvgujmD/AHtHmfdafif3j9HzxI8ZclUMPwbGv7C/wzV6X3T91fJo/qw8MftxfBvUIAfENvqGjMCAS8S3C5JA48hmbH1UV7pH+0d+z9bWEWqav4z0jS4JW2RvqdzHYBmJwApujHk8joTX8F3jb9qL9rzx9cyWOk+JNJ8FWrA/Lo0N1e3gQDvcSoqg+pVV56cV8h+MfhwniDUv+Ei+KnivWfEt0/8Ay8agju/AyQrztJjjsoAHTrXnP6P0Kmsajh66n+xPg/4w+Jc4QnxjSwyXVQ5ue3ybin33P9Pfw7r+leJrWO88K6na6pDINyPY3MVypB6EGJ3BrUu9JjYn+0rRCcfN5sS/+zCv8wn4afEDSfgpFrV74GW48/V7D7D8l3LaGIbw4kWaJGYMMYIUISDjcK+ifAP/AAUi/an+E3gayOjfFTxbB9kkij2RalcSyyHO0DbcSOuDnOSnOMV4eN+j5mFP/d8RF+t0f1Bh/FDBVPjpNL5M/wBE6Twp4UujtfTrcZ7qu3/0Eio/+Fe+EWGVtDEwP8ErgfqTX8JOkf8ABeD/AIKb6TqMlzaeKrK6tmI2Q6jptpKqgfwk7PMLY6kvzX0t4N/4ONf25dHJbxh4a8E65Gm3IW3ubSU9jhYbjBPPYYrxavgtxLR1ptS9Jf5nZ/rvk1XSat6r/I/sbPw+0ADETzpn/aVsfmBVKX4c2LD93duO3zIpz+tfyc2P/B1V4h8P61LofxF+C2m3P2Z9jS6brVxBvBwdypPBKF69CxNe++FP+Dqf9lPUjt8YfCvxVpjZ2f6JfWF2M/R/IOPwrx63B3ElDR0W/Sz/AFNpRyPELVr8Uf0dN8NJAcxX0Z9mjYfyJp6eB9Ri4W4gPpy4/mtfij4e/wCDlb/gmtrKr/a0PjDSCW2t52lQzKv1MN0x/wDHa928Mf8ABe3/AIJTeJRGo+JNxpjSHpqGj6hCB9SsUgx7815rp59QfvYeWn91mEOGcmm7Qnb/ALe/zufp2fBOqsuI3t5PpMo/Q4rIuPB+vxfIIA2f7kiN/Jq+TdB/4Kxf8E0fEzBdM+NPhxCcH/SnuLUYP/XaFR+texaF+2/+xH4rA/4R34weC7vdzhdas1P5PIuPxqamfZpFe/Qt/wBuyNYcGZe/gqv70dFq3gjxOznbYysCOoAb8sE15nqHgrxSpO7S7rjv5LkfoDX0Z4f+JXww8WWI1bwh4l0nVbPeU8+yvYLiLeACV3xOy55GRnPNdLZazpOpMU0y/tp2HaK4jYj2wrE1w1OJq7+Kn+Z6dDhenT0hNv7j4ok8JajEC11Zzqf+uTqMflVFtIkt85SRR0yVYfzr73+zaqTuRJT9Cx/kapzxaunGyb8Q3NZLiPvH8TsWRafEfB76cjfxkHpj/wDXVU6dEBnzOOnWvt2Y3q8OHH1H+IrHmWY4DIue+UX/AArZcQR6x/E0/sK3U+NotO8tcRSnj1OePzqVbaUKArBiDgV9WSRwltqwwn/tnH/hWVMsO3a8EBA9YY/8KSz6D05fxJeRy/mPms28y9SOOtNW2dW2jBNe/wAgtgButrc+/kp/hWVK1qgI+z2/J/55Jn+VbLNYtbHPUyiS0ueQxwyKQuOvatmJH4Jrr7i5jQfu4IAV9YlrFuNYnUAJHAv0iXNdEcxpnDUySb2M4iRFyuT7A9aSOXPBzgVRu/E9/CCYlhGO3lJn+Vcne+M9dBLI0Q/7Yp/hVLGRa0MFw7W8j0RJChznA7VYS5PAU9fXH+NeBah498Vwn93cqm3PCxRj/wBlrg9U+Knj6HO3VHQfwgJEMf8AjtddOHMri/sWcXq0f//Uz7//AIKK/tharIWfxlPCF+75MMKD/wBBOa8/1b9r/wDai1pv9O8d6wCf4Un8vj6IBX5JeHP2ivHmrO2u6jaWVrp1o8cssIR2lki6siksdpOMBgMDPfFbtr8ctQ8SW+oWuj6iltPNuNm8sQBjcEFEYcgqwJAbHJHY5z+XTio7n6pLiTAKNl+R+gV98Zvi9qq7NW8UavdhjyJbyY5J/wCBfjxxXCXusavfMyaleXE5br5s0jksT3Bavin4eeO9e+JWv6N8M/7ZurfVv7RuVnuotojltjZzHy2GAFkiljDIRwQxznAr7E+C013rX7NnhTV7mLztQvLO5lluZmDySN9olVdz8sSAg55x24r1svy54i/LpbuefX4lw9lyw/ImURzBVnRX2tnJwcY546msnUNf0nQbUXuq3kFrbhvLDzSKqhjnCjPcjPHUc189/EGylW5ea7hll/iz9pmVR65CkAYPTAHHavnXXf8AhHIQ0lzp8rMmMAXErnB74bO417cOGdPjPNnxOt1A+ytZ+O3wp0SJhd69AQcrti3OTnv8oPB7V5Tqf7U/wcsj5i3FzdhTx5EDEZ9y5UDj1r4u1awtL/Vbe7CtFb27NuWNCjSBhjBLE8jr+hriPFnh23SyE1tdxheSVnUowwOgYZUjFd+H4apR3bZx1+KKkvhSR9iar+2j4VVXGj6LeTSL3mkiiQ+n3S56df614H40/bh8a2t8bPQtK0+LIz5jmWUrk52lcqCcd+K+MLl5/tPkpP5bKfvKwK465DDP51xMshnlaV2Lktlm6En1616dLIqEXexw1M+xEtOax9Ia7+1p8dfEEZgXWvsUZ3YFnCkB544YZbjtznPPWvDdc8VeJvFc7TeJ9QuL9yetxIzn2HzE4xXN7toypw3b6/yqNiC24j2ya9KnhacfhR5tbGVZ/GyUAseOAOMen4D1p8aGVwOce1R5LDPWrkZBcMnbgY4PNatXOSyvqd98O/APiD4ieM9J+Hfg+E3Op63dx2dtGOm+U4LNngBFyxPQAGv21b/gnF8RjdrpulXVobG2hEMMtw+NxXC4IXkDjOcEfWsP/gkB+wd48+NGr6h+0ius2OhaNpEkmk2M91GZ7ma6KK08lvEHRVEasIy7nBLEAHBNf0H61+y18KPCWl/bvHvjHW76ORHZYormO2YuPTykyCe2CQRweKxxGTYyvFSpK0fM/mTxuocWY7HUcJw/OlClFPmc7t8z8l0S/M/BrUf2CPD3gKwe4+J/jjTLO7jG/wAu3ieVYk3BcuzMmW9gDheT2r5a8c6B8MPCmnoNG8SpqVxLjMUdnImxeeSzHtxkAHr1xXv3x/8AgVpWv/ECTwz4F1PUdNdXdZZL65a4WRi2VP3chccZye1fnP8AEz4bePfh54pn8MazdebcWzD5lkLqcjggjtjsRkd6ilw5i4tSlJHyfDfhLxDUkp5tmEZeUYJL5aPQv6vqkE22GBS6q2QSPvduPaqOno166xwBndnVVVQSxJwAAByST2rx3VBrVvBuvLpim7acMee/1Fe3fAPwz4g8c+O9H8JeHJ/Iu9Tu4oYbiWTy0iJBId5DkqqKCxPt0NayyyUYtt7H7Dl/h9KnBR9poj6F8E2Pi620251WazlggjjZvMlRljkQOsbKc43KXIQgdzj3H1N4gjuvE+p2g8alVubmO5kbyIykSTfumOxwNqqgGArfdIHPWvIPFunS3+m2d3pUkq6RGP7KsC+6NbSFJDhpUY533DsJctnO4t2rxD4aSeNNHt5LXxHqLuZWO20upGP2eZGJE0zk/u0k2lQnO8MCQAMn8jzLEPFtz2tofrvDWRU8roOjBt8zu/LSx9qeCfFmi+L9QvtNu1uUMGkX0jTtjc7xqqQZDHH+u2BtvG0k44rk/AOg+DZtcg8aeML+YxaPOtx/ZsYYf2gQ2/yywPyfvQu5iSdhOK46znN1qdvrelrtlvoGtxbp8xVpEkDgOSchmRWB7ZIwRXPeHfEyW0cH9rxiRpmMdwuz5kwTnyz1DYx149eK8GeGnufWQnomz6I8dfHT4i+LtD0Xwz4s33tu90bqxCFUDSs7xZyAFAQu+S4yeCeMVJaeE/FfxF8daL4e8L2/2W1a/gtLl7cBifOYfaJHVW3vsTc4YghSOOteZ+PvENt418UNrGkO9houlvJBp1vKFE6QFlwJQnygtjqB64yK+lv2PrfxN4T+L03xZ8MIJtY8I2LSyfMf38d1/o0KKjADkvtZmBOcEV6HDPDlPE4ujhoRV5S2/P8AAwxmLUMPOrLoj9F9Sv8AxL8E7v4k+Jby0h1vwJNYx6Ro/mPm2voIEaJ/KZSTHP5kgGV+bJ5zivRte8zwN8FdF0XwrDJ4x8I29tCl14b1FBNqVhcRQma3IfkupnAOQD90cc5rb8X+Kfhb4d+Gt+905vfhfZXwh05TGZptN1sSYe6uzyypBMxK8bWwxOdxz8vaB4s+Gtl9u8T654ums73T3muYvECy4tb2CEBIi2MY+0TZYZwoDwKM7Of7LrxXIls1p+h+PU7vc/M39oj42aj8SfhvovwZ+ItgNY1GW9a7e9iTbfsVd4rdGAwJUaWSZ4lOCQytznNf0uf8EkF8MeHf2S4vCfhu7bUotDv5bYzv98tgMcrk4GSQD3AzgA1/PBoHhzXte+JuofGn9pW0h0iWaZG0/wAQaUhnsZLgggO0CblMVvEylTjIfylHzNX7jf8ABIzQNV8BaN8R/BE+oWV7pg1CyvbBrOVJhF5kLB4ZChJEkeFVwSfm3Yr+fvH7B8+ROpH7Mot/fb9T+gvo/wCOjTzv6u/tRl/mfrnfz/aYyHwwIIVSODz3r8w/2mvEq6Zp1/HYIVl8tix7Jg/rmv0uu1ItJERxnBPPHPWvzb/aVPhiKwuo70qzxpuBJBLH0xxnBP0r+Pskf7xH9p01+8SsfjTqxur+4lluDuzu6HqR1/H0r788L6fPPI+t390cSoGiIAwilRljnjJ/lXwnq3iHSbW4kOwKoGSMf5z9a+yPg7r+n+KPhfpF/LLLMGjeGQFsf6h2jx69AP6+/wDRvh/iGsROHdH99eAWYOlSrYVq10n92n6nqOkzaDpwa90rdcSykK87/wCs+UY4P+RVnUI0W3tOSHG/5exLEE5x3FRM9tZRrDYhiOpGAcY9+9W7uJ5LOJx/BuJz6nHQV+xxvsfvT1lzM5+aSSSM7wAmemD29xWHqMxS2J6J0OOe3BrYui0Sh4dmc8k9fyHH51yV/J51o0UbFm2kkYI55A5/WuHFvQ9vC0+pwUckEP72VhuGBg+564/rXZWV1bzqzIm4Ocbgx9fz5rgtTWeKFI3Kk4ycDn6Yz1/Gt/SHkgPmyMGyvB24wuM5OPSvHu+h303rymqEls78/Zf3m4ncegAHPJ9a6eFxJAj/AMS8EKw4J9f8K5aSFGh8obSH+Yg85zyParul+TGjW1wwbc2fQHjpzW1ObNPY20LN5Jcht8DJGcH5SCSBnqTnuK8i+KXhx/EnhzFuGkmt23xiNuWb09sjrXrV5p9nOsiuh2su0/MR/KuXu40jhFsvyquVA7YII7n9ambaM8RhI1qTpS2Z8j+CvEWraYG8PO0NrOpYEtIEk+m4kjGQePyro5dXiR5JdQv7RmXg5myQRycrjP8A9euU+Mng64029XxDpG3zEOZMHA46MAfxzXB6V4ot9bspFljiM5jKFAQGJI4ODxyfrilKDceZH43XxdTCVpYStutvNHUeJNY8PXMA8vUofNQllCttwOhBzyODxmvMfHl8dR8MfZdJVHmjj2yNHJvYpzzjOP0rn/EPheS7HmRKkU6YyxJAyeuT6jPHtXk94t7oNwJEuUeQOf3a5b67jjGMe9Z9E0fn+e55UfNTqQsmrXR4lqEAtJ3hkVgSScsCCMVl/ajtZkOR6+neu88UXEGr3LXcqgs/3lUdD6fSvPLi1eJQYvmUHJJHHHTPNdq96N+p/N+aUvZVGlsZ8+1o98BJyM+1cBqFyY7SSOT+DJ4PH/6q7mS5bHyN8vOR615x4lURI8TnKsG4XPORzn6VyVL2ufD5zNwg5I2/gdqjNq11NbHgXGVb0wo6eucmv0g0vVJm06KM7pOBgn1x261+WXwJeSyu5oQThJ2OMc4OO/Nfp3oUrSaQLu3YFo14x3A9q+Czqmvan83Src95W/q5HrkbOQ8gO7+Entn1/wDr15PrCM1ttfkjjcfavcdSRnst8qHccHA78d+e1eS6tpqRg7Tk5JweoJ64ry3PseZi6d46Hmt0gEBwOT0PSr3hPVp7bUxC7YViDnIAGOv6fyqW9j2jk4Cjv6nvXIXF2+nxNcoN3lhiPwFd2Fm21E+JzKC5Gz2L48fGXwr+zt4qtPBvjeCW+1C60+HUgmnPHKscc+fLjlLshSQgbtpHQg85rwC9/b18KJhdM8NXr9MGW4iXgHvtVu1fnh4/1WbWfFl34lnZ5ftsrM0jtudivBJJJP0HbpXMRSrJhQ+3gnOOcfT6frX6ThOGMPyqUrtn5RiM6qXaifpKP28NbuLgJpfhm2ROoM11I59+FRR+tfqT+zv4d8Y/tK/s2nx18JvB3iTxT40s76b7fDpVhNNp6RBNlpaW5USNLJPKd887FVhjTaAWcV/Nlo03lPtVTxnAOP8AHvX9Cv7D3/BU/wCI/wCxX+x/cfDP4Z+KU8O+ffS3szSLDI8rSKECW8CEXMshIxliI15NednuTxpU4ugra6+hGExTnJ87Os0f9hr/AIKtRaRL4o8XfC7xJ9i1FJ4oVitbW1NiRlfNYSmN5JA33FGVVQXYE4A2dA/Zs+IXhf4a2/w/+PWuafqfjye1luhZWEjyPbQbgqS3VzEQsjCYgBVPC5BBFdv8aP8Agod/wVK179lJfjxBeL4QS3H+kgHzry/0m6ISSW+W5fKgEjyoYokHlliwbivkr9lr4o+MfGnxWt7+8vW1Z9as72O2WIoWRHgztIXtFON4z614mHpXhztf5BiZVY1Ek9OvfyseM/ELWrr4hfs52GqanaiW/wDB+tzaZfTg+WDBMNqDCYJVZCq8joK57wT+z78PvixodnqPhnxNbaFfW8Rm1T+1A0VqBvARI5xmQs6kkkABQO9et/FDS7HwrP8AGL4bRXEUyQvZXcRgQojSZSQ7U55y+T6k+mK463ufg3e/BOPwtfXG7VlvnupI1tSsxhx5QXzWkxt2/PhkODwOpz6+JdSVSg4OyV+ZLql0Z9Bk+IwVPL8XGvSUqkuVQbveLvq1Z67bPufVvws/4Jb/AATufC3ifxH8Wf2hdB8EX0MP2yHSrLQ9S1Oa3s5BmGWWY7MROxASTqTznoK/L74p/GvX/Gdnrngbx/ay6jq9vAljZ6ybyS5vGntiFEzyyBCIXVSTEwyoYDnGa+p/gF4/8ceJfFN7Lrd/dXZ06zttIWW2gllb7NZndArIpLKAp27gDz0r5J8R+M7/AMe/tceJrHTNGma81W5Iaxmh8mcy2sf7zMB+cGRU3YwWbOT1pUqjjUnN/mfPSoOyR7B8NtCfQfhHp+mXRBMe92KA4+dy2OeuCatmMmcEA4A7H/Jrr9EtdBi8ERv4ZcvZXAMyDH3TJ95R9CD79q5xoQkyk9cYr6Ogr00fO1pP2rt3PqoazbaF8HvB3jPW9DAi0OK5e1vLf9358rOUbzeD5rbRtCNt9jivi/8AZc+EWi/tcftRvd/EfVV0fwtojNqGpXTJgFt5+z2wGSA0j5LZPCg812kPgr4p/GXVtM+Dfwh086prGqwZit0coECu4NzcMTsjhi4JZupx1OBX1xov7Hn7VH7Efwf1bxFc3uhWOk2CNe3c0oinluLkgIioVYSMXJCRqc4J96+SeOoqrKhCVnezPrPqdaNKNeS0auj4r8beD38SfHvwp4B8I+Rdfb/FGoW1mtzIZoHiFzHEvmuC5eI7CCRu4yB0r+lj9hv/AII5fs0fGzxjrHjH9qqw0TQ9G0REmkttBkkVZ2w243NwyJHbRqFG1QN75+UgA5/AT9kL4DfE79pP9qmDTPhtqtrpNz8PtOF5dajdxmaJLt3LOBGv33e4kYAE4G0k1+5UP7F37ROu6G2neIviHdapDeyIJra2jjt4A4z80kfmAFUP97JPYZNeNnmMp60FLX+tH/wDpwFGomqrWh9aftK/Hb9n7RdIg+AP7C8Ph/wpb6JDPBMVlj0/S3kRsRvLMytLeSDG5mcEsCAD3r8ZfjH8LPAE/wAIfEviL42fEK58f6ybKaW1s9IkNnZHUXUrblYooy9yVcgIskpG0bdvSvtDxP8A8E7PCngLwbc/ELx58QPsmj6XGZbueeCMLDEOOCQo+U8KoBJ6DJr8w/iv8SfD3wa02PV9BjuLrVr12h8MWc8QW9EdwTHHqdzbpkpPIrFbG3wXG7zGGdtZ5dSi+VqWkdtLFYirKN7rfd3uz8VrdmFvF9qJ3lQzcd+/Xpz2rOedllOxs4z1/l3rt9Y0C60XU7rSdYiktLy1lkS4gnXy3idGKvHIHOVZCCGz0Oa881Hx14R0WWVJLlZmzwtsvmNkerdP1r9DptWTR5ikki+ltqM0YCjEZO5vUDsBTbnTJA4mZlOOBznH5V5/P8Wb28ke30TTcychWlfIP/AFHbuM1lXus/Eu+QecPs6N/DCigjH13NzVxMpTXU7PUoXLmJyz45CoOn48nGa87u7zT7e7czOgUAfe+Y89wOBXHXzapdSMmqTzux5IdnHTuBmsto7VQWtwc+nNarayInKx1cmt20Kt9mLfNx8oC5z0yayftd637xyXb+82ST/n9aqQtx8q7gOME9+3p0rRcllXjYFXBx61otEY31sivdSzSnqMkjtgEe9PjsGIHmnkkYyev5VLvj8sL2+9n0AqaJ5uGR9oxtx0+lJvuF2zp9I07TLiZBGgZ1ARiRnB6jg8Zr+oD/ghD+yzqFtq2pftbeJLR0trdZNH0EtlfNkYf6dcID95Y0Kw+hZmGfkr8Sv2FP2XPEn7XXx00D4PaO729pcSNNqt3HybSwg2vcXBP97aVSP1kZR3r+/r4e+DvAvwz8NaV8M/AWlLo+g+HLKK00+BcY8sZGG7s5xudz95mJ618Jxbmlo/VYddz3sowtv3z+R2EV6gICq47Y44q7pzkWK7wyByWwQByTnkDoaka9so7d5cLGY1Zt20ngD071bt5rZYow+1wFA6YHI9+gr8+k2e3YpmH7TfwsrNja/G4jpjr2/P8K1JdPkktngDuCQQCGU5z6dRVNjatqCIEUExHgHnAIwcd/r+FXEtLOLkg7yCM88H2rJO7CO5UtNOmFtHIQ2CAeSp69sjjH0/CnW2m3suqylQfKMakLn+LOCdxJHTHAHvWlp6wHS7UYfa0akDJQjI7p/D9O1To8VnqEIB4dHALSHJPBwEPB+ucgexqCorocR448J3viHw3qOjpC7G5tpoQCy4/eRlPmyCMc85HTNfxtfHH9mX4/fsp66+n+PLEXWmw6iVs9Rhbck0YUBGCZDBWBGeuDkccV/aX47u7+DwVrEunh0uFspzGR94P5Z2kD1zjFfip8MfgX8X/wBpf9mibVf+Enl1DV7bUZi1pqrho1t4Nvmt57hmVueEIKHuMdPGzPOpYWpClbR7n794TeHcMyyvF5nKbvTaiku9r3f5H2h+wLq2m6j+zRo1/Z3lndXJy9yllcR3KxbuI1fy2LJkA8SYbduBGRivp29+JNl4NnD6rdR2e9t0aysFZ+x2gnLY74zX4dfCz9izxDfeEbD9qz9i7xTP4T8Z/wClI2kzyY0+8Ab5reUkMATIGLLKJImJz8mcj2n9m74iftT+J/Auq+BPjdPp+m/Gg308dxPqBjtbE52eQkXkrtAit9rCNdvmk5DFixr4qrl9JzlVpTur7dVf9D9oyjN68aFOhXpNO2+60/U/Snxv+3ToXhe18/zp7m3tVPmxW+n3MvC9SZNgTHYDPNfjX+1V/wAFN/jX8U7220HSo77w9olkWXy4IGjabggGRQdxC5BRBwDy2e3v3xb/AOCfX7Q/j3T5tU8SfFrxJNKVO620TS7WzhLDOAHeYuVHTJbNflpqf/BLn40aV4qN/putz3VzPOqqt5ftPeXEjkBBtVXQMx4I3EDua+lybL8G0qlR+8j5jOquJdXlw1NuJ9IfsceLPFPi3xY+ieDL26uJ1Sa4uoWDpIzN8wMqSgfLksQw79+1fLP7Vn7T/jfwx441X4eXl3DDNbXEhjaOVZJGJAPy4JwSOuensABX6FfBX/gmB4pg+Pl/8Nfi7BpF7BpGhWurfbTm/Fs107Brb7K+yKSaRoyN0m9ViXco+evyZ/4KPfs3+F/g58Z4dV8C21gbZpS0i22n29lIVjDIygWyqpUDqMZJxnPWvpsojhqmPVK91b8TyM/eY0sneIjCzv8AO2x8R+LPiMt7r0Gt61qdxYXyv+7ksVaSZT0BHKrz0Jwc9zXV63+0dc+MrRbDWvEmrXAj5Ilt2ijxwBuManJHQFjxX2F+yV8AvD3xM12fVblZfsttGsm3TkR5ZDJjaAjBiVx3UHrjvX1X8T/2Mjrzyp4RsdS0wRqGkl1AQw22O4yURs554FfXYjF4SlUVCS1R+Q4bJcxr0ni6fXz1Pxl1CGbWtGm1XQb17l/KkeEtI8iM8SEhCCc8kbT0I9RXjPjLSNU0zw1pWo6lYpDc6gFe4Q7vMjKg/Kevc89TjFfbHiPwTo3hvVL/AESxlhuLnDRytbuJUzjGSyfLgc9OvpXh3xshji0myinXzGMwIGcEKduST6DivoqNa1l0Pz3M8BJyfNv+p+gX/BJi8uPDPx/1izxsTUPDs5dT28ieF0+vJ9K/f3UPiRFp8W9XLuBwoH3j7noK/GD/AIJf+CP7c+IXjPxjLEHttO0qyso5R0Et7KZCoP8A1zh59Mj1r9VPE3w98Q3aNDovKSDlmxuHbjPb863yurVVOTiursf83/7VWtlFTxZ+rc6UoYeip9r2b372aPC/iB8XdV164ntBIRHLuyiYztHHJ64x29K8D+F/wXXxT44luCrTCWRmLtzhSOc+o7Z4Havuvw58BrKKBV1PYwC42bc5PA+bkdOvfNe/eGPBHhnwyGGlWyxzygGSTGGcL0B7ADsBXRHB1Jy5qmx/CS8T8JlmFqYXKfikrXWxjeGPCtn4W0pNPt8rk5dumSBgfp0rR1Qm3dIFb5W55Hr0zXS3kqWsbSH5tvT3/CuRuLlrtvNuW44HHavSdo+6j8Xc51pyqVXeT6s4vVfD/wDaDedCRAcjLYxkD6V4t448QWelasmkW0wuZVQFnB4Unp07kf59fUPFt9d31mdP0+by0fg8cke9eTJ4C0e0u2vMtJIeQW5Xp6f49K560l9lH6NwbhqdKSq46TaW0d/vfQ8q8WWUOs2kNrelmUhtvOAMFevPevne51PSxeSeYW3LIyfOp52nAPPTNfVnxANhpnhK589xGFt5TvBwc7fl59Scfyr4/voozYoWl+VBnkkuzHnBzXOtdz+o+AcVGthG9lc8k+Kfj2HRfAk9tYuFkvrgIhkO7aE+ZuOnbHOeK/PW5vprid7gt80jkngdT7DgfSvp/wCK0rysII/u7ywHUgk8g+nbjH518x3gjR3CE4yR/kelelTh7vMf3D4T5VQwuCbgryk7v8kZ+5UAXIBzzn69+1cVeafPfam409sXJkjaFm5AkjYFd3PCnGCfQ1094RKnlx9x+XvxVOwskS7g+0OY1MyBioyQpYc4HU+wqORn7vlmOlhJrEU3aUXf7j6y+Emq2viHRkaeLymVdjxk/Mu042t/tAV84618QdS+H3jK28P3EbJDp11IbuQ/x+aSsT46/IGDEHIyK7DwhPpmgePTo+k6k05nR2uUeJ7cxMCuM7+GBU8n1q7+0r4FiGl2XjzT3D7z9jutmRuBXMTfhyue/HpXzVfDL23s5bH+l/CfHFbGcMQzrDxTla8lrsvit+a8j+vr4d63b/tefsAabrAHnS3Wiy2Em/OWntka3l474dCVxwcDFfyw6n4p8R/DHWrvw7Dax3JspXjLyF0JIJzxz1xX7O/8EJ/2ibHV/wBlLXPgHqVu633gnUZbmKZmykmn6iWljVeSdyyiVCPQqfWvxw/4KM6jpXgb9pbXYPD8y3lveStLsBaIws2CIvusG2gjnI9Pr8DwbhYwzmtgakbp3/DU/r/HLJcdlGGzfNdKVrNttWb9NdxLf9qrXdD04XraBBLmYQBTcSD+AuTnaeeOBXRaf+3neW8q28nhNGXOCwvmDA+ufKzketfCnh3xJ/wlOiXMAgeA2t9tIYqwJMA6FSenOc9M+tQy2rfaEZT+HbPrX6HiMnoc7jy2R/KvHGPwNLMqkcnleirWevZX313uf0e+D/8AgvVeRaRY6R4j+F5vL2GFEkuU1jZ5rKNu8qbY7WbGSMnmvFPjx/wWN+E/inUJ9L1f4OTQauqoyajaazErbmAbEim0/eAdwwz6Gvxh0GAG+QMMHaMk9T74rxX4s65o2neP7y2u7mCKZFhG15Arf6tccEjqDXzUfDzLI1VVjFp36N/1byPf8PM4qZli3hcfJOCi30XbqfqWn/BUDR3PyeBJyxyf+QigHpx+4q2v/BS/TpTsh8EyHnvqK/lkQV+Ma+MvD6t/x+22R6yKc/k2a1YvF2jTRCO3vLf5iQdso6D1+bjHevqI8L4Nq9n95+yYbgfIp7u//b3/AAT9g5v+CjM7rti8FLg5IB1L+eIKj0//AIKCW93dpF4g8LpZ255LRXhmk+hVljB/A1+TUOp6VIFWa5hBJwSXAz9Dux+dagXw7csVkuYN+evnqMn2+br7VouFcGvs/ie9hfDzI7p+zT8nJ6/ifs/pv7TXwf8AFiiGz8QWdrJt3G1vYpLZ19QHdxExHs3PavkfV/2o01XxDLpU0dlaQGVlSZ/NkyFJAJKPjkYPHGPWviOS20CFlX7TEhP3QZl59cfNzXWeFr74X6bclfF8ceoJJgboLwRyRnGM7clXx6Ej61tQ4UwsXzShdeZ9RjOBOGsRGFKOCp07PWXtJNP1vJ2+R9U6z8TkksnSHVNHv0yBi1FwkofqCm89V4Oc4+teofDv9qjXPCsbjUC93aqg3OSWcKegPP8ACc5PXnrxXxBrPir4TaYrx+ELdQJBj7Q03nSFPlwNoA2ng9BzmuN1X4m6ToGmyX6W007x7SFyERsnHJPIA+lRmPAeCxtDkjCz+Z89nWF4fyaLWExFOjJfyy5k/ldtn9KHwF/aW8NeLreC5S8iYK4QvuyitwCGPYHgZPfiv1Y8GS6FrlrDcWkqLhAd2eo781/Dr4W+MfiHwlrQ8ReHmEEhxmEbvLIzwHU8MMdQentX6xfBb/gqNpmm6OumeK7eeynUYdUIkhkP94McFfx5571/PvEvhNi6MvaYaN0cXCPjFl+IfscVUSa2eyfmf0GfEnxZp1ndR6ZZPkgEtz+ua/O39of4iWehadI88ioGBAJ9T0yOvPIFfOyftr6RqdmfFFtpmpyW1yPknEJaEgn+GQfIQMYPPBzXxn8efj1B4mRvFev+dY6OkgiR5o22vNjdsTAIZyOQoJPc8VxZBwrVhWjGcT7TiTinD0MHLEO9rX2e3fbbz2OZ8ceONLhjutf1Sby7WP8AeSOx6Keg92PAA6k9K/JHxx4hufG3jK98T3oMcc8m1FzysSfKij3C4rs/id8Tda8cao1vMHtdNtZC0VvnJZ+gaQjgn07DtzzXN+EvCd/4jvYz9xAck9MAegNf0JkuXexXNLc/zA8UfERYypKcHaKvqbfgzQdc1+QaXoyvawZG5ojtcj1Zuw9/XpX61fAv4E+EPhRY6dL4C8MQ+NPiTfEOlxfKJrLTd2SDDHJ8rNGAN00p4PTGOeE/Zo/Zd8TfFiVotAKWGjWTILu+kI+918tB96SXH/AVByT0B/cbwN4E8N/DPQxY+HLcRyOoV5AMyS7AAN79T6+me1ejiVzOx/jV9KT6R0MPL+y8vm3Jv3oxdm+3PJapP+VO79D41P7Dvif4tamniz9qfxheazOzB/7NspSYF4ACtK4xgdMRRgf7Rr1DU/hF+yJ8CLG2l1vR7G2ZgRCLoTXksmO/lZccf3toFfQ+q3Xiq5XyNMfydw6Ec/j1rl7Sy8dWNx9qmZZIyuDjAY4/UfTNcPs4R+Fa+Z/DkPEDPcc1TxmN9lQ/59Un7Nemm/m3dngI/bM/ZO8KRNY6Hqaaey4UImnyW0ZA46omQPTIrC1L9un4KX0gh0vxHanBA5lCfTmQKoH45r6I1DT/AA/rEO3xDpdtcLtI23NvHKMHqPnVhg96+bPin8Evgbrli8K+DLBpHUlpLRPs8gzxhfLZR05xggelF523PuOFMFwdisTGGYUa/M/tOcZpfkzgfEv7WUOsQSReE57eWRm4eOeBwR0wh3MMn06+gr8+PiN4o1jxDry6xrLPPMMg72JVc/wrkk/Xmsr4v/s56boF7Nd6BZPBGiK/zfKyndtKbvlLf7PBJ96+e4b3xDpS/Y2uHmhjP3JGLAD0BOT0967cMlFqVj+8vD3w3yTBUli8lkpX6tWfoz2gXMbEDbwe+c+nWmEF2GzBC9enH9K4LTfE9s37u4Uxseck/pg9q7O0vIbhFWMg56ge344r1KdSMla5+gzwkqUrtaD2VmlJGVLDjPfHT6Cq8Y3YAAPSrc3yKNwJ7dfXvVeIkLheRyen6UPcqo7mrZ3E0ZDLyvTB6Y7fQ18uftAPBJ4ud2BGy1gXp7E/lzX09avEjcnO44Ddse/+FfLPx0tpY/GUrv8AMs1vC6qBkY2lR9elKpdxR+z/AEfrLPbS/kl+h8xTxh2LfdY8kHkDtSCPIAzn1A4/Wr7xnzCdm3uccU4265MgPfpjoKbjpY/t5voV1hAyACeOnSqzRtuJXJUAd+1b9usKwu5G4kcHv6VUCqzbM4BwPrSYdbH6P/8ABPbSkk0vxNqHIeS6t4x15Cxlv6mv0Z1+3xpM0eVDEYYY5/Ltmvjj/gnB4YudX8K6taaZGWudQ1iO1hAHWR4o0UH0+Zxiv7Sv2qP2UfhBrfwA07wJ4m0qNLvw7psNpaajbgR3kLRIASJB99S2co+5T6d65MZm9PDcvMtzkeDlVm1E/gM/bFwYtCt9vy+dfnHPG1bdQf1PrivhaZnkxtwCQRzwa+3/ANtOCSx8dWWkOxlNkt6oxwSfPVMkc9dgNfEciJJKEQ8Dsew+lfX4aV4Jo5J0+V8r6GBcNPNHuQ8cHnrwKxrkySPuboozwO38uK3bkbAExn26VguqwpgbiF4z/wDW7VrJ9SYS1K6qA2AM449D/OqzwS3O2CAEyE4AUE8npwM9asnaMSNyF55OMe39K9H+GMV2uqT6paXc1gUjaNJIGCvukUqVO4NuUqSDjnniueTtqzbkvoea2W4Ax/MTyOeDx+dfoR+xP+1l8YPgjfT/AAm+GmmWGt2/ii8S4e2vVdXWaGEqZEmjPyosalnBVs445PP592SfZ1CKwXbwcZPI9z/Xmvv79jPwvDbx6t461SOS3W5kh0mzvDE3lxliZbmSN8YJVQiMOwJ9aUcGq3uSV0z5HjbhPLM7y6WW5xQVWjK14y2bTuvuP0iu/wBpn/goDr/h7UdY0WHQvD+hRSRpH9rcrcSmQ4gWODzJZCXICn5VC87tuDXmA+P37XWmT3FhLregrcEg3MkSXc5ZlGAm1ZUjcdQGwQa6jxF4T8feDtLk0/xBpZeO4ka5g1KCRHtblRlI5NyHl1Q57YZuhxXj+m6Rql/r9vpNvJ5fmusYxgIqlgCSfoePzqaPDWF+Kaufj1L6OHAVPSllVJfJ/wCZ7DB8dfjrPeR23jDxxf6d55CpBodpaWzFSBlpDIs0hPbIlB6dya7H+wLH4nFNW8bLqurshjWOO81K7lRgGCs8lrdvND0+ZQiruIPTPHP3OgfCPVNQu1+HnieVLVFcxRzWy3TnYdnLLJE+HblWUEYPPPFYOjfC651i8nufGfjq3uLAEeVYabcSaWcZ2qJfPVc9+RLwe5zXRQy7Bx+CH4H12TeFXDuWtPCYClC2zUI3+96n0DoOsReDydI0tbTSBNjFubS1AjDEg8WcqgYIG7Knk4GcGtXWPE2txtFBc32jSF1TyxLHdW4O5tiAN5UinJ67Thc5Y4PPOaJrHhfwBAtr4S8HlGUgG9traLVLsjG0lX3yqMdPmznJOSa5rxf+0NaT3J0fwz4R1S81KRR58uo2zWZ8vOG8y5lCrHkfdVBXbTaWi2PunQk0oxWhyXjPxX44tbbbA2khX8yQNDejom4M2JAnA2MckfwnqOa+ZfEkfjLUJXTxA1mzwHY7faoODhTxmbaPvAnH94d67XxZ4+1bXZn/ALctdLtii4EaSTT7FK42lg6gkA8qBgnPXNfLvivxBql01xqun6ao06xXIknjuBuPC+Y/zfKpbGMnHQck4rZVdTehhmdNcafqibRqlxptuhBB33tu3O3P8Duegq9rWlNo3guPWXmt7uFtTggEwlQRrIVMqbF4aQD5QdoIznNfJ+p+I9TvgC4VGb72zIySeOCTjk4r0HxR4cj0Xw/oWg38TtMxa+ZI3JYSOdqx7BxuyST16AA9RWFSTbseqqXIetW0ukrKr+I9eslhkwx8lJZ5FBJVjz5IyMdM9Oc9CY/EGq+ELQxQ+CZ9R1OQZE100YgiUEkcBN7Y7/NNz6VteEf2e/iDrcMeo6tfaf4Zt7qZLa3kujiSaef5I0jUHksTjczBR/EQMmue8a6deQQxeGPAdsJ7W0f/AE66udQsjeXVyuQS/wDpG2OMYwqpkdznqdk2tyYyi/gPm/41RxWevWOq2zYa+tV82Mj5VeHEfGOoZME5Oc5z1rx0XEzGOM5wSM54BHZR7fzr0H4s/a01q3gvmTzLZXglWN1kRJc7yokQlTgHBIOMjFeVLIoAxn39hn/OK8+vbndj1KM3yWZ2H9qTQuuMkjKk88cnv3rVgvriSFZVJBzxg5xj0rkVkS4mb7OQgZyQD8xUHtx6V0tjCWgJUABc55wDj/Gqpx6ozlNrc72z1m4udKWZ2bKNtJH3fxHTPr2r7O/YY/ZV8Sftu/tAWHwN0HUbbSY7mCbUb69mXcYbG1KC4aGMDMs+HGyPIBPJIAJr4I0QbLlrVn+WfGVGcAjpn6Zr9Vv+CMfxZtfh3/wUb+HF5qkoittXuLzQJMkKmNQgeKMNx0MoT6tgZFePxNXnRwM5U97HVlzUqqv0P7kvh/8ABn4Z/s8fBvSPg18GNLj0zQdCthb26HCvIx5knnKj555nJeVj1J4wABX8+X/BX+9n0TUvBukaR5FvczSX9w5sozA+1EiVd0qkb+WPXofwr+lLxrex2FkZZuoUgDrj6/Sv5f8A/grFdXGr/GPwvasf3MWkzyIrdg1wFLY5wGKEjucV+V8P0IyblJXPsMVXcY3TPy38NfEX4i6dOv8AZuvapblBw0d9cpnvyBIOh79a938MftFftC6e0f2Txz4jhRAB8urXgHrwPO/lXkml6DJcM0gUERjJ9Tmm6r4o+HnhC+GleJ9bsbG5VQxhmlCyqrAFSUGTgg8HFe5WymhPR00/kjzFmtZbTa+bPqLxH+1p+1a/gxbfQfjV4l8KT/bYo1ujqcrtIojlYwqstxEBnCliG6D0r501r9vv/gpB4OKpp37RniGdCSQZdSt3BAAPOZZsE5GOua+U/wBsjWLC78EeEP7JlSa3vbq7uopEzteJbeEK3OCfv8ZHevzzuZEJxtwf4uP8/rWVPhrCN60o/wDgK/yN48QYiMdJv7z9hV/4LD/8FPdLcxr8b9XkEeBkmymz9c2xP45+tbmhf8F0f+CmV9bTGH4kXFyIn2q8lrZEtkZHym3wQePSvxSeciJhE+w4wpI7mtbw/wCJbPTdES0SQRyxsSQx4LEk5BPt/hXVHhHLn8VCP/gKL/1jxn2aj+8/aa6/4Ltf8FPdOtLSabx/bgXSsyMdJsJT8nDB1MPHzZwSBx+sGhf8F+P+Cjz+II7TX/H1gLJuDJ/YmmkqB1JxD+Ffj5L4p1GYhdOUIHAHPzZJ7nFcvqFpqWofLdIgKjjbGinjnggA4PYU4cHZU3Z4eP3IFxJjHp7V/ef0A2//AAXT/bRkt9938UdMPckaBZnB6dofx5H9K9F+FX/BZT9sj4heIZtMtPHttqkNtaPcTuuh2VuFcMqoqEQjcMElvw7mv5mm04wBeHXJzjJ7884Pavvr9hzQp9T1/VEj2qJ/s1orEnnz5QMt1wBjnFebm/CmWUaMqkKEU15HRhM9xs6ijKq2f1rWP7U3xwufDenxXPiEtql1ZQyySG2t1HnSIHYbBHgDnAUfjU+rftEfFb7L5sOtzK5wf9VBx6g5j614GLS6DzyWXlOkBA+djuIHA29eePX2qjqF2JtMDljszgcZ5z0z1r+N5ZpN1WovS7P6+p5LRjSjzQV7L8jO+IX7U/x1sYHn0/xTOdvUKkHU9efL447V+cXj79uP9qv/AITIaBpnj/VI4HYRMFW3XZIxxwwizt6d+vFei/GbVpNAZljW4hMnLmaNijA5ACsAU5xnls+1fAqW7a54quLuUgIshDFGJBIHGM55H+ff9p4GwNSvOMZa30R+U8Z4yhhqUp2tZH//1f5gfiT8RL0eOjZeDZilnAJYUSMBN7PksDjghQQAvTOSKfarrWpaYmuWimKODyZbiNyCXWR9oXYDkq5OR6cHrXk9/cW0eo3GlrDtjQrIsZIZxK6KHO4ZPqB6V7n451zx9B4o8P8AiL4hMbhtS0a3SKSNlUtHC7ou4oApkiZMAtzkDNfEUMFGlSjTjq+/cyjJJHvnwG1C/wDCPxM8OeL9ahEGly2+p3lxLMioQRbXEaNuABVlmAXkcqxPIOa+8fgf4kgi/ZL8AzBnaeOwljnEcRXydlxKQpIUcEMCCchgQc814ra6z4W+MfxF8GadMlol/r2kXFvq1sXMQuXa3kkguIYjxlhjzADnqOgBrgvhH4q+NOofADR/DeuusOmaBO9gt8ci5UIuYLVgrAEIC+1m5KgKeQK9LhfEOSkpKzOzZWO98da5DcTSSyW91PEN2VgiIGR1yXIA46np718v63rfh+4uVihmYyGRYVUIxBd2CKAemdxxkH1rttZe+1aa5ttQunnY9Qf4zx2JOBjNeWajbSW9naCJD5a3aBWJAwRvkBxye2c5+lfYwWhE7o5rXUfThJFNICUyOPmxg15B4uvjLpzWyW7MJhsyrbfmI449c4wK9D8Y6vHBG4Q4IyCTyM8jgdc9K8c1CSa/tGb7QbbDq2/g42np+NdVLTQ54p7HicgQxIGG0jAB4/l71iXFvGzA7cFjxxwf8+1b95Fskktt4PlOQuOenf8AGsnbsctHlckk4PrW9ir22Mc27v8AvISG+bGAeRjgjB7j0qk1pLbgNKOCeP8A9Wa6Ilsc8cd+vpTYrRLq6V5ARsJJOcg8YA96FoQ23qYYUZwflHcH9K6TQ9NuNV1K10q2Aaa8lSCFB1aSQgKBjryc9D0r1X4A+D/gx4j+KFt4b+P+s33h7wzfJJEdXsEWRrGXaTHPLCwbzYsja6jB5yDxX71fsXf8E8vFH7Kv7S/hf9oGbXPDvj/4c3djcvY6naAM8rXEf+husUqt5bsRkSxs23BTgnB6MHhnWqRprqzmxeMhQg6k35+vl6n3t+xj4w8E/D/9mvQfhx4G0eWF/DsLW1yZ1YubwsXuWdwoDl5CzqR/CRwOlbPxF+LerahHLp9yFd5RuQ7AMAcYHoRn0zXwt8Uvil+0B4C+MWr33jm7d/DWt30otbXiGKCZmbyUUJsYAIuGwWGWDD7xruPhv4+8P+I8316yKzsxKSNuYMO+CSSo5Hev154SDguVWSPyOo5e0c299T4//aTHiSa2PiLQreRimIpi/wA+1VGBuGc9ehAIHevzb8T2+rXN+b7UmklebG8s5LEj3yfyr+g74naRo3jbw8bOe7kFrcQmMRRxqnfkq3UE/lX4keM/AL6X4iudHV5JFhdkSVxt3KDgNgdPU18rjeWLsj6LLanNa58qeNtL2rbzLvLO3l8ZwvUnPXtnGa9I+FyWXh+Ya/qEe63gYSuOACMgH6feyM8CtbXfCd1PpEsEy5c/6rJz8ycj6EgEA+9dd8Hr+70Syu9YtoFlmtUDlJYllRCzBcsrArwDwSDhsV8rnLUcPOfk/wAj67By2R9WzxatpXgW+8b+MLJ/7LBjvltZo9hZbaF0t5HTI/cs8iAHIZyvHy1498OtP0rxT8ONftX2Q6l9paaK7kLGYuTEwkc45WEBgVPBDcdK9g+K0Xjj4s+C9R8Jm2bQ7+w8q8vbW4lEsk7qqHyyEJOFhJbYAdzgLwQa8ZsdO0bwUbvWFmlls5o0t1tTxPFExVdzg9SCWX14wT3r+fKKXK2tz6qrG+jO68BeC7228QaTe6tOUmj1B4rxdpMaLGN+9gPmCSjDRvyCCRjjnc+Dfw/Txv4heV5IJbnR4LjXbiG8UxxXCY2OUYNkvEXWQLgjgZyOKT4T/EZdV1lPC+u2UclkunX9zLOWIKtYW8ssUinG4soVVxnackEGug+CXxPtPhdqSfEldMTWXW2ms/IYlIoJpI1DTbh/FCxV1BBU55BGa8/G1cRyu2/Q1oyu1fY8OstP1y815LE3vmMJi0URx5qADg78BZHAYgKemPSv2+/4J9+DLPSvC02v61jxBc3epXjalbqwNxd6JY2qMWtgMZmtrh1kKrlTjrxX4qaHc2AWQ6MGkisnaS4lJXfyCzlAeAXIPOMc4r92dK+FN9+zt8GdE+KjahPDd6bpP2SOKFSX0u41Jftk99IeoQxSIvPACbf48V+teF+BlUzB1ZK3JHfs3ov1PluJcRbD8l93+BF8LPhbc3vgexj+GfiaLVJvFUOoXmnW98v2dNUtDcSi4gnR24kjRgWJwpfapIyK+c/jf8I9D8cTQ/AjwRGPCHjudog/hvUMpFLHCwEAgl6bZSqoinIKxbwADmvpWx8GaD+0NaH9oX4QeIc/YlFnFa3Mi24sobc5c2rYX7N50h85w2fnZMNggD5j8J/Hrwz+0D8WNQ8Q/Fe0k1nw54c83QND1ONhHfpcyMPtV2HbBIBxHCp5jMkYA3bif1SOeVamNVFNu17pq1rdfO/Q+ZhhrQcjxXxl8QfHX7F+mn4fLKUk0+3W1g026UTWst3Kpffs9Nxe6coeptx0FfZP/BGr4v8AgPSvilqUE9rLo+peNrfyhaxuWs3+yMzJMu7kSyP5iquPuoxJPFfDnxi0PUviz8UP+EG8FatY+P8Awdpzy27YbN9DGuJL2ZNuGZiyiOHBJOEUDBrn/FuveCPh9Z6a/wAENZfwr4yW6XyLDUFZHtWtnVC0M5DBhF5YtU3Ah3E7Z+avM4vySGZ4CrgZ/bW/numfXcEcQ/2TmVHGvXlevps/wP69fin8RLPQdGYWknzOhwfcHjPqK/BX9oL4yz+MPEdxazndHCzKSP4sdcYzwTzj9K4L4w/tv/FjWvB+nXnxB0uXwzf/AGIS6odha13bN7NFIMgB4ysu3PyCRVyxIr4nh+L+ieJzNNpuow3KxEbxGd2C4O3djoCAevofev5Jo8B4zBTftabuuyZ/ozwHxNlGOqRxMa8eXzkl992dZ4h1mR55X34Qltp6GvvL9iTWbXXfhjqmhwSBp9O1R2KH73l3EasMfVkb/Jr8tLzUdf8AEFx5ehW015hQQ0KFwFYAgnZkgcjORxnmvrb/AIJ/eLX0P4t6j4Pupo3/ALc0+R0COrjz7EiTB5yDskYfUEdq/QuEMvxFDFQrTg0npt3P6L8NvFLKY8U0MJSxEW53hZST1a069z9U0jCPGtuTtZvmzyAPfFXr6dJ/LRlPAYn0xkYq84hePzw6RKTjc/AJP+NUb1ovMWKA9Bkt6etftHkj+46bd9Tk7yNXZoWkWIZz33Y+neuSvpoDKYoW8xVyMHK9v1rodR8rkzSqMc5/i9ckH8q5x2ebdCXzjpkk4Jrxcc9bI+qwMdDibiSwmHlbi7FsfdIzjjNRNuiMwmZvLOcEA5xjoPSukudKvZHV7W5d4lGWUEKvX27Z7k1gtpOoebuku4iHJPzMW5wf4euPxx715V7G/LZmjZ3olXybVd+0fxcHgd8ZrVt2DBRI4yOdxboenTFc20FzaGNbaeMk7QSc52jrwD3PvWvJPqVpIfJ8uUMxxnGenQgYo57a3O+KU46G8L1YrVpLh4wynpnueADjnn1rz7XNeg0+Jrq5YBjwqrlipxkA9sfWujczyqzKpJwNoGNw9c9QPz6VxOuaMk6EkCaWX++w+TGOvt9KmUtDhr80CpqsFl4n0ETmVDuAJRweT1APpgGvgr4k+FtS8DeIjdaG4WCZvlZGJxnkgkdB7V9zRaXDb2pPlM7spDMWAXPtz0H5159rmgS6haG3uolmJXA2uPXIPAIzxnHWqw2IcNHsfA8X5AsfSUo6Tjs/0PjGbULK7iSWa9ZEjXARn3MT2wCe/qa5rxZe2t1ZLDyFiG1HIG49+cHGfSuv8b6R4f0m7263HcQurEGVAuDjscjOc1yA8M2HiKzYaF4gtJT94W9wxSRwvRRxtyc85PFep7Lmimj+dc1lWblRlujxEv5fBGcHr9OhrBvT8qlV2nnj1716L4h8I+JNDuHW+s3UA53R4kjwf9pCy4/GuGuDtiwy8g447CslTcXdn5FmtCUPcmjhbyJA3mqT3J/Ln61yevWceqWD26HYcHYf9ofrivQ71IWhZX+UtnHGcGuMu4mRsHGB/L1NKtC65kfnmYU1yunPVM8p+Et3caL4wvtGvsiQ4dB3wCBg9umPxNfpZ8NdQhuIB+84cAj+o9sV+fGn+DrzxB4tiuNNIF5HHIYyeN+0Btmc9GAwDjrX0V8N/HjaHqKw6mCqMTEwbrE68HI9uQR618LndHW6P5uzDCxw+Inh767rvZs+wdYeIRGB+FIyPTnoa8u1TZLlFXK9ye+B6Vv3WttqUEcakMrdDnrmubvpvs0RMYHpz198GvmuVnmVIJqzOK1AAAyrgt06V82/HvxA3hvwcLeJykuoyGLK4ztAycZ6HJ/KvoS8vFdi4yO1fn9+0p4hTUvHNvo8bgjTYNrLnpJKdzZ7ZxtHevoshwinXjzbLU/O+LKvsqDceuh4m8LXFiPLwWVsj1IH3ueue/1rIKBwWm52knPfArQsZyj8Ywe30/lV29hU3OIjtPBPTjNfrGGnb3T8br00veJNAKGcbjgbflyOSc9OO9f0mf8ABM79jH4VeKfgDZfHvxbfXtv4su726TTJLWZFSC3h2psdXhchmYFgVbd784r+aqziltbhblJCAp4IGScf41+0H/BPD9vbwJ8NfAX/AAzr4y8NatrOqX2rGXR30+4lbzZLnan2fyYygDBwCGzt5OelfP8AFcakqC9nsnqduURXM779D91tf/Yz/Z5+I9tJP8Q/FWta9PJGYp1nuriDsdybAuCME5IB68Gvhj9hj9jrw38IP2n/AB1Lot1JqPhvwRotzd6dftJHKsj6k32O3gYozYZGckhsN8pY8HFfoH/wpH40eIdSbU7D4Z+FZ7xgISL7U7+7uJNwyEEcbuN3YBTz2zXOftz/ABY8GfsKfsoP4Mj0nS9C+IXiUmTUE0ZGSKG8SNhHGxZmkIsondpGBI891Tsa+Ly1ucvZp3W7/rzPSxkXFKTWr0R/Px4j8OeEP2kf2q/Heq6z4jvdE0+0huZrG7srUTLLIkiw28cyGWPETBRuwcnGQM188614A8Z+Bbr7f4zSW4jiyYru3lkePdwCwZTlOvRhn06V3p8DfHT9lK68OfGz4l+G5tH07xbGmo6bqNzGLu2eNydsN/ByqiRSHEcoBIIKnOcfqx+z1+0V+zj8XU2/G+DQ/CV+v/HvNBpMMmm3THuZAD5Ljssgxk/er3MRj4xi5JX9DipYWV1Fn50fs/8Axw0X4E+If+En0/w/Z6rFqdibcxy6jeWal0kBeRXhniO89859a+pT/wAFGfh58M7m48deFfhD4V0bxDcJMp1mFhc35aRdozM7vKSOgJfnvxX6PWP/AATe+FHjfx/b+NP7TsdbsLiyMckdvpdtLpqK7eYJI2EnExPXYOnXrWxff8Eqv2SLdtRv9djimEURYmS0to1XdkkZ2YUAdMfrXgzzSg5XnE9WGBqKKSZ+NEHxY0z45Rav8U9N0210k6rfyvNb2KeXB54VfNdIwzBN5+YgHliT3rg2T/SBv6H6190/tR/Bf4NfA3xJbeEPgRGItKksBcyKE2AXBkZHPEcYOVA5UH618QTqyyYbjB/P/Ir7/LqilQjOJ8Ri7xryXmfox+zF+1z8H/gH8KLXwx4n0CW11S4mkuZdZtokU3CRyuIkluHI2+TzhSduD0yc18zftu/t/wCvfHjQLbw7o8S2WiWE5ubCIuHbUr6NtscrKAfltwxwikq0hyCcCvkvxv43vtGXSPCNlPe6nLrEL28Gg2QkZr6V7ghVkC5yhPGyMF3PGQOvunhz9gL9vCX4j2/jTxF8IZtQ1A26yQWM81k9vAuMK00RuFEbjOEiI4IzgsCa+Rr5XhKGJeIn8W6u/wBD6vDYzEVqSpL4T2T9jnxl8T/2OvBX2nSJ7ew13X5/t2prfCJ43O0rFDKx+YBQxLYYDexr9bPBP/BRm3m8P3Ovaf4Kl1PVGj23F5byxWel+eoAV5ruc7Y48ZBAaRuAAMmvy0/4ZY/4Ka2MwXw38ILCxbOEeFdHicH2leSRgffr/Op7D9gn9qn4l+IY9D/aR8WSWyqn/Hjpd1aX14snTyv386xKAOrLEeeme/nYyGGrNSsr9zelOtTVr/IZ+0v+3h4h8c+I7eCW6j8a+IBK8ul6RpsE0miabMOkltasDJqNwhORPOBEh+YKeta/7FFpb/CL4sL8f/jj4fn8bfEe8mB0S3Fx566dPKDukdNjtNfHkBlysIyE+bLV99fBf9gCX9n/AEO7vPAum6nZyTqfP1K6lsxqE0ZABX7QrSTBTgYjQhc9FrR8ZfsjaZ8NvCuvfGbxrpdxHYaLYyao8h1Ly3iS3iMh4iKN5jnC53cZAxnObpV8O17KX4GFb2ukkfz5/wDBRW1+FXjv9pPUJtE8Ef8ACL6pHJNP4ihS8upFvNTuXE8heOZv3RRSAVVE+YtwBivgC78C+E9ubaw8gKThEkIK/XJOeele2eJtQ1rxHfXniszCe51C4a5lNw5L/vWLHczHl8HHJ7dTXm9/JMLeGVlwz5U/h/8Arr7LD0+VJHn8/VnKPpOnaYn2e2iKAINxA5DHjJPf65NY0kD2AM0Lgxg+uM5478/lXR+K2aCdGi2rhVBG4ZPGeR1A64BrzHxLeG8sFt0b5g4YD6f4V0xVzKT+42tSu0gcwX+EDY4ODlT0z7V5zqUsNzLvgGAc9OB+A9aivtQvNSdGumyyoFXaMDA6dOlU42CnLjr0FbrRWIUtDVtoMsDKMnrjtVZmE03lKQqp1HYHvz9aJbxI0GGwScfTP0qn56+WI7fhRxk4zQLbUuRxqJSpJ29Of047itzT7eeaQRtkFyMY5yegGByc54AzWDakONzEdARn0zX6Nf8ABKrwX4b+If8AwUM+E/h3xfNbx6dFraXjJchWilltI3uIYSrEAtJKiKue56HpXHj8V7GjKr2VzowlPnqKHc/oy/4I9fs/Xn7KfwSvfEOueFrqXxR4pZLvU7iNHa6htFGbeyihaIZZcl5gJP8AWEK3Kiv190D4qwarK3keHtdEks7KzPaJGoCHYC2+UEEAYYY4PTNfRT3yssl9cSlguZHZjg+pJOf1qtpllqcVnHNdMjPt3M8YG1iecgdefevx7FY5VZOco6vzPrIUWkknojItPOfTpXlWSFslEDBd4LfxDDEcdcn0q+0KELHLIGGMFgDyfX61cvof7RSC1uozLGZ43ZgduzYdwY45OCAMd8+ldC1xAJArNkn2FeZKTudHKccth5eqkRhTMsA2ZQ7wm45wx/hJxx681sRQ3buuXA56bMjPvzWnBfLLrskaXQdI4EzBtACsWY+Zv6kkDbt7YB71rAReYJFfj1BBpeRO2hx1pZ3tnZRxRtuyWOGwxGSSRnPv6+1RxtcwyQXcwHlo20gLliX+UYPYZ6+1dLYW1rDY+XIqRfO+ERtwGXY5z6tnJ9CcVFq80FvpM0plaNUTIeMBnAUg/Kvc+3enbqht6ENzby3MDWhDeXICCfrXyb4d8Kah8J9H8b+HdNiUwu0uq2+5cKRKMzIBxlQwLYH97Havs9tQRlUxYA6Vx/i3TotRMN4jCGXBiLyYK4YYAIOQQRkEV8xxRlrr0OeO8T+gPo/cbxy/MZZZiX+6r2T8pL4X89n6n52fsWaaNJ8Ha5aW4ZYItT82JSCARcDe5UdNu449sc17p8RvgTH8TL64vbWGzuDfxRxyi53xSRywArDPDPGrkMEby5I3RkdVU8Fed3w1pmk+Efifq/ge3RA11YwXyLCnlxBfunYOm52BZse3rz67p94um3PmuDg/cAPGMc57Zr88oYl0avMf03ONNSqU7aXdj5ymn/aY+DOhReHfi/p9jq2m21vssL2HVF8yVQuEWVfL8wiPplwrkDGWHNeD+FPibqOhav8A8Jnfppeky2haS2llllupWZQTuEYWMZxnjfX0l+0FN4L1+wOr+J9PivLi3Xy1kkOGCKDhc5BIBPHpmvzG+DmlaN+0n+0AfDFnp0kHg/wurX2uSRNI7SxR5McP3mba7gBwvzbA3GOa+vw2KhKnzpHjUMqcp8jlY/Yn4D2+qaLoEnxGu5Fvdb8Ts2q38qrtADxCKCHAPCxQhRj+8WPOTX8+n/BTb4eajf65H8Q5/L8iOR4fLBJLGVsnGO47g9q/oU8C/tA/BnwtGdV8Lazp+vWMdrJBGLWaORUZgRgqh+TZ2BAxX4I/t7fHP4caz4Xm0yzuUabz3clmG2NQc5c9BnkDuegBr0OGpSjjIVI73/M04uw9D+y69Gat7qs+9uh8XfsK6d4W8R+MNS8M22pvZ6kESeGD7ddWkFyseS8ZW3dSXBKyLgcYJPFfZ37Q/gPVNO8HT6zdpYTwwqGG65nuJdy46C43Z6gZzxn3r8a9E8baW2s2ev8Aw/lnttQ06UyQXqRmHaw5GwkguAeDxjBINfob8Q/jrafE/wCGdjrNu5hv7pQt5bZ+WN1x5gwP4GI3L7EDqK+/zjDVPrUaq1ifg+R5lhFgJ0HpNa+p8SavDcSXbyTHJ5xjgKB2A6AAdq8f+JOm2epafYS3al0W4VW452nrx7ivXL64j81owc4ycnPXOf8AOK3PCXwevfjt8QvDXwnsZWtzrmq29u00a7niibPmyKpOCQucZ4BxnjNe0sZye9LY/GsxpyqXa3P2D/4JpeBdQ8Pfs43fiq6s3tT4s1aS7tjIu0Pa2ka2sDp3KFlk5PuQO5/QXR7q21JHQPskiJR1I6MPXr+FbGl/Dbwr8K/Dll4L8HaZd6PY2cccMMN3dSXTusSCNWLSBQnA5WMBAc4HNeQ+M31Dw54lTxFYputrkATL/txgAD23Lzk96+j4ax3tcFCtFaO/5s/5Nv2hmWrFeNme4XFv3nKDh2/hx930tsesSxTxTCMHGB19a0Rcrboks7ew/wDr157pvxE0jUbZ/s4dJI8bo89M9D19BUw1k3NqbknbH/DkYxXuuqnufwo8inQqtNWsX9T1JnYyEkqex46VyNxP5xIR8A9vas2XUXnJBO4dvc1UuJ/KQENg9QOuPrWM5X2PVwtBQkm9zN1KPa+ZMH07E1xN9eHcUQkDoK6LU5JZQrSOdp7DvXnOu6okTeTKcA9D0J+lc0pPqffZLh/aNWR5/wCN1N3YSwGQBfKk64xnjHHTI7e9fMnjvXJLTT2sLAtIwjbIAyCTgDJyPTgZ4r6R8QXsAtZBJggrkBsc8gc569elfIXxc8ZQ+HLKVhEsmwMW246cBecg5z2rKOrP6X8OcDLnhRjG+uiPjPx9eXjlwqbS33guTjH0J9/z5r56nZWdkuOdxGcep/zzXo+v+Np9VJZLYqVJDOHwOT2HJ59z1rglv7aVis6jvgd/zr1YRskmf6CcJYKeFoWnGxnw2kMrnnofw5+ldV4Nhkbx7okNoqSN9sV1STBU+UrSc9f7ufeszzrFI2G7ZjPBHPt9a1fAF1pen/ELTtR1i4s4obVZpC9+3l2/+pYDcxZBnn5RuBJ9aitdRPr69SU6M5xW0X+Rl/FPV5fD/wAQrjVLm0hadp0n83hSy8ZUBcDDY54z0/HZ+OP7QWjePPCcHhjwpprwRhozNNOcufL+YbV9QeO/rXmHxy+Ifw/n143EWp6C5iUACwkJfg5zhGYA88Y6juaueBLTwJr+mL4nuGE+nrzG8bZaZlwGBY4wM5BzXjYyN4qbR/d30VIzlw9PDV3bm+zLs1ZtX79V0+Z+2n/BEPwm/hrw/wDEnxDqHyx6lp9i6PnKokDzAK3+05ckAdhX5Dft1eN1vvjbrt3GDKP7QnEAB3GUrtVdo7ouPmPrwK/Sz9jr9rrwP4G/Z2+KWl+bb6VrAEIs4pSqH7G0PlI8a87jG4f5RnDMp6Gvw81q5g1nxFc65q7NcXE7yP8AvyCI1LEhVXOABwT15rwuDcnrVM8r4yonFRSWvmf2L4mZ9hMPwhgsuw81LmbejT0W68tTs/gHpl5J4U1G5vAQZ9QLhWO7jyU56nBOTnnOetekXNjHFcbWONp5yOK1fgfaxXngm5uEX5f7RmXA+78sUPT866O/02OO5ZpFyOoP/wBavtszilXkkfzMqqcFIzNKgRNTUEH5EAB9a+D/ANopopPi/rcTAMVeAdcn/UJ2P1r9BtFH+nbhnaQOvrX57ftABJfi9r7BNy/agmfdY0UZ/Ktcsp+8nI0ozai2eS6Hb2EN3LdMoAWNgB8oHJXgfTtVS9FvJdsV2cYyfw+lVY0ESXHl8gBevb5ulV4lypeTk5BI5/D6V9Co30NVJrVFkJbkyqQCQeAOOO3H+FXbDSIrxGZ03ZcAgeoHX2NUpFjgjLvgFgDxXceF5bf7GqsRkE/e7/U9q2iktCXXnHVSZFpiQWV+tlqIJhmRondflIyOGYcj5Tgk9CAfx6ixH9lTvZXAUSAA4XnIPQgjhgeoIPQ1sS6TYakhYqQQQcgk4BHpwcVRi0q7tQI2dJI1BC7hj8fr+OKlxs7ozqV5y0kzstPe1YqqtkY9MHHeuf8AH2qW09vaaLAyb7q4RGJIyFB696gmikIChnXjgBlI/HBrIsbfTrXUodWCG4uU6SSuDszwSgGFBxxk5I7GupSlayONW5rnrchRpmXOF3HA6cA8ZxQ9wFUYGQAQePbtzUOzdgOSO3TvSyRiQGJTywKj6nA/rXiuKvqe/Si37q6n9B37II1jQvgZ4csdQDRssKeUoP8Ayyf94M4PHLHg/jWJ/wAFC/DV38Qf2eIdKt5D5ljq9tdMx52qUkR9mTy20gAD+Wa9O+BWpaXqPw70l9MURLBbLbtEv8DRfIRjpyRnPoRXkH7XkWoaj4Z0mOykc2sV3IJkXOC5QeWT6cBgOfWv5zjOTzdTjo+f9T/f36Q+ZYbhbwGxeNjS9qqWDjFWSveUYxvfsm7s/EuX4cQvfb5eXY8buoAx17V6Z4W0NrYotrEZJF2jYBn2Byfwr2620KJ2fzFz3ORkZ7EH6V778EvgfcfE/wAZ2/hrTEYW8gV7y4jGPIt8kPIT69VQZyWI96/Yk21ebP8AjL408VY0cJUrYup7sVd9j7H/AGJ/h98RJvhSt5LN/ZthPfTzQD+OWP5VZ0GMDcyldxPY4r7lgs/FNgirdBb1FB74YnscdB9K6vR9D07QdKs/D+iJ9nsbCJIII1OQkcY2qBn0Fa0iiNTtY/NwK5pu7uf4t8f8cVM5zWvjVTiozk2rLW2y131Rz8GoQyKolJU9gw5/yKSa7txEFky3cBe+PX2q3dQQyfPGuXPGf8msaS3Kg/N/iaUZM+awtBSacjhPEOrLHE0aw7j94H/AV8++KdX8Qz28jWdkJVUbsFBu4PAyTgGvo/UY0XKhSTjrjoa861ixuXg2Q5JA4wM9PY1K0Z+p8JYijSlrDm9WfD3jnxd4jS2aHXNHjvIzgFGfa2AeCSudpHOK+OfiPpXww1O1WbQra80q9QElXcXETMeeQVVl9Mr26g1+j3jzS9anh8vToHklIZSVwrAD3JGOM8/418UfEDwJLBCbqaEglQVxjd6dFzwOh9vzr08JC+rP7F8M88oRlHlfs2/5ZO3zV7HxHqOhhWMgyrKcDj16VY0tjahHkzuHcdvrjrxXoN3pklqu2Ydc4Hc/4VzF3bSwMNycMcZ5x+PpWlWhyu8T+pcNmrqw5WzfMiXKDc5dOnOeB1qvCzBMq2FB2gZOeKpWFyI3WKQsV5x9fatFgGzLGNw9e/41rHVBJWRZwzD5Two4zxXgHx3tJItT07WWOfPtDGgPVvKkIz+AbvXt0ZmWTMrsQOqknn3xXmvxj02S+8OW10uT5E5QkdkkXP5ZUfjVq7ifpPgxj/q3EeHvtK8fvT/U+RnafIZzx7f1pDkLjAb1ArdGmzkHaOnzevFVJbO5RF2/xfp/iO9JH96eZFbxDyiAqjA/Sq6xYCleoIx+P8q2LW2EcJHJDAYPTPPNLFaPId8YAXoMjPWkr6lwkz+jf/ggF8KI/iR8VdBsJowbax1y51u6VhkeXp0SFR3GDKUHJ61/Wr+1vetB4H1G5bqImJx16HP41+JX/Bsb8MZLf4SeNPi3cxkLHctpcOVx88khmm259FRB361+x/7at69l8N9Vuk4KQSH/AMdNfDZzW58VGHax6mCikuZn+cb+2FdLd/FQHccCGV+T133MpBPvgDvXx5eDAV1ByM89e9fV/wC1RM0vxXuBjiO1jVffLSHp754r5YvgQI0PGM8d8f4V+u4T+FE+cxMnzNHK3CbZAxxx8pIHU/nWZK5AEGMDG7n+X4VsTMpLQyDcD2Pc9aw5GZmKsuFAAyTySetayjcwjqUshm2SL93n8q+hPh1pV5/ZEZt8DdmaTdgcHoPXpXhthbT3+pQ2cSndM4Q8c47nuOBzX3R8OvDay6Rq16gjWG0syyiTr8uAMepIHAFeNnWJ+r0HV7Hp5Zhva1VTPhK7iksLq4t2U7opHBU9yrHAx7/1r9YfBFnpXgzQdF+FPiW4u7XT7KzSO4mjYjybqYG4eR4gwBCzOVbgkL1BxXxF8OvBUfi39oO20hozNb2lwdQuQOnl2wWX5uvWQouOhzjrX6Ka1aul1EPE2kreafqwaW3vEYq8bIf3snmrneplzuRsHjg4GD9BlbfJz9zxs1a9ooLZFTSNN8W6PF/Y0l1FfWNvK0oEMrNAGfGWiQkbd/XgYPWvSPD09npbXfiCcJIkVpNK0Ql2fOFMUShsjbmRw3rkcZ6VR0xWuLSK1tQsSwhRnnJXAHzHqW75PrjFcr4k1vT47aOK5la1jvLtbUTmMyqEhQu4KJw43sgdTkYwa75aRszzYU7vQ0Lfw1o8Jj0tnkga1hUsL6RJByA7spUcjGCCc8DmsSfxf4NsyYba5edm+8bZmRWwTg8kLgE8cdOOlZ/h3S/D07tfa3ANQhlYiGWMNGIg/I+TPCgdR717Ho2i+DbpW/sywXyYycZUbNw5+8cfN9e3eueytc05EeBT+INJ1FiIpS0n98KASM+qhc5GRW3c+OfHcFlC2nX92IZAFVY7qdflTopVXIx25HsK7T4hn4R6RYJd6xIljLtCliWPl89doJzntgEYJ9a+MfF/xxs4ZZ9N8KtJc24+VJXOwZXvgYIB9M1nJpGsE77HdeOvid45h0qW2k1m7CY3ODdSOeT2QkHknGM+9eA+IPGfjO+0JNEvtQn+yXLieSHew81lbgyDzG3ANwM9NvSua1PxfqXiS6f+0dqu3O5QRhRwS3JzgdPfjFdx8Mvhr4w+NnjK38PaAFQ7UMs7g+RawLhA8hH5Ko5dvqTWcl7yfY7IJRjqavwU8Bt4p8UvqF4qPaaUguHicjdJzhAASMAEbmboAMd6+jLmXwr4V8RS/EL4i3aH+z4LeG0tygdmd4/OBVeMk79uD/vMcYr0L4v6h8PP2aPA8PgLwO4bU7qAvc3Em1p5NwKmWVjlVwSCkYGwDjGck/mb4r8eXvizWjqmuTPMuQIogMBY0VVUAD5VAVQOvAq+ezuKNN1N9j37UviD4x+LviSf4ha032LTtDtLs2iKT5VvP9ncQEHjdKGJOR0OAMcZ8d+2xabbtDCfOEYARmAbgc/xZOKl1z4raxr2lxeDtItIdO0qGJoI4F+YlGYPI8rnl5WKj5sAADaOK5COBpYw07s21CSOzY5wMdM1HNzPU3p0/ZqyOQ8Uais80dnGp/5672Byd3XvjiuYA+cBexx0/wA/hWneStMrPKfmJ6Y457D/AHazjuUhckeg7/WspRu7nRB2Re0rMc7RouD7+ufY/rXoNrCiNtc8Fu+f8ea86sphDKkmQMcZxzg//Xr0eaRFKTRnIYAgkf4dM10UErWIqaEmosIJUlU47HHHIGc19O/sXwDS/wBsj4WeIo2MEieLtHdjGcH57yIHB6DJNfLkjPfrGrgknjGPU44B6+lfpP8A8E6f2efH/wAcP2tvB2m+AxHI3hq8t/El+zZ3JY6XcRSzFEUM0kjHaiIoPJycKCR87xdVjDCSUvM7Msi3U0P9AH4rSWenaZqF9qkqxWtiJGmc9lQnJ9+nAHU1/KZ+2j4qHxP+PEmv+W0dvHY28VujfeSIM7D2Gc5wOhJ61/Tf40iv/jD4cvNG1Pw/rFpY6lKHkdoCpKh9+3Bbdg9DgV/Ph+2/4W0jQv2l9X8MaEjLHptpY2zxMgj8t/K8xkC8bQN4681+Z8N8srpbn0mZy5YXPiHRtDiTegiLK6kEnnr2rxfx5+yh4F+I3juXxl4n1LUIFuIIIpIrYxrtMCeWGUtGx6Dn5q+zbDSkSIpGMjv3rP1PT2TKt0GfoRX1tGbpy5os+e9onsfkl+2loOn6FH4F8JaEZDZafY3ywmZt0nliWGJN5AALYj5IAz6V8D3thMsvzDk9gPT8elfor+2HbtffEbR9OIBNppIZgvI3TXMzAe2QB9a+Op9ECSeUiHkdTyOec13KeprHa6PG3sJyxIXGMEH3/piorbwdfXURuUj3LnoWIz+PvXrn/CPB4/LQYJBGcjGR1yO1dbo2il7NQoywXH4itLkynY+cbzwbqagFIvKVcDajZyx6d+/1roNAttQ02wMV+S0jSZG5s4XgYHOccdK+gLvQlSz2Mqgk5yOfoK4KXSRLciEH7xAXn17ZzxTuSpXONj0v7dNulbaM8j1x/XvX6KfsVeF9SvGuRZQPIt/qVnaRBQcu4+8o464f1718aW2lJvA2HaBwT19x9a/er/glb8P7q98PXHi7T7eOa602O4a2huQwh+03Luu7K5G9YkbZnuc44FfE8e5xHA5XUxM+i/Hp+J9RwflMsdmFLDw3b/Dr+B+ini6wh8NeJ5o9AVI4LSUobdBiNowAF2egHtVPX9FkSw/tvR8tER88R6oT1yM4x9OfrWjpvgL9oHxBcm5s7RYbCFm8qKZgJtpP3I3ZCox2D9scjNcH42t9R8LRyDxRfywXIBQrIogkBPVJoeQy+jKSGHNfw3hpc81yyu321P7gxC5YW6I/Nb9ofVfElpdSyaJPPNHvLGwhgebP955ZAdsaex59O9fMPw08P3+pwy3YUB5naXaBgYyRwT9a9Y/aH8eCLVpPDFjxFMZDcPGdqyBcYUEc8H047c81c+H19pei6BYaTrMEyyXEELx3cSkwBiN2yTA3qMHhhkccjvX9X+Ha9jTjUkrO2h/LXii/aXpQd7v8tT//1v5NriH4faDazSyXjXmpTr85jfciYPIOAQScYHr1FcfqWpX9/o0e26mkhhncQK7ZVC4G4LzwDw36jvX2j8BvD/wF8H2Lx614aHjXxfdWitbabNj7NamZDk3DfdEsTAkJ1C89eK+cL3Rdcg+Jesap4jt7WHTLySVbu1sBlIo8ZDWgX5Q0RwyZPIBU8E18xTXJJxqSvb+rHLTSbsz6r/Zt0bXn+NPwf8W3FybTTNZvJbeSVcTbPsULyS4XPyrJGShzypLMOgz1n7LetJ4v8ceL9PhuJbx/HTiGz0xFDNHqUDy3yzpkjaEj3RPtHzByCe1Vfh74m08/DvxP4R8GqNIk8Kwpq2nSxkzOwvYVt7meGR8t5d2r7Sn/ACzZ/l6U79j/AMP6/wDDjwz8UvjZpMMbz+ENJWxtdyhla6v58eTuyGDC3gmYlcHH6uhX5Je0R3RWyN26khudXlhtlYDaSV2nIbqQc88d68u8banBBqlnG0Sxkea2cjLEKBgAdMAnqa+qvF58Ia3oeh/HDTLRI9O8V6ab4xQkyrBdxOYbqDIOSY5lOQfm2svrXxFZavput+JZNbu/KhhtrdmOTgJ5jZUKD1OF+vevs41OaKZMpdjivGM7PGZJlZcnIC8HHHXNefaeZLhgswZUIbG0gEH15OO/evVl0bUfiPrYs/Dsck0EILySnlQqjJ3E8LjGMk4PGK8q8Vavo+iyTaFZ24uWWMqXB4DY6hvY10UtUZ3PK9bk2ak7EBk+TK8YICqMcHgkDmufkkxwo2j0H+Jqzf3CT3BeEYUgEAjuAM/rms/cc5BLeo5rpRNrO6BTyvGVJ5z29K0LaPYkYcn5RjAOAMfWqMADZMh5HT+datttJ2+v5YFZyY7Ns1bSXy5lK8AHB4FfvL/wSJ/aUlufFOlfsm/ES7lvdC8Qoy6N5j7Tpt+odlVH6C2mKgMpzslww4LV+B0huYbeSaElZAuFAxkHIH9a/Tr9h2/8K6P8SPBVwLiw+0xakkLuZ4kukVlaPy1SVl3lmO7cpLrngHkHmxWYSwq9tDdCqYSFeHsZbH75ftv/ALOOm+OPhuLPU7T7R4ks4orlDFxIFj+aZAAeWaMEp74xyBX5lfCu20zw7Z2t99u+1QOConlADsuerA42tgAEHnI5z3/Vz/gnjr918Y/FEPxt+N98bjxH4j0j+zjbOoEUU+mTFDLFtYrm6hVZGGOGDY4OK/Pr9oP4R+MvC3xD8ZxT2S6fp8F0ZIkXjd577laNV+4jLx6Z+tfr+UZhOVCE6i+JJ/Jn5LiaCpVpUk9nY9/8U/Eb4QaP8K7jT9F1JNR8WywRT2lmh2CSJn2SbXAwJEPJX7xHbFfjh4wkv9Y1WbUNRlLXO9lfdwQVyMEDuOnSu9+IUdwJNF1Tw/8AM0MZYSRnLK+QCc8EEfnXlzXcNy73lwxeaQHzSepckZJ9yMEmvkc5U1VbR9HlFOCgmzlr6ASQlEOCMFWPqO5qj4f8UXnww1iK+0e1W5l1FxF5MnCNEgLSktztGdpLdgDXS3CxuMQjJPA56/561X0vUbbTrmTzpIoxKoid5IhNsUsCx2H7wAH3ehxXzuZQlUwdSkld2enc+mouKqRdzo4pPEn9ojUtHlkd7i4e5ZyxP724TAdmJ3CLGPKByVUknk1g+Lwtv4jgn1a8Y2q2P2Vo5lLlshnXbtxwrsfmJOSeeK1dFudG1lJ7bwTcz7vMWYvHtd3kh39mIGGGQV7LjAxXm+q+I49TurrVZ7jfudrjy4zxHMx+ZQDnYpbJHO3PFfitGja2lkfS1ZuWx638PG1C30TWfE2uRiKSz04adZPCQTA+qSqGRUAO9TFFIcc4+bsTXpXh/wAVQ3V9qVhNaJaX0EMCqLQKtuSsfltKUyfvKqllyec+lYN5JF4a8CadpemIrXmpj+3rg7grrbSoIrPKHuyCaUDoquD3NeRXWvf8JJ4G8J+NPC7tY6odXvdMdEkBiEkLW9xaPIX+UhnlbIYsB0+7xXn4ih7W6eiIpVLR0O88E674O8PeNbV4nji0a9Ekl8+1ZC4hRi+F9SflUerV9NeHf21P2lfjPpmteAPDngu2vLqbQ7bSbqbTJpkmFpb3AZJTHNKySSElUYZO4cEYr5+0DwtYeMdT1Hxf44k/sq41pHe5j2bEtZ7Us93sCHaqzlVIKAgbsDg4r9Kvhx8O/g18I/hzonjb4IvdeJNfvtERNWuZV8u1S7mmYr9liGHuPKmZFUsQxUEFeM1+j8C4yrDEKnSen2u9jws5w0JU+aW/Q+YdT+JepeHvC+geA7u9vfDGu6jcxmHVba28l3lWYtPFeWwC74xLJHHlRyyEkMirnu/ih440DwrpHiDwL8Wbe1i1HQWi0y18R+HYY3t5LifcBLKgKxyMMzzl1XIJjDZKg198fEH4deEPjDo/g2y8d2d2kOl3Dain2R0jdbp4owBuYHd5XMmzjcUAJIr8xP2hfhN8VPhZ8ZNF8HeFdTn1PSbtvOF5HbMxeMz+S011bYKyPHCg3CMkKO65yf2jEQcKnKmfJ4bEKdos4jwb8DfFXwt+HcfjnwPrCudZmjuIdZ0rDyQ2lqzNH8qFmRl2NdSLzkiBcktXhXhr4k3/AMd/ijFD8RtKXxDomlNH5ayL5N0ltEwitrcuuMtM+PMDDqXY9OPdPjh4++Flr4bj0/wTFN4FudX8y2nuNJmkkt54ozCxeWDcAqbEiiZhk+Z5hGRXD+Evhb8QtA+HDeM/Gmni/wBIuEe7vdQ06VWuEjeLeCxXJbZa9iPv3CjOTWUqrW53xh9o9e+LfxF1RPCL+BvhT4oh1sasBLfaJqkZDpC8n7qONnxu+0SASBV4EYhXoOfJm+F3gzwp4IuLHxZKfBuq6QZ7jUvtCtLBdzEBPKhMZyuWAtIxyoJmYZAyfmzwt4R8VfEbXr/4jeFrwX8mmP8AaYo2YJPBM+TDiMn7tvGhb5D0jAAqDx98ZfiVb6xB8PPGMcXiJo1gEtnqis8sblNsUG7ht8asSc5/eOx61jUfY1jDWx9Dfsn2fxb+G3xbh+MLtPY2UQllN7AwmtJ2kj3PG+3IZUiJIDKPm2Dvz9cfAnVPBPxb/wCCj9z8QtA0i10ttIsL27n/ALNLfZJrsQCOaRU4A3vM24DjI4zXxh4L+M3w6+GOjJqXw41K78I6vaIkkVjf7pbC5uMAoVbLRlZHJkOcERxIACCc/a/7BGt6db/FKy8deJNKt4Na1xXsotW0+UPbTRuC07TRqx/ezTNFHHkbs7uwrkxq56TP3T6O2OpYfjnK8TiF7qqRX42X4n62afPfanqQYgCBDtLEbRn0A71uXUKQv+9jBXADDJA69BXQbYQ4hCjOCRnrmsDVrh44WinUptBG5uDn0HPWvMjDl0uf9FcaqnP3VY841C6R2aKC1E2Qehxj656fU1xsmpNAkkVtEI1jGMIS/wAx6jk8/n9K0fEsqwJLCCCG4KhSx/Nff61xa4SMb4csqORGMADJ6nHJ47A5r5rFTbkz7mhFRikaMETSQgIHfcRlpiFCnuAuf61dNraRK3ls80jDb98Y+X2XA9jXK32oiKw2zIZXH8SjCDJ6AZzx2qOwWe6tRLFZHDE/vHUDgcHvXHKV15lyV9zfu7YJGHZirf3TgnBHYHrVuG3RVSSSKZTkEKSg79SASc+uaqQ+XDG0TCJnAKgAfdHpweCK09GtJGtx553bWw3OAW9cdQKS8y6b5UZrmMTOERlVg2MdeD0GDn+tUvJ0W5wXlkDlfmMhJxznjcOgHbNbt/o0vmi6sgsKIpj80kMoyfTPJrm7u0Fu4L7HG8kszDJ9AEOPxwKzRvOkqkbHL6t4i+GtlE73GrWsbAAHzmdMAHG04Xj8D9a5RvEvw8mjX7LrWnMDwqC5wSD7/wCTU/iDwj/apMptkliJGOByD7exOTnmvH9R+GujaY7TXOmE7GAIWMjB6+hA/KrlDax8Bm2NxFGpyqCsXfip4Fh8UaEX0yIXBiDygW8gfggYOSSWHrx0r889d0XVNCvGsLy3mgPOQ6sB+PbNff01p4cn8y3tLcwggAlcgkDpnGCMfWvFPiB4KYR/aLS4lbG1GV3ZgOODz0rowmK5HyS2PxTxE4bljP8AbKC95b26nynFr+vWLsbK4kjAGPlbAPbaAOKxLnVZ92JIucE4Hf2PNb2pafc6fK1m+fkJBx0B9q5u4eTeFkX5upx0x+NepKlpzJn84ZhUmvdn0KTXBlBAAx2PX8R6Vh3sENyMgbQCceldDI0X3yOAeD1z2/yKoiMAYYckmuV6HxeOinuV/h7p89p44tXK4T5gCOnKkf1r5I8feKNX8LfFHxNDpdwVxqVwShPytlyc4JPOO9fe/gDTVk1aW7mBxBEWXnkEsFGfYjNfFvxzOj6Z8TNZjtdAhuLt7pzLK7lt5YK27buwM+np+vLhqUJzkpI/hnxpx8qeeL2DacYr82ei/Cj9o7TSV0rxoPscgOEmwTEeeFb+5gd+lfUkvjHS9TthNpzJcQsMh43DA/Q5r8idVuLy6nDXMCwbCdsaoEA4H51miMpGTyu7g4JGfrg81w4vhalKfNTdj5rLvEOvTpqGIhzNddn8z7++KXxw0TwrYy2+i3SXert8qRxkOkOerysMgbR0TJOeoAr8+7q8uL6eW8vJHlllYu8rnLOxOSWJ5JJNSRxrs+Tgj0H8xUDkxqI1UZ/rXrZdlsKEbR3Pk84zmpjanPPRdEXLN5BNgA+XxuC+n9a3ppZLhjKw5PGO3HvWNokaG+Eb8gjocg8dPWtq5WZZ2aNiADgAgYHHU17GG8jwq6IA8ywNIg6KSAe9fsZ/wQ++D/xO8WftQwfGHwnZRNonha3ljv7q5MSW4N5G8aRNLK6hN3JLKGbAwAc1+OEplS0ZgeRxnHr3r9Ff2G9Z/a28TeD9V+D37Mdlfm3ubuObVrixhKrCkg2RvcXEStMqAhtqoCevHOa83iG31dxls9GdGXycJ3W5/Yv8V/8Ago/+z5/wTg+HOraf4YvB4s+JF9FMLKTfkWMDdI4EOSgjLH9/MA5XhQy1/Kd4V+Ll9+0z+1x4c+KX7R0EmreHXvWnNqWPkzxwbpPJjVjkw+Yv7xv+WjZLE5NfQXh7/gmf8TbvWI9e+LX9s6pK0geS3XR7lbdscnfJPIHmJ77iB2rv/iX+yf8AEfTPHuh/E/wvarow0aEQQWl/pVk8UmCQqpZJMqkgN/FuOOe1fG4bDUYQdKkrJ/1uehKrOU/aVHdo/VPxD+3N4F8ZaDc6drPwy1TXLHUoxDPBLFbS208XQIY23KyjoARgY4r8cPjZ+zJ4N8QSz+L/ANmXwP4j+H1zNLuOnu6XlgwPVYoE3S2/PP32UdAoBr221+Bfx/1Ux3HiO/sbaCIYjitLDToUG77xK/aBjjpnOO1c/wCLv2YvGkNi+o2niCxv5VIC232mOKRgxCkkxOyDbnJz/CDjJwD0YbBRg7RMq2Ib1bPk/RLD9tD4SrDeHwtrUW11hW60/wA62kLsflVTCyFi2OjIcV9TaZ+0h+2xHp81lfeFvFkn2xVSTeZXL4AUZLxOQcd89utd1o/7LHw/sraG6+IPi2Ge4VFJTTHmcB/4gHliYkdgQvNeu+H/AIN/shQ6vBp93fzSTSHISe6vWBAHLEQWwI/Aj0qsRhorVr8CaeL6XPjD4g+NvjD8RJTqvxqg1WDUok8uBdWP73yc5/dgKm1NxPAXGR3r5zuf+PjYnUflX31+0p8Kvhn8Mn0e0+GDNJBf29xLcSFrxi8iOoQ5u1XoDj92MY6818EXUDJdZjfljg+hr6nLIp0InzGL1ryZ9U/s4/EwfCiSDXPBnhXR9Q8Tkzquq3tqbm6htw4xHCSwESbmLEphmJ5yK+mvEf7X3xt8T3cdx4gcrBbH93bWrzWS7x/G5hcOxHbLY/r7P/wTp/ZR8EfH74AalrHiq4kgkg1u4g/cwW5k8sRxkYmkR3Xn+6QK+47D/gmn+zdqF1PpdzLrE4gK+aUuti56lN6oOSOu3kA9c18jicxwarTVRap9rn01PCYh048uz8z8x9E+OXxu1u0mu9VuUl0q5jKstxqlyCR3URLcCXGOrHGexNel+H/2r/iN8OtHhTwdp+g2EEI3tDBpkyNsH3i87sGPHJYsSfWv15+HH7IXwH+F8i3HhjQLdpU+7Lc77iVABjCvIT2r0ufwb4avNTCy6bYvppjZZSyq7yOeNhUggKo65yT04rx6ubYbndqd0dMcHWSXvWZ+P2gft+/G7Wp4tQ05NIMCof3IidVY8fOzPNnHoAR6818r/wDBS/8Aan/aG1P9l6y8GePNLsNO0jx3fRRwzW6ur3EFmRcuB++fKE7AwK85xX9HFr8Pfh1pr+bp2g6dbEnOY7aJTyMf3fSv5Lv+C3Hxws/iX+09p/wz8PGSLTPAelrbMjIYgb29bzpXVTjIESxqpwMjpwee3KKmHrVl7Ola3UzxFOpGNpzufi3rt4tzIl9bTMJApDREEcHvkfKQfQ1nlXunFvO2OmD2UgZzj3qK5dTKsiysyyH5VbjHY8f0psbJE4kc4boB0r7PbQ4LPocj44vtXnAgiZpI0G1grEcr3IHLY/8Ar814jLqDTsAo6E+5/wA/yr0DxleyrdmaBiMsefU8kjJ9zXCCQSMJJBuP+e1dEVoc8m9kBII3OcHP6e9ZE0rZIDcLkdfzrorG0W+u1jjyF5bPoB/nA965XyZIb4xSYJBIJH1rRJdSU+hcjQnA98/55q2kcvmfJ1HQdRj/AOt6VHbneoz1PQf41f2qfmxkdfr+VTYtNImiWQIVz0xj6/nX7Lf8EQf2ZtS+Ov7aWm+OpnKaJ8MVj8R3hA+WS6DGKwt89AXlJkP+xE1fjhah3ZWiGe2PT/PrX9zn/BBv4PaD4A/YD0zx7b2oh1Pxzqt9qN9OQDJLHaytaWqFv7kaIxUdMsx6mvmOLMV7PDci+1oerlNK9Tn7H7FXNzcrZoVK+bM4AO3Ixn5hjpkrnFXP7Q84FYWaEAkYYYx+FUdTa9hu7ZLWESxDdIZGbGyQYVQBzyVLZPb8al3BpwskYMmcZyCR/jX5a1bQ+ijfqUbu8g/tvTxcpI8kAlmimXdsjfaI8MBwSyuduQcYJ61veYt027cSD+BrnjcWUevvA0jmYWynyf4FXef3nTAYng89BWpHcxvslIPGcmptqXcitLa7bWru484SRIsSGDj90+0sST1O8FTjsB71uW8zRuFKqo9c9M+2eax7K/jW6vHljKxmRfIZDy6CNQxk/wBoPkD/AGcVbbUoIJlGGPpwee9Ikn0FzFZzR3EK2WJ5SEGWyC5xJkHjzPvY7ZrQvvKl02eCK4aHcjlZUX5ozj7wB6leoFY2g3enzJd2Nq0+YLl95mGDukxIVU90G7C46DitbZbhTnJ/HIz2rNFC2N9bQ2EMzzGdDGGEhX7+RndxwN3Ws7VdbtzaLLYQpdSpLGRHKCo2FgsjAk4yqEkevTvVS3QmyjTcC6jD+WT5ZccNtBzjmmNYm8t/ssjqiEYYt0OPoKXLfRlRqOLUk9T5/wDHXm+FPi74a8SWk7z2eqF9OKSIp8mRVMsah+GKsFYAN9Oa95WwN3I9qnX5SM9vp/WvG/jf4a8Z+L/hOdZ8LWk91qmn3lvqEVpAhaeVoJSPLAXHJBJ4I4/I/Q3grwt4l13T9P1JrOSzJVXkjuv3ciAj7rDnDDIBFfmPFeVwo1oyo7Nfif1t4Z8X18dgHLGSvOLtd9VbQ/Pr9s7RPGNj4AltNEhkmnuf3CKhwzGUhQPxJAz0r6V+AHwZ8L/sgfBOy8IaGy6j4o1F1u9XvYRy97IBlEYc+VBnYnrgsTkmvt3V/gh4C8SWK2/jtlvYQRI8QcoMoQwywIbGecA1W1PQvhQ1pcOLZ0traJ3muDvVUjjyWbzCeAK8/C1KkafJ0PrKmcqpJRjc/I34u/s1+C/iU+t+JNb0u38JaiIZb7+0rWOSKdlhwQ+LfAdZGOxpJPkUnLNkYP8AON+0b8FdC8QpFqngfxcdX1Fd7nSHgCxnHLGK6Rtjy4+7G6BmH3GPQ/3I6V4c0fV/Dn2fSxHeWNxGY449RgEu6InPlszAOYyecMT9K/LP9rr9jH4D+Onkm0jRLLwN41Yf8S+9t1W3trm4X5kil8oLFKHIwA6rJ/dOa+m4fzlYaa5l13/zPA4iwdTHUZ0ovXpqfx9aLomv+G4/t91btFCDtORkbiA2OO5yPbPHXNe6eGdXabQJhbux8t2znpk8gD6Zrf8AiH8NPjP8BPFh+HPxc0Xy0unkmtL2BxNaTRs53eVLgEFWO1o2AZfQggnM0PTooLa4eHA+0yl8Y+7hQo/qa/Z5VoV6SlE/nithquDqunPRmZB+9G1+d3U4I571+gv/AAS48IP41/bj0DSUubi0jsNNv7t5bVR5ibUVPvMGCg7wuSO+Bya+CB9nhLtM+BH8zY6YH9fav0F/4J0674r+GGmfEz9p7wtexWt3YaYvh/SJ5CNo1G5feGIHJ8tB5mMHO0cE8V42bu2Hm/L8zOlrNH7yeOviD4Z8TfEXxB8PtC1K51abwfNDYX89zIspS7li86SFCoGPKDBX/wBvcO1efaqsLjypQWD4xnB5HtXyF+xv8NrT4baD4huJ/FU/irWPEV5DqWqXUlvcRRC5MRDCGecA3A5y74B3da+yJ18wrty3XFfY8E01DLacU77/AJn/ACb/ALTXCzj405tUmtX7Nr/wBHjy+DXtdWltbBT5MreY7MMEeg9+Oata5rWiwPFosZDiM/w8dOBnH9K7/WLm60+FlhY7XXAYcEE5yBz6VxltoOm2oFxMm8MDwxz09q+ilCzsj+I54mUmp19bLb/M5xbm1liEUK4HJOQcn8arf2fdOMuxC9s+ldtItnndGPu9/pXlPjnxRqQDaNoh8t5FGZWzwMjOPwrNvl+JnTgMNVxVZUqMbfovM4/xJ4l0+G4+w2ciuV7jLdPTBFcTqLi+TzJASccc8j3rUg8J2lshm1KWSV2XcXdup9vQfrWfcPZxofs5JAyo55rklO7P1HKKFGjalRbduvc8V8VavBAq26jLeWXU5BPDKoGM88mvBvG2iw6/pc1mrq8qne7ygEYHPfP6D2r6W8TWarp0hihQyxgsqMBz8wzyef8A69eXapB58JMhClg3QgY+uc8VUdNj9/4QzONOMalLeLPze+Ingu6GrXTqiJFDsDuG6kL/AHfWvEtR8M3kOLpYyqc4bPBx1xX3l4k8PahqcrQ6dY3JVkZzIMRxg4Jzhh6dOnFfLHjrXZd62OnW6JbbBggAtgDjpxzya9GlNydj+w+CeJ69eFOlFJrr5I8faV5YDCq+WVzk47g/1rxH413ltafD67t9RBka6eOGJQAQH3bwxB9AvFe4zX08h+ZBnocDpj1r5+/aBjjbwIJ3Bby7qEAA9c7hgj8/xpuKc0j+n/DinzZnh4T2ckfEbCSNyvOFPOMAe2a9z+B2uX9t4ibTftUkdtDbTXCQb2MfmlkDMsedpbaTyeeteNbYj80Y2g8gHr1/WvUPglZQXvj0wTybdlpcMM/3htHT6E4r6DB0k6sU0f27i6r9lKUWfSep3lgysGQzMCCHJ2jB64xXKXU9u8b3ERWMEYbHOO34Cumn0DfPIwLyfNn+79PXtTrzQrO2spJZVQOVwMc/ge1eziap41F7J7H1V+ylAL74VXdyjb1fU7oL/wAAjhU49K7jWLQrcszZPuOmeorT/ZX0cR/BrzQADLqN6xx7eUvOPpW94msvKuzwDjOK+HxS5qsmelGT5bI840aLff4fGSwByK/NX4zzCb4v+JFDEL/aEq56ghcAH0PSv1A0eMNfM/QoRj35r8l/ivqkg+K/iNWbcrajccfRyOK68BH3tDSkm9DnbONJZLhB225/P9KQwQLK4xkg8Dv6YzVbT7uON5ZjgKyAc465z+P0qY3puHkVEPJ4x3zmvWjLW5ulZ2MTWHRdiMdueAvsOn9K6zTbQpAI1ZkJUAkDI9elcTKDc38doPmG4Agj8xk88163baVEy/KTHgjgfMPfqa35iaj6GrZ3NwsxQNuUjoanW8jlcBlbZn14/XoBTV0+4ibdlTn1Ur29KdHGF27o8Adgc5P51pS3OaTLbCAK22MtgY55/XpWf9mnltniSNY88ADnqcdPzq07SYLbWOw4A6VJaTMwRWGze6DH8WNwP5/yrqh3OZvodosjKFUHAz+o710nhqD7br9hauu/zJ41yT23D69K5clXBQkqOoxXoPw2SG78Y2EGwkqzScdyqE18/im405S8mfccKYKWIzLDYa1+acF98kfu/wDsWeHfEfj/AEPWfDfheJLi4sH+1eU80UJKOANsZldQzM38IOT1ruvHXwm8ey61F4R8caDdRWd7Ns3SD90GXLRkTKSvQEDnknFfLnwK0zUdD8P3utavAYYL3Y0Sv1byyfmIPPfj1rM0jxjf6t8cvCOlabLMwfWrMeWsjYP74BuM4bC5OT2zX81YpJ41She907o/6CfFenWn4S5hl2OUfZVMPVhyyTvbllZp3+a00PqT/hkPwFqOoB7fUr6zRlAeILHJ8wwOARkD2ya+ufhV8LPCHwm8Pv4c8GJOxu28ye5lIMsrgADcQAAqjO1QOMnqSSet1nxd8Jvh5ay3/jLWtP05Y92ftE8ceMdc5bOfoK8en/br/Z4k1AaN4U1CXWpjx/xLIHuuc8D93kHjmv172qsuaR/5qfGHEvE+d06mFjCpOkn20aT66WfzPpC7Ntodvu1C4CjGQr4BJ/mT7CuUl8U2znZExAJwMCvPdO+LXhTxpPHLf6RrsCnI868064jTH5ZA+teoQWek3A86zCksoKgk9O2QeR/OtILm2PwrFYf6s+XERkpedrfmY82p3SEBcKpGMDkfX1FZ08k5KmOUAHg5yePXrWhe6PrV0GEbomBwc4HpgVlaho+p26qqRtcMD1UgAY9cnvRZo7cFiqD3mvvOVvJWt5nV3Z16BnySfT/61eb69F9v3W8kpi2nIbdgcd+teh6noHiq8YS+QsahQB8wJ3eh5/pWPdfDjxHqMAR5o4iRj5yAMj+LIPI9qmMHe59/lGaYag/eqJfO/wCR8seNrLxHYRyz2OoBY1RiA4yrHHfJPavh/wAV6/4os7toNQtl8pDtEyoercr8wJGfRT0r9OfFvw98EWsTWvirxxZabCpberyQBjn7wIZ/Q9MV5FZ/Eb9i74WuqyeI49euoDvLWsYuFYgEA4X5BtHGM162HlaJ+/cC8aUqNO+Hw068uihTlf8A8CskfnEGl1yZILeF55FXpEpckZ4OB9a9Zsv2Y/i7qsW610STyzyxkZY1H1LkDP0z/OvsG+/4KD/AzTkVfCml6hcKFwDHDFbgY6Zy2Sf85rybVP8AgofMZJU0PR8LIAVE75OQcfNtPoema6PrGm5+wUs+4yxLSwOUygu85WPnfxN+zN8UPCccd7q+h3Jg5YzWwFzGAvJ3eUWZcf7QArzJdKZC0CY3KORjB/FevH519J6h/wAFA/iMkqvpumWq/eBd9zNyei4IHA7tmvOvFH7ZPizxnb/Y/E3h3SLzC48y6thI5weoYbXBPqG4pxqx+0ff5HT4ynBfXcLG/lUX5P8AzPHrjSLvO1hgjgHt7DmvP/G+ntceENRs5s7ogJl4zzGQT+ma6DUfijezXRkt9Oihjfny4ixA7fLvJP5mqk3xAlurmOz1OyUxTbkcsM/Iw2/dXtj605zp291n7JwtQzXC46hiakEuWUXo10f+R8oixDAEAjIPJ/8ArVmzxuqnaB8p/Qcdq6ySBRKyJnAYge4HHNY06sZZFk+XuMdOPSqhdn+mCqqWqMuOGR4gpGcEYPf6CrlpaSSzhgcDPB68dauxk5ODu6EcD/HmtXTwBKqkBQDnJ9OtTKOlykf6B/8AwQP+Hy+A/wDgmB4N1BlxL4lvtV1iQ9yJLp4IwfcJCP8APX139vq6ktfhPrM0L4ZbeQj2IBrpv+CSugDwz/wTO+DOm8nzPDsd1z/08zSzf+z8e1eTf8FIr0WXwY12QttUWsvI6j5TyPevzNJyxV/M+gppKJ/nkftG7pvidcmQbV8iExnGM/e3e+N2cV82XsbB8tgMc4Lda+jvj/f21z8SrqBThrRYYCAcgEJvP576+btZcRu0kgxnGQeeg/Wv3OhBKnE+Pm3zO5zMzcswJyaw5TEjZT13E/h0rRuLgrGBGQNwySevWsV5D5hLc7QARnilfuOMVY9Q+EWlS6p4pa4270tYy+OvJ4XB/M/SvvTTNHuLH4fXchwm8Jkc5IkwCPrXzX8CdDEXhqfWZELG9nKrx/yziG3r05Ymvr+3juJfCaR4LKoDeWRyMfdxz/kV8bxTJzhCPTmR7eRzSqyl1seO/BeWXRNb+Inii0Ui7gWzs9qjISGXLGQMeC29FUqeg+btX2f4Y1m91TQ7fSYr+S60eGFUtojCYljJJdw6kktIWdt7EkHtxivmrwhaw+H9B1meW1F1HrGuSyzRk7PMt4kjiWMP/e3btuOhr6z8AaRoFs3l+H2kEYBV0lO9mGcjdnHI6e3Svu8C/wBzB+R8vmEV7WTMzUo7iwsZZbeJvkUE4HJAwTkZyMD+VeZS38MwsUtVmuo2spGDIVALXUzGQbWG3ciKoGGDAjGex9V8b3sEtnPoaMsd18yQox2iViMFdx4yRwP0rxP4hDVfDt5HoE00yRRx20eySP5FdYlVlEoGBmUnK5ySTkY5rWpJ7GNGK2Ow0Dxv4b0vOn6DobX11hk/0idIVUN904YEH6Zzg1x/jS6+OviiNNL0oaboVsV2ofte941XqQEjKAkegOAeveuGktWaSNHxEZFZWDD5SVOCQc9M+9Vb2HU5YhbxXJA/uhiBx0IJPyj1GfwNJydrGsKS3RyXir4E+F9MfzfEnjq3uLzywWVI5ZFye0bv94Y4zwMggDiuEk+EXhI38dhpHiKzmZsgyzsY+gyzFESQ7AB97d9RXT69ofhrTnRPEOoq80hUiEfNINxPHBbn07U2z8F2tw6r4Zu0ila4jgEUq7SxcBmyQchFTlsgisXPudEV0uTaB+zpqGqX+n6bFqECJcbppZs+aCjHbDFDH8jOxCszM2APlB9/uTxf4m+Hf7IXwml0jw+pS+uti7Zfnubifb8rtyM46AgBY+nXr5DovjLwH+zt4fl+JWrRprXiG9OYpXfKW0YG2GCFGzkIg9AT16Gvzs8X+NvFvxm8XzeK/Fk7yzyu23e25YkZsgDnjPfA9vSo5kld7nPSpyqT5pP3UZXijxD4h+IviG48QeJpjPeXxZjuYlUz0C9eB7V1+heCb/xQJl0y3LW1qqefLkDyQBtG85HDH7v64r3jwh+yb8RU0218Uazp915EhV/ssUtstyYyeN8Vw8TIW7AEkAg4r6FHha58JaUkFzph0WyBZ8OYFBLcEERySb2PcEHI9a3p0rm86/2Ynw1rXw1u/D7o2ptBjYCBExZiPXoBjPXGeeM1wWqJJpcDhSxDcIXPPPr+HbvX2X4qinutAa+0SKMKoP7pCJHVmPy+Wu4NsI5aP+BhnLA4r4+8Y2+o27xpqMTQYbO1wAc+ygkjHU5xVuJVJtvU80nh2MWIO0c57VhPtf7vAPHpXSTTJ5fkPwT09j+NYJUHccHhcc9Pb/69cbdjsi0hVYgFiev6Dv8AlXfRzGWwimhxtUbcdefr6nFcDuj2YAbKjH0H8zXSaZcB7JomBAQjHuD3HrWlGfKyZq9j0f4fWS3uuKJEEgjjdyp6L6H8Cf8ACv6VP+DfzWfh/wCGf2z9S0/xOUh1nV/DV3baJJIpJE6SxTTxqRwGkt1fBPUKRXxd/wAEdf2avhX8aLX4geM/ilo1trUOmyWFhZpcbiiSTLLNKyhWXJ2qg9q/dLSv2Qfhpocctz8CdPtfBnihIX/s3WdOhKXdjPtwJopVbepHIJB5BI5zz+RcdcRU6lSWD1urX/M+kyjASSVW5+7vxYuvEmqaMNM8Pape6S+0s0+myQi4zjCgGRXGAeegye9fy5fGXwnrulfG7xRpXiu9bU9SgvyJrtyrPKTEjBpGRmUvggMQTyPwr6X8YaD/AMFexpCab4f+LmlTkIENxe28UsrHpuJlsGIP0J6dM18reGdG8dQyyWXxS1Ma54ltppY9U1BQu26ukcq8o2rGoBwAAFGAOlcnCSi5NQdy89vGkr9yrBo6xwlYY8Z79+K5HW7MRQvkEYVuCOle+HTiIAo+XNeX+Mbbyo5ncA53A9uo619q6J8tCpdpH5efGb4EfGT4m+Pzrvg3wxq2rWQs7a3Se1s5ZYmMSkthwNrBWYg4J54ryvUf2SPjpo8IuPEHhm90yJvm/wBOa3tcgYBIFxMhx9K/dHwj+x7pnxE8Hab4l1/xp4mtk1CBZDYWF/5FnErAjZGgUkKRycnqTV1P+Cb37O1vP5uorrN82QSZr4Z4HAysQb9a+UxHFFGFSUG9j6Shl03FM/nN1n4X6rpZKzNAcDbiGeKcYz6xs4x+PWtDQvA+oCBGRdgc465HXsPf/Gv6SdO/YT/Zg04gyeHZLoDtcXl0+fqFkUfpXqPhf9lf9m/wyTLpXg3SEODhpoWnJ/3fOZ8dawlxpQivhb/r1D+xqsmndH8tOp+DrlYWV2jDuxGC4A+hrK0D4LePfEEpi8MaHe35f5QLSB7jJPQfuw2PXnFf1/6T4J+H3h1VTRdA0q0AGF8mygQjPuEzXpGm6l5CLDasI1xwqfKPToMCuKXHL6U/xOqORd5H8henfsY/tN3sPmad4B151GDlrORVB64+bB6c9MetfuP+yT8KviP8Mv2X18IeMr5PA+tXF9NOsV+wtGe3VUWKR58nyy3zFcHBHUg4r9PI9WRTmNU3+v8APpXzx8ZW8MeIPEkNp4q1OGwitYw6LdRPNAxxtxtVHBznocdsV+X+J3EtXF5b7GUUlzL1P1LwpyinTzRTi3dJnzf4p1jwNoscTfGT4seHtbicELHPf6kZIwf4Vu9Ll28k8GVHYY644Hxj8YdT/Ze8Waq9t8M77Xr+8jVVJuvGJ063aTj/AI9RqFvNNLER91yFU9OMZr9Q9Mt38PS/bfgX8I31/U4Y8nWtWtbLRdPh2gkvE1yyyt65IGBmvyI/aZ8V+AdSvNQ8R/tAXLeKvFRLRwR2njGC6ghkds+XDaWEYWGBO4z07knNfk/BmCjWxLcr6drfkj9w4px0qNH3ba9z41g8J6r8Q/i1L4V1WZYtNsIy8yxX8GpTlUIyrXtvHFGQzMFO1Qw6ZzX2LHp0VtarYWiCOGJQqqvAAUYGPYdqxf2Vv2F/iN8avhzqPxI+HnjVvA7RagbKALZfaIrpI40kbzG81H8tWcDADc816prX7IH/AAUH8FSSNpv/AAi3j23YfKY7htPnwB2WZIlyfUuelf0hl9alCKp8y00P5pzKv7arJn//1/5f38G694W8LXOmaLq9hey3cxmmn0+fOVCKpwCRIpJ6J9e1L48fWvBH9g+Nbawl0qM8v5Z2jcjA7GAG1fMTpnqM981x3xC1+y8W3mna2bSOw1GOEC4WzXEbxwABHUAcMADuJPzHk811HhPxlfahYXmmWbC7hv444HjuPm2+U4ZWXJwrg5we6kg9q+X9jPSX3nNRV9TrPh54506LwdrWr6RbC3OnX+kiNGOEa3nvjcG3cnqqvDgcY2sT2r6p8Uva+Fvhj4i8M6HeTW9p438YarqIsmZAUtrCOOFBIFG9ZFN5Ku0khlwfSvmW18N6HoHwtvdd8VWTwadr/iazsJBChWX7NYxS3FwUQEZ4mjPb2z39L+OPhTx5ouneEfikkRfwxfxXenx3anctvfKiQ3Ak4HE0kccsbnIZXxnqBy4lxVlfc9ihTlY5j4QeI/GPiv8AZ28Q/BvRWaTUItYTUYbiQiOK1t5LX7Pejj5vMZ0iO3jJ+bOevOQ+Avhr8JdJtr74nXF1rNysTrDplmjOgldt+Z5MBdqj7q54B5zgCvRv2FvDV1/w1Z4lkvkD2fh3StUupo2yYnkllSK3dkyQSDIzKGBwR6gV6F8YbXTriSaS9kDSyyMzySHtyT7fXH4V9lgLqEdThk7Ox8n+Mv2n5JtDk0DwVpp0y3crvX5QWGcMPkxwQBj/ADn5ni8Q3N89w1/FGyurBFYHAyck9frive7nQPhj5rSarcec4XavJTg9MEDrXL6rpvgSytz/AGS6NGykbZMsenUMPut+nNetB6Ckl1PCbg5uZcYVWYsFB9+2T0FZzMAflP4AkZre12FYhbmNdqvEAecgt1rnmJdtuDx7/wCRzxWsb21M7D4CxJAyoPXvn/GtOW5gggjYkl5/ugcnHqfQVnwkhgqjPfp0x2NZurXMbXrxx8eWAOOuT1P05pJ6j5+xsXOuAxLbKCrZ+cnAAx0H1r239nzUtGX4n+Hp/EVytjBY38V4k0i7ldoCWEbem8jCnoGxmvm9EGCT0P410fh7VZtMv4b2EbmidJE3KCMqcjg9R7Hg1nXoe0pun3KjP3k2f1VfsvahqvgzwbYrCH8OWmiam+rx+cNv2OzWOO4kklb+PezM+edwbA4r7o8S+PPgZ+1j8DF+PeiaiLfTNZ02eNopJEhlS4sZjDIj7icENtI9VZf71fjP4W8VeL/2jP2R/BnwlstdFxJNHcS6xqMOS6wRTs0VjLggqYg21gTtKhQBjArRn0O28F/Dm/8AhP4ctorDStPdNQsJpnCrNqDgRzxSsx5N3HtAJOPMRBwK/XMpwtV5Rh3y/BG1+/8AwD8ezWpD+0ay5t5bdvNny54jsr//AISe9ttRQ2ZluH3RwnASReDt57kBsds1yU3h3UIXd7YNMpUszDk4HqBXovjjWILo6L4o1ZBa23iOxZ9pzujvLSQ2s6SHOBuZQc9iea7PwTaWOraaWsIvLniTaOSzA9CCfYcHtn1r5+u+e7Z7mBqNWR8sXV1MJdp+6eAVPtWW0/lsrMQMHPsP/rV6r4k0CCO9m08I0bRSYx05HoMevavM7zS5bWU2zZcHcAT1PHQ5/P2rypU0j34VNLI6DTfh/Fo/g6HxAl6LaHVJ5TAFfJ86Aj95tByuzco5+9juK9kh+HPgzxnZDWpVEGk3BuDrBtUZrj7TFjZbwqOUN0y4VQMBdzr9wivHfAnh688V3Ueh25ICu0m0E72VVPCDDEscggYOea+6PFXxOl0jVtH0ex1O50oQXlvpCXWmKIYZfs2wQrKD87cSldxO7ls81+F8YwlhcV7GLu5ar0Pp8vxMpqz6Hxlr/hnSrbxjN4l8axXVjPfMUt7VGwxhEQjVVjf/AFdvEnyR7lBY4K8Amu30qLwnD4d0fwfpVoNQg0o397aieFDFbSTG3lZZl6SoXVyjsTsBIOQorhrzRvEvj3xXf6No8EtwY5Jbm8vJJWLxW8b+WHmkwS24jAA+8fYE13N54p8PaL4Y0WaxtXi05orGMeVEZrm4Mi3W9nK4DMqSjdgcx4xyoz484txSe52uHKzu/EXhHx1LJZ6Q9pDNbaXbXa6nbreQxGL+0JD5IjkcgOsSxrLx/eCE8173+zL4+1vwtqlz4X8TThNM01Zp9Lv3nR0jlUn7WFAYuiyPh1DKMEYB5r4l8exeJdQtR4bsdSDXdpoelwSW0zBGaSO1QuHRvmJweC3BOAa7v4L6J8OPCcy+L/ihc3GlWE1vbyvaWKp5l6TNsdHLZKrGoMjRqQzAgA16WT568srRxi1tulrdem55OZ4b6xB0b+h+gGvf8FAPA6+IJPCPi2xeO2TUbW5s9RtlJVY3x5oliJztXc65ByR2619bS+MfBXjz4dqlhJ/a9qGnWC/s5P3lrJIpWRc8ModfldG4dT9DX83HxMS003xu1uhc2OA6I5w/kux2A54B2nB969d0j4g+MvAmoW+v+CtSl0+eTllQ5VwpwVkjPyuMgggqevvX9OUq1PE01UhtJXPhnhPZWT3R7t8cvA114g+Kmj6f8X9G+w6DZRFU8S6an+jPbRsZ5mvo4ydqkt5XAVkGAu49fJfjZ4s+IXwo8MJoWj3Mtvba9uu7q7sW3WjwB8PHkDYBLcDDLIAVSKNB0r6Y8EftV2Piu6hsPGqQabqDMrhnCtZTMjh4w8TAgYIzh8oSBXH+MPD93pHxMHxV0qV9K0qQxu8Nuq3WnNHboqqj27ElmmkBZnG4MzHkHiuGvRlDRbHdRm20pHi/hfxJ8MtC8GxyfEvTGiHlPNd3+lFYrgSuVaRl5+cqPKtVwcAvMQOK8p+HWl+K/H2q6h8QLO8sfEsNkWL/AG1hBfF50ZpXiY4YtFCHcyHgZXqxFejftG/8IkllZ+H/ABRpS2j3bm5GtaKWntJkiLJGrRknaZJWlkbcAxZ1J7VMfBOi/C/wIviPwlHaeIv7PgCyG1kxO00ki/62IkON9wEjCqT+6gk9a5ua6PQpuy5up4R44ttO8ZeJLbwTpgOg3EEixrZXy4iW6n2oR5mMBYowic9Ap98+3fCfwrq/wp+J/gvxJZ2zWkbavpvl3mmzHy2UTxjMo6DMW+RgVBzKOvFeJfDXxb4jsobjWfHujTa7aDzrZYrhP3m9ypuXRmG4uI22A84eUd8Ct/TvEvhnxX8T9CtvCsd74auba6jElvcS77YzCYM+enlqgATvtVee9c+JV4NH2/BGMdDNsLVX2Zxf/kyP6v8AU9ba2nk020U7nmaJSvXqeB6cd6z9RgZdMe5vW2oFVNu7ABI54PX1JrefTFi1H7XbHcm6SQdziQZBJ/GuN+IOs2+geFZtRuQXkZvLhTGdznkDnjHc5/WvJUnGnd9j/phwc4TlB0+tjwnxXrVpFdCzsYJNzNskfeFJC9MZzgeuBXJtr72peHSrWMPgNvnJfGf4Tn9TXKzSazqdxJftZyI8zFmK/McnknOcCtm1g+ygwOGdVAY4yePcnpn0r4uU222ffxTasdXJresHTn3XcKqxBVEVV/P61Rure9uYRbyXqsjLgKpJPvnAwfSue1C+gvC9kNwXcAF2ZJIHPX07dqxoWurRd5MqEMQF4BOen0/Dms5TaOiFFs0g08cX2eyuEMIxwsmGJB6etdgt5faVHG94jTNyAoOSB23EZ/L06157EbGx08wzrILhTgRxrhU9e+ePXGamvL6+hUTWk8hcsPMcR7SM+uQCB9ayU7HRQw/Noz1I3V5d2oaZt8iITFFj5UHYnpz71sQ6Ik2mh7+MtIcYJ6ev6V5TaeL9dhyrSowbgB41zt9s4rqdN+IOoR2pn1ZLZYQcBFQ5xnG4ck5raFVPdm31KqleJT17w7cRSm9tHJl3427sgg/TsB/OvPfEB8QXfh+a0gkmsbonCzltyNjsCw7+uMivdv8AhNtOvI8SWZCKcgkruU/jgfrWFqyeE9at0e6nuIskuDkY4HocgV0Xs7pnkZlgFWg4VVZnw9o/jfx34B1u4TVXSc3EfkrJJGuE5GGyANwIqnrPjzxpeLN51lZXAlPDeTknPcjdgn6jivaPib4S8Pajp5+wX6TSpkK2NjDK/wAWSQB+PWvlR/8AhJfCSyWepxm4iiPyyDJwvYkgH5SOa3VGFRc8dz8D4gjXwUnQnL3ejPMvFsl1f3DxX1sILjAwQNuRnsv6ZzXjt+JrPdGV3AnnPWvb/HniGPVZILi2RY0hXGAc5z6n/wCtXk90yXR8+QYIHI65I/nVU63s3yPY/nLi3LVOcnTd3+Zxs1yHz5RwuOnf+dMh+clQME5wM8E1ZubZIsSIpXbnePT61BECwyuMD05/KuuUdND8mxMrJ3PVPh2FW7uFc7iIgfp8wH9a+OPjbpdr/wALS12Vhg+fHJubPRoY+fzr7S8AgC7uMEMBDj6/MM818NfHPxFcW/x417w9dxArutWhY9/Mt4ztPrz0NcODT9qz+BvGD3s/qf4Y/keYSiG5LW1xicKSCWGen9P1rLuNL8L5JmTYcE/KSvP05B9q0LvU7fTJSLwKjE9EHWqtgj+M7S/i0u1Yva28l0ZHYKojhGTj3x26k17Dkfl046nnGqvYQuF08NtHUOckd65wqhbziSW9ven/AGjzwJAOOo/Hr1p+RnJOVz1I9OlNa6GTuXbKZkJbPzA8cZ4rqplQkMMngcjnIArlLcsH3Z4BOOntXaC3yI5AOCB0+lb4Va2OerF2uyjqYVNPihPytuYjj+6PX05r+mj/AIIt/sG+JPEvwb1z9oTUvEd1oNn4nmSxsLS1JLSR2uTNNMA6jlyEQc8KT3r+dfwT8O/EHxX8e+H/AIa+FY2m1LXLhLGBMHaGncIHbGcIpOWY8ADOa/0Tf2b/AIGeEfgZ8B/D3wR+G9+txB4asUsXu4UBEtyBmebB4JeUswznjAr43jLNXT5aFJ67s9fKcInFzmvJfqfOc37DXhlIV+361q2q3EhClXmWJef7zHcQo74yTXZ2P/BP34ARLFd6pb3N1dxrgyGdiAfRcAYH619kWfhldItFijM9yV5aSZizue5J9/QcDtVq1iu57hYZrZo13cO3QL36dTXwbzLEdGetHCUr7HyhZ/sWfs2wXC2S6Q09wRu+aeYkD1bD8D0zXUaN+x3+z34fZ7qTQoLqSRs7rgySIoHRVRnIHHXue9fVq6Zplmz/AGbcjS/eZQOcf3j/AI1iRSabdzzWFrctJJDw+1dwRj0GeRuHp271P9p4h6c7KjhKSduVHkD/AAt+D2kWXl+E/C+lzTuwRcwRqkfcs5IJIGPuryT+ddnbeFfC8OJLTS7SN8AEpbxx5I+gziuysrDTtPj+xQsw+YsXk+dix6kk/wD6hWf4hfxIFjtPDLQiSQ4aaaPKxqerBARvbsBnGTk8VH1uo9OZsbowT0R+Jv8AwVqSyGr+C0t2Xz4re+jZFHKITCw6DHJz/k1+FN6o+1eWBgE1/QJ/wVlhvTo3ge6u2ztm1BM4VeTHEegye3evwC1ZpYrhYyhGB0Pav1Xh6d8HD+urPhMztHFSSP6FP+CP9/eD9nnxNp9g0YmTxCeZM7Y42gQlgB95j2HTPWv13TWIUAjZ1BH4Zr8Z/wDgjVqSwfCjxxZsTuGtwOTjPH2YADmv2Gur1xp7x6eiyXEg2oZB8qknBYjvt64HU8V+aZpG2Kqr+8z7nCyvSg/Ijn8S2N3qp8ORSFpVi8ydkO1YQ3CAv/fbkgLkgDJxxm1p1pa6dZrp2m24jt4s7QmMZPc+pPc1TNyI5FjlhJ5xnAGT646Cq154psdLvrLSpY3ea9dkijiXJwoyztzgKncn1A71xcvQ2ZJrEGu3l5bafo1wlqsUyNeF0DOIsbtozkKW4+Zhwucc81/n7/td/FpvjD+0n4++Lk1wSda128kt92WAt4pDDAAM8ARRqBX92fxu8V6V8Ev2d/iH8Q9P3xf2doupajNK7lneYW7hCzPknnao7KMAcV/nZO1zLZL56gnyxvboc4ycg9cknmvsOF6HuSm+542YSvJRJ/Ngvkjnbr6DpVLU5mkYKhC7PlAx8tVtOkZIGiwMqD9azTrCzatHp+3Hylue/sP519enqec1pZHAeK4tz7SMMOMHv9K4Z2j2l3OABlj6AdfyrtvF14bi5MKnOwjgD/6+f/rV98f8Esf2M9M/az/aMXWPiUnkfDP4dwf8JH4uun4iNraZlitCe7XLIQw6+Wrn0qcTio0aXPL+n2MqNLnlynxxqHw/8SfDaGHTfGVjJYapfW0F8IJvllS0u4lmtmKnkebGwkAPOCOK8W1SBE1CZADxj9RX31+2Z8Yr79oH4+a98b7+JIP+EjuC9vCqhPJs4cQ2kQQZC7YFUYH0r4R1UZ1aZicgFfwO0V2U72XNuZQa5vdK1qgVcr244/z71pIqghewqOIYQNJgZ/P8quKCqhmyAeQTnnHenJlJO+g6Hfbq85GBECRjtj/69f6S37EHwxX4QfsdfC/4cJGsbab4asGmRgVInuYhczbgeQfMlbIr+B/9hT4GWn7Sv7Xvw8+CWrBzp+u6xCL4L942Vvm4uQDkYzHGwz2zX+kQole5Pljy4eFVFUYVRwFHsF4FfmvGOJvXhT7K/wB//DH0mVU3GlfzMqyS1utYvXgcSS24ignTDbIyV8xAOMFmDAnk8YFXGi2K0ildoJ5IPJ9Pb2qxoX9tXelJd6lGlrdO7loo1ztUMQm485bYBkgnnpWlcW84B855Pl54Xt9K+Puem43sc2o3yT3FwibTsEbBckjHO45/vdPapdh7Y9cbc/gKi8OLpiJqF1pLPIJ7uQzFzwJUCxsoHQAbQMeua1FjiY+azMMHpxjNLm7FJu9jN0vSbSG6vhbH97JIkk5OcFjGoXZ2wEAyB0PvV2eyMShy28KeO5Gfx5rnbfxIbO8vV8QXlnFF9pb7Ou9UZIMKFD5b7xbdz7iugi1W2vIxPY3EUsfQMrqw/MEjFSoy7HpvJcZGPM6Ukv8AC/8AI5+1l1iO7vE1BlaHzSbcKNrJEUXCv7htx+hFPWW6TJbf26f/AFq8u+O/i/Vfh54G1rUvB0g/taU293cYwWeHBSTyDz+9SOL7uOmO7CvDdK+I/wAUfEVhaDwFfTXtxfBDAqKsjSbx8u3IOOPUgdzXvZfw1WxVF1oSSS76bH9E+G/0XM84kyVZ1QqQpwcnFKfMtt23bRdj7I06OTyJrK3zEsMhyHAAZpR5hZCeSMkg+hzXoHg7wNqWvX6SXpf7LEwLqvBkA/hHoD3PWsb4B/s9/FbTUfxF8c/E0uqXk+GTTYFRbW2XHQuqgyPzyRhfTPWvsfT7GHTrUrYoIUj4HYDHvX5zmucqLdKg7+f+X+Z85U8K6WXY90sRiI1lH+S/K36u17eR4T461PTfC8kaf2IZrIY3C1U5T6oDkj35PrXYeB5Php4htk1DQ3Cb87k3OrqR1DITkEdxj86uyeP/AAK11NYavcwhoCPMBOPkc7Vb6bvlJ9frXEfFT4Rf2nbJ4h8EXf2SaBhLO0fLGFeXVVBG5yOADxnrXw9Ss29T76lRhCKpNcq6djv9b8JWVvsv9A1FoZFbc0bOHVwMnaVkyMHoeOBzXzz8a/gt8QPjP4B1TwB/wnN1okOrx7boadDAzGPqIVZwNsecbguN3rivBPj34S/aE0b4QT+PPCM9m0ygE2Vx5xkKNwixyR5DTH3ULngHvX5Gn9vv9sr9nWDV5fjV8Lta0/SNFldI9YnhlRLuPjZInDIN2TgBj0PSt8Fhp1n7m/Y76VSNJc6qa+h+q+k61+1R8EvBV1oHiLT/APhNtRson+x38UggN0sYxGJYnfbFIAACFYo3UEEkV61q/jH4W/Hb4cf2R4lzturZYruOZNkscpQF45EblXRj69cEE1+Tnwv/AOC1HgTW/BF78S/iXp+raFoUV8NNTUNRsibSS4MayGINGXYNtYMQVxtIOea5H4of8Fhf2U7awOseGJtK1O4mAR44pAqTDsJEJDBh2I57Zr1qGSYjm0g18jqwmc4WcXOVSL+aPzd/bE+EvxZ+HfiiWbxt4hm8SaLFdyx2krlt8UakmLeDw2U/j6ggg+p+N7bxNaWkWXfEbcg9j/8AXrxX4vftnfEL4tfEC81C0vJf7LkuZfIVz8xt24KbCCoBGccE4xk9a4uDxBd6Zrcy3RPlZA8uTO8sTuXA91IzgjHWv2bLcrq0cNGNZWZ/PnEOc4bF5nNYWfN/wNz2vxt4uCaOX0n/AEiedvKiReSWPAz7A9a/tZ/ZN/Zh0X9kb9n7w74UsmQ30MEVzq1yyg7rudVM0w4DALkLz0APrX8T/wAOvCkk+tWMt0Xe6up4IlUj5V82ZQoA65+b3zmv9DDUzHcRS2N5GJUAMZQjIIA24IPtXwvHNaUYQpxel2dGCpcuskfLPxk1vS9ejs20/WU1BYJnUxq28R7gOgIyASK8HkR413PggcDH9a9j+Ml5qUXhVYGsYIU0+6CPNEcNwCFBTavDKQcg9a+fGfUL60CW0mFPXjOf8K+/8NK7eWcvaTP+Yn9rTw8qHizLF20qUKT+5NHK6/banqd3GVlAjh+4oGPm9TzzUMen36Rq13N90dBj9a60WElnB5sxB2849fTrXIazqF3BakKAN3AAz+Ffdumnuf5b4qpVT5YWOa8R63Do9oV37mYHAU/MfwzXi9pc3EkzXUiF3ZuWJJ4rv30SfUpPOvpXkAOQo4HA9qjvIIbe3RbdWIAxkjk1yylzPU+qyqVKhDkhK8nv2PNtakl1Ly9PSZogMk4zye2fSr1p4dzBuEoIXgDnNXpLF3kDPC+EJ2jHFU9Tj8V20YbRFVJDnDSA4Hpng9OuMVlPTU+iw+Ll7tKlJK/f/Mw9c8PwR2Mklw3IBwMdea+efFmkXFqv2izGFXJLEZAz7E17VHp/jua5abxDJ5okZgBHuIP0Ugf/AFq8a+Ilxr0U/wBgsrCWQhuA6YVgOOxzgZz9foaUZbWP1vhOnWVdU1NS72at9/keZeKfCureNdPj0S1vTb21xIon8gGN2QH5gHycAj2OfWviX49aR8PvAuqz+C/D3nXGoW5jZ5Qy+SiY6ZxuZiD1yQOlfXesaj8SLQLLp+nOzLnfHG5OAOB+BOelfE/xE1fWtP1ua/8AF3h1pDccIS2GAQDAAXdgY6H8q7qF+Y/qPwzwWLpY1c1RezSb5YyjeT89dUeCXkk1ypWNgv5D8/avnz47yL/whcEU2N8l6nynvsRycfSvobUNW0+7u2ktrXyVY5VcHoewJJ/XmvAvi2Ptf9ngAMkbSscryCdvc+wr0sNS56sUf3v4VUpTzTD3jZJ3+5NnxLcNCyiONQSQWGBjjPoK9p+Amm/8T+/1qUrbRWlsIgzDOXlOcADngIefepL+CObbFJCkiE/3Rke/9OK9T8AaNY6f4duZ7aML5s53ZJHRQMcnOAD+Z75r63D4RKqpN7H9k46p+7sup0kmoRiZCtwWJzj+XSsbV9TgMflBizAZOcnvVE24jnyJVVU4zjPHpz0qDUxAxWIynaSCSBjNc2Itc56VLY/T39kG2MvwCsZMk+Ze6k57/wDLfYP/AEGt/wAX2wN87g/dHB6Vb/ZIsGi/Z10cxZEbzX7LnqQbuTJ/Sr/jSFTeSgE46HHSvma0b1XY6qMraM8n0KE/2lubJAYfic1+QXxRxc+PNedAAw1C6GcY5ErZ5r9ivDWGvw5+b96OT0xkdq/Fz4gySzeLdUkEhYNeXGcjnJkY4NdmCpu51UZp3Zw4u1gjaJSGI6YPX2qZNRl3kcbBycD8ua5G7WSK/DkcKenbg5Iz1roDKLa3+zFuJTzj3rusaN32NDTQ8upfa2UlRk8dQa9k0fUHW5j3/vAOzHaRxjBrz7RrC6t4leA71IJzjp65HtXaaVGWuCBGpBPLdwPoea1toc7lqekx3qBFMqEHHTrSm3tnCug2gdRjkHv1/nWCjx7VBOCDxV6K7uVAAbIXgcf55rWjGzM5vQqahEEUMrnnoV6e1Zunb1uIzIGWMMctjoQPT29auXt7JISqptHTmufvNXms9RAaN7jy4uFQcbnOSCT2wB611t9EZ0l7yR6GMOwYHBxkgev1+lfZ37FWhzn4o3eranav9nh0uXy3kQ+WWmliUYYjBO3JwOcV+fba3qjs2yFIgqnAYMxH1HHpnrX7pfsN6v4MtvhfqumeL45rqGG+0+cRJIYR5htZULKykllKjkcYOPqfks/w9Srg6lKj8TVkfsngtxVgck4uy7N80TdGjUjKVld2XZdTu/iv4xi0DRfs6bSzLwoGB04x079favnD4J+HPGPjP4w+HofCLY1U3qTJMw3CJIstLKw7qiZJHckDqa+9PEvhL9m3xbM2pal4e1OaQLlCuoXCoD2yMYH616d+zp4H+EXhfxz/AGn4T026sJLuzmtGee6aZUVyrYG/oSUA3D1r8ewXB2Jpq8mr9dT++/pY/T2yDFcM5njMmpzqypUKjp05QaU5cj0lq9PLtoUv+FC/s2/DmebxBfeHF8Za87Em71wm+nduoEccmYYl44VE4HBJ7+g+Gdb/AGmr+X+z/hr4Z8NeE9M248+ZGGFK8AQWoUtjHTIHvX1dYeAvC1rt1W3i86XHyvId/GewPAP0q9qNlfXkYsrNhEmNvy/L8vTt7V9vRw9lp+B/wBcQeKOIxFVyr++5Xv7RvlV+kYJpWXRWPlrUW/axsUIi8ZeFS4GG36Rdrkj6XJ4564/xrzJ9F/bQ1+5drPxz4fhlfA/caLIyqB3+eX8yc19n2/gfTbNUe6JAAO4k5zn1JNcD43+Iln4TshpXg63F1eOCI0RcgEd2Hf8AOnKkkuaTPByji6pVrKhgMHRlJ9XTVl5ttnhT/CT9onT7aTUvHHxkFpb/AMf2PSbe2jX23yykL+VfP+t/tG/CTwdqDaJpvjjxl8QdVQYFvpSwrFvGcZIiAwTx/Fx617BL8DtZ+Lmpp4h+PV9d6hb5/daTFO8VogAwPMVGUufyxz1r3Pw94R8I/D3TRpPgvTrfSbU8eVaRrH0/vEct/wACJrKnGTWmi9W2foiz/KqLSx7VefWFGEKdNeTnZyf/AG795+difEn9vX4m3TS+C9Ak8LaXJlUm1MrvZRwCWm25PuqH+Vc7f/sq/tIeMphP8UPiHsQAv5cMkshV27KqiJAMehPtX6TX+oO52xFjz1bk4H41gNZWV1cedeGSQZB4PAx7c9eh61agr3lqfaZd4uSw3u5PgaOHXR8inL5yl1+R+aMH7A9l9vW81XxOZ7cfezbM00m3AwpZyB6AkHA7Gruv/sb/AA4sAws7m8hkLZTzBFKpC9yAEPPseK/RHUUgmm2IhVVGQAOMe9cBr/8AZUUTS37ttDZGe24Yxgc1105n2mW+MvEuImr138kkvuR+cmv/ALL39ljzNI1a2uiF3lJEeEjr8u7Mi5784FeJ6l8N9Q0kMdRsmWMMQHUB0PuHTI5r9LdVuLCRkm27exJQEnp3BzgAehrltT8S6dY2n2W3mMaPuwVAwT0ztPrXpUai2kj9iyPxPzdUkqz519z+8/OJ/DUBiGP3aZKnvz7UreG7FlBBJIHT36Zr76m+GPgrxLa/vYjFJyfNiJjYv6nhg3B6dK5nVPgzo2k2oisJZpCMlnldVzngfKF6fjXoqcOh9Rg/FKhVmoTlKMnpr/mfF0WgWUL4xnJ7jtx/npXN+LNDtotJ/tGZgiW+9nbgfLsIySeBg8jPFfSfirwXHpz/AG6C5ilhdsImfnyMfh71474v099e8J6poj7Ua5tZY1ZhxnacE47UTjGcbo/WeC85dfFU3zXi2vzsz4+WHw8iDy9XYoeAzGDJ/Ecik+zeHZJS0uqnPGNrQ/1P5V5pBoV7BEDKnlocYYgMG9wRx/jVxNEkJAXByTxtx/SvRjCFr2P9OeVrRM9Kj0/wpI+xtVdWH8OYck46MAfyxWvbaJ4bmDxjUzGcMeTDgYUnkbifyzXm8XhpZM+cFO3jPIIHsRzWvYaRqlnaStaXaFBG+FkBIG0HnBHWssVGCg3Y0puTa1P9Pr9hHRl0H9hr4R6TGSRD4Q0kAngkNaowP45r4T/4Kjal9n+BmvYOf3DqB+hFfpZ+zVpb+Hv2YPh7o02A1p4X0iJsdMrZQivyT/4K0ah9m+CmqRZH7wBOc9SwHSvx3De9ivmfVx/h/I/gS+NO2T4k67cSEDZceX82TwiqMn3rw3V3Z49zjO049+PSvSvjHqGoXnxG8QZU+WNQnRCehCsV/XFeRyTxup89SCARx/Wv3Oi7QVz5GrG8nY5q7uMrkZXaeR0/yKpQhmZCuWyflAGSSeMAe/Yd80srYDq34c4/Aivcv2evhh4w+JnjtYfCejTaydPge5nSPaUjUjZGzlyqgbjgZ6ke1Y1HbVlRjL7J99fDfWvAngPwBpXha/8AA+m6he2dskdxPcy3rNJN96QlYruJASxOdqgCvZtK/aH8N6VD9gj+GPhJYYxuxJZXc+38JL9jn9O9eI/8MmfGu4RHbw5cRBhkZu7fHpyWlJ4/Crlj+xv+0HcypB9lsUjDLu82+jVgmRuyqbsnGcAE815OKwuArO09fmzeDxUFzR0+R3ninXh4k8Z209zpdhosdzMkv2TTrfyLRARuO2JnfY2RyQx74NeueH7OLTtPF0r5MieYSTwCf4hj2H61554t0eGX4oXGj25dYdNLx7eOiAKMH6cdc/j16u6eP+yn0iaR4w8f7oqQfvMOOc9ge9fUUYxjGMIrRI8KrUc5Xe7OF8Xzf2nbFLtyzb2dDGdpP1z19vQ15pa+Idc06d7PXYTfWC/KqTLlgeMDcQQePX2wa2PFT3kF1HEsimKI84JyR09TkfUis7RoLu/ia2s8SNO42K+SAM4PHpjn8K0lG5LutyvqWh2HiWB/+EIu1GYzGbWUhdpGTtG4lxkkbuvHTk15F4u8B6jpkNtc+IJpLO3uoCyBlmIZlOOEXewAOeDtycckV9ML4OgmlW2WJUlZduPKLEkcHBUHbwe/p1q7puneLNPvkhikmZZ2UrvGQFXgMA+NvGemO/rWDVtCoVmn5HxVpekeA7LUogss15cdS07CCP7vLFQWkzxwS4PPArqdY8S2VhYG6mvhFaQ5kNtEUWNnwBluS78ALl2PHavsDxbqS6Vb2+ja9aW17c3YEcNuIVnuLuZ2GyKOJQS7ccfTrX5i/tKah4g0X4ial8NtX8OWXh270qREukgVWlbfGsihpEO0gq65AHB4ycc885Rj6noUoOerON8e+ONV+KnicTTsFggysSqoUFM4DEKBzjGM/wBa/RD9mX9nhPBUun+PfH1tvu3RLmwtZcHyA3KTSLz+8PVUP3RgnnAHy1+y74EvjrC+P5LKK8S2ceVbzoJcjI3TBDwQvIBOTuOQOM1+tUwPibRLTVvCx8tZ4/LXf/DtOCp4+/zyD9PerpUm/ekY4mrb3Im9daqdWI+XjfvUHklRxk+5ya8e8ceFdEtJZLsWKm4mfCysN5255X5jnHOfrXuPhjRtVgDTXvEQwuG69gDu7Vx3jW9sFv5LeR8lGCJGBkhh64yRk/kK6qcbaHBe0rI+G/i1p+j6dpx1G/t1kES4EWCE+bO37vcnFfA+vCODVHhjX7iofU5cZI69elfen7Q+qR/Y47CBcNdPuBzjOwjjHscdfWvzrvb/AO267qMqAAGfnHcINmfwxUYh2ielhE9yORgRsb1I6VlHKSEHIPI6itKZ1Zzt6c9/X8fpWRhlk+YA5ycnv9K4Em1oeg7E8CNu+Q/McmtrT1/ehX5Q/KxB/wAPesm2XoUBHHQ/4VpxqY0DZBJ3D6d60Ts9C1E/qK/4JFeDviB4E/ZIXW7S302KLxVrNzqA+3NdxzGKMLbxPthgkUxHy32sGJ65Axz+2Hwh+K914I1C5vvFdjaXEgXy4haySsfcjzY1JB745HcV+Nv7EfxWfx9+y74MuYnlt20uy/syUIdsZksnaLKgNwWTaTlRyT65P1qPFGpwQGGG/ukV8bsO2D6dSfwr8YzfLKVbFTqVVq2fUYac400ovQ/T/U/2l9Guy8SaNueIrlS/Dc9FOzk+1flHZEazruo6x5Xki+vbm52egklZlAzg8A1Bq3iTxmu46TrF5hxggSEYx9Sc1ueDNOZtLt5LjJdUGc88n3r3OHstpYdt0lZs8HPK9SUEpbXJrjTf3YZegOK8N8eQBLOXnG7J9uM96+nNSsmZP3bbT19a+cviSyJpjxSA5+ZcZwDx+lfTuJ4mFd5I+rPhr4t1PTfA+jaTZwWCxwWcKKLieeNyAikllFucA5zkEjtk12M3xFv0hMqW9pIobblZp8AdmGICXB9QD7181aP8RfihZ6JZ6ZFfzMIIIkjXybdwqqihcErngYAJ59yakn+JvxDgnxdXN9Ge8iGPBOACQGRgf09q+Ar5PhpScnHU+2p1aySimfSk/jZ1dop4bVHTkt5suMHgYPlfN6cZx3qtH421BVfyI7PG3cf3z8DGTwYufp1r5obxt8QWRprbXppi5JCzRojc9gUDqT9QPerEfxS+Jxi+zXB8wxNnLxRgg4x1VQSD+VcqyTDdYm3ta9rJn0rFrXibUWSWxSwmEi7lVp3UlfUZjI+netuzsfHk2nvfC1sotg3bJZ5A3XGP9Tn15I/nmvmVPiT4wkjVroy2u0KAYWjIz0PyuhyD6bqz7z4qfFjTVazsdZmkt5iQFKRBt2MdNpPbscGsqmR0fsKxSrVbas+lIdX8V7kleGwRlYq2biZck4xhTbbuh5PSvDfijPJqXiOQ6mAryxgMsbF1BUAYViFz9cCuAm+K/jeclry4uGDEB/mOV/2gAAFH0FaF/qsev2aXupyOJnBVHYjB28AMc9+gr8/8SMrjSwCnFL4l+p+oeE9V/wBotSf2X+aPJvix4j12fwkfBN3d3Elh0eBpCyPGB9xlOQV9Qe3tX4o/FrwVodv4nuRpdpHbxx8OIU8tOTxgD5c49P17/sL8RfLaHbcNs2cccgD3/pX5XfGGNm8XyxRnKx4Od3JzxkrkgcADFfMeHNoSkon6Jxy7wi+x+t3/AASwvdW8I/AfWZCr31vqOsu0KSSuEjEECK4X5HUFmbJAOTjpX6XJ4/km2WsujK+7kSCZhgdOf3fHQ4yAa/MH9gnxj4R8N/s+WukeJYNUheTUr6WO6s5MRHLqvzRB1OVxycEGvtTUtX8D3qL9i8Z3EQRiwSWF+Ce+UVG/8eP0r9fo5RRqQ5px3P5+x+Imq0uXoz//0P5AvtupSwwSKi7xGxif7uYsEbf54Oc5qGy16PR7QpcIWhZtx28ShgB0J/Ony6fdf2c+pXxaNVQbN3RVU8bRn3P+evVeA/Dv/CSa7a6WiK8MhDzlsbUhjBkkZi3AARCf0rjnFcupxU42aSPpbUb3UfGfgXwf8GNXQpeWthc3Fq7SFme81GUSIkgONmxIxBknC8MeOB94eF9X8KfF34AXfhzQzJL4g+G1tpt9JYvA/wC6FurfbYhCeMlt+GAO10DHg1+Zuu3fiWbW9O8QeHpTBqA0+KW3YOiyuZoWkRFVyAzFXwB1PQc4r9wfhNqWgx+AvDvi9xHaeI7y1tIdYutPiTH202wimilwoMgZsbgPk5PRga/PuKqqo04yXVn1GVy1dz5t+CWlaZpN38UviXbWX9nrrzaYsFxKFP2iI7jM0RTgKHQ5B5LFSRmvmn4grc6zdvYabNEIWZ9jykgN7k4HXrjtX198VdU0XRvHnjXS/Cc17caa0NiVMxXy45pCzTLGoxtG/AAPJHPfJ/PH4qeILtA2nW6eW5JUsvXDDg/Ufoa++4Xqupgac5b2PNx8UqztoeYaj4Z8C6ZA0nibVoJXZ2JjQ7uB6EDr74GR0rxbxDqng2CAw+HLRXDIy7wxO0HKqSOPm745/wAauseGgJxFHJv5C5Ynj2+ueaw9U0CS2ujaqyuXAZsdiB6/Wvo6cbdThu90c0biR0WJnO1AQq5+72zzxVdBucLx6e3NJJxIV6dc/X047U6Pbtweh9a2emwJaFpWEY8zJCqCTnp755rnJXzI0xPG4nnpz71oatK8MSwRgkvy3Axgdj/npWMroVG1en+PpWa0Zoo2ZajJRjk+nP17CtC38xRgAE5wMHnH1rMUF8beAeM+4/pVqJ2iYxsePXpz7dvetkuqIcX1P2E/4Jg/ETT4pvGHwdceXfa1bJqlk6E5lezBSeHZ0J8thJnqQrdcCuW/bq8eX3iDxb/wgsNzm1sWHmxxgDfJtGAwBwzDp3wffNfnf8LvHmv/AA38b6b418PTGK80q4W4hZT3GQy+4dSykdwTX6ZeIfhtP8Rru113RD9oGsOt3azYGfKuV8wE5PAAOPYiv1Xh3M54jAfVLax/K5+Y59lscPmH117SX4rT8vxNn4D/AA/vPjF4f8KfCr4oa9DorX11eJpupX6kqsrqjC3nI24EpQBHY58zg5DZr7e8MfsB+LPhdPH4g8V+JbV9N067Qxtpu+aW4XIJR920Ig6E4bgmvJvGv7PF74/8G+D/AId+FbO4S51HUhGJY8hnLyBMAscDPDBi2AR7V+3Hxo+G9h4u0C38EfCoi1XwzZx2gQMVeVUAjQuy/fVlDFycnzAc9a7pZCm22tjyKmbNWdN2v+B+VPxM/Zxg1HxJ/wAJLobBopCN8TDJ3YxgYOSOOeOvPTp8jfFH4F+I/BsjTX1tOIdzEnaVAweV57DOeM8c1+8Hwp+DGp+H/Ddh4h8fz/2eQjSMkxGVQE8MQcDr3zxXyj+2X8Tvhxrngy48P+BbqK8uhII2miI+UY/hc+oPPr2r4HNrUKrifU5ZiHUgup+M3gPXbzwR490/xPYNIJ9MuFuEMX+sLREMNh6Bzj5c9+tdp438Y3nxs8CfEDxlq8rJ4n+222uyRKwQIttlJpEjA4wsmZNvAIB6CuTl0wQXa31xkkEkY5zgfia9L8A6PoXhPxRbWWr2Dql3p0tlrKthZ99+ZI32IxyUhgkQHHysck81+Ucd06EnSxEn760XpufX5RN81uhzfiy0+xaVqXi3VbwaJbTxmC3ig5knkuYElO2PGNiLKvzlvUDrmuztvCGqatd+FPBujz3G60gsHd4pktHjSW0jVZoXY/NhSTtHUDHrWT4/0Px5428fXvhv4jwPp2jWGirqS2qzKY4/s9uLZHt1Y/8ALTCs4Gcc9cYrsptOtbyKy/tkl5xomlNaqi7jPeiD7PbxDqpjjEgOQcsx7Yr8/wARWskz6apT5rFL4sav4o8EnXNR8OWFnrFr4h1CW7S4urdZCtq8ZiCq+BIj+WsbjaercDPXAtF0/wAaPpGg6npVvpNzbzRPd20E7T20shVViT96CVwThgrEHJX0Nel69oBtNPs/h8Z5NLutMTdEbhvtMchhViGXzOXjycbR8y42jPFeefD238S+GtSjvBZWkqR6il0k8UyMBLbAM0Qg6x7W2uTwApORjFcEsYnDmW5yYjCSWqR8+ftEJ4fPi+O98NblgRJIZlK7QkkcrAhM8lCCCp9zWLpPiO61KxXTL8b1jClHJG7A4PJOeRivbP2y9L+z+JIryyuxeW4mPIUJ5X2lRL5Ix97a24ZPHp1r5V8O38iF4ZfmUAFWxjcCcYyeOOvNf0l4fZgquW0ZXurNfcz43MsPJSbZ6RcaaLrMyjeFGAGPY/j711PhHxP4s8JJJZ2s5k06Qgm0ldmiyuSDHjmM57r19DXMpBDfacPs7kYHzdgT7j+lVm02dQZWJ2pgnByBnj6ivv5W6nlRk0fUXhvwF4Z8d36+NvhX4jOkeIrLY82nX2JIZmjjzGCmBvQNyQoOcc9c14V+0XrljaNZaXcWt3Y6zLIt499ZERxOyZhhRomxlwFeUmMkK0uBmuH8to7gXcBZJQdwZchlI43KRyKqeP8Axjr/AIoitbPXSLh7VD5cpHzH0PB655z1zXi4uit0elhNWkzvJ/HfjbRtBa2vp7DxNY6LB5cHmbRc+cJc7wAQ/wDriXIIOREp6V5t8G2sn1q51exuY/tahoVt7tuWD7fMO8jgykiI55+Y14x4nk8R6rbxy3DlpI5AwkIxNjbtALDkhcZ57knvWhafEbX9I8PHQbqOG9iYKNs0YEwKlmVzIMscM5b1JwCcACvGnJ7H1OUVfY14VY7pr8Gf22XGpadcabaXzSx7Xt4nR4GDxsrRggoR1T0IzxivLvEiadrsaR3SGVIpdwHOdwGORkZFfj1+xF+014x8S/s0p4OiLTX3g66WxgJRppf7OnDvCT6rE6vGDxhdo7V9leEfGH7QviiwVtB0ofZGRnS5kj8sSc8FWdhk+m3t9K+TxWdRU/q/K7o/6WPCjNsPnfDuE4iw0vcqxVl1TWklbydz6ebSbF3EaWy4XBO0YAPrgcfpVR9E0yYmJzsL/wAIwMkd+Mc/yrzbTvGPxW0OQr4k8L3rhQMtBiSHPdgVyT+ZwOK7jR/Hel+IpRZ3lpLaT5xvkjZRk8Yyeg7c81rRq4eek1Zs/T4TqWvHYujQNK8lfssSR7jjcyjp7+9QjwlpsGSyxSORgMUVeB6dcc966grG7ZJzgY/Gk+zZw0f3Rjg9s9eK744Kk+g1jKm1zl4/BekO22ePIBGSMbifXPUj+dWP+EA0/UHkg8+ZVJ3ZOD06cdz9a3yk0KM0bEhfzI7cdqv20s8DbmHPORnpx39zUvLqF1eJDx9ZfDI4if4Z6LC58xJXkkyC5cMQD1zn+nFcxc/Cq2gcfYHUkjK+bn5cduOPx7V7KLiF3V7gFHPPPoO2c4oNzaIn2y5kXaScZOBUTyyg9bF0s9xMHfmufM2q+EfFqzogs2ZASP3eCo/HOfxxXG6jZ6nbxS/a9PuUEQYhmVscfh+XFe/+Jfi78PPDCE6pqUMLD7yq4YqOR0FfM3jP9tn4f+HCY9HjkvjxgZxzjofTB/OvDxmEowelSxti+KaLp3xVkl1ueJeJtcuLlzZWNvI28YJKsWA7nGPSvK4rHxxbyyXOnpfBm4Uoj8g9uR/OvQNT/bt8ZXUkkOlaDGSwIj8zaRx3JzmuVb9vP4p2g/e6HAzMuBzlV99ox+p+leZGUU/ck/kmflWfcQcPVpPnrfhdGPd2w1OBrLxT4ced49w82KNoJ845G5FwT3+bP0r5216Lw4139o8PeekRJBjnIdl7ffXAPOeor6N1X9vrx1dWspXRLdJVTyySpk5PGdu8cj3zXxVP40sXka4khm3MzHlBzvOScZ479q9GliIOP7zX5H8+8e47Lfd+o1Obv0N+YHBDDKgdD0+lZMsKQjzIgcdx1/zmsxvF2nEbJxIm3knb/Ss+XxVZx3OwJMykZGF6kd+v510U61OKsnc/DM5jRqJzvZnunw2iuFimnmXasuFQjuAck/nxXwH+01Dj9oPXrjOA8Fg+MdAYE7/UV9ieG/iPJb7YYNgjj3YWRcMe5wwP+NeJ/FTwDafEX4269JFemFvsGlzxqiBt0bw45yQeDxxThiKcJOrJ2R/n34v5DmEc5niakPcqO0WnvZfnY+G9d1QzSIJztYDO717Y+vHNe76Nd6V8PfgLqN7MAdZ8ZFLaFD96KwjIMknt5rggEdQKoeKPhHp3hbXtMuvE8zXGnTziC4KKUIzkgDBJ+bBBOfwrlPFth4p8X6+89rYyJawgQ26YG1IohtULkgAYGa7I1oVYqdN3R+VVKU4e7UVmeShSzhIjhR/+qptw3rv6frWtqWlzaLL9juyjSYBIVgcE9jjp64rCymSg4z78CtPtWMi/E4Dg8ENz6V6BaqrwxEZGV+79PpXA2zwgYJOAf516X4d0y71K7trSwQySTyLFEq8sXcgAKOpOTwOtOlV5ZczMpw5tD+xX/ghX8Lfhv4U/ZKvfiP4l07TbXWfEmpzwm+uRH9rlsrdUURh2+ZYfM3HapAYg5r9sW8T+CNKUfZNUsoY+AESaNAfoAcV+J3w48C2fw0+HPh/wXsjjXSNOt7Z88/vFQGQkn1Ytk1vQo2tpcR21ot3Y4KNI42Ru3RlUHlwB1YfKexNfndfJpVKkpylu2z3HjVG0Utj9edW8ceE9QgSLTtZtYo5x80q3Slio7Jhto92546etTJ478HQgKdbs1wMc3C5/U1+Q0m2xh8i3srdMAKFYBeg4wBwAO1Y2s6dqmt6bJFp72toJEISU7XIfp0ycge/eud5B/eIlmVtkfr+nxX8CtfNaRarZCKBQ0s8lwqoN3QLk5Y+pHA+tVYPi18MNMtHi07W9PitwxYiOQcE8kkD1PfvX4t23w3itdLaOfV87dz4dCxYk55bP9AB2rg/ENpf+HLZJdPilv7iVhHDDECu+Qngu/IRAOSzdB6nitFw6v5hLNHukfuDqn7RvwYiWextvFenx3SIM4LSmMuOCVUde+Cax9L/aD+CWkWgsofE4u3A3NPMHZnc/eJwAB7KAAB0r8W4rLVYwEaJvMblioyGI64PU47Z7VsDVLjTYY31Mx2yO6ojzDYC7EKq5JGSTwKX+r0f5hf2nJ9D2j/gpd8SvA3xF8O+EY/COppfPaXV20oVWG1WhUBiGA6nivwr1xUN0XIwHYnHt2r7v+NNveNcjVr3UZblCPIWBlQRR4GSRjksx+8TxjgV8Oa6qGXAGCT1FfdZNQVKgoR6HyeYS5q7k+p+yX/BJP4z/AAz+FvhLx5p3jy7mgkvNQsHt44bWa5ZgYmQ5ESsV5wMn+VfsLofxW+DGkapea/Jrd1Ldak4LvdQuojiTPlwxRgAIiZPAGWJLMSTX82v7DnjPXfCMnipNKuDHHItrJKBHvYj51Bz/AAjt+Nfbz/EDXNXu/tM9/t2gDaETj3HBOTXyuOyKFSvObla7PpMLmElSirbI/XRv2jfgm8rxyalcloxvO23Y8D3/AMa4nR/2j/hdqVhHdanfSrczO7mG2R3Cxk/uwWHDHb95gcEnivyU1Sefx09/4dk169kECql1FC/lGMOMhCUQYLL2znb9efQtP1m/0exh0fSbVIIbeNY4o0UqqogwBj0Fcf8Aq/T2UmbPMp9jtP8AgqR+0f4Cl/YR+IWh+Gp7o3mrWkGnR7o2RWa5uY0YEk/88wx9DX8XOq6zb2aOjRKwXA5PzY9K/ok/4KTeNtSk/ZpXwlfskZ1PV7URxhNpbyN0jMW54GAB9a/nf16w1NZRbSpEISoZQeWO4Z5//VX02V4FUKajE4KldzbmzJttY0fUEMSu0Mn3Qj8Hp2Pf19K4PxI8unajBfQZ5GC3XOPb6VHrVta2v+snjZi23bkb1wM8jJ//AF1zN/qU0hW3kdpI06FvavUgrMxc77ETyi4kNzJkE5JJ7Acn2r+vb/gmNc/CT4e/8E6rf4JfE/wnqLy+Oftmr6xPCkcYuob7MVrly29iluqsiMuFyDg55/nS/wCCfHgT4W/Ez9qPQvBHxT0+PVLPUEl+yW87MIPtqLvg+0IoPmRkqVCN8hYjdwMH+sDTvBnidry6utQktntwY47W3jwoCRjDFzgYZjhQoGFUDua8jNqarSUP5Xc2pT9nFvufy/ftrfB74P8AwQ+JC+Evg74r1LxNDApF6mqQQxXFlKp+WFpIGKSnZjccKQwORk1+fl2FOoSswJQsD9B9K/Tb/goj4V0/R/2kvFV2tstt9seO5jSJgUJEaoz/AFZ1Yn/69fnzofh1dd14xzfLax4MhGfTgD6nv6V7adoK7OOjZs1vD3gW5uY1u9UBWGVN0SqwzzzlvQegq/F4b+12T2sLsLSJizMxGR67SAK9MkIsnCwqDFjPA4GB0rzfxd4n1Bk/sqNfLhfJYg5J9vYVmpXOto+o/wDgnn8fF/ZZ/a28M/GuC0j1G0024ezminOM22oKbaWRWAJVkR9wYc9Rjmv7TdQ/bOvDbzWVtocURKvEJBcu7LuBCyAbR06gV/n6+Gdbl0G4jvIlMiRsCyKPmIzkY98jj361/Zp4D8RSfEvR9J1PwfaG8Oq2FtdI5CrGqPGpLySn5VUHOT3IwATxXzWbZVSq1lOSu2e9k2ExWKnHDYODnNuySV22/I+s/Cf7amrapZDT9LshcLYN9hlmmmk3PLAAjksAA2T94j+LI5xXrmn/AB2+KGpXAju9NttLiQ5MlzLMDzjARMhnb24Hqa8StbKw0bQ7bS9GaCO8t2E7SrEu1p85OQRkp/CCcH+LrWFceL7PXjJBIHSWFmS4jf8A1sco6/Ud1bowwe9dmG4Jou062nkf6O+GP0HqtWNLG8Q4h2snKnBarylL/L0PoO++OfifTQ7WcNqkLMSIwpJZicszYPBJ5P171554r+OHiR4VvdYvPslnK4jPlYihVnwo8wg5C5OMscAnnGa878PaJ4l8S+L7Lw54csp9Uub4kRLbIXZiB/Eo4HuzYUdzX3/8LP8Agnxpc2m69q37Rmrultr9sbf+ydPdNttuQp5s9y2UaUAj93ENpxhmJr3qPD+BpWlTpK/5eep/UHEHD/hvwNThjcwoUqU0vdXLzVJdPdjq2/P8T8mfjX4kmg8L3HiuDJvNHaP7dayEgy2twwjBHuGOVbseDwSD0/gHXdL0vwdpNvo91I9q8Yli81/nIkYseP8AZJKgdABjpX0x4M/4JzfEnxgtx4O+K2rRLpttb3GkSajZtvm1C0Eqm3nXdkI6ovO7JDZ69/1m+En7Lfwb+Fnhqz8LeD9Btbeys41jQyKJpmVepeWQF2ZiSSeBz0xX5vn/AIl4LCVuWkueS0aWy+Z6nGXj3wtllKk8L+/Uop2ilp2vfbTp0Px80r4K/FL45aVJoPgGzdJb9TE97cb47aFT8u936kAfwplj+tfrR+zN+y54O/Zk+Hun+EtOuZdZ1aJB9p1K5+87McsI158uJTwiDt1JJr6qhsNM0PT/ACrGJESMEAIAAMewrzXxBrckIIgBbC78oQMD8a/KOMPEDE5laMY8kF0T39X+h/LXHvj5mfEWGeVYSPscNe7it5duZ9l2Wne5t674n0TwxaST6pII/LBOM9SK/Mj9q/8AalitPAepJYXslg64a2mt5NrpIOV9QeR0III4New/EvQ5fF4kkGuxeVIAwjnLIFYcdVJ3V+Ev/BQXxr4N8HaF/wAIxDqsdxdxBnnMMm5RxgDC/dPTg/zr5LL4+2kos/HlCGHg6nVHxl8Vf+Ci/jnRvEYHi2S5fUtskSiw2GGeGT5X3xSsNobgEEkAjKnIruPgp/wXa+O/gCO38PeOvD8Ot6ZblURkumS8FuvHlyO6skjDHDYUnoSetfjNqlvqWv61N4i1FSrzgCJSchYh90c9+c/U1U/4R2fl9pHvjB/Wv1GHCGClBc8dfI+Mq8Z4uU/cenof21fsqf8ABWT4U/tYW2pWvhLQ9VuDoUcEmoW1xAkctt55ZYioDssikow3ITjAyBmvWR+23+yD4+1600TRtVstU8QfajHa6XA4uLyS6jyDD9jUPJI64IKbDjB44r+cv/gib4m8OaF8WPiT4MvbqOHVtW0ewubK3c4kuBZTymcR/wB4xrIrso525boCa5nSP2nPAX7CXxP/AOEj/Zxs4r34pnU7rU7y/wBRj81dMM0kkcsNzblVMs0rMPssIfbEgEvMkpFfK4DhFVMxqYenNxULO9r6M97iPi+nl2UYfMIUuedRtNJ2St3/AFP1W/4K6/Dv413f7F3xA+NPi/4faD4T8D3baNaWyajaRjXGu5LxWa6sdoL2xdQqTGVlZ41CBMLmv4hfF1hYf2oJrVBgfe6D/OK/UP8AbZ+Pv7cf7QmsHxb+0fe+JL9ZGZo11czQwR85YQ2beXFEvQAJGP5V+WXiaPxDZqL7UrSaG33Y8xomWPn/AGwCoPpzzX9DZRkiw1KMbv5vV/5eh/KnEXE8sbiZ1uVRb6RVkv8AP1Nzw7A5eC4Rcs+4knkHDcZ9+3FfaHgvRYYoU8S3OJJruNSuedkYGABnvjv+Ar4n8JahFcyQQw/M0W/Kk/3huB+nY4ya/QHToLa00Szis2LRi3iMZOCQhQEZIxnr6VxcQpqKse14fQjPEym90n+huJeXFpGL2wZoZ4P3sLq21lkT5kYN1DBgCCOhxX7/AP7J/wDwWu0G50+w8EfteW0sd55aIviawi81Zzjhr20QBlkPG6WDIY8lASa/nF8Ra+dO05ba3w15et5MCHrluGfA/hRSWY1hatss/IiRj+5QAN3O0f4VwYLhDC5lQlDFr0a3TP3zhjJ4YyFVTWitr567H9z3jnx/4H+JnwmT4jfDjVrTXfD2rMiwX9lIJYXmjYfISPmWQDIZGAZSORXg2mmGKEJGxyowMnA9uK/k2+B/7R/xa/Z+1KfWfhxqb2tpfMJLyxk/fWVyQMK01sxCM6g/K42uOgbHX2bxh+3L+1h46160uNM8c3Ph7TzHKbmx02OC3jlcH935UwjMiL2YGQtxweeOvI+Eq2V0JUI++m7prt5+Z/jf+0N/Z7cf+IfGVHO+H/ZPCwoxg3KTUk023eKTbWulj+mS+XVYrMvHE0vplHYYHvXGSvfK5FxCyBRuG5ccD61/NC3xB+IXi+6TU/EevatevKcMbm/uX3E9DtMmPocV2en6fcS2Sw6qJLxlBO6ZnkJA56EnOOxPWvSnOUVytfifwbg/2S2ec6eLzemn1tTk7fe1+R/QFfeNNFsYwLrULOEjoJJ4kP8A48wrzXUPi34Atm83U/Eejw9c77+1U/8AozPFfhn4g8F+GtX0j7WbO2SQZAPlpkjHTJGeK+afEvhvTIjLaizhSMHI2xqDx1OAOh9+tYx5pao+4y39k4qbTxOc3X92l/nI/oguPjP8MlLf8VfooD8AHU7QZHXvLVOX45/Ch0F8fG+iKsPysTqlrt9Of3vua/ly1XQ7D7QCtsmCSn3Bjjr2rmJfC+iyh2ezhdkk2jcg47dRW6o1JLWx9Fhf2WWXUp839rzfrTj/APJH9P8Af/tEfAdAks/xC8PwiPcVLalbA8DpzIfrzXinir4/fAOKZr+6+Imip5a5G6/jUHeBgjG7PB42+vpX8+sng/wxFa29uNKtNzTRu88m7aqBgcMBxg9Tnj29ea+OnjjTfiJrEEeiSWzwjUfLh8phkRRRLAoMY5QfKT0xjGKcMLJ2TPqcn/Zs5fg6vPDNZ9v4cf8AM/cHXfjr8FheySwfEjSYUu1VCItQjfAUHB2gkKBzz6n3r5m8a/EHwpdzPceGviNp90rZHkSXqKzEnA6kqARzlmFfmCfD1zbWX2LT1ikxnYHiV9zYyN25W/HDA4rkPE06295Jpv2e2ldGKh4w8WccYC7mX36c120sO1qj9SyP6E+CwMk4Y+Tt3px/zufbep6tBe37PNqFtPLIeiTwvz2xsY/pXH+M/Ds15p0dwo2mANtOOCpHIH1wK+NrOD94FeBW9QrI3GOcKwUZ/GvSvA+7SNRTXI7ucQrKlvdwSzbY0imXy45FhLHcVlKhmUnbuHQHNephEoVYu/U/Y8n8IZ5XiIYjD4jm5NdrXXVbvcoagLjTZEgcGOSVc4PHHvjPJHP0rudCvRB4YFnfs24M7kj3OQMfT1rn9VttX8Q6nNNbI9wZZPlIGREvQZPTAA/KsuzuJory40gtvSELtYfxMSQ3PpxX1M7xP1RvmidSiMboxzLkMA24nrU13bzzNG6gbUPXn8q5+HzNi3EJJMRIxj8xXVQT3bQiNUDtkDcecA9P515tZ9So7H7CfspxuP2dtCVQSHF3tPTP+lS5x/Kq3jOPbeyYyOenfGOlfb/wx/Z/8O+Af+CavwC+MGlLOL/xjp2pyaoZHLo06XshhMa9EGzjA4PXrXxt46h/0q4eMjIYgZPv+dfNKtCc5OPRm8k42v1PEtCULe7lbkuPwwa/EnxMPN1q9um4Mk8pIPXmRj/XvX7gabGUzICBkkj2IB/SvxE1aB/Od7j77M5I69GP8+1epgkuZ2NqLa0PPr8RzXUEAUbC28+pxxzz05rQhVJ7g4xjoSe31qndMJdXMcY+WJQvtnqc1Zs8+aqqQCBxjuOtdCfvWOhqyueiaR51vLhWJTouPbrivR9OeN5SJlDkDjtnHbiuB0lgIlc/uxhjjPXHb9a7PSJpEiaQ5yMbc8/5xWyOVnQzWUElxugYqOuD/L61YNokSdQepJPp/jTogZk8xCDtH3jxnFYd9PHHGyk/Nngg5P5VdO97AzNvGuZBKzsIxnPrgD37V7/4T+AHjXWLJJIfDWvX00yGVmgspmGMBgQRHnAT36c14v8ADrwrdfEL4k+HvAtmrvJrWp2tkUQbiVllXfgdSdua/rVt5NTkldlhuIc5ijJiZQi42glejDHHNeTnuPlQglHqelleEjUbcj+bOf8AZR+LrzQ/2R4b1OX7Sm9UeJUYA8ch3DA57MAQO1fRPgf9nf8AbX8Iwrp3h3ULXQLbchcXsQunYBcKR5IKtsU4AznnrX7iaDo/iFoGtdMu5XSzdUcfZ0YIf4c5HTHAycHpXRXvhTxXeTR3W82xDDfHBaqse0DsMsUcnv09ua+Sq51Uasz34YCnHU/JXQ/hP+2i6gaj8RbK2ifgH+wZGTd0G4s/GO/FfQfwW+H/AMUvDvipdT+KnjZ/G1raxSSR6Fo+ji2luZl52ySEktGuMlVKknHOMg/cFh4b1+KfGoSXgTPUxDYc9myMr9Rx9K9L8KeFUs9R/tzEk0ijbGuAqjOMkk9sf/Xrh+uTl7sd2fkH0ieNMu4d4Nx2YZhVdNODjGztJzknyxi9bN9+iPKfHPx6+PnhKzs4fDPwo1bUInh3Borm0uNowMK6RSllYdwc/iah8HftAfGXVWD+Ivh/q1hHgAtJbNu+uNwH6V9bSq3k/MhTcOnA6V5v4h0r4h6nH5XhbxLHpIJIBNmtweOnWRcVslUW0vyP+WrMOIsrn+6q4CEZt/G5z/Fa6+aOX1z41+G9KsVu/F1z/ZsYUsyzgoc/7mN3H0rw6X9rz4MKX+zaijHPACknHuAK5Hxn+wxqfxJ8UN4p+JvxC1DVZZWBdUtIoSwXooJkcKAOBgGt+y/Yd/Z50my+x3OmXeozngzXV1LuOOgCIUQD2xWSlVb1R9dg8t4Kw+HTxOKqVJveNOLSXleVrl2y/aj8CeImI8PXDXKocO0cUhXPoTgAH1BPHeqUnxvkvnItbRpc9Mg/gMj/AOvVbxD8C/EttaxaD8OtVsdLsoQAIZbeXzAFxgBkJH49T3rlbr4S/tA6dsXTJdLuCFJ3tM6H2wrIB0z1JolUlezPby3KOGZx9phpKKeynKzt56WTO9j8fXrb7i8VLeMr8gI79Oc0v/CeaFp9ubnW7yKBFXgkjLduAOv0HNeFaz8O/jxY6Zv1GFdUv5mCxQW80Qjh/wBuR2KDaOuACcds1e0n4WReDbZNV8eRXWr6k4DsIoWMEZHOFIJzjpk9fSjW9j2oZFlUYe0deLTdkoO7b+drLzOg8WfFbwloFnPrWo3L+WRlASQMYHQHn8MZ9q8yuPHlz4jtVuLYiGGQ/KXyGKkDH+e3TvmvCvibqUnjz4waT8LtCt5kMeJ57dVJYJ94sykcBV6545xmuu+PerQfDbwpb6Ysgt7u8cLEqlS4VerHIJ4B/D+fRTumj9pynhHBU4YWjQV61e7tf4YrbbvuzA8QeN9Bt9QFmL3Mg46AEH0JPC+tY6+IraQRfZysvlg7jJ93P+0Ru9a+SLfxDfrrovJ5mk3n94SMlvwP4fSuluvF92kbW8yB9wyfVQPUZx+ODXprax/Qi4Dp0oRpQd9P6+R9C6x8UdW0y3SERoAB1icgAg+5546V59N8UtYuSxkffbnDbGckE+/vXics95dSPLbocNxx0wO1IkF0pPnKcAfKAM9sfrXZRaWvU9fA8E4Ckrcquz2TWfiHNr9qlgIYoApyMFtw4weScHj27da5eH97P5Ehyjjaeefm4P6Vy0ELbRvB3AHrxj0HXrXpfwp0s+I/iVoHh+XaY7zUbeJmf7uGcZGRnjAxW6dldH2fDeT0aeJpYekrJyS/E9nf9ln4BruRNMVoc4Um9umH0YeZj8AapR/s4fBfT23r4Ws5iDwry3DbhnuGl9PrX6IP8GL7QrqHWPCrWu+2beqSqjxs3Tb5bK8bjBOVbtjHPNb8On6DPaTnxBoaaVexncgsUjmtHGDjMMpEkJJxysjqOy1808xqvqf6t08JTUUrbH562f7MHwr8UiRPD3hvT4zGu5ljLhgAcfMpkyPcjrXXaN8BfAWgRXC6j4S0YP5UnBs1ZiQOnzg4zjPBr6u/s+2tJReRabapMDlG2KrLjrgjnp70s89xLbTNcoreXHIcgnIODkEdhWNXFVJQs3oWqcU9Ef15fCJh/wAKP8KKxB/4kenjP/brH09vSvw7/wCCveom0+EN3ErFWllhjHvukXcPbiv2s+CDTf8ADOXgp5xiQ+HdNyPQm2j4r8Jf+CwVyG8AR2b8rJewLjOCfnzjPvivnssgvrcb9wl/DZ/CP8S7+B/GutzynG/ULohvusR5rAZH4V4tqGrQSh41+838Xf6/jWr4oL6n4gvr25cu0l1O4Zj1BkY/qK5aWNFl8vOCBjJPf3NftHtE0rbHy3s0iJCjvg8KD/8Arr95v+CU/wAPNDvPhH4l8VEfab++1dbS4RlAMEdvAGhGQSxEnmO3IAyOM4zX4LqhjxE/3hznjp/Wv6Lv+CQvwp1iD9n/AMR/EPxHa3Q0/wAS6ykenS27GNgmnQmKWQEHo0jlQSDnYfrXjZzK1Bnbglaqj7yufB8tu2/7KoyuCQeo7ZxXE67pum+HjNey3ccRs4jdMkjEYWMFyccHoOhHNera74dvxOsmg3t6IUG1luZNxPPBDLjdn3Ga82+LGl6tqPw81XS9O8y5u7m1eGNS7EqZDhsEngbc59PevlcHT5qkYrqz28RVtBs/KHxJq15q3izUddUiNruaS43DIw0rbiNpzyc9M1St9Y1STM2oSMSiqqkjnjgDFclda/pmj6jcafeuYZMEhWU7Qc4GW56Yx6V55qHiS/vZW+wzgoo+ReSp4xkjv1zX62qatZH5+tXc9Gk1FdavJVuMBE+XYpGHXsV7AjAz171rW11HA/7rMRdwCEOFUEEfjkV47okscl15DEFmwPz7DJ9a9Z0aK1tL83epSrINvlquOAB2x2J7YppWaLlE918CWutzQrqcDqiJE7hdw4I4XKjqSeg/E1e17V00t7O0skk1TVb8rBY2dum+ee4bA2IvbHJZjhVGSSK8I+Jfx80LwFo0fhbRU3Xc+HaJTllXBCnPYexPU9DivvD/AIJ3/D/Utf8AA+p/tF+LmA1rxXNJa2RdSwt9LtW2AQsTlRPKrFsdQgHQ14+a42OHi5PfsdeAwDqyS6HZ/Bb4Ja34Fu38a+LYLW+8WXCeW06Skx2kOMeRbkrw3J82UHLdFIXr+N//AAUu8J6tov7T03iDULUW7a/plldqQwZZXRTbuyn6xAHjqPev6dI9FvZo1t1tpeOrRxnnP+Ir8bv+Cs3w5uG1X4deN/3skZlu9Mm8yMYVVaO5UnaAcBRJ2OO3evjMBjJ1cSpT6n1VXDwhScInwL8NRqHhfSrCLw9dPDJEAN3VW3cEkcjByetfY/hP4ja1PbHSdXJ0m4BHlTAHyJznbhW5VSBzzjJ6Gvlzw88aXxZflYfKG9Aw7gV9DeH4j9jiS5hE6yoc5bCbeg68k9SeK/SaELKx8RVWtz3e21LUL7TxbXV7JOmGfanG3GQBnoTjp9a4+6tZjK2p2luY4pcISWwS33fmPr644rzO/wDEOm+HZX0rQxc3TNFjyY5FCZ6FXZ+gxzXmvin4r+MotDutOmtZ7XC7vMhdJZUBPPOcbgD1xx1610qK6mDUnaxxv7TepaToESI863moQoZ/LjbiFVGdp934PoPSvz38PgPbXFww+ZmGCe2ck/metepeI5UbT9QnjmFzvRwXbIkztJ+ZWJOc9xnmvKdAyYpQx6be+fYV5eKd3Y9nCQcYms1uACVJ4z6DHP51kyMwYbifT2Pb/wCvWvOQEZepxkY9axrgsOOuCR37H/GuVN9TpXmPtV3nzCenTPA9PwrRQseG+8DgZ/zmsuBWjGCCFBPJ4yfXjk+lbsUO0faMhFAyN5Gc/wCyoJLfpVJlcx+//wDwSN8QQ6l8IPFXhG7OTpOsRXKZz9y9hwce26I/jX65Czm+xl7MPLu/5ZrjLAdueD9K/HP/AII2Wlpd+GvH1xKwDfa9NVPM+VGxHNkcnl8np6V+5lvbxwwgXMIGR95SeB69xX5rnNCMcTOx9Hgq16STPENRSW8tGuTa3EDKrZYKMrj1GefavcNC8A+LNI0aC41bSru3h8tf3k0Eka/MMjl1GK9I+EWl6Xqvxa8MacpWdJdTtQ8eCcqsgboeCMjntX9OcFvHeWH2e7jWRHG1kcBgQe2DkYrz6Wd/V3yqNzlx+D9paLZ/KBq9lH9nMigEc4I55r5O+KkamzMUZJLNjPXnHpX9RH7Q/wCyl8JPG1ldanZ2Y0bUypK3NkoVSfWSH7jD3GD71/Ob8efhp4g8EeP7TwdqpWWQ3cQimiPyShpAN6g8jHcHoeua+owOaU68G1ueA8BOnNWOSawvbYQW9pPcFHjC/vImh2MP4V3HLD3wOOKnbTZ3cZnaaQYAU5UcdSTz+HGDXtd3Dc3MkjTAyOSdxYDr347E1kxaRfELLbkkZIHf8DmvmW9T7VJWseTXHhPWr2FZcosikqwLMSQTyeAP0NU5fBWpQFyltJcKpzmN2ORj+7nP+Ne7r4Z12SMSC2JVu4YDH61T1DS77TU8y5trolPutCDnkc5AbnH0NDnrsJKx4zZ+GtavIALWR7ZgxCwyynzFHqFYH5ePUmojoPia2b7L50QbPR1IIGPU/wA8dK667Pnwi3trq6lfoyTpgj2PJ4FR2Os+KrWM2kS3DQrnChkIA/3Xzj8OaL66FXObWw1m1TbdjcpONyNkH+WPetq60G61LQLeNVDOFl3R7hlvm6DIxu9Ox9ah/t2SGaRtX86FEByZXiUHH+8w/Ximad4rs9QkhXSLhbtYlJYxSpIAwbBXchIyP7vUV+d+KKf9lNr+ZH6R4VyX9qqP91ng2taN9mtZLN0bamdgIznHUHPTFfmH8bhDb+PTbIwWbaMpxwCcqMY5JySSc+lfsb4x8Q2WpRST32iyXMwPzT2rIj4x3VnAJ57Cvzz+JMNzfwalp9vZ/Ybm8UrHNcwxyXBHTAwDt3gBcgnAzX5TwPjZQrtyW+h+vcXYPnoWi9VqfYX7M2g3ul/ALw4LYjE8ElztOOTPM7cdQOK9k+xXSyYACL/FwD3x6d6+Kvhz+1n8Nvhv4C0fwXqdlrV9Npmmragaetvbos6L95nnLBk3E5G0EjoQcVAP25tKI3z6JqMrY5ImtwCenpx681/T2Cyyu6cXGOh/LeLx1ONR8z1bP//R/mp0X4d/D/UPBFkdf1YpqLpeWs8abCiPZDAYDOcPjAB69QeRXiPwmubuysdVeI+UZojppmjw2xbkES4ych/LO30Gc16Z4++B3i/4eazdnxhcQLJBfm1vY7Yl/s88qiQRo33XEauAxB4ORnivoH4Q/C7RPCPw6l8e+K7Y6PHo9w8l5D5LSp9rvA8drvCkssRVAO+OCTXyscxg435ro3/dys4Hyf4f+Iuu+FvipF4i0OxtNVlPk2sUN9EsqiOKRGG0tgK4VAok4CqM8da/bj4WeHPHnw68Ca1deKtEuY9FsLURaPJLPvuZmuS1w0Kxx/K7xSSAb84+VkzivxC8R2HhnwakOu+F/EM93rshwsIsmt4BbshBYSO535b5Su3kZ59f3E+Ez61ffDTwnFoURvNNTSYLhrOZiAkck3mXBjcbdjRCR1CEZbCgc9fk+NmpUYVFsehhE0mmeQPputH4Ste+L7hTruti1uL6OMoYoZLVp2gZQvzfPCyp05Cc/NmvhX4q6c00P9paaikXA+bA6MSfyI64719hfDTxPa/EJ/ifqliYrjQ7A2UGjTg5k+z27yrjaSXbzFkZi5Bw3HWvny7tWmjuNOibd/GspxtPPAPbJH5Zr9A4T/3KB52JnebufJt18NkmtG1jxBqMVjHgHy2BBycHqSByOnXmvNdWj8NRfap9NlEohJCYOSxwO/Xj171P8R08QXF3LJ4ouNknmMqQKSMIDjcBn0wM55ryfczJ8pIVjwPX696+uSuco1ypzIh4JJ6/170xlZZPkI38YB5Ge3+FSHaw2jp2/oePpXdfD3RotW8SwNe2Vxd2Nr/pN4tuMSfZ42G9g3IXGR8xyB3pVqijFyfQUdz2fXfglo2ifDu88S3d1E95cJAIIQTvilbBKk8jBOc45wK+P3ikjPl3CFWDYIAIPHGf/wBVfqppHib9nvxc+m+ANQs9R017i/t4bO9klW4W5MgcbLvG1kUyeWN6fcUknOK/N/4jz+d441VFjSJIbqSFVjbdGPKYoArZOQcde9eVlWbQxDcY6NdzWL0ucZboqtszgk8EjB/Tr+VWoyV+Rmxjrn0HFVkJEmR8vtjHPseakACjY2cA9z1Ne2nZmMpN6GzAsgO8HPuBjP8AhX63/sJfHX4ceCfh34o/4WFZ3+qanoUa3Nkse1oo7KRSjqwLAqRKwAwGGH45r8jLYsqKwJyem7t616p8NIL668QR6TZXaWQ1JGtZXkzsCnnD9c8gYAGc4xX0HDmaTwmLjVp+n3njZ1l0MXhZUJadfuP6Mf2a/wBovT/2lP2m/BPgDw1p8mkaXokMmvXkwI3N/Z0W6OLJyQpuJEDnGWXjvX1T+0x+0pr3wv07UPiJ8INS028vtNlRLmwvWVJEDMA+wbkZgM5IXJr84P8AgnNp2keE/wBo/wAW2Pga9XUX0vw/HZpIy7EleeeMSfeJICvFxg8jPrXtX7ZDaN4g1a00jx/oD3xt1Ex+xMy3ccCHan74KygPITyV5GR6V+r4nF1Vg/at6ts/KqmEpxxioxXu2R873X7Q3xv+PV09r4x1lykoDLaQNtQ4JIyepIBPft681meINKl0LRvIlyyt9evfr6V3Hw4h+E2htJqWi6ff27eSUWG7uI59rEHJDoq4cYxhhxyM+vlfjjX7m+d4JjvkQ9egGBj8fc1+H5pWlKu29T9MwVOKgopWRwum6dd634jstGsnjWR5PlM0nkoSBnBfB29ODg8+1fVfgpIbXRjp3xK0iC21S4mW7ubpQ8tw7GQ+WTIwAJA42LhPbPNeH/CfwnN4ml1XXIYJb7+x7KSc2lo2biWPPlvIicsY48/OQDgEdsmvWfDPxDfx9baH4J0+1luNSuViitrWdWWF5fMwqxS9HjYKo5bgkqOTX4J4k4/2uKWGh9hav11Pdw/8iPQ9d8Z6P8R/izfyWWgi7uP7PXSG+2xO8PlCFkLheqcuzFm/iIHavEvGOk3OmfEHSdF0RXu9N8OAac8bNtFsbiJXZFxkYt5d21s5LdOldLD4n1z4d/EO5s7y2kjt7G2kjdhGVR7hG8tVySpeBZeAy5wfXmuS1rQvFE/jKPxqNLttaF/FG74mZbeWMSYbc6kKTHIA56kEYr5vLZqMFTvofTZekrRZ9BWNpoXirS/M8QzRGSWJoZXfa9xb4JUs+7ksCN6leDjvXC/D3RfBvh/xBHceMGuJZvKLoUQjMpDM8KKoOFckIXbjaa5LT/EU9h4kNhaog+0Tk+dK2Y3UInBfg5DFtv8Asg9c1Sg8Ty6r4vvNJ04SW9xdRTwzNPImyNwAgVWH8R2bo2GAQ2D1zXn4vBVISlBS0Z2YmnzXVyX4yfDzQfHnhmfQ9MtVs9T1ZFvbKSSXakXkIzuru3y7TgRqeOSMkCvzS8K28kWqyafeRkOm4lHByhAwQR6g44r7wmi1Twb46gn8VRS3GiPLA01nExDRwhlWWJGOduVBb+XqeY8Z/CNW17/hOPDarIwe4kkEYC29xAjbVYA4IkQEAr/Fzz8vP6r4W8SRwL+o4ifuyd4t9H1Xz/M+PzfBOUXNdDwCykBglEeJQynawOCHz/8AWqtNdzSfKhYF8BvdR0B/yalt7e0tr9LS0JyRjrnkD1rSntJEPzfPx97rx9PpX9N2fU+OhrqYED7UMzl1Red309f/AK1cPc3K3l7IZCz7cgMPb869HvJbiyiZjHtVl549fb8a89dgJCzdyc/yrgxlSyselhUuhxt/aTRwNFICc8ZPHfPr/wDWrDbRmmUg/KzDBC9CByMmu/m2Mm5j8nTB5Gf89Koy2VzIC9uN23OB0ye1ePUSZ7WGTurH6h/8Ejfh74om8e+KvGMqsnh+HTks5yOVlvGlSWFATwGRFdmxkhW5xuFf0AQW0l0ohZSqqMBgAFQDtjoB24r5g/ZV0fwL4J/ZH8GWXwrijmabTY9RkRn2vc30/wDx8mRj/FvBQZ6KqqK6jxjdfFXWrKLR/Dk0WmIcNM7kbmJyTnPKlSeAOuOteRGVOnF1rXb1039D/om+jh4e1sp4QwGVe2TtHmcm/dTn7zt5K9l/wT2+S40izjwt0jeUuXfcOn4elcnrfjrwnpaefe+XIsZyDwxyemV6818sX/wO8aalETf+KvnUELtViMn33Y/TFcdc/sqahf4Fz4sdTjG7y5eM9cHfXkVc3xb0hQt6tH9Ay4dw1F3+sc77K56qnxEs/tlxdPKkYkOQFJPDN06HGB6ZrqtN+IHh65xDbXCzMn3ssQOemfl5/PFfKms/sa6pbgrpXidprgL8rOZUAbngEMevuMV5Xdfs8ftA+HHWXS7qW4OefIuVI47Dfg59v1ryPr2KhL3oMueIalbkuj9ILbWrO6nxbZcpy6hcsCRxzngelU/FXjHR/AnhS68S+Iz5cUZBCqV8xmJwFAY4yT69uelfnubj9qbwm2FS5QAZDS2vms3/AAJDyAex/CqUvxn+KNzItr4q0e01ZLRsvDNBJnfj7xUg5b0/wraOeSStKLuYSxEXpZr5Gr4u/ad8WeJ7kjSS0MJO1FRRISFzkk8gcY/KvJdV8Z+P9aUxCe/nB/hjWTbjpkhFAxX134Y+N/iWOAR2vw4ul3FQz2tuW/8AHPLXAPX/ABr3bRfGfiu/jVbrwvqemxD/AJ+PLgUHoOGcNz9K4nUdd8spu5lTyapU15z8k/8AhDvHesz+TbafdvJIRgLBIzbT/s46defXrXWaf+zd8QHYF9ImKv3mZY9xx3VmDDPpg1+srarbW4b7RMA+cGOJvOZMdQdvGce9Yl1PoCq0s8JXHIDhVb8Mtx9M811UsBCFtbs8jFcAQru9eq2vRHwH4c/ZalaDf4lv47FgDsghTzGz0wWOFHPbn6188+L/AIcXfg/W7jR4LgXKQk4DAK/4qCQOfSv1ru9X8LeZugg3gAZBMfAHY8nGevpXyh8TfB/wyu9avfFes6jf2ryHzCkBtyM4HyjIJ4FdMXbRnzPFHhnhfqqeFVmt2307n5xaho0ReQGEKQMdMZI7f/WriZ4INzJtXIODxX1o3i39n7TnZZNP1XU5dvyG4kRY1J6sVi2FuOMFvqK8x1bXPhdeXDyWkVzabmJCpFEVCnoSN3UfXpQ8XRjpNM/As44Bw/LzLFU7+p816tZ7ZsQRO3cDB6nuKprZ3rTq0sbDACnI/wDr16Zq9x4djKy2c80jEYIeNVPXth27Vit5eQykEnqcfl3NdEaUJ+8j8NzLJ4wm4uVzmrqwuyf9GXayjlsY4P8A9avQLfwvM/xx13VRMjQW+g6TESOCTJkAj0ACc/WsVHdWyfnGegNdd8Otct9Y+O1/4PRAz6r4QAiJXn7TpsrTIVxzkxo479SK83OKHNQkoH8xeNuAcY4auvhhN3+cWjxH9pfUNI8N+DI9NuIDcT6lIY4ACF2vGAxkPfC9AR1Jx7H581bxdNY+CbXxPMcy3amBQwwC8agM3pgZHrzxXLfHr4iWvxJ+IU1/ozE2FootbZsMpcIcs+1uhLE/UAZrz+0sdT8SXthodxcA28beXGrZYQiRssQvueTzW+R4OVHDRjLd6n8oZzjI1cRLl2Why81/dXk7XDsWaT5iTyTnvUEWOhPGQP8APP610OuaSdFvptJuSu6Fim4chsE8rz0P51kpHHxuO089DwfrXqc2ljyGrFmxZSwznAOBjtX68/8ABJtNLl+LuvX+q6da3w0zSDcQy3KKxtpVmVRIhYHYxUsNw5xX5FQiMHy1+Y+mePrX9LP/AATK/ZzvPhr8EJfH/jG3+z6v4yMdzFvG5lsIwRAuOAvmZMnckEZrgx0lyWNo3sfo7pfiXVdctJbiW1hs7NSEiMrHzJQPvNjPC/3c8nr0q5FrsSsFhKSIP4R6dgMHr6Vz7+GtPldUmd2xkA44568etc3rXgiO8jNrBfX1ruwGltFQTqp67C2QjEdGIOOuK8phbQ0vGelax4w0l9MtLyXS/MbEssCKZCnQopbOwkcZ5IpulaDF4esU07RLc28MOMAD8ySTyT1J7nmrui6EuhWEOl6TZSWtjEMKGJZjk8vIx5d26sx5JrqJtPihtv7Tv3uVSPgRw4LOScABccknpzj14qCWtLnnXiXU9a0zR5tRis7m8nbEVtbQgkvI3C7mGQiDGWY8Ae5qvu1eG3jj1qRfMCqZfJZihbHIXd8xAPAzXrdlokraWgv3KzuSxjRlYICchCwHzEdCRgHtWaPC2oT/ACW0MkzZ2ghcjnj+tWp6WYJHmL6lZ6ZbSahqNwEgiXexfChV7k5P5ep461FqHhx9V13T/Fdzaz3z2CsbaNwPKjMoGZPKJA8zbwGOSoPFdddfC8608F5Jb+fBYT7gjSL5RmjOAZBn5vLPIB+UHnBIFdpHYzw/unAyDxl1JP61LmhM+T/j1Y6i/hqA31v5CCbIfA+8ysSuR7D9K/OnxGu5yq9Pev1N/aHgR/BVvE5XzUvUPD7vl2uOg6V+YHieMrdsRwOcAjj6969/ANeyR4GJi3WsfUX7EltZXuoeKYLsniC1YKMn+NgTj2HFfcV9d+HdI1PTtDnkxeakzpawrHukdY13O5A+6ijGXbgEgdTXxl+wNp9rqXizxTb3TFIotOhmLFgoASY5LEkAADPPav0v0jwp4S1Cey8babbi4uJrbZb3DZEpt5Du284YIxAOO/BrysZK1SSPcoJeyiedaN4Tn8LWD6founXMCyyPO+MvmSY7mdmbcSST3PHToKLjT9cjCwytdKDyHyN2fXIFer3My207RTQ5B4baxDY9iT/OuV8Tabaa3d2Gm293/Z1gkwkvZhIwmaGP5khiXOP3jgK7Hom7HJrlU0inGx+On/BSjWvEUVjoHhvWpJd9xLNexI6jYkaFY1Cn7x3Bcvn+MnHHX8adbtdYtJm1DUjCsfGGllXYecdOv5Cv6UP+ChXwLsfjD8NYNf8AA0LXWt+HWeeK3i277m2cAzRD1ZcB4xnkgjqRX82uvaX4Sby9Wd4Ly4bKJFd/u0UqcZcsc4H90c5r1cPK8dAW1jzvU9cshB5eh2sCPHzLNbQ+cQo6jJG0fUnivLtQltrmEXsQnk3ZxLKRghTg4AGOPqcV6TeW1xqF2I554dVlGStrH+5sIMcDOdu8Dv0HqTU7v4csNRjjv7t9e1tiFQWqq1vCQflih3fIzf7ewonRVJ5roiyHE9l/Y8/aP0b9m2/8T6hqNneS3niPS1022urWVFe3V5VaSTY+ASY87TnKnkA5r+lv4X/FjwB8V/BsXiz4X6l/bmlqy24mSRvMV0UDy5UcB1fA/iGGPIzX8qer2HhvQ3K6/bSSTSNvMRfddXUp4RXYAeTAp67QHkPQYwR7z+zb+0n8RP2QfF8XiTSbnFjqs8L6voMAUrc20RPyMzhzE6hjsYZKn7xPIrixFJ/FHUtS5lys+5/27/DfhXVte1PU9ejnjv4gXtXjG/BIHyuoGSp74H41+aPgvSoNPikOoQsZmd98XCEFMKAc9MYPHUV+zHiD4pfBf9qbxOfH3gWeQ747ZrqzvU23FpIqhSsqcqVOAQ6kq/t0r8wvH+oaTrPiK+1O2hESTTMUXAX5R8oZv7pYAHHbNOFW6SLp0rbnm9/cawIjHp1inlg4KtOFJXv/AA/pmvFdeu7m5aMXNi1q7bsEsGBxxXt8+hWt1ZeaYpll5CmC4UrjHVhu7f5zVv4efAf4rfHDx5pfwq+GFlPq2papKIljkVAkS/xzTOp/dwxr8zyHGBxnJAO068aceaWx6mW5VXxmIhhcNBynJpJLdt7Hsv7F/wCwb8VP2t7j+1tHMeg+FbG7Fvea5egmMSABmhtIR81zOqnO0EImRvZcjP8AWt8P/BPgv4KfDHR/gz8O0mTRtDtxb25unMk0hBJMkz93ZiWwMKmcKABS/Bn9m7S/hH8DvDHwP+HTyXFt4WgMYvlQqZ7qQl7m42n/AJ7TEnB6Lgdq+rPDH7OWu6wYb7xBP5ZKktHEM5J77j0HXjFedieL8qy2KrY6qlPtu15WXX1P9hvBzwu4W4DwEK+MqJ4uSTnJ2ck7axjbZdO76s+RbnUHSdYbtSGBzlOD6AjHNey/D/8AZnvvGniOz8V+JNSfRtJmjaOcLEZru7jHKGCMHajKSf3kpC4yMNxX314J/Zy8LaekVw9srvnkyLk+vPpj2r6Y0jwjpWnwrDbRgbBj5Rgcdq/Kc+8eIzbhl9K/nL/JHv8AGX0k40qToZJFxk9OeVtF5LXX1PNfhl4Z0L4aaAPD3wi0JNHilU+deXbfaL255yPMl4yB2X7o7CvUbTwpc3cwvNeunupQQQJSCoPbao+UY+ldjaWn7kDaQOm7qB7VekjisYN8hG7PH1r8rzbjTNcxvHEVnyvotF9yP4rzPFfWsXLHYi9StLecnzS+97eish1pZRW5/doqovy4HHFZut+LbXRbYyuMBAeCfyxXK+KPHNhott58jqoHBIOOa/KL9qb9r+10bS7iw8PXCyTMSoCNnBA+vGB+Wa8vBYWc3yxOOVONr1D179oD9ue88J3D+HPBcIu70MCwDqEVB94uxPHf8a+ULz9r3xjcX02iaPrdsi7XnF+C3kRoQGaPjPmMpPbjnHavyO8SeONY8Sapcz3Up/fSb2J755wPXHrWO3iC5VoNLsUZgmWBXkIT34PAr6KrkvublYHMIxlyxR9kfGv9o7x/qfh1tHi16G688EboI5Iii477go5POQSffmvyi8Q+DvEPxG1r7Rcu01pDySxP7yQngn269evWvr+x0Br1BqHiI+XFIpMcs52QSYODgnhyPavQm8NwaFpeyxtZct8wkMZGWbnexHAUDhR0wMfX0Mppxw8k+UrO8rx1anpTlb/C7fkfAtt8HUETXt7DwjFF4HJ/ixXF+M/AlraslvbJl2HUcn72APr04/KvvW78KazqFp5mmWM72tmp3yqhZEU5ZndwNoyck5NZ+gfADVPHFjB4ke5tTaTnejLJljtyAVCg9x3IOQK+5w2OnP8Ahwb9Eebw74V55mK/2LDTn6Rdvv2Py78G+BPEenePdM+Ifhi+n0m5stRjEF5bSGCaBYh+8kjdTkEncvBwRkHIzXhvg79qPXfgR4z1X4++DHJ8f6xqVxdaZqNyqTjSx5rEXMUcgZJLs5xHIw2wkblBbiv3z079nqKHT00vToorqMxNbqIDuKsylVG3hgenOOvua/lT+LGm32gX8Gh38bpJZxmJ1cYZZEcrICP727r719Xw3V560ueDi/NWZ+eeM3AmcZJSo0sxpTpqTe6aXy6D/Hfxh8b/ABX8Y3njT4na3e67rN/M9zcXd/PJcTSzOcvI7yMSXbuRWr4d1YvBNBFcSLFcjY6q5CSIOQrrnawzyAwPPNfOAnke5ALYGf07dK7HRtV8pwkZ+TI684P0r7WpFdT+fZRuz1fUfC6eFbiHXtO5tyV3Lx8uehHcdSCMY9K+rNA8T319odla6JbSTvHCFVlHyZzk5c8DFeK6VeWPiHwnNYPF/pAt3KjdkHCEjj1Havpn4bpPZfDTRLRFbzPsqsxGcfOWbdnp0Iry8XH21ubufuPgVwHHOszqUZ1HCEIXbSu90rLpqY2m6C+n3kmva9IJr6UFRgfLGv8AcTvz3JPPTpWPqcj3LhVY4Y45Pbr/ADrsL6Kd5cr82CR14H1PpWNDp63moRROMk4HXFfWYCiqVJJH9gUsgw2DjHB4ONor72+7fVsTyUjtYUI5Knp161bsI0B+z7dwPUH+n1rW1LTPsSx7gOCcD2/pTdOLNeEuNwcgAdea9a/7tMqGXctfkZp6Ve3umzosbbl3b/3mSvBzg+noO1e32nxUmtbNiHSMurBofs7ShQgzuMhuIQSR0G0jJwa8fe16jO0d8fWrdur28qXEJ2/NlSOoI781z18ro4mKls+/+Z+f8b+EOBzRSq8vJU/mXX/Euvrv5nUW/jY6hqBtbXUodkuSjPaqFQklfL2m4OM4yp968t8Q+KpY4JIyskkisCHSKJhgE7iCJewAz161399f6zc6bIttd3RuEO5V85+g5wDuGfYflzXgXiH+2XmuVe6vFCgSKrTy/e4yBljzzXzdTBToS5Zo/izijhjHZXX9hjIWfR9H5pmXcz3GoSvfzT7Axbapt1GdvYfvhgEHIPesUatZtKsExcRtwd8KjGDnoJ+3TmoLs6jY2IuJ9UuFTOxh9okxzkgY3cDiuP0ibxL4x1VNN0q5nWOMHfIztwgH156dqlRPmDX1DxXpFte7FllAQ4YLGjDOMj/ltg15gs3hyfWI5roO5Z8AGKMAENuB+WQkAepBPpXQePtSj0e6HhjSLiSSQACT5j1Awc/Xnj8ea5mG/wBQso/KhuCEbqgIwTjuOe9bRVtTBqKdjvbrUNL+xLp2mzKt1O0nzTfKq7VzkyFVyAM4XqT3xXjeranpL+IdVlnt0ud0kbQKGdVCucnhOc4xjninT2vijUNVjvYpHbYSiARBkIYc5C8HjJ57VkeItIfSfESWkTEZt4WG4AnkH3xW9JdDGTaRcmuLS4RZVs4rNl+8IZXAwT3ErNj8Kwtcngj0qWSAlmQhgWdWUbemCo6nOOavlpCQLiXO0bSvb/8AVXPeIri1W1aCN8lgSV7D2P49K22RzSjd6nt7eJvEGt6Daazp8jRWciKXSMgfN/GMfXI5z27VjWdva/2i+o2dwXDKFMTHBU7s59PrWH8I7ljpM+n3q/6IZVOeSVYjGRz6Acd69J1nwzYaTFLrOkTebEyfMM5YYYfw9QB6GvqqMnOnGbPCqxVObpomtbW4mBlLEFgBwecfWuq063OIwhbBxg1k6S4Nkrg7uFbPTIYeldXYxhIDgbSuTzzj61x14JIzi0f2kaD8PW1H/gg58C9YjQtJoljZ3JPdYruWdGI/76Ffhf4+yLiVD/Fkgdwfzr+r39nD4cHxt/wRJ8CeAo4900vw+sZol9JYk+0Lj3JH61/KX4/ib7XOWYkPkkEcA9wK/OMorJ4nEU+0r/oexjaXLRpS8rHgcMgSxmlP8KSZ7D5VNfiBqEkRiygLbySxPJ5+lftvqEq22h387nAS1uGIPtE1fh3dvINPYryFTG7HrxX2uXQ0k2cVOy1POk+a5kc8ZY8frXReH5Fl3xP8p69OMdqzJ0ltAkSrjKAkHqf/AK9aWkRsEEaAqCep5wOv51SnqehUvbU9P0xcQHzW5UEZ6kY9e1dnp0c3lRwddvJFcRpIkY7UJB3cNnjHGeDXpOko5lNxnDDgZ6Y+ma64x6HnSlbRlx7iSOExrlQTx29v1rldTJ3YXkJySfU/4ZruZYSGjMgJUknpjt0ridXDIGVTjnHJx0/wrSnDUmUnbQ+sv+CeGlyal+134YukXedMhvr1GLAFZIbdgjc5HDPz39K/ptm1NyhlglQDAMiyMu8MeuOgIz3/ADFfz1f8EsdDhuPjtrfiy5glkTSNGdFdASqy3cqRgHGckor4H49q/ez7VbTOAOGOc/K3TPuK+H4sl+/ivI+myKlam5PuacNxri38d3ZOFkXIDA4BGPu46Ef7JyDXQx6zqByrx/Kc7tnAUjtt7etZdv5bxeVPLKo4IZFJA/3h1wfUcj0NdkZLyygjubqMXaS8oyqGGB7r1HuRnsa+UZ70DP8A7a1KJYjKjlfvBT1Ye31r89Pj14y/aa8PePL/AMJ2HxV1SPT/ANzLHHp8dpAYUlXzPs7zLHIxkjDbXYEZx0zX0r+0r+014K/Zo+FzfEjxzpF1dWzTG1t7eEEBrlkLRq8v/LJXwfmwT1wOK/OXTfFOrfEuw0rxdriLb3/iGCPUZIkICI10A+0c9lwM/n1rrwdDmnz9EfK8X8GZRnNOFPN8PGsoO8VNXSfez0PRfCvxW8e/CvQrzV9T8VXl35TAi41FYr2eSeb5YkaaaNiAWwBgYHPFe42v7S3xb0Ztt/4ms5ZpXVI4rzSI4pMFQSwSMwyPg/KCsZFeBa9a3FnNZaBp8VvMLiUzzxXiiSN44/3eNrdTy5Xg9M+9TS+Irmx0x7CZkeBJ2dIHAaFfTEbhkAxxwM163sILofjGf/Ra8O80qOrjcnoyk+vJb8rH0jf/ALVvxu027SytrfQdQkDlQjQXcRbH3sbLguDj/plx3HNcvrv/AAUM8e6RKlhZ+BI9buEbbcW0F1PYXMJ5yXivYChRcYDJK24kYwM18s391Yaq4lv1e3WLzViS2kKRp5y7JCsT+bCCV4yqKa5/U9H03VRcCC6SV43jaCKXMciRxgA+VuZkLqi4HzxHcc5qlhY20PzHNfoFeFeJbaytQ/wTnH/24+5NJ/4KH6XDax6h4o+HOsWkTrnfDe2FyGOfunDpg49cfjXc237ePwT1W3aa40nX7HONoFtDcBQSMZEM7NjGegP0r8gxfzaTcBZJzC7OyPDN8rFUwfMYAF9pLbQWVlJBO7AydqaW0ysl3B5LHkEYAbHQK6naSR71k8Bruz4zE/s4fDWp/ChWh6VLr7pJn6p6n+3x+y5BD9hudfa0uZJUgiS/0+7t0LkgcyvFtwM43bsA9azvFP7df7NvhlAG8QWWovDK8My2VzAXgaMfPvhmeKQEHK7QCSRivyRniuYIGha5d4nzlJfnGCeBg5GOemMVwfi/TtF8QXKal4v0ay1eSFFQztGI7lgg2rukjKtIQMAbskgAZOKr+z5X+LQ+Kq/szeFI1o+xxdVQ6r3fwP1Fk/4KM/sgazP5zay8VyybS9xZksBnOwyLuPHB27sV5x8U/iX+wt8W2i8Xa54js59QWMIsttfzQTqi9MQlvLBBGMFM+ue/5dah4R+FU8KWd5oklqCQxnRCH2jk4ZHXr3yDXml/8LPCN6TH4V1eOJsELBdnG588YfaMDsM5+tdscHeyTPosv/Z75Dl+IjisszGvTmtL3i9O3kvI/Ruz8Nfs06pfBvDHjeeKAKDtliiunGei5RoyTjrwa9j8PfAb4PeKvIg8NeKp9WuJJEWdLeKGN0jLYbEU8gYlRj1GSMV+KV18I/FumN+80g3aqN4ltFF0uMcndAXx1xzjBriLSzvoL8W+nXF1a3EY3hPNdGGPlBwSpB54NEsJOOiVz3c4+iJmNSP+xZ3KL/vQWvrbX7j+kS3+B/w08CWNxeXnh7Vb6ZUdUfUMFEGDhtsYxk9c4PFfH3jrSdDN6Z9Fsp7RHP8AqXZSueAPkxuj75BJyTXwj8Jv2zP2oPAYutP0rxzqMulw4jWDUmW+RQFOdnnBmUDgfK2DVvXf2lPix45v/N8XeIIpZEYt5qQRxN7ZKrk9OMmroqUf4iZ+c8OfRP44w2PqTxGIp1YdJe0lr6xa0+R9X3NrdaXJ5FzC0QKArk8AHvgD/wDVXo3wKg1C++MXhe3s4yHGpQSN6hUO92PqAoOa4j9i670L4pfHG18OeO7wa5pz6bduLa6Jw00YVowigLkqN7YyeMmv2b8P/BP4QaHrFvrfhvSF0u/t9wE8ce5vnGCV+Y9VJBrHE5lGPu2P3jhP6OGa0MTCvjK8Pdafu3fra6OpktcSly0kRBwrZOAT068GteK1uJk+ztcyrkcblBB+vf35q9d+GJrP7ks0yKRtAPT0OOaz5/tMgAmaRpkyrMoKH3zjgkdv514Lkf2ikiYaR5UycRSZztIXLhu2YickH1HStm/8YarY6Nd27iC6zbyjEy/MCYyOHBDfgSfpmuctf7V090nhml87OQy7sj6HJFO8SeKvFJ8KajDcO8kMdlPxLHG20FG+6xG5Tz/Cai1/dG9Ef0+/B7xRoHjD4AeEfFXhaTzNOu9EsXgbvtWBEKnHdWUqR6g1/PX/AMFkNQFt4ds49+3/AEtW46/Kjkn8Bn8a+3P+CV3x5t9U+D11+z/rc4W50NGvdLHQvZzHMsY55MUhzjsr1+bX/BabVfI0mFQ+3a1xJn2WB+O/JNcmFwMqWO9nLuciqKUHys/hqurp7jdI+Tkk4b3OfpWDdRgPlcgYOcDgketaYZGt02kk4A6ew4qCXeRtAyG4JPr6/lX6xCNrHzNpJ3KFuY47hd4BCkYB6AD+lf1V/wDBNTxBY+K/2NPC0dlbMz6NNf6XMSxG5obhpcr/ALOyZcV/K2qlQqMMEEdu/QGv6nv+CZvgDW/Bf7G3hy+uZY3/AOEiuLzW0VGy8cdxL5caN77IgxwT97HavC4hX7pX7npYF+9Y+7VtfJ5WOURngsfmH4d/zzXBfFLU7Pw74M1C+t3Ab7JcmJSNjs4hfoCfXHNelS3kqRrYXpleMZC4Hzc88Emvgr9sXUdL8Oarps+qahcWWn3tgyuhXcGi8wrK0rLkpyVwcdMnpzXlcOYT2uKWtktTozet7Ohp10PyK+IPii800ztqliES6O54cFkQjjoTxyATzxnvmvlLXNbjluY2tZZE8vB8sdj3yfT0I49q92+NOpvd6vcaFpF/DqMO8Ms0bqynjruBweOpGa+YdQsdSsrkJq8XlyNl0AIzt/Uf/Wr9RfY+SoxstTZ07xxq2kXPmoUnX5iUkyc4PXAwQR2/OvQNR+KN/D4Xlm0p8XZC7S38JGMsOnIzxmvFJZLNrgqzbVwPmP8ACT7/AErKlv4GJ8i73AHG3nH5jjHSuKVa2h0wgna5e8O6B4i8beKbTwx4fEt7q+t3S2kOSXeSa4YIpJ6nk5J7AEniv6yvAej3ngLwJovw30RPJt9Ds4bGDy3IR/JQKzlSOC7Zc89Wr8i/+CWXwGl1vXb/APaS1+FhaaO0mmaKzqQJLyRcXNxGRwRBGfLDD+NyOqmv2skNxGpQuHZVGG7kfXqa+Cz7GqdT2a6H1OW0eWFzJl1jxVAz2qzyBgF+VJiASfbNfLH7Vei+JfF/w+RtTZ510prh/nYlgLq1ktuDk9Gde/Ar63ivpbiVbYy7RyAT0Xjv75puoeHItc0260e6Ikhv4HtpGGCrI6kEZxxj8CK8bC1eSrGR2V4c0Wj+cnw8kUVxFKCVSTarLjBHTPJzwM17Hdag1jCmnIQQrq2GAIAHPU9OnauC8YeENQ0C5uViRnhtmxO6jO0FiYpD1IVlIFZsniqKCBbbUhICF/dzRru56AMMHHHU4Ir9fjK6TPgJxd2kdu/mW9zPNkdSQ5G0fNz0B5HavONQ/tm9dgsxRmIJ2cY5yRgcge+afbXd9rMm6xEzqRhlt5TgFe5EfBJ79apaq2pWSNemWVcAfI5K/d4AJYZGK15tUyOVo8N8feBrpNDvr7wzb3OqGwKNqc1uhkS0RyT+9VMsqkgjeflGOSMivnWykjEpEYBjPoeOu7Ffpp/wT5+N+v8Awe/bO8GeNPh7pp1TUr7Uf7FuNLkcS219b6qTaSRSdwB5nmKTkK6qeOa+d/26/wBkzxh+w5+1r4z/AGZvFwHn+HbwNaSxnck9heILi0lVsANmNwpxxuVhzivncZmCWKdCSs7XXmup6uFjJxattu+h8wpK8sflRgbm4HOaqOkwUPK5ZW4/+vmuh064kkt/9LVdyZ2t0ORyN2OOnpiqF1hwZs4yOec1ulpobx0M4tzgYGcZ5x/OpU3IwdXGOh4J6+nT+dVWfYpXbyMnPYcYwaktp3LEoSSOygDGR2ycfpTXYbR+3n/BHHx0D4y8YfC66kN1De2EOpQW0inyxJbSeVM6MM4IjlXKn73bpX9Cen30FtEIDG0QXsOmP8+1fyM/8E+PivbfCz9qTwprd/ePZ6dcSS6bfsWCp9nu4yjbyRgxo4SQ4I+719f6XL39p39nLTUd7rxtpjFG2t5ckkuSP91Gz7c18DxHhpRxPurdHvYCcXDXofoh+zB9k1X4++FIURQftwYcdkRm/pX9IkK7bZdvp+Nfy4f8E5fjf8Ivi1+1noPhvwBrq6pewW15dvEkEygQxRYZ98iKowWAHc5r+pMAiIY/hXmvhMXFqq4tHTOonY8U+I8qjT5Q3YEV/Nt+1xI+o/HjQ7RGK7Zg25euF5z14xiv6OPihMq6fITxwcV/K7+3h8VbP4UfEqf4g3lsb5NKVCLcOInkaVtiqJCG29c9Dnt1r6XIKb5ZJLocNeWqsz0wqmRKHw+eofByfpTvtcY/du7Fj3LHt+NflDcf8FGrssTB4RttxOf399Ixx2H7uIc/jiszUP8AgoB8QrtJP7G0DSIRgbTPJPMQT1zho+O3SuuOUYh/ZO367TWlz9cpNdIQxLPKF7hDn8smvM/H/wATPDfgbT31nxjfXenWsan5mfG8YzhQzgFsDoCSfSvya1b9un4139pJbaY2kaW6kgPb2P7wZ44aV5BnPIO3OfWvmjxh8TPG3jjUF1fxlrN5qlyTlTcuXVccDA4CgewFd2E4fqOV6jsjlq5rBL3Vc/QLxP8At++BradYfDmianqI5w95JFaYk/hAUGZgCO5I9MV4B4w/bd8eeJIZdO07R7Sxt5flK/aLiWQDv86NEM/QV8h3F6tz8hYgk4OVAxj296q2Njd6pfppukwS3V1IcLDAjSyH/gCbmIzivoaeS4WC5mvvZ5c8wqz91MbqN6NavZNQvA24sWILswAx28xnOPqTX7o/sN/BnQNS/Y4lvp7mXT9Q13Vry4imhwzBIzHCFCHuVRu/vX5v+B/2Kv2h/E0EWqf2faaZE5BB1G4RJMephQO4HsQD7V+nHw78LfEn4S/CDSvAceo3r6rYieOF/D/7zcZJWdS0FyqxSD5+Q2xhjIbFfjXjnOVbJPYYOSvzxb9Ff9bH694KqnTzb2mJX2Wl6/8ADEOufs9JZO0/ilJ9csU2hb+yYpc2+P8AnpasSsif3mUlhXzH48+AGi+Dc63awS6lHt8yC7gmmU/NkqHjDYGPqV7mvfP7X/bFD3epy+N9D0KwsImudRvfEOnwmWCCPgyJbWV1cLhCfnLFeoyK+a/2hPgv+1HD4X8Ta94I+J66+LIxtqtkln/Z0xW7jaVRCFZ0ZGjVmCKA3ljOa/nrhnI8ynWUJSS++35H79xFnmXUqLk9fu/zPze+0yyjzQxd5QCcHgnPUZx/Km75Pl3yFTk5Un5u/XBP4V9//Bb9hmLX/hTpuofFG+nt9Yv991ELGSKSJLaXDQiQOpLSMPnbDAAEAc5rZ1D/AIJy61hn8L+KYWB5IurfBHXvG7denP19q/tXLM2o+xhCo7NI/jjHYGTrTlFaNux//9L8DPjfrHiLVJNQ+H3iy5toJtGurmBreBd2ZIHbe+85kcvJgAtzjJ6V03i+38S+FvgfovirxPci+u/H1wv+hou1DpujyDEgQYYefduY+RyI8ZJ4r9ENF/Zi/Yh0OXxTYWUd3aa1qujXc3hCHUpbjUb3UUg/fvdtIn7n7RIqgRBGxsL5BIzX57/GbUpvD3xp8OaR4TvWaw8MaFpMMwYkxqJ41vLvg4Cjz5d/GMOOO+fwfhXijDY+E6VKMounZPmjy79u569TK3h3ZtNeR5zcfs9/Fj4reKNS8ffFazXQrAWR1Wz+0J9kiumtnQy2FvwCjzRB2TeMkqO5zX67eAPh94T8Oyp8RfAlj9i02/0a2GpfbLiSY2t2riRZIVdiAJgseQvD4U4yDn4C8OWvxI/aj8VRzeJ/HeraRp1288SW88DTyXN1GqMkcCqApDruO98KPuk5FfoDafst+KvAvwvOk2njS/v/ABXc6eYre3ndfIinbLRxMmSBCBH5asc7JBlSFOKXEuZRqRVHm2N6FJ7HzB8Lfgzpfgu+8UeOvBk8WpaNqYECyRxkSpcyuJpAOi+Sv90DqwU4I5+c/H2rWegX9xp14YHEgMu+2AICsTjK/wADcHI5r7p8Sfb9J+E+iWvh66+y/Z7driZ5oljE80uBOrCLAyZVZQ4+8ACc1+eHizUktdWn1S8sPsshGDNby+ej856DlfXv9a/YuE4tYClzO+h5OJh77PjX9oLSIrq7tvFmmzJJHL+6mVD8yOPunGehAOenNfNHmDeQOBnr0z61718V4dPkJudOlimeSQvKR8rjuAwGOTnPTj0rwtiZOWywHJ49OtfWUm767HHK45RGsamHkAYHOcHv17V+rX/BMj4TfCDx/eeKL74sajeaSJIDp8F7CEe1tjdIyW/2xSS62885wz7So2BSRuzX5ONDJAxC9MZ46fjX7K/sR/FvQvCH7PmoeDJFey1LUor4z3LR53WymVYjBIAT5qkkbTkcbsZFfDeJntp5PUpYebhKWnNHdeaPSyjlVZOavY9a+Ifw9+GvwC+Jd38OvijNoVxdeGrr7BpOv2EIVL2OZkaWWK2DMRtbGGfHTKkg1+U37Svw/wDhro3iiS++HuoSXct8ZLi5i/drDbszfMihcnduyfRRgV9Z/tDfHT9n7wxFZ2X7PNjf6trN3piQ63quvovmLc7AD9kRThCOVdyCWI3DivzD1O/ubq5kdkEYbB+U8f5B9a4vDXK8TTwUa2Mvz7e8uVu2jbXS/RDzKpT9o1T28jnPLaKT51JJJ9xn61YhwCEUcjv+FTNEk20tkBDnIOPapo7GF1XkkdPoa/T7Hj20uKM7gikjJ+XvXvXwIi1mw+I2la/pJUz6cZbs+YN0ZSGJnYNngggYHuRXkOk2F3cTK9rB824KGfIGc8bf7x9AO9fT3g3wZbaJ4b1XXdSuHkv7O3/eKqkRJ9okWKJN2eXbDkkDGBj3PZl1GdSquTpqcePrqnC766H6kf8ABIrTbbxX8RfiV4ieRrnUdPttPdEYkI1rJNO0r47sJAoHXAPTmvbfH3xh+MHhvW9X8TeAdbe2ghvBEIZoYp/MhA4xuDYCH73IGD618r/8EifinaeBf2hvF2m3mAmtaBujPIPmWc4dduM5+V2JXHIzX0B4v8QaL8LPjraQ+KrW2Gg+IvNupXVWVSZ3cb15wCBgEdB26V+n4jETlgIpPa5+ZTgv7Sd+qR5/qvx3+JPi+1n/ALdmsJGuCTLKmn2sUpY9TvRAQf1z1zXzjr87a54h0jw1dXf2dNRv4ILiYYBELMN5z2+QNzWj4y1qz0HxHc6RaHy4beSRUfs0YJ8sgEc56frXj3wv1+PxF8Uo9Y1GSMx6TGZYVddwuJicCNewbaTtY/l6/kGac1KjUr/ypv8AA+9oJc0YpH3Z4kfxD4e8e2uvfDL7UupeHlS9WTTSourK1QbdyoMbl2hAwO/PIYbc5yvEF8nj/UhBp8t5osN1qDRXWn2cqmGylijVvtVoCPMTzQq4iywSQfLwRWxYrHZ6jfeL/DdsI7u2H2j7RhpLlIsghOOSfmKuB1UgV3GjfCO38S+GYtWu7DzYLCYXcl0swhWfEzSBCqnzGmLMUQ8EKAMHHP8AJVV688nd9WfTRgrp9jh/iXrejadpOneJvF0IvtbRpFtUVmaGLzA0c8zwnOFkkVSxUgiQkjHWvk6CXx9NfDw2skFrFZwXE8NqXPl7JW3lSRyXfkI+D05zX174y8F3cvjwXfhW8g1XxJrNvEBYxqH/ALPuQD5iAMNrfumVHJIG77mTzXyxf6veWfjXTtS8UJdNorxhjHCibzbyZICO3SQMozkgAcjgnPv5C1yu61Paw6TjYl+EPinQtNbTIfGss0dqJH8xG3bmh274wuVYABsggAEfQ19A3jWdp4St7jSrUXSWbPIWChpVSVS5JC8/uslc9doHWvCNJun8R+Jp/C3wlj1PW9d1GaS3t9Jjs2luJYZY1VXHl7vm3Mwdjhdo5ODX7G/sz/8ABIn44eMrPTtS/ai1JPCunQCMHSNOZbq+nCKoAlkBMMJYDDhfMPpjNehisLOs+aKK9/5H5r6ZFe/E/wAS6fH4KhudXnuM/Z4Y4mmuNsm1JQI48mRNhDDAPAxmv19+FX/BM34ufEPwBBp3xauIvB+n2VrcCGGNBLfSsQ0gkeMMY4dzHJyzNg/dBr9A9Pv/ANi/9gXQj4X8G2Frp+ohQr2tkPtepzE8j7RMxLID/wBNGVQOgxXwV8Xv+CiPxP8AiMZNB8JyDwxZS5BtrOTzLuSMnbmW6wNoPQrGB1OSa9TLuF6lZxlU2TOWso295n8v9lehNRF7IPKHnbio5K5cg4x15zXoTIdzAZJBIGMdfrXB6xHaR6rLZ2BGy2lkilUc7ZVlYtn9MYrr9Mn+03WW+bcg247AY/Hsf1r+v+bmimfmsnZ2M7VzPNayIWJ2Dk9tp6j8Oa8vuYzFcCM8r27gjv8A5Nev3sKG2lVCBkFWyfSvIr4vbyKCDk8AdcV5ONO3CNvRFmIxCNZiAoxzjufUU+Bo3/0aJym8hVY+p4z9eaxPMlLKMEA9dvtxnPYd6eXkRjKjZ2+vI49q8mUHJWR7+X1YQrQdRXimr+avqvnsf1gR/AXwRpfhPQ/CPhme+0Cz0Wziihj06cxggopZn3Bt7O5Llj1JzWtp/h2XQD5C61qF2GP3JhFJ0HdtvA9cV/PZpX/BRb9qTQtJ0zw0+uwG3sY4bRJpbWNpfJQBA0jnG8quPmIycc5PNfVtj8bf23N40rUr7RYpXK+ZLPFv8oOcDIjbbxkNxn+lfDZ1nmCy1r617rfW+/4n+7fAv0yuEsXgoYfB+05acYrl5Ph0232P1zvNTtbFC97PIDyRhYwD6KOMkmshvFdk8ZFtA7n+6SAcd+BnFflVpC/tarqN3qd3400ee5iVURDbM5ZnfBCrIUCBfvbhu46e/X6feftZajdSae3j/TbWBQjed/ZCFi8gcqgEj4wFQkj3HXNfM1vE7LYq3tPwbPt6X0puGFrKFX/wH/gn6RtqqMiyCFWmbqGyQo/PPNRS6ogOZreBE5YbyFZR6gZPB9etfl7q9r+2vdySWeh/EOxeEvxizjiPJ254RgOcgAHBPSvlf4n+Fv2unE2oXHjS81ER482SDdBGoHThVzgEdcYrnpeIWXVHaE7/AIHn5l9MDhuhC9HD1Zv0S/U/dpvFtjasVgmtvMcgupkClQR+IOfc1ymtfHLwb4aQnVdesrRsjIWWNnyTjBGf1Ffzgah8Lvi9qmn3eoeKPEM8vl2zzbZri4Z3EcbyFQhIxwmckbcHOeDW18G/2Nviz8ZrWHUvDelbLFo45Ptt5IAm1wNpJyW/yRmrr8a4aMHNySS63PznGfTmpuXs8Flcm3/NNL8kfvva/tz/ALOHwd8a6f4u8Z6xY+J2sWklbS5rlnjkBQphzEcDGdy9TkCvnf4h/wDBUL9nDxPqtzf2+hwacWdisFgLi7R1PR5HuGZzJ7KQo4GO9fMVh/wTq8G+ELOKPxtq0d5fSGNW+zuIoImbgKhAYnHIBLLnsK47Vv2fPgfoNhHdRJJes0YkRmeVsjf5ZQBTgODzgnG056V84vErDydqV38j86z/AOlBn2IzSnnGHwlOnUpxcVec5Kz3vG/K35tXPXb7/gov8H5C8IuNVSPgqsNkYuMdyCOh6jvXKTft6/s+BWu2j1e4kPQm2ycnqPmcdfWvkbx54T+BdhpsjWMPkXAnkhOy4+YAA7XEe9shmG3leM9MV88axpPheyg+0aUZHUu6hWTf/CCBvKxgEHqBngivdwfEbrq9rHy2ZfTb4xpzd40n/wBuv/M/R9P26PgdfARrb31sxIJaaA7B7naSc5/CuZ+IP7Q/7NmsaUE0LWrm61a4K7o3tmhhjyOWMhABIOeec1+Zj2kkwyy4B6E4I4+hPbtWFPagAq4yB6Ac+nQ9q9almMro+Zx301+JsRSdDF0Kck/Jr9T7YfxLok7eZHdRurEKD5qMCT77uaa+oWzyHbIp6AAEH/PFfCNzDaogKqBn2pYraWRSrZAz2P8AKtfrjlqz4x/SWqS0nhful/wD7dnvYIYjcXBVUGMszAYOPUnFcddfFXwfp7ETXIk2ttIiUsWI+gwRn0NfKqWck8jPCCVjICqckfgOaWa2QItqn3xyc+o5/lVxx8otcq0Pnc18f8TUVsLQS9W3+Vj6vt/ir8O9RVRbaj5cjHBR0cYPTBOCPbiuc+KXirRfh/b2nxF8O6m9v4seCSx02KF3ieKCdX8y9J24dU5iROhZ8k/KK8Z8NWmoW+pw3sUYgkQnY+B8rAgqwHqDyPWtj9rDxXo/jvxF4V8R6PcJOP7KlguSg+5cw3BDrjoPvZHqDXZgsW6tSzPyXj3xMxOY5e8JXpL3mtVpa2u2p82WFuZCZpyWbdnLZOc/1Pc12ejadb6hP5czvGqDO5YzIoPQbxkYHauctkjEILgg5xlfT6VpW081qVlhLBwCu5Dg49Men6V9C43Vj8MR2muaD4FkhZrC+SKVR80Yb7rZ5+Vv5A15hd2lpbsY4JPMQ9+f5H+VMupvOP79edxySBuPPOcfpVe3tp5ZNqfcOQWI6DPp6+9ZOFjZJaM9Y+B/wn8SfG74p6H8JfB0Ie+1i4WNnP3I4QczSuR0WOPLfpX9jumfDfX9B0+00HRL2JbPTreK0tg4OPLhjWNcAdOFzX5Y/wDBHn9nh/C/hrUv2j/E0PkSa0hsdGEnVrVG/wBInHtI4CKe4VscHn9otU8Wppmk3Go2VkupXka4trZWCeZI3C7nPCoM5ZuSFzgE4r57F11Od10OpKy5Tx/Xfhh421SHGn6pFbXTDCyNvITPBYAdwM4BPJ68V6p4X8CW3hzR/wCydJ83lzJK0rbpJpD1kkbqWP6DgcV0fhWX+ytH36/epqWozkPcSIhECyEfcgQ8rEucLnJP3mOTWwt15p/0OVkYf3VAOfYVx8zJephHwvOsEmo65dR2trboZJGkP3UXkkgeg/Osy1sLh7Iahe2s1tHKSYo5BtkMf8LspztLdQOoBGecit62uJdU1ebQd0k88KrJKGB2KrH5d3bJ6heT36Vr3aNby7bqSVwOo3ZH1xk0rvYFHocFDGVDPEpYEcHHoa0r2DVr7SZdMt5J4RcoYjNEcSIpGG2E5wccAjkdRzWy+v6Hp1u64mmlKlgMAKSOgJz0J615B8PdF1TSNa1X4i/ETVHvPEOuMIisJYWVpZxn9xb20ZxtC9Xc/M7HJ6cpysDj2PVraykbTLfQ7eyeKC3RUTAbCoowCc5zwOSTk1HqHh3T9O0qfXtXZ0tLWJpJWUZcpGNxCJ1Zj0CjJJ4pYn+1XH2VbgOSOASTnnvz2rJ1bU9E0/x1pfgsKbrUbuKSd0QbhbQRj/XzHOFUsQiDqzHjgE1Ck7lez6Hzb8bLBpfgvDrmq2Ys76bUIpUj83e0NvKGEUcmPl80KQZMDAY7R0yfy18XxCOcguWPPXjj1r9kv2ltMtrf4ZXFxHKrt9otyVC84EmOvQYzyO9fjn4rRzcS7uAM9uMfia+lyqSlT1Pn8cuWsvM92/Yya2uvGniHw5dfvYtT0uOIwb9rSqk6uVHQngfMB1XPav1lOsa/5ii6ijjK9GA2kL2AA4AHavyn/YO1eDQfjTe3bwrMW0mUKh7YlTLDuOMjj6V+n1/4qe5uR5EBVpCTnbnA+np6fhXj42X76R7GFj+6Vy7PeRNE93qIZhGrNtClnbaM/Ko5LHsK5fwzpd3d+HbfV/E6Ri/vWe4eE5DWqOf3ducHG5FxvPPzk1B4t1qXw1YWaIBNqeqzxWtjbH5DJJIeSTz8saBncgHAHuK9BGg6TaOjLeSyuchuyt2zjt7d/WubmSNpRONi8M28km6IBhnO04+nc1+dP7S3/BNTw78UvEJ8XfD+6s9Bv9VkMb2l2geyurkoW3oq5eOUqrMxVSpxkgHJr9Qrmy0a3kM2+TahHDOozzz+nas+Wz8Pal4psPE9tK7PpdvPHaRuwMQe4KiSc/xM+xdgIxhS3rVQxDjsNUtLM/jh+Pv7PN18AfiZL8LPiBaarZagqCZIwivDdRc5mt5sBZImIOCoJHQgEYryTRdQtrGcjw2racsigCWGFp7sj/Zds4z/ALAA9a/rP/bP+BNt+0r4Eh0gR2ker6IzzabfAlWUuMPbs3OIpeN/UBgDjiv5wPHXwy8UeCNZn8L+LLjUbO+t95mtiI7bZH2I2L86NyQ4JDDoa9aliIyimYyi07M8Y0fRbvRo5L1o/wCzZJWZPtV9ie+PqY484iyOhxnHeqs7adZhjpSG4unODPP8xYk9WPH0wOP66sfh3R4Jle2LyAksCWaQ5PqSen1zirDWTLvefardFOOvb8K1i7D5baI5Dw1428Z/DLxMniXwnqD2upBSHkGHV1bqjoQVdT3BGP519R/DLQvFPxbmtbTwd4ebxBfaqXdbW2ySsoPzBlBBVQc4H0r6n/Yh/wCCTfxg/bLvLfxj4gaTwr4I3YfUpUBmugDhls4m++3bewCDrkng/wBin7Jn7C37P/7JPhCPwh8GNBjsmKj7Tfzfvr65fGC807DcSf7q4UdAMV+Y8YeJWDy1ulS9+p2Wy9WfsPBHhHjsyisTif3dL/yZ+i/Vn4Efss/8ETPE/wARfDj63+0jGPC/ntG9rpumiN7kIeWa6lkMiq54CxqOOSTniv3k/Zk/YE/Z9/Zc0WXQPhJoCWH20KLy5djLc3TISVM0rckAkkIAEB5xmv0G0nwoIrZWnQJ/dPf2Jrp7fTreEfuugPPev58z3j7M8wdpz5Y9lof0nw3w1l2T8rwUEppW5vtff/keb6F4CsLZYoo41ULxkCvVtK0iC1i8uEKeCCMD9auWennP2lhhR2+vFbVvaxWoCbt7NwPbHP618tCMpPmlqerj8ynN6sdZ2flRrnCjHPpnv+dbMa28KksACew96wJtdsbRGMpChWwcV5H4v+KunaaJTHIpwDgkjHyjNelhabZ4NSM5OzPbda8U2OjW6tKw5GOfpzXyt8RPjxpulWbbJlVVySB6jpXxz8Xv2oraxEvk3A3vk7Ack+wyeg96/Mj4m/HTWPEkkpFziNyenUjPU59a+kwOUym7s55clNaas+nf2iP2vNT1BZ9C0GYxrjDOvIAP9R7V+X/iLxPc6xO97fzM3q0h65PH1Pp3Ndz4W8IeOfiz4qi8IeB7GbVdSuF3CGPgKgIDSzOxCRRLkbpHIUepPB/eL9kr9gHwN+z/AHEHjT4m+R4j8Zogkgl2b7HTm/iFpG4/eSrnm4kGf+eap1P6fwrwlWxj5KCslvJ7L/N+R8TxRxJh8DC+IfvPaK3f/APwxj/Z3+LejX/h2Tx14fv9DtPE6TTWU97F5Sm3t8NNIwJ3IwVgUjdVdwQQNuTXxR+0Zrujw/E+bwd8PpJodI01BGR5pZp5n+88pGMnptXGAOlf2n/Gz4Z6X8ZfAeoeDtamFrNg3lpfuAxs7mJSUuCTxsAJEwJw0ZYHsa/ii/Z7/Zc8JftD/Ej4pr4+1m6tfE2ieJVtIda8O3wkgMTwny/K+/b3NsSm5Cy8q33q/SlwPTw81BPmv1f+R+teF/jbwrl3Df1mvgufGxqWk97QeqlG+i7OO9z7f8N2TeJf2XdIu5lM/wDZck/lhhkhUmK7eecfMc/SvpX4farOPhOL2ZjGWs8v83HyJgk57HGea970H9g/xr+z7+xRoPjXxl4jtvEun6zqE1hHKts9ldL9qebY8yBpImC+Uc7CucjCnrXxH4l8RQ/Dj4B3FpqR8q5nDWkKMQzl2JwQM9ACSa76NONObjJWaVj/AEq8K/FXJOLMp+uZTPmjTtGSas4ySTs0/wA1oenfA/W28Q/Da3srzM1srSQFW6bQeR79e9c74Mt5vBWuXngCYsLXzXvNPc4G6Nz+8jIHo2WX/ZJrC/ZZmdvAUckw+a7mmlQDJygYLub06f5zXsfjTQoNXRIhuhnhG63kXgo4PDDHJHYjuK7KUX7OLW6P1nB14czglaMlfT8zUcbpVvbUmKVdrJJtx0GQTj9K/nr/AOClv7KmqaBq1z8XfCdo8mh3t3LcSzpGSthcXXzywT4ziN5SWhkxghthO5cH96dB1aaac6dqeYrm3+VkI4fj765/h9OtdDdRRXVvLbSok0UqPHLFKqvHNGRh45I2BV0YdVIIPcVrU99p7NH5X42+DuC4yyaWUY6TjJPmhNfZkuvmns0fwr6t4V1TSbjydRhNuxG5DjKOrcgowyGBHIIJqzpWgXl3PFEnzyMeFQFmPsoGST+df1WfEr/gm/8AszeNbl9f8MRaj4VmdizwaVMDaM7feItrhZVXvwhA9AK8K0j9gr4M+FtdW31LWdZ1FVZUMJeGzj2nja/2aJXAPcBxx3onWko6rU/yvzL6CfGlHGeypKnOnf4lOyt3s1f5H5Zfs3fs8fET4m6xc+GNFBSeZPLv7luYtNs3+/5r/d+0TY2pEDuVeTjnH616N+xR4hvbePSYtat7WOGNVAW3YxqBwFUb9zYH4V99fDj4e+D/AIfeE7fw34P0230uxjzsgtU2oW7sepZj3ZiWPcmuwvp4dCspL3a0jqpIjU5ZmHAA9/5Vyxuj/QHwL+izlfC2XuOOl7WvU+JrSK7RS39X1Pxo+OP7Px+FOvWvhjwxePrtzLC08yrERJGB1LKpYbfxyK+f/DWjAaiguU+Ykg+xHAH1Nftl4L8FvBJeeJ9dIm1PVZvMncjOI0+5CuScKB97uTz6V5/4t+AHg34m+K31jQ3GmTR5VpYEXyndR0YAffJzzxmvbw2YpL2c/vPe4j8DlKv9cwFkr6Qfb1Pyd8faSum7dh2lgGI5yQeCP/rVxFgrrMrDnHG70H9a+2/2rvgn4n+H2m2OsatGktrcS+UlxC2RuxkhlIBXj1z7Gvj+xtkVA0fGOBj8vxr3sFUUqSR/PnGPDdbAZpKlVjbZ/I7FLIXNjvgUnA7frUulacl7A6AD5fX+VdB4Yi3qbaYL+86c4xiqdhA2la35Dj5WwMHjgng/hRTm1dHpyyyLVOo1o9GYkls9s+z0rmde8JWPiu3DWbi0vFX/AFrDKuPRgOfoRyO+RXtHirR47axF2oMeBn5eQATg+tcJptpvt9iDcc/5P4V6kXTxFK1RH55xv4dYXGqWBxUOaL1Xl5rzPhzxmsuj6o3hPVInj1F8NHCSDvB6FT0Ye4JHbrVyXxnoXw88LNpWllLnV7gt5jRZZlJAAQY5yOcH8hX2xqtiHgMEkhhmdCI7iNFaWLd3UsDwDyRnB+vNfFPxP1nxn4GvINK1zWZogo3xm3AiWePJAZSoLexUnKng9s/MY7LZUGnHWPc/z+8R/DDF5DWb+Kleyfbyfb16niuieE/G+rT3Xi690y+YhyPmt5QTxuZirDO0LxkjntUtnDDdQJcJwrNgH+8M5z9PSqHh3xB4uvn1q50c3c9zcJ5s00bs0kccRLctuyFxwSeo+XviqXhBr2/gg0y3kZo0G/AA3Bc5ODXGz8qT6I9L0RIrC/ght4g7s+dzHkKqHgdf/r9Kz/FFp8MhZ2RGnyG68mFmNneNHKo2c70kEoOGyRhOR/FSNq0Vp4/tdNGGRpNrnk8shA6dOcGuX1pEvfD1tqrR+eBGqbXBLJ1wVJPr6djSUtTBo5u4TwbsfZfahBIDwJbWKZQMZGXSVCf++a5+bR/Bd3Duu9YvG/6ZwWShmH+88+Bn/dOPesm6dJG2Lvwx7NkfnUcSBnWMgsCeucd+9dC2ISR9MeH/AAJep8P9K8RaZcyadpOqtdJGxVXdntJfKkQMeCygqc/7XArL1HRDa2s15aX17diNdrGfYEIJweAAeM5r9B9S+G11afsDfC3xs1mgt7VJiCyHEz6hcSuGLKQRkJhmIPbsDXx5qmoaJdafPYT6dHaXEkLRqzSnYhIwrBgMcdecZNfTZZUjOgpLpofPYuEo1LdzA8MM32S25UArt/LjH1wK9C8gmwmAOw+W45/3TXmHgQmWG0CYO4lcY/iDYJ9q9pNukWm3MhYE+TJx6fKR+Yp4h9TjitT/AEvP2C9Nig/YE+EGkXC/u38FaQjAjqr2ceQfqDX8fv7WfgK5+G/xh8WeBZVx/Zt/OkYP/PJmLIRnttIxiv7Nf2RbEWH7HfwusRwIvCOiJ16f6BDxX86H/BZX4Xr4d+Lll8TNPTbb65bNHPj+GeAbVJJyBuXHpz61+L5di+XM5p7SbX4n1uNoe0wkWulj8AvFky2vg7V5W52WN0TnOCfKb09a/FG/t5b6yj021BaWYxRRqDyxJ4+mTj+tftN8SHWL4b6/MxwE066Oc458s45+tflP8J9Bh8QeKy9zI3+iweemwfM0hIRT6YHJI6HjNfrOT0XWn7KPU+cq1FTg5y6HkvxA0RdE1pLZSBmFGC46EZU9D3IrC0mSVGUrzySQe/tXsnx10xNN16yWNxIrWm7OMEESEdK8U05VScTDkqeoFPG0lTxMqa6M68HWdShGcj1jS4fLRFXoM+2eOPXpXrOkxh7JZZFCk9cf5715doYN1AjHI75HfHbH9a9h0qBlg2DID5zVx2RzVCnfyNGB8xB7DGcZrhdXBf5JRgp0b19a9D1KCOK3POTg9fr1FcEdJ1fXNUg0nRrdrm8uZUt7eFRkyTynZEgHcsxA+mTXbTStdmV9T91v+CRfgTUbD4NeKPiLAVD63qq2sSfdZo9Oixuzj7rSyuAR3U56V+wtrqV/BCqXUXmI55DHB99h7flgn618j/Bf4et8Dvg7oPwwsS6potqsUrpKu43DnfO4PJBeVmP9K9Xj1nxfNaO8Ml1PFAyoZC29AzdNxI4JHSvybOK6rYiU09L/AJH32X4d06ST3PTL3UZFuWNmCGOFxvBA/I1WXVfFFqRJHbsikDI39up+XtmvO7Z9Rly0qu45yrZyWz6+/QCrdtcXME622sCSFWfbuRt4YE4BOMlcZ5J4x6d/O12Z6MY3R8zftjajD448J2Gja9p0d5p8z3NnqGnXUfmQXUUio4BUYYsjqGRlIdCAysDzXwq+r/Cnwlb2tg09/ouoafa2k9vbvPbSQSRwEx+TE12sMqMPL53mTaD949a+xP2qPFmk2vijRvDTXXmrHayXHm5IAMkmxVz/AHvk/DNfJfiGSbVJIBJdSi5nmjMZkXfKFGRgs2TznHU+3NevgbqmcGLa9oesaB8W/AXj7wnqF+onTVdOEdqm9YyJoljVg6lcqxV3YFo3PJBIwQa8mv8AVrnUphb2PyruAO4DPPfv9K5/SNLj8J+CsqksZv5p5UV12hf3pjVl553KoycDmsP7YJJ4bQSFGlcAMM7uTj8K9ClE4tUdGlvPbSFdRWQovULwc+vpXJXUcD6ilzp03mRjOYxjcST6D8sHArF1fxfd+E0vptJ1y6vdSglkT7P5cpJMRYYuIvLeNOQBhWyc5DCuk1zw7bRWTa7PbX9gqRwSSXtoI723c3CBx8oKyAqWwRvJHIIFbpNaicrHB+KCsUIbU4/tNirZORuCburKeo9OMeh98e/ur+a2klsZN5uCuZT80gRMEKGyCVOAMNvwowBWxbtrl/HLDoqR+KNOjkMd1/ZLFryALlSZLB8THaQd3lCQdSD0rzW4SfQbxbnTJfPsbgbxjkqSTwc85474I5B5FVZXshRta6Ons9ZuJDDZXYKtKSskh2ogOeGYkFFVV46I3vjFJbz2erp51pllwXVzhA43bRtDn5gT93aST6VR+0w78gGSPaH+o+vY9vao7g6e7pLZNsCNyu0LlsYJcAYbHX5lYZ7URlroLkG3dvPHJkuAwJBUnD5HUbSQRXkmtaLol1PKL+DGP7o24x3A4966TU7/AFvSFlPmNcwyFnY5XGcADKEMg4GchAc968qn8YW0iiC6aaOQEg5YNuy3J/ehgABzwVJziuqhuZzRgXWmXOkt9t0K/cKhOz5isnBzwR/KmS/EHxhcwfZdUv5ruDdn9824r/wJstj0Gap67NZmJbmG7D9M74zEASezgyIfzH+PKTPP5ZyrYAJY7d446/NGW59z0rsTZxTi29SaSxi03w/f2SSxlr8tIFcOJWQ44STlSwIOVYqSPu9OaOhwWT7TctKGxjLgEKO3Geo9MmqayXUSGDzXYM28KXDKDjjBBxjHIq/YG2mgWVv9bGMOo6H0b2J7ine/UmMGlofY/wCx0stn+0h4Pu7G6DTLqsAiKxkAscgZyzDA7jAyMiv6cr+Ca6hNxErxXAAzEiAocderZX9a/l6/ZV8Dal49+OnhjQ9C81fMvo57h4uTFbWx86V/QYVcfVuOtf1DXmoabdOROrQM/Iy3cn7ufb1r5rO7OUT1svha7ZSm1HU2QQfZ2ZCR86nBH1PTj86ik07WQTc2LFv7qFumfXPFXd9ru2rMgUdfmDHPX1PFJs05LZVj1VLeRW3AMAMqO3JyOe/6V4x36J3RlQWmsS3BtdTkWIldwMkxTJPAUEDGffFYHjXT9V0vwRrFy+6PNpKWDtu7bTgt9eCPwror3UdauiLfME8Y4BEsbgp04HUHA789q5HxpNND4A1SCIo0MkOwhdpzvZAdo7e+OK1owvJFyskdj+yLpHxOn+Jek6h8Ioy+r2LfaCSQsf2dcLN5uedjKSpAGefWuA/4Lc65K2h5nXa0VleyleuD5LAj6jtX3V/wTF+w2HxO1OC/iU3FzpEht5O6bHQuv/AlPP0r81f+C5WqpBBqCnJMWlXsgPYbsKAfzr0atTmzCKtsfOYWXuSa7n8eUUZSJQcsQBnJ4GP89qjaZlwuSy8bs4znt1+tEo3PsH3RUJVnk2jkkjH1PvX3MV1MJb2Hb1i3SIDIIgWCnOSVGQPcnsK/sh/Zo8FL8Kf2dPA3w6kkaebTNFtEkZkwDJKnnycZBG15SADzxX8oX7Pfwxl+Knxw8I/DYZP9tatawPxkLCjiWZsegiRjzX9gDzaqGN1agyIpJ+VDtXk7QDj09a+Z4iqJ2gehl9N3bOj1jxPY+HNHuNc1KXZb2y7pXb7oXIGTyfWvxG/a6+IGuDwWmvLfLPqMOoSLcSYXc8dwAYnKjJVFRF2jA+8R6iv0o+Onie5svBc2mahujS52ttC4J8p1fAJ6ZIC596/nY/aL1O/tfiNdaebh5rR2LQqxxgM24rx1AJ6dv5+rwph1Ck6r3Z5udVZTqKl0R4lexSz3El1p5SEud7RY+TPYrz8p/T2rGNjZ3U7JfNItxjLCRtwGfQ5J59MVf81ZoGJykijBAIDA+nP9agnv9QMRiubWO4Q4ZCwOeO+QePrX1LV3ueXCNtDnb+1t7dzbO+SCcg/Jlvo3Wu2+DngO28f/ABZ8MeBJY2kh1nV7KwmHRjHNOiyY28g7N3I5HXORXC+beSMDcxqecZPzY9SOe3rmvtL/AIJ7+G4tf/az8LXN4nm2+ii61OUE/Lm3gYRc/wDXV0wPavFzGXLTlJHpYanzSSZ/TToHhPwl4Y0u18JeD7KLStJ0yIQWdtCmyGKFCcKAvf8AiJPLEkkkk105sLbyw9s/mj7pGzGB069/zrjbbX9JWYCaLzInGMo+CMe1egaZceF9Sttlldqs5GDDISrA9gCeG/A9eK/MG9bs+rStoY9/cabOyQBWgdPlIixgkd/m7j6Vj/YnukDQyKXfKgnAYBhjJAPHXtmulfTLRJGtb7ZIRyiySKrcHAwQwPXt3qi+mw2zl5Sm7ByVccdsjBI496l6ajPwG+IqeJNC1uV7reuq6KJtJv7fgENaSgqGA4bdFJvBOQyrke/ntjPf3ukxTeE9dfT/ACF/eW5jBZVx95W5ABJ5PI+lfqJ+1v8AB7w9Bp978edEv5bTUbG1WHUbdEjlW/jiysDscgpNFuKb+d0Z2kcAj8zLDfe36al4F16ziu4C7BZ42gcE5BUMQdykdVYMP6/q2VY6OIoqaPiMfg5UajT6lvQPhzr3iGSW+uPEN3Ijtl2sH2yZA44Vo8e2Qaw/Efi3Rfhpbw2+oReI9WmYFo7a9kdgw2gDKLwRk45OOc8muuln0KNCPidaXhusiTzLGaKSFiOclUKygY55TjoO1PLeHLm6RfhvqcSCVSv2dLuQXDYJ6pcgOTx2FenFnG30PIPgn8cdf8FftDeGvid4huLiC30fVYdROmTQiCMrAdw2Fgyb1HKF1wGALEDmvr//AILiftO/Bz9tfxx4D/aO+GdjqdpqkGmvoWrzX9tFBHdxRN59hNG0Mkgd1DzxnphduK+U/HNz4i0/Tbmz1OaZpAo2RIHMrEfeG6VGUAc5IXHv6/oD8dv2bfg/+0L+xHF8UfhBbXml3Gi+HRc6ZEZgFcaZvaa2vI8mMzKVlHmrhtx6lGxXx+e5bReLpYyV+Zab6Wfc+lyfFTdKdFW5Wfzr210IpGgZuCN4X6d/yqG4SN5AeQwHHUYz2ODyKz45I5GS8BO0jOR/dIrSm8snkjOSvGeMD39c/nXsUX7tjGpuQIWV1GcnJ+99fX61YLqo/eLjHPy9Ac/qPaoFBZsMOnXnI96tRxYK9Sx6Ad/f65rWMjCSPRfhlPYp430r+0rhrW1N3AJZUTzWjiZwHkWPI3lVJbZkbiMZGc1+oGlfs9/GDxikmr/C2xk8SeHGuJYrLVo1S0iuoo3KeYsNzIskZyMMhB2nIye/5O+Hp5YdQiPKsrg57j5hzmv6H/2aNJ+G3wKuJ7OX4kXOp6ZdIvk2PmwJbLK/LSNHuYljkbSmzvuzmvHzmrVilKmrs68EoN2n1P02/wCCDn7OPxb+Hn7YN14r+IuinTbaHw7eRRu00MrNLPLCAMRO5HyAn/8AXX9lMgYQ5HHGPwr+fP8A4JLa74Q8X/FbxDd+FdUg1NNO06IN9nmEgjaaQAbgOhIXg/UV/Qhd/JAMHnFfkWOrTq15Snue3OKXuxPmX4uTCLTpiT90HP5V/Jd+3x8P/Enxt8Zax4F8MXFta3cpt2WS6LeUEgkEjZKBjk9uOK/q5+NM4j0qc44wTX8yfxFuorn40a9ckgmNtpAyCGwM9+4r6rJZulSlUjujkrQU5xifkpb/APBPb4vSSbL3X9DB7Y+0c+33AOlaaf8ABPD4gRt5MvifRonHDYjuGwO5/hwfav0/uLyZsbIRIuDkbuvpzgjP1qaDV54EV5bQFuThzkcdeg6YrR57ifL7jvjllLc/NCD/AIJyfESYQ3P/AAmeiEAAFUS4kZR3zlV59K6rSP8AgnVcLKF1rxcjIv3jaWYBx3AMsvX3wRX6Ew6ppeqyCWG3W3aM87ZmyT7rtwPpWgPOXDNMnOAOeAD0JP1rGpnuK+HmsVHKqN9j5K8NfsOfAbQ40l1mG/1mbOW+13RSI+o8u3EYwcdCT9a+pPC/g7wb4RtIdN8GaTaaXEigFbSJY2b/AHmA3Nz/AHiTV+4TWJYVNoLcFWw4LNggdccHFPjiMiI5JjlTIIXBT+YP6V59fF1aq/eSbOmlg6cPhidbp2lRqG8yKSNieCGI59q6fw98P9J1z4kaZF4+0yK50eexa7tvPkYROyuys7bWX7pAXaxxyDXma+JNZ04FGt/tu3oTJtOPxGT+FaNx8Q/GniTwudH0zRrmabRo5ZrZoTvdY5yFk+QDe0WdpwvIPNediIc65eh30Kigrrc8O+MOseEdB+JrXt26J4Us9U8sSRsr262cg2uEJOzamcA84K9OK+C/iR+1J4Lf4g+KtQ0HUtavBey2yo7swt0ksA0UJi8mVQ6+UAcvGdxdskAkV4J+1n+0b8QF1iTwDpscGkwoAs6LAUkYg+j4w3Byw5wcZyDXwb/wkl1u82ZoQWIzI0KAn3yCpB/Q19dgcmpzpJyeh4GIxUoydtz+pP4V6t4W+IvgLT/HvgsOmnSxKixomwQEKMxlV4XbkYA4xXs+jaTYTXH2mf8Ad7V248wgdOp3YyTj1NfyxaX+0H8WvC2mQ6J4T8X6rY2EJdo4LS6lijjLcthFPBLEnnrmuq8MT/Hf476tcQ6NLqviK7iT7RcbrqUkICFDP5kipyTgYx34pvh5p/HoT/adtbH/0/j74Najrv8Awh02n+G9Tm06HTHfyoJEhnt9hRmDIrruhl81uGVsFSRjqK+AfHWteGbX4k+MNS8S3psRaXMUE08FsZEcPEkcKvGctsk354yVK8ggV9T+CbPUoNOUJduuqzTra2UaoPs80TRPK5llHVo2QbQRyM818y/H/RLrwP8AGOHxNpszXXh7xjYREXaxbIp7i2UCQ7GztKmJimeRkdcmv5tyKpJ4qUJvdafI9+VW8nzH6Q6b4jm8P+G5ZPA92l/ei1lhF3eGOa3DTx5Y5AVljaaN8NgbVyCCM1zf7Ovxm1j9pTxBbzauJF02yjVNQW0hZRHDFKyh0ZR+7QFfLAP3lwQQevD+CtH0b4exaVaeD7pb251GJU1Fr2ETO0tspeBLUjCfvgWEkJJaTJwcc17v4c8DTfYfGfxtstak0bSrwzWUWkWbsjXdxGFMpmtxkrFEJNoBJyQQAK8HMORYtUHo5yUU3e2rtayvq+nmd+FleLna9jyb44arodlfX2laHHNcWMMjxWc//TsuWxIowVK85GPvdutflh8QfGmhi6kmsczlHClHlEQyeuTtyDx096+sfiD4s8b2sU8NvHFdeWDmJG2naODyOSe54yR+vwR4y1eHWI3ttXtpFEg/5Z7QcH6g/wCec1/WeBwao040o7RVvuPlalTmld9T5i8feI7nW9RXNtDboikBYXDkljkkv3Pb2/GvOCZCRHGMMRn5uen49jXb63J4OSeRNOt7ppMfeaQbBz/dxnI789q5O1EM99DFI/kRvKiMwXeVDMFzjIzgHOMjPTNejDa7RglzPU7vSfh18TdbsbfUtO0O7u7S5BeOaNMxlQxUtvJAABB6+lej3fxQ1zwv4E0/4faVMFWyjYNIqDcrSMWdFfrtycc9Rx0r6T/aR8b6P8LfAGk/CXwdYvYefYwqpMoaT7MCSXYKTt8+Uu4HXb14NfnQ8hlYK4wcYxXj5NiJY2m61WFop6f5nRVtDSLJLq8luj8zNnGRzz781VVN3ynGCfqTU3kOR7+nbNSxhY1IPAHY9T7V9G9Dj8im0d4jBYk3jPIx6dOf85rrtB8M+I/EeowadY27y3UsqxRwIu+WWVyAscUa5Ls5OAFFP8PaPqOs3ENlpsbSz3LrHHGuMu7HaoHPUk4Ar+qn/gj3+wj4b8G/CPWf2q/iJZC68aNf3ek6UJhldNt7UIlyyKRgXMspdGk6oi7VxubPRlmEeKxMcPF2b/Jbs58zxsMHhpYmorpdO76I/Lv9nz9n66/Zq0/xF8Wfj1YQ2t/p9jKmmafKVmdLgjhyQTGHP3cDJUA9Ca+P9e8fazr/AIVv7bU8S3Gr3q3E0mSM+UpCRYGAEDOzAf3q99/bQ+Pj/Fz4s67a+GjLBotldmCBH6u1q7KzsBkAlixHJ4xXyjf2s2nx29rO6yMY8sewbPIz0xX26o0qK9hR+FderZ8VTr1cQ/rVfd2suiR3v7OPjXwX8OfjDaa746e7hs0tLpo5LI4mW5jjZ4QvPR+VYAjIPWvrn9oHx94L8Z6Ro3irT9VWc/Zo9phmV1DAtxPBnMEoBGSvB4+lflnfXTQXkc8zAeVcIGweMbsH9DXQ3mp2FtNi2LR8hW/uNz1x3HvWn19qk6T2CrlkZVY1k3dHrmu+PheB4UldxINqtzu+mTyKb8KPGuqeE/Huj3+iIHuI7uExLsEm6QuFUBGBDE5Ixg+o5xXh1xrNtEPMUmWTk7RkdegPPTmv0C/YB+Cut/EDxhdfGrxPDPa6Do6iytLu3h80pfzAbWVSdoVEyHduASAPmIr4TifNcNgsFVrYn4bPTvdbfM+ly3CyqSjGJ+kegaD8RrnSbrU/Cf2Wwu9Quvt0wupUi3w22Qx+bMqKXZgwC8AAngZryl9a13RtN0Xwx4mgW2tL69khvljm86KOJ/Omth5oJ3KCGIJbLB1APy19ip8E5vEPxC0A/CvTG1SQo1tdzxKJTb3NqQwcsMmMzq4YFztByDx1+uvhf/wTK8YePEuf+Gjr220zRbq5klj0TTgsk/lkuIkknB2x7Q5CrHuKg4zgCv44yaM8VJxhHQ+2w+ES92Wx+HvgLwX8QNX8bRWnw8jvtS1ER/ZEsrLfNdKJX863mjCZYImBExZsKCDnvX67/CH/AIJHeNviFdxeJf2hdXk8PW7v5qadp7pcag+6MJtuJmDRJ8uQyqHbnqK/SE+Mf2Ov2FdEHgfwfZ2unagygnS9KjFxqVwwTaHnOSw3AfflcDrgdq/Pr40ft7fFnxzBLp2mSf8ACFaVKWQWto27U5YixUGaUcxq3AKxgY7tX6NlXDFSUlLsby5IbM++tP1H9jL9gbQT4R8D6fZ6dfkfvLTTkFxqcxPBa5mYlhnuZXA9BXwF+0B+3/8AF3xmJ/Dvg2RvC2mN8skFgd97IhwPmuTtK9eRHt+p7/Bt94gv9QtmSH/Q4nO6Rt+6cvuyWMhJyG75yT3Prz63FrHMSj7mVicqRwzHn259vWvvcJk0KdpT1OKtiGzT1HXJ4LDZc7tksoMjICXkbdyxkyWJIGDnPOOatC6k0q9Gm29sscy7JjwRkSHgg/dY+oHTvWtptvfag4isIGaPO3coJySew6n8K+ifCPwJ17xRpi6jq5FtZO24JI2LgLzykf8ABjj73UV6bslZI5Wm1e5+A3j/AEuz0zxx4jFkDGJ72SVcADDCVmxuB/unH4VY8MBLi4il6LzG5HTJ+6Rntn69fevZP2rfDP8Awhnx58V+HxI5htb9yokAcyxSxoy7iAMEdsD/ABrxnwesdvJHDGN7JJ3PG0c5Nfs+BrKVCD7pfkfn2IbUmuxc1eKWHUriJxuVgMYPXPHFeQ3UGJWh28KSBz6GvojxVZIs6TA5Mq4bnle459DXi+q6Y0NywADIPmBB45rmxkbnTg59TldpVAT/AAnPvn0xVCeSOONjb4yoPB/xzWjckBzHKNpxkEH1/WsQW5idl5OF4wM/kPx/OvLWjPUU30OH1Tfduwckl1KkZxknjrngfzr+je28Hm9/Zs+FvxC0aL7XY6jpFlLqF8F3N50cCo6yMM8BlYHPcc+/87XiCN4GWVgCHAPuPwr95v2R/FfiDwd+yb8Pr62ku9ps7gs8B3KkUl1O6iRGIVlxx7V+AePNBPB4epfVTf4o/fPAjGSjjK8Fs4p/c/8Agl++tjHPI5bMbk4ZTnAA7duaoXA8SafJp9mu+PzreS9ZwCuxF+UfMDxk4Hpk4rq5Pipo09mW8W2FnNCDIgkuLPYzpk8l413ZHuc8V5zB8cfh1pnxHGi6vFDaaNcWZiaeCO5lAUqHMTySNhF3orAAcAjJ5NfzpQpTktFc/o3E42OnMPvtU1vw0bHWLoPvuW8wMVXOIiCrFiOzc4zjIr528TfFXWdKtXvUaOSzhuhM8chdVcox27tr4PU8dOTWh8Uv2mZPEeoz+FdItbQ6FYSRm2u4WeWRt4YMCxJBzjcR/ATj6/KXxWX/AITCXTPD+lTYXUbiOIbB/wA9GC468nn/AOvX2mUZLKydXS58dmOcxu40ndn0U/xWvfFX7MPjWx8T6U0uta1Cyw3KbWkZZkILgsEIUmLgIx+9gDGc/R3wC+J/iS28GSHTrdNPsrm3jcR53SFyiK23aF2hSu7G7jnrXnvxF8S+F9N8UXfwijtgp0bToyvzBBtiMQyDtbDgHfkY7+vObp3iWbwp+zGPG9wBay24Gnop6l7d2hbnqWOzJI4BJPSuXGwVSily2UnoaYLEclZvm1S1PYE/4Sz4p+Kbi007URp+lWSCS+v5CqpFjhVDEE+Y3RBu5PPrn5R/aX+L2j+E9ck+HfhPT1knsVSOW5usySuWXduZnJI3AggdcccVveIfid4o+FfgCw+HdxLhWht9V1KMpC8jTXoby1m84PgQxonTBBfJ6ivnnSfilo3j+ecav4bstZuYLlv3klrHMzRMAUjJjVHb5geQcnNenlGTtT9tNXitrHn5rnPNB0KbtJ7v9DkdP8I+I/EMA1PWLmOye46KqKFCngAkHIPqD+Zrm/FHgJ5JbXSbe58uKFTvdnDlnY9vxHAzXuj+J/htKJLXUvBdvao3a3N1FggngBpGHTn26DiuUb4h/DTwnem80bw/DK8eGRLqaRwPU8kZIz06V9ZRxM94r5Hy1WjTt75qjTfBnw18GS3U7Rl9gDBvmLN1UAcZPfPbmvhjV/EVrd3Ut9PtUysWYKfu7snAHp6flXvHxB+L1n8RJkbVNA05DHyoDTlQw4zsEgX9OleejxNf2y7dIjs7Drj7JbRRsMdP3m3fnHfdn3r3sow1WnFzrfEz57OsbTqzUaCtFHk1u9zf3IMMRaMfxHgfn71tx2c4mFupCSZHOc4z0NX7q5u7mU3V+7Tyn/WM7ZLenPfH9KbEzxRPfZK+WOgGMnsMk19CpHzyTRRs2js98G8ExEbgck7vfHSq05kWQSOwLN09SeuTTLS3jF43luWd2yTkkH1zxjNMufmuPMOcD+lBHOenaNEtzYLf3jtlM9wBkfTnOK8++K+iaToFrpVpo9sIEuZbieQszMS+EB6kgdc8flXa6cpg8PrLcufLR+/TB57VlfFu0N14W0rWo5vMFvcMm0c7hMBznvgrW+WVXHERXc83NaalRbZ4nCVUfL1z07/zqCVhznOV4PQmoVdVX5h0GcD/AD1qJpGJwAFc8dP5V9tfQ+OcLipHMXGWGOvzdv1r9j/2Lf8AglrqHxh8PaD8afjPrEen+GtTL3MWkWwcXt1CjFVMkp+WKKXB+7lyvIxnNfmf8HtD0yfxfp+reIbKPUtOtplkmtpmYRSgEYifaQSrHqAent1/d8ftsfEWC0sNN0bTtJsbazQQWkESTIiRIBiONPMxtUYA9BXBVp1ardOn8y3VjSSlM/XW60nwR4C8DRRxlNM0XSYY7aCK3TCxxoAsUUSDknsqjljWXpWiKNDW91uN7e5kJZbcMGMcZ+6JG6eYRjcFyFPGT1r8np/2vfi5d3Nrd3Fnpcr2komgaaKSTY4GA6gvwwBPTtUeofthfHK6d7j7TZwk8AJA+0H2Bdsf0rj/ALDxD6Gf9o0erP1ph1azscxWsHTvuPzY/rWv/wAJF9miDwWv7x+DnJ/QDrX4mX37VHxfkIvLjUolnQHCiE447gA/1zWR4c/a5+MGk6s3iy41GMaiUMEaPbh4Y4Sdx2qxYF2IBZjyBwKcsgrtE/2nRsfuX4a8QXXhjRk0Ows3lTc7tNIxaWR5GLM7k9WJ/ADAA4qyZ/FeqSsrQqI9vOAAVz0LHNfiXeft5fHGWXeddjVhjiOyhVR69V9Kitf25vjxrZW4udRjuYssoWS1jTdg8EbAOPTNR/YeIvsP+0aK3P0u0P4j+MvFvxWvdP0LThaeC9AVoLi8uYiLjVL4/wANqHxttof4pcfOeFyOnta6/FJGBEg8xuOVGB6fU1+e3w8/a/0KeITfEuymWYAHzrPaVJHHKFhjjtnrXoMf7ZHwVtMyva61KAxxH5UCj5j03NLkf0rirYGsnZxZ0rE0rX5j7Ck8aNoMpDulu6LvZ3AUBV6sSQBx1PPAqrDf31nqV94ojAS61NYVnnCjdMkQPlAn+6oY7QMDnPvX5zeP/wBrfwl43eKwsdKvpNPWTfLDLNCrTBCNkRMZfahIy+AS2AOmay/EP7Z3xTubJU0DTrDT4gSEeVJJ36YGQ21CRjnC4q6eV1pNKxlLH0kfbXxwu/EVz4KltrqVjbM8UjZHDMHGB17HBr8tfF3mG7kB757ela2k/H34p+OfiDpvhPxlq7XdvdBnNtFEscKBAcOyKuQobAGT1qn4xiAupVY/3sY9R1619Fg8HKlHklueJjK8atTmienfsX+IdH8OfG/7VqRj8t9Ku4wZtojBLIwzuIHbjnOTxX6dXvxX8Dwj7RBqGnw4PGbmDj/x79K/AG/s77UNSgs9PTfI6naMZOByc/hmrD6DrlnKIZlgtiME+bLEpHodpk3YB4z3rmrZKqs+fmsd1HH+zgo2P3Oh+LvhnWLl1s9a0+7m05grESwsYmlXIUNnALKedpzjg9aoS+KPDGpXJivtTtDKRlSl/CpzjkEGTA4PUYPavwtC6f4Xsf7IW5t7l2leaWRGRt0jHcxO3jjoB6DHNW7a8tr2IPcyrFEoLMcAbVHU57ACsf8AV2/2zR5n5H7w2cWmunm2rWtxIV3bXvos5A4wAzDJ9e2aTwXpuoWfgwLrCpNquozvd3OJN6xO7YWFCCR5cKAIMcMQT3r8HvCHjjwroVrD4g13SZb9pXJtYjObdTGD8jMFBJ3LyV7DvX0VB+25470+wGneEtF0vTIYxtjDCacoMYHDOAfXJ71x1cirKVoao6oZjBr3j9a1t9RitvkSKM8lgOc+mGJ/nXz9+0R8HvAXxV0Wwsvitbx3JuneGykiX/SonRC+6KQcqqjJbPyZIGCSK+A7/wDbD+PV5b+THrtrarjB8m1iUgfVg3515H4h+N3xV8XX6ahrfim7na3ieGLZJ5YjVyC+0LjG4Dk+la4fJK6lduxEswpHzH8af2cPHXwC1R49SuJb/wAPXMxis7+OLBIbJVbhVB8p+3Xaeq1+1P8AwTM/4JR2XjS00748ftL2UkltOVudK0KVWQtEPuz3anDAP1SPuvJ613//AATn/YZ8a/HbU7H46/GoXUnhKORZNMtLx2L6tJG3yysrHIs0PIJH708L8uSf6hPD3g6LT2G4Zkfl2HBJ/pX4t4m8dug3l+Bn732munkv1P6U8I/DaNWEc1zOGn2Iv/0pr8rnJeE/B+n6XZQWdjbpBBbqscUUahEjQcBVUcBQOgAr2zS9LtoFIc/NndjH5Vo6doMEKeYDjjO3HU+/NbRgs4IWyD5gwwI9MdOa/nWVOTlzTP6GxeYJ+5DoVRa3Eyg7eB2747YrYjtbW2/euBlRmqT3yqJBuAKgMD/SuM1jxOY1KA7MZyO1VCF2eXyylsdnea3DaxDgNnkeox3rhda8ai2s2ltWDYByB146815Z4g8byLGY9wxuODnoAOa+TPid8atP0O3mjguAcDLHdjGP6d816mGwvNoglRUFeR6749+MCabA0rsByc544/X86/N74v8A7Rs0VzNp9lL86jay5ztJ5+nGefSvAfij8e7zWd6Wcw8tsgOeOD/s/r+NfJt9qk923loWLOeuSSec9/WvsstylJKUzwMVipVJclM7TxF4vu9ankuruVpXORknJOTn6Yrx3V/iv8PfC/ifSdC8d31xHFe3MQulskWW6htNw86cI5C/ImSgf77YABGa8m+IPxft9EmfRfDMizagPlaTAeKEj2zh3Hp0HfJ4r4Qsby+1Xxjq+ralM80yymFpXO9iwwWy3c5/wr73Lsn51eeiP0fhfw4rYmEcRjLxhLbu/PyXY/0Pvgj8Gfgj8NPhtp9v8B7e3uNE1eGC7/tJX8+XUoZF3Jcyzf8ALRmU5AwFTlVVcYrmP2gv2lvhF+zHo0R8f6nJc6m22Sx0e2xLqEyHjJXI8uLGR502B6bzwf5Xf2av+Cn/AO0d+zd+z3N+z94CmsltRO8mnajdIZrnTI5RmWG1Vj5ZV3zIu8N5bM21eeOokU+LPCN5+0f4o1S8v7HUYDf3LLuutTlfIWdXEjAbY5MgyM5ULggHBA/duHM+wUoRwzap8q1XT5H838afRx4so15V8NRliYzm1Fx96TW6ckvhXT1OD/b+/wCChv7SP7QGs638P/Esq+F/C9tN9mttC013EcyuNyTXU52yXTNEdw3BYlzwgIrzz/gllJ5Pxe+I2hlsfabTRb5F9dplgYge3GfTivmH4+/ESw+JPinTLjSdLGm2mm2n2eMPKZ7mVS7OjTy4UMyg7VCqAq/KM4r6M/4JqXjaf+13qGmzkKmq+EJdoPHzWl5FJn8FY++PauKhVjLGucZOSvo32P1HxD4XWX8FU4PDqjOHI5xX82zu+r+bP62v2lvGs2u/8EqYLuC2+zN4V8QaFbGT+CSJtSiiMg56lZyrg/xcjgiv5h/jDp/xI/aF/aD039mP4E+Xca7cSMHldd9tpNp5gSfUbsLkMqdIY+skmFGRnP8AVF+1j8CvH3jX/gkT4o+Avwzt1l8XeItNtLuxjmcRqLxtQt7pPMduESKNcuecKpwCeD86fsC/sT6D+zfY2sc0x13xf4lmGo+J9ekTbNqN+SQAg6xWsIO2CEYAHJG9jWEsNeq6iemp8B4a+OuJ4X4dx2VYCP72vKLUukVazfr2OaH/AASC1/4HfA6X4jfB74leIfE934csjc3+jeJY7OW2vbeEbrj7G9vFFLZyhdzxrulQ4CMDndXxJ46kj0bXrGKM/wCtk2IwOMg8Z9OhBPp9K/sx8LeGrQ6A2j3ce63nhaKVD3V12sD9QcV/GB+0P8IJ/jp+1rpP7DPg3Ums7ma8vLbxXd2ZzLo+g2EgivJCc5S4vFKQW2QCTIW6DNc0pSi7U1v+fQ/oX6Lv0m8Vg1jsPxLinUp0qbqQ5neV07OKfndWWup4rrHxc+FMum2nivWrq70jSLxpl03Xb+xurTSdSW3kMcjWmovH9mkjEisufMBJBx7+i6LrseoWlvd6ZNDfWsq+ZFcwOssUieqSIWUjHUg1/XJrGpfA79n79mu4fXbC10r4d+D9ISAaZ5SS26WduixQWiQSApI74SNFIy7t6mv5Df2a/wBlTTv2vP23/iFB4hl1P4b6NHo58U3ei+DLhNMtdM1PVbtLbS7aONI2gYwWVtI86tGVmldiVAAp0qlSMkr3f3H6ZwF9PDE4qniMTnOXf7PS1c6b1V3aKalo2/Jnc2jQzfv0bKY2lccZ75rxX4p+GdR8pNd0kGSQEl8cYI5z19DyT7V9I/Fn4CePf2VvjlofwV8T+MIfHGmeKNBv9dtruTT10/UrFbO5itkS78iRredZ2kIR0jjbKEkVxWs30Ia7059M1PU1sbRL2/lsNNub+Gygndo4numt0cxCVkcJkHIU5wK6p4hKm5T0sf2Fwn4tZBn2Sxz/AAdblw7bXNU9yzTs0+Z2vfT8jzf4f+K7bVdHSzVszowRgxG4dcH8eorvtRkgkaCxX5zLxjHpySfQd6+OrHXfD1j4obV/AOr22pac8oSSSB9/lyLyYpU4aN1GfkYA19P+BtZtfE8cl/uHmrJ5RBO0LtXrjqA1StbW2Pv8pzSlXh+7kn5ppp+jRa8QRy6ToMgxt8/5Il6E5PPHXgVV8E2H2O2WGFNq8rjB5IOd3qfxrudTsItXuFvJSPLiOEXnr7D3rMtYpLZjt4x0B4x/n0ranT5ZKx66lfc8Q/bW0ga3+ztqk8ahvsclvcqBjjY+CfyPavzJ8B/A+/8AGPwb1D4g6POz3mm3z27W20fNEsaOCD13AMeO/tX7H/GnSz4i+CPiCwt4yzy2Eu36hc59+RXwv+xsw1X4K+LdBkOHjvYpCegHm22ByO3yf0r0nipU17h+OcS8L4fMM1oxxKunCaXqtUfGegWU9pc/Z7yMxTK2CrDBHrxW74j00edHcg7gpDevI/8ArGv0J+G/gbwj8RNDkt9Ysw6WziOGZW2SHBBILL6DjnPfFdY/7OPgC6t5y891lW4UMgKYPqQc8ev860eYRvex4tHwmxHseSnNSXTofBCaNd+JvB0kVvA8k0fO2NSx4GR0zwPeuX8DfCnx1rviC20bTtMllluI3dEGELCMbmwGI/LqTwM1+onhj4d+H/hD8PPEet6UGu7mSIuDKQNsaLlUBHHXljj2rI+DC3fjC+0fx7NAscDwTKgU9JQQjMPoQcD0opZxKDcIrc9qfhPQrypyr1HzRVml/mfkL4yje28XXOhshilscI6kYYSt1XB6Y+nrXlHxB8D6X8Q/C9z4X1gjznVns3ztaK5A+RwewJwrjoVJz0FfRXx2vtP1j44eLvE1sBiTUZIYlUcu0W2LtnJZlJ49a85TTr63kuG1JSs8CkOpGDGScbcHuMH8a+jweJjVppS6o/kbxN4PoVKuJwlRc0G2j8iLWz1nS7a9tHlks3jSUXEeQpLJlDEwzkgHjoee4r1X4R6O8UF3qx2hYgAoPYDktjr1GP8A9dd5+0f4RbRtabxHZtst9fKqyDOBcqy7xjGMsoD9ck7uKr+I4f8AhB/AUmlqTFKy+VuYd25J9u9fO4ym4TcD/KTiLIKmW46rgqq1i/vXR/ceJ2eonU/HcOpHAL3PQ4x6c5/OptEvVk082txK7hAwAJyBj+mK5vwTcRDWoJpCCu9vlPX7pA45x6Z7VLZ3N0unxyRQQuRGP9WcuRj0657mseVbHzjizA1C1SCdogRjJx24qqGV5AynJbjrxgVPeyJdKsjBUb+Mcj2/Ks5VdcNg/nnn3rZPQxTR/RZ8H/2gPgBrP7HPhf4F/EU6mLu20mC3S7ggBCMg3wh1BIdoZTlJPlLRfK2SN1fn34yvbiy1u50XSNNfUbuB/LYxmJLdiMHcXbPyHOfUDqM1jeH2trPw5pbCQIyWsKsBk4wqkMFzzjv6jOKseP4bK31G41vRZJbeYIrrJbtvhmcqCMoAcZHGenc+lfSZFh/ZRmot2ep87mkryjptc8h0qwu9L8QmW/WKGSaRpjFAcxxl23FVHoOfzr1O7S4l0G7nTahEEpz/AMAP64ryWHVNTvdbgl1ac3M2wjfsKHGSArDA5AyP1r1gusuiXUDHAMDgD6qQP51pjdYaHClqf6in7P8AYnSv2bPAVhji38N6TGB6bbKIf0r8af8AgsN4f/tf4J/2lGCX067WXIA4U8H8MGv3B+HdsLH4PeGbMf8ALLRdPTH0tYxX5a/8FDtFHiX4Pa/pKLuYwsyjsTz+mK/nidW2Mc/736n6Bh4t0EvL9D+Lr4uN5Hwo8SPIeP7OnAP+8MevvX5vfs2yaRN8S59J1gM6T6c5iCkqQ8ciNtOOOQTnPTFfov8AHVPI+DXiLof9CYYPGcuo6e1fjXaa5qWga6NW0mU291EWVXXGdrqVOc8HIJHf86/fuHMVGhWjXaul0PjMbg3Uw8qKdrn0f+114d02w1/StS0qNltpdP2spXAWWOVgwJBweGU45/WvjuwaRZwyce3+TXT3Oq65rgmn1m6muj0zI5b6dTgEcZI/GuUjPlXBI5IPGMDOfQ9K6M2rxrYiVWMbKWtissw8qNBUpO9j3Dw3IjQjZyrevByDXtOjALatjo3Qn+lfO3hu5d2jV88HBH+Ne7+GLsCXyJOQ4OMdjjFcVNvoXUiupY1oRLHyMKoJJPP5/SvpH/gnV4ai8Z/tUW2tEB4vDOn3WpoxXeEmG2CFznoVaQ7T64718Y+O/EZm3aXZfd3Hc397HGOe2fz/AJ/cn/BNC5i8O+N9f8SpfPp9xdW0WmW84YKpd289oyG4/eBAFzwSCMEkVtiozdCfs1d2ZeDjH2keba5+8N14jOnyxsGkmdU5IHBA/GqWn/EmOxuvtmnF0mDfMkuxkkTPKyI3yupHZvwwcGvG73xb4iMhia938ELhFwv0AHFZsep6m7mWVt+84YkDv/nNfk8aatY++TPpdviNoQuzJpdpPZQOoLw+Z5iCQnnZk7gmcYDFiBxuIpIvFFtMzXE0hAJ4OCP68+1eIeHtftbTUba71GyF/aRllmtmkaEyKRjKyAEq6nlTgrkYYEZr03VpdKFgNY8O4urU8AFMTQE/8s5oiTtb0IJRhyp7DKUUmbU2rHx3+2W1trPjbw7fQsP3mnSxsQMbgkxPp975sV4F4Os5rbXrG4uN8iCeNQQdxGSMZZs/jntxXun7Tl215qOi3EaKnlW8qKNgXC7l6YOTz61574ChtDd28c3y2xkCSEjo2Rg59AcE16+Cv7FI8/FfGZXxVVrLSfD5jBh+1aYk23J5ZpJFYH05zkdBXhsskhB3clMnP8XTI+or6Q+Llmmq+CtA1mDdLDbCS1Zh0JxvTHJyuMkdK+eUje+EvkfNJjCqv0xx7120lbU43HozQ8VxeI5tVtL/AFZLa5SQlYLi3YRzqWJyJ1B+dchuuCOnPfN1XxO2nxiMs0Ww8eWdpyDxjBwazdeuLODXY7xtHltZGSGY6hbtuSUlVG2ZF6EHOMjg/Wk1KfSpbcR33+rOeSPX9a6LX1REl2KN9Z2t/LCYvKfB8yK4hHkzRswzuEkZV8g+5q1fav8AbmW0+IjtdyAhE1eGMfa0+UAG5GQt1Hkc7wJQPuyfwnzPW/DWpyFbzwpq7Wbg5USfvI2I6YH3h9QfwriZvij4y8JFY/ibpG+3BKG9s/3iYPQnB4z1O4BjUvUaSSO48T6ZfeCZob7Uyk+lXr7be/tW32k3+7IQNrr/ABROFkXnK9ziz61pFwyvaXChSDnJxz0zg9sCtHQfH1jaHfa3qtp2px7XVgk9vKAdw86CTKSBSTwwDITlSD153xmPAvht/L1LQ7iGWY72Gm3g8lRngCK7SQjd1G2Yj0GK2Wugua25X1hJbi2ZYWDoQTlTnp9O1eF6xb315dEzRnLHCkj5s5/Pit278X+FLaYzeHdCk86AEJLqd0s43N0byLdY0O3riRmX1Bryi5sJ7+4bWNSk8+edi4ckHBzydgGB7DoPTiu2muU53O/U1JreWKQ+dlMZJP8A+uslLG/l1OG5Z90ADFs7RJheeD1wO46npmuhuZoxp5ll3FwMEnk5/rWVYwsltDYy4zne78MS3qCCTgjGAf8AGtLEOPUyLmW4fMkkG3zCGwGTgnnG0Mefzq7bxqLsS5YbhyCpUfjnAyKsXAs7cebJC0rK4CxrgFm7A9RyPyFbOgWs7aiiSCOPediK5Yh2PPy4XHHfiiKvoTHa5+uP/BNFvh38Pv8AhJ/ij458SaRpN6I4tOsrG9kKzPBKRLPOvGGVmCx4BJG1vUE/pDrX7UH7O8vyS+LdJbaMFVeUng8YGzAr+flYrS0CrF8oT2P+ee1WzPFIqpLL8vbdknPX3rjxGTxqPnlI1jjnFcqR+6dr+0z+zWkqT/8ACV6dNDkFoZVuI8D1SRYwyn0IJHqDXW337Uv7Id3B5uneJLZZQA+JI3YgA42s7IocjsR+Wa/n8eS2OBK7DHfOBn0odbVhvaU/Jjof8/pWP+r8OkmXHMZrofvxZ/tR/swl0t7fxDp+BgbXOAB0ycrgY75/DNaes/F34W+LNFm8O+DtS0+4vLhovLS2nhkLAOC21FO44UZPHFfz/wAKaNjfMzE5ABzwPY596+hf2U9Jik/aC0OWxVXi2XJAznAMRB5H1o/sJQ95S2Jnmr5WrH9MX7EV5/YHx30YFiRcRXVvn3eLIz/3zX5d/wDBdzUZP+JzE38NgRg9MvMi/wCFfox+zmXtvjB4ZK44vMZ6fwMP8a/Kr/gutqKjU9bimPzC3tYweoBe6Q8/gDzXHCH+2x9Dky6X7qVz+XYxgSnc2cEnn3FWECg7lAG3qB/+vpTXwr/vD6kZ6H2z/Kq00jeWqxnqQCRzwTX2/KYRldn6yf8ABKbwJJL8Uda+Nd1Hug8P2p0+0dlJUXd8P3hBHRkt1I9vMr94m8S63FJHOYESN8gMAWVgPRlJGfrX4G/scftT6l8Gfgu3ge20K1u7KXU7m5knIZZ3dwindggMFAAX0FfoL8Pf2sE8TTkaJZGx2gK4aTEbdlwGyOmeD9Opr43NcLVnVcuU9vCV4Rja5h/tx/Gu10CWO0nkjRTZSxgMWbD7lYkDkA4JwPUZ5xX4YeK/Fk3ii9D6oHkRflickbgPQt3+tfSn7YPxRu/iF8Vr6GWZBbWpVVij+VUYrl1b3BJ5ye4r44lkeSXzYztAGMnv7Gvs8FQ9lRjTXQ+brT9pNzZdS4ZcQg74kyPLYYKn29v8inppunPEWcA5yQc5yMdMjn061FBFJLIjgDaM8tyBz2x6+nauhAkwZ2RTkfwryQOwx69a6pT6GTWpxL2NtCx8vJYDgnIGfq1fsJ/wR48G/wBp+JvHnxFQnfZ2lnpUSqhz/pEjTyHPIxtiUEe9fkJrE/kWjsDwDgY7E8dPWvYfgH421/w1pOq2ehahd2azzwu6W1w8AbahUFghG7GTgnpk4ry8xoutTdNO1ztwldxkpPU/q68QS+GfD9i934jubbTVUErJPJHCM59XwDXzzq37QfwQ0gSLc+KtOdlc7VhaS4YlT3EakD61+Fd74lbVLgXWpzz3Lg43TsZSCDkEFyxFRjWyp3mZsdTkDqelfP0uG4R1lI9b+1pbRR+vfiD9tL4YaRCh8NW13rMrgkuYvs8Yx90ZlIY59QvFea6p+3dqH2XzNM8KW6tk5+0XbkAf7saDk/X86/MltauJz5S3BJXDlTgcD374pyeIboyblJZenH+eMd67KeTYeOrRnLNKjP0Tsv2jfG/xqF38PdX0uwt7G+hMbC1WUysHbaRlmOeDnOO3WvmiwsdG0md7Txj4dl1p45niaW0GHDRnaxcZUFlIOPmGScc96v7PniKCL4t6QJ1O6Uyx7c4BPlMV59yB71LYa7f2eqpf3shie8O995YxS55BLA/Kx7HODX0eX04Qp8lNWPncdWqSnebPeNB1GbUPLsdIaSG3SMJGlyvkSxptyAPNwcj6nPvVLUdPe/H2PV5bC7hUhvKn2RuDjBKujBl56MDXMP4mn1fVFtbm3ZJPvKZP3qvgHlevyjORnFdMtpG99FdxGNoyYXJKBgBnn7wOM46DpXUlrZnGjwfxPPcWyTDVdX8i12lS010l0qjoMeflmx024NcL4O8ZSW+iS2ouvttv50gV4wYkZCOQ0KkKrcnOBg9TnNfQXiDW9KuYHikNtbE7wY2KrFuJz34APXr1/X5CbFnrmpQQ7FdpAzmFg8Tnk5jP93vn3rnxdPmj7x6ODk4O6PinxfoX/CMeKL7RFXCRSsIe26JjmMj/AICcfUGsIBlXPUDBr7c+K/wgutV+GS/GdJYBFaTRWhiBbzXWdyqjGNvyPk5J6ZHpn441wRx6gUt2DKqAEjpuAG4fgeB7V5MZX0R6id9ymvTnORxUiB9qS5Gwkgj+mf5VVXI5QcdOuc1aVclnHDHnn1xx0/wrohcylc07SYRyNKwwQMDA/wA9q/UXwno3i2/0azurXTLq5je3hdHWCRgQY1II2rgj1r8rSnnmS3bBV1Kn1AxX9Gll/wAFAviPbeFNE0LwHp2naXBYadZ2webfPIfKgRCwG5UGduduDjmuXGTmklBXKjTi93Y/dn/g3S8H+I9NuPiX4h8SWM9kZf7Lt4fPiaIuB5zuwDAZ5wM1/UdfEiHJxj/GvwF/4IJ/EPxx8X/hP44+IHj26W5nGtQWMBSNYlVIrYMy7U4+8/U8+9fvpqR22z88Yr8gx7bxM+be57NL4UkfHXxzuPL0eYKONrd/xzn8K/kU/aX+LEfw9+Lc2pTSkJdXM0cgVDIXVAv8K9Dzya/rQ/aEu0g0G6kc8bGxjnoK/iH/AG5NTz8QIbdysWJbxwFyN670VTyeAR0HXv0r7Ph3Dc8ZJnNiqjVmj06f9uL4b2gP2Pw/qlxLnD7xDCDjuN0hJ/EVn6h+354aaRLfTfCF9IoIwbi6hjI7fwK+favzODyYMTHfnjnB/PPYU9XdBgctzgY/yK93/V7D3vYmWaVbWTP0KuP29poQp0vwbbJIThhLds3fn7kSnPv09abbft7+JEkDnwhpRGRnbLNnjpuYjn29K/PMTIAPMYL1OT6/56VNHebkzGSwPGPf39On4U1kWGvZxMlmlXufppb/APBRSSG2VNa8F2m/OS63T/mB5bY/PrVW9/4KGaDchRceEGjL7ctBejOM8j5ovT3r8ybi7u4iqtgqQRg4IwfQdqos7yxDKjHUkeoPT6Vm+H8LtymkM3rdz9Mbj9unwTK+V0LVEZfvKXiIJA4wwI6dsqM5/Gnf8N6aLEyXenaBqHmIcxyvdiAxt2ZWiYtx3HQ1+akKg4Oc4GPbP1qxGkUo+Z8DoCOvtge/f61g8iwuzRvHMq3c+ifi3+0t8Qfir4l/t7X49NvnMaxrFq1lb6jgA/dLsEcID2JPrmvmzxDrviC6l+0r4R8C3UhBDbNKlgVgV6ERycH3XoasDyiBs3d1ywHUen4e9JLhWbgsBwM8YyOvavRpYOlTXLBWOKdacndvU8pXQ9SvtQ+1XGgadpbMo/48Lm4MSnPJ8qYt83Yjd716romveLfB8Qt/Dmr3mmL95ltZ2iBOOrlGAP40wEj7xDEHoeuP89a1LK5ureRb/T38sqxOQVPI7YYdB3zVqCW4ozuz/9T8uZZ9R0l7WaZ5L2C3dnW2jkZRGmwhWC8hZE3k85XHB60njLwNrfxB8AQXd9JJ9gU+TApjw4m3uA0cpJXIBIJC8glTzXrXwwvfBt34sWPX3d7LUgYFyu1vNaEhGaMspaMPtSRVYZVuT6+X6R8fPE11c6Y/xaSzt9EuZ5dL+0GFxHDPOWVWhtIijSCB1ZgVBJfAOcHP80YaNT2idNao+ilTaVzzv4H6xFpfiKw+Hnjq4eXVNIkgk0x7dW3SjlBHJGTtElvJlZR95Tg8g8/f3jpbDw34du9SsrhWub0xtcwRZVbed2czxqNxBXfhmHvxnpXyt4dsvAmjftGW/wARLmC/bw3aiXbJcRrBcu00SRO+xsBXR1MhzgjIIr0vx1rWlP4Tuv7FRzB/aFyIDNkSeWhVVDOCRkrznPXJGa+t4dpLEZxSbjsnL5rQ4MdBwjzI+RPiJqzw/aJraRpfP3JtQYPocfWvi7xjJf2NpftplukSrEFEsjc5IwR83A44PQDtXrfxS8SX15etHCWEYIIPAHPGOP618heNr55LO7YuQSoGCSAPmHA69cV+9007JM8iEtDxzUbVNNYvcyqGZjkL8wzntivV/wBmGf4bz/GvS5/izHA/hy0iurq5FyCyKYYWeL5FK7z5gUBM4JODxXhWoOWmFwASoBAx6dTW54A1Hw9FeaoniW0e7luNMnhsWR9vk3bNGyTNz8wVVYFc/wAWe1TiqbnTlTvurFxjrc9H+MnxFn+M/wAV9a+IU6iCPULljb264URW6fLCgA4G1AOK8+NmPLDqvKjr97p1rTitbUDegGWwQ3firMhUqWHCAdfauvC4eNKnGnHZaGdR3dzAUKOgznOMfkTirunaTcaxc+X92JSPmOcD1Jqqqve3KW0WVaZgo+n/AOqvsz9nz4Gax471TT7aztml02a6aCSZmCB3iUO6KxBG7YB26sPWuTMsfSw9N1arsl/X3nRQoSqNKKPrz9iD9nvwsdUHxO8bSK40/i209F3XKpIp23TKCGjIJUwtg4IJ4IFf1LfsqzeHtL/Y30zR7CM20kl7qkksZO+RpJLl2Z2OerIVJr8AfDOnab8P7uXQtPkL2lvJNMzMxj82SA7SJSvzfupQoIPDIDjrX154K+Fi/G74/eAPBWpa3cvot1dnUjZ2kkkEUsdojSXAyjKTBchMY6gAc5NfBeHvHSWfxlVV1U92PldqxpxrkLq5U6cHZx95/K9z8mf2qP2TLz4d3+oeLfBfm3tst5dSXcDHe6AuH8yPuwwSzelfDfiiy1Lw7qX9ja/by2dwscciRzKys0Ui70YZ6qy8qe4r+v744fsp+DdPnN94A1S7hk3qxsJZftELhj8yhny64Xplm44PWvwK/wCCg3hfSPhd8VtM0XxBptrfXFvoqB4ZyXWONnkMJJVkbdGBjaeADj0r+oszwXso+1S0eh+NZPmvtGsPJ6r8j4t/Z+8C/C34ufFVfhD8Q4p4j4msbmy0e7tpPLe11jYXspHzkPHI6mJ0bqG4IPNeAfE/wF4l+CPjS7+HHxBH2e/sWCsGG5XUrlWVhwQ3sSO1fRv7J+peFbn9prwpqWswW+nRQ6jH9meRvLha6f5LUHef3YaRgCzMAvXPr9lf8FR/g3eSeP0hvl8m/wBDg8ueRk3yRl5nVobhl42hhlM84cHkV5uHwUMZQqKj/Fg0/Jxf+VvxPbxOYTwlemqn8KaevaS/zR+PdtrOmSqkaIGbP39uEA9Oa/pE/wCCJ9p8PPjzrR+GfjXWJrPUvDlhcPpul2q+XFqdkzH7QXcH79s7hwAoLA5Bwpr+Y+KMRwRvImzfu6nng46H0IxXv/wL+LHjb4WeLbPxd8PtVu9K1SxmD211ZytC8ZPyuNyngMpZGx1UkGvmeIOEaePwcsNiGrvbya/qx9Rl+YujUU47fof6BXi/4y/sw/sj6BL4Yt57e3ubcBTpGlKs9/NIgx+9RTkPgfM8zL7mvyr+On/BQ341fEpZ9E8FsPBOkSh1his5Vl1O7QDJ3T4xFleCIhx/fNfnV4U8cw+O9DXxb4Rd47e9BFxchzLdfaODJHO8m5mx/fYkkd+ldhoXhvxJqzNNodlPLGz7fMjhYx7mOMlzwpJ4xmvyuhw1Twi9nUWseh9PLHurrDY0rSW+0mD7Lp58l71jOZJH824mJHzmaWT5i2T1yenBrEi0qd4SoyzRHBZm3hOmFJYk8DsTXRP8NfiJqHiKJdQtJobq0AYNJFt8rceDjsmRw3Iz0rutJ+G99DPNauUW9DZuLbDJt3f8tJGxtbcuCMHODXXPEU4Iypwm3qeV6XoN5qiMLZGjVSRvcHy/lGT83T8K9h8HfCE6/JFLM/mJ5gBJGEVdvUDnd+HfivefBvwp8OaYq3/ixxqcwI8qDJit4yORhAcsT33ce1e23fi7SdKtf7QvhFbpGozHHiRz6bUj+bHPpgVtzNq43JLRHGaD8L9P8PLDPYmQyD5DPIPn/Dso+le16L4ThuNNlsZ4XaOXnzlO07h0O7v9Oa8ff4xhoVaxsZJHABKvGfujPXJHb0qn4h+Mvi+909tIs1i05mBXzUk8uVVIPI+VgrDqD/8AroSIR+VP/BRX4d3Xhz4vz6iGR5NRsbeURxMWbfGpTaQeVYhQcE8jpXwt4OX7RdRXWxjk7f3i4O7pjqfz5r7y/aq8GWuh+G9FvYpGu55rqdLi9Z3muJnMYcNNK+S7Z3FTnjoBivhvwzNInlxtv8y2mI3kbQ27GPlPQjuPfPev1nIZ+0wkJP0+4+GzKnyV5Q8/zPUPF2m/aNKjuIsZUDO4bgMgdcdceleJX8bFVB4A/Dt0619SmKG4s3sgMkptKk/xHk5xXz74l0hdNv5YwpCDkZGMZ5x7gZ4qsUncMHO2jPINQtWt5fl4J4+uOnNZDfIwuGI2jI+pPAHJz1rqtYEZbyxkEYzjn61zN5EHjHlnKqfz9Dj6V5bR6KdzhfEMkMsamVt2eTnocDpX9C//AATi/s749fsn6P4G0mVRqvh0Xmm3a/3WhZrq347iSCQevKt6V/OZ4luLcEryQueT346V9GfsP/tk+Jv2PPjZafECFPtmg3kkNvrVgx/11rkr5kfZZoQ5ZDkAjch4avyzxZ4YnmWUyjh/4kHzJd7br7j9O8LeIoZfmSdb4JaN9uz+8/cTxP8ACV9FM93rCKZELNHETkArjnj17A+tfFPijU5tT1afT4AY1SQNIxKkEquN208ZxgfTiv1O+Lnh+61fxhf/ANkiS4ijdpIyMhTBJ+8RuevysMV8F+P/AAnJp0s4tLYpNMwO4rwGDc89eR6dq/lLIcVZ2qbn9W5tH3E1sfLur+HLHxdoes+GbDckrWrXMDSQLC7y2zBygVOpMbOQRxgfjXmf7J3h9fiT8Y9J0DVBuk0YPqHlv1ZLUjGcntnJ74x2r6G+IFpqXhfSY/FuhOkV7psSX8apIzMTb5MyMpJ4eIupHINfP/h/Uo2+Jej/ABu+H37iK8uRY6zapwbR7xDbyt1z5E0bFom6Kw2nkc/oeDlOph5wi907Psz4DE1YQrwm+j1XdEPxh+IU1v8AtLX3jSzffGZdmAcK8TAwsh6jaR9R3r6Q+Heq6T8d/h/ovwejwAPFct/eqCM/YjCLiZyOqxjbLknv6Gvy31Kwn8N+OtY8A39wty1ndzRwzlt3mCJiv3ieQ6/Mv4ivtT9kzxTD4G13xv4naRY5l8D6xDDk4BllREAGOrAMxxjJ5r1swyZRwcFHVxSseZgM4c8XJy0Um7nz6/jXVvin8cdS8XMz3EV9eOkcYYDbA0u2KNSSVVQgUD6c19Q6Daaz8OfFb6/Dai1kjU/Zx56THjKrl0O0gBj2zXw78GdbtdDVrhRveJg0Y7FozuyeOmeo9K/Z2X4EX/iJND1+fS7LTYNTt0uJRDOJ5k+0KGAdC2VKD0BBBHesc9rxw0Y05aRsaZJCeJcpre5826V4U8QeO9abUZxKT0Z1xtBPODzg5rl/jbY+FPh/4fEF4Elv5l2rEzZIY/3R6D7xyMYGOuK+ivjr8Ufh78AtBk0HwciS6m8e1EKlZCwAy7Yx8h55z7CvyO8R+IfEvjrWp9W8Qzvc3ErAu7dQvYD0UdAKw4fwtbEzVZ+7BbeZ0Z3iaWFp+xXvTf4HLXV5uvHZPmZyQfTP4VA0NxMhl68/5H+TW3FpUiMoXlOnXnNbS2BhgLyEqE65r9D51sfnnI7nIx6fHHGJZ2C4656CuevbyW+cR24xFG46nqR3/KtDXtR+1zDTIiQE+8cZ59PXHrWOv2eKdcbju5AA7AciuujT6s5Jz1sOimKk4+6xPQ988+1ZzKktwTESFzt/Dp0pX2RxiRYvKMv94gk+3HT271Y04RRyCaY546d/augyWrL2tzQwaT9kmYCQYJU8kdPyrQ1i7g1n4S3tuVDy6Y0Nwh3ciNXCtkdcjdnvxUdrYWOqWlzPc7kmUZD5wGOOnPbtitTw2ljNBc6TGSBf28sGAO7RnHA6ndiopzUZKS3TMcRTU4NeR88LIu4ITnAyP5V1XgfwX4h+IXiyz8I+D7Zry/vX2RRrwAcfMzMeAqqCzHsBXH2wUwo8xJVVBbsB9a/pB/4IXfsjeD/GH7aWgeCf2gtEl3a/4fu72ztpSYmQXVlIbaTghvnRt4HXlTX1WNxvsoPl36HyOFwynNX2Pzn174SRfCnSLXQY5EkliXM8zDBeU8lgp6L2H0ra8J661qo1i6jeZ1HkmQgkBR0VSeB2Jwea/pJ/ba/ZL8DfsWxNqXxAtLHTdIuWK2WoSxefPKV5KANvfcFwTtGPXBNfgf8AEH4jfDvxbo2rWvg3UDcvCpmWJ0aJzGHG5lR1AJVecLyBzXs5fwvVwtsRWqpt9Fc83M86p4mHsIQaSe7OX/4SWKWQAt8m7pzjP+TVTUPFv9nPHbWYWdnJaQEsNiDoT2yT0Brx+PxHMvyhQ3fJxk+mf61lnWtssio6oZGJ4IJLGvS5zweS2h61N4zuyglVY426A896wL7xVNe/u3hQAcEAk4+tcJJeXd6m6NZJFXAyFJA/HtSy3dvbxAMrSSuwWNFPzFz0GO+aOfoCopG5dXUd5H5MqbVyCQpPOD0PPQ9OK9W8M3cuoeTb6rqFjpFmvUyZLkjj5UUE5A9SB35ryy00k21srao5M55cE4UN/dx6Dp70Smwgx9pZV9AD/wDXqbvuXGCvZn3f4X1j9lDw5OR4l1e48QNGq7wIZViUgZb5YwhIPqScfWu00/8Aas+AOnm6uNK8EQNbLIq6eq2sUcjxqCDJNJNuI3kfKqLwOpJNfl5LqUEX7hWwHz8gP3h+dNbUWO2FQdo7ZzivLngud3nJs7FVUdon6nL/AMFA9e0Z2l8EeEtL08FNoaRQ+cZxnYEB/wA/SuG8R/8ABQL9oXWFfyV0myiAIHk2SMw9w0pbB9xX5wLfylm8suMen+f1qrOb++eKyDECUgM3J2xryef7x6D86dPA0ou6X4mMq8nufbPw0+LXj7xh8W4NQ8SatJdy6mwS6LBAZUhRmiTCqNqqfmCrgZ5OTXrnjnMs7SRPuJ3ZOO57H3r5K+B0oX4r6HHGQM3BB4/h2MMZr6/8cL/rDHwqn0zjjH481o1aRzVG00z5G+JMtxFp6JZKzzMdiBSRhm4BJHYZJNeaC0tIY1hmO/aoBJPLEcZNeofEHf8AYGZFO9TkYPOO/Tn3/wD114tG8qyiR1LAcEnvXRT0VzSL0NJbq2iAjAOM4y3Q1M2sSQxm1luCkbgqEJwGA7EelQo7s6ADrycf/XrKurSW71FGMeIrfJQ5HLN1z7f1rVTsX11Nh9WhuGj86XfGgAXBJC47D6VcW6tmy4mCxjpnn+n41n20DK5DryB7VejiAAXbnnkcVPOFhlgsc+rSTzD/AEe3jCjIxukf+Ieu0Dt61+wP/BLf9hHSP2rPH134/wDiLbed4M8KyxCWDBC6jfN80dqxyMwogEk4H3sqn8Rr8itH1sR6hNHa5821fY/bJADcEjoM9RX9zH/BL34X23w6/Y38ER3R3Xeq2p1i5kHV575jIN3rtj2IPYV+WeKnFFbAZby4Z2nUdr9l1P2LwU4QoZnmbrYpXp0lzW6N30T8up91eFvBVnpNsixxpBHAoREjUIqIowqKowFRQAFUcAcAV2pi0q2hOW288t/Ij+lRXV5FaRMkvynjr39a8y1vxFYSTYgbap6/UV/Hc5XP7PipVZW2R6TNq6W0IitjuIz97jt3+tcrc6tGikO/lEnJz0/CvKrjxfqLJ9mth1JyxPboMe5rzvxF47ktLceYwfOTjd82e35VjJvodEcHGLuezah4nlineTzQuByo5xXjXi/4jCIO7thRxx1wK8Z8SfFSxtIN88m12OSTgtn0r4T+K3x7nk86PSiXCsV3FuR6gD1/Su7BYSU3ZIyrVIwPoH4nfG6w060kRLghlP5Bj046H61+bXxK+KWoeIbkr5gaPftAXIHBPueo5rjfE/i6+12VbhnJP8QJwK8t1vWLLT4JL++YhI1ZmwMuSATgDPJPb3r7vK8vUOmp5qws8Q7FzVNSiFtLqF/MsUESl3dzhUUdSSeg/wAjNfMnjr4my6pBcaP4VZorUp80/KySAjkL3Re3qeelZXjHX9U8YO8abobOMFo4RyMY4L/3m+nTtXFW1hcCHdJnaEUbhzk/1r9CwuXRoxVSrv2P6C4F8JY0OXE46N5dF0Xr3ZwUxS2uDdNhURc8nt71w+j2U8MBZjtluJHmk/3nbJ/IYFd5renvNcraKT5UUnmSHrkL0T8Tgk/hWFEry3DRoCSeMf8A169KjX5ldH3+Ooe8odi9patq+orbxtiGP75PQ46/n0Ffrd8EvG9hqP7OfiBvFcXnWmhWD6WE+6skE8bbE+XowLbc554PWvyrsLX7OEtLXhmbLHryeBx3+lfWg8c6dpHwEv8A4axExX9zqdvdyA8CSEIQc47qyjI9x6V6OGp3qpn6ZwBmscCqs5uy5X8+yPjTU4Dcaw7N8uDj04HHP4V90f8ABN/w1P4g/wCCh3wn8LopK+IU1bS5iPlwhthMx/3QIyfwr40+yBLg3JACDsfQcmv1l+B/w08Qfs+/E74VftV/DSy/tjWfBLW+o32hSuIn1FbmF4b6OCZztjme2mzErYUyJg/er6lvk+Hc/nvxG8Pcdn/D+Pp4CnzzS5rdXrfTzP7NvH86alYNpFp8ke0IoHRVHAGPpxX5TftmftLa18CJNO/Z4/Z9uYx8W/FlmZUu5f3sPhnRSdkurXKA486TJjsYjzJId/RRnofGX/BWH4GXXw7n1D4B+F/E/iTx1dRMljousaNcaXa2dywO19UvJsQLBCfmkELyNIBtTrmvyn8GeHbvQLvWPFvi3WJPEfjDxTdHU/EGvXK4mv7sjAKr/wAsraEfuraEfLHGBgAk0Rr3XLF7n8k+AX0Zsz4pzTnzOlKlhabXO2mnJ/yxv+L6I/ql/wCCbHjzU/Fv7DHw91DxTdPe6vpum/2TfTSMXkkuNOke1dpGYkl28sMxJ5Jr5h8a/AH4W/DH43eOfjX4IsyPEPxJ1K2vNXuGwXb7Jbx20FvERysSlGlK/wAUkjE9BXzr/wAEhPjUbnRvjH8DLmU+Z4X8SWmtWqswytnrtmshIA/gFxC49Mt6k1U/4Kt/tLaj8CPgvD4a+Hc6j4j+PHn03w5yM2Ucce6/1eQHpFYw5KnGDO0ajnNaZb7qSmtj8N4z4LrYDibFZJQi3NVXCK6vX3V+R80fthftaP8AtE/EdvhX4HuDL4B+FlwYr+eJgYtZ8VKoBiBBw9tpSttznDXTHsgr0P8A4IxeBLnxB4Q+Knx3vEO/xn41msbVySd1j4dgSxQ5PZp2nP51+M114g8L/CL9n7RdM8JiRLDSdFm1LD53vFaxvO8srZy0k82Wck5LMfav6uf+CanwKl+BH7EXws+HesAxX1v4et9R1OSUYYXepKdQu2fnqrzsDk9qypzXtNvM/qz6QPCOF4L4Ky7hilrWrS9rVl1bS/FJuy9D8bf+Cg3iGSz/AG8vFmueO4rnRNN0Lw9omiaRfX1rPBZXECiW9vZYbxk+zlTcThDiTkp7V+mP/BG/w/a6nB8Svizpbw3dnqdxpWl2d3A6yJJHY2zzSbXQlWHmXR6Hr9K9n8L/APBVz9iHxL4FttQ8ZX9/4f0rVC8MZ1rTpXt5EBI3M8KzxCKQDcrPgEc199fBWy+DFh8OLbxD8DLXSrTw1rG7U4ZdGhigtLjzgCbhViVVJcKMtjnFKhKM5+7O9ne34f1ofhvEfjHmVPgSnwVXwXs6akpKbunJXctmravqj+Mv/grdoNtH+1r8U/ixp9olmb7U9P0v90gQSJptksTSMMcu0zyfN1O0dq+Pf2O7X4s/ES78S6P8GvAfiD4g3Xh4RT63LowtzHZRSqzwxD7TNEbi6kQNILeHdJsGcZIB+m/+Cs/j3WfE/joab4Js21fXPFWvm00rT4yWe6v7pyIYQc9Nz7nP8KKx6Cv2q/4Jgfs46b+xl8FtH+E9tMt3rHnPqet6go5vtXnIa5nz1KjCxxA/diRR9fVwlKVSi5N/M/p3OvGXF+HPDGUZblqTxUqUZtSu1FSu3dX63svvPxl0rxN4W1nw3ZeNdK1RG0u7CmKeY+QNzMUMbrLtMcquCjo2GVgR1rrPsZZPMuAwD/Mrdm/Ef0rTgsPgh8GP+Ckuo+BP2lrKNvhf4N+IfinUNQa6sZNQsAdVsReaWl5DHFKPJZ7+RgzxlFKDJGM1+4Gkf8E1/wDgnh+0r4Ig+IH7LOozeGtPv3kMOp+CNTYWLyodrqbSbz7XKH5XTylI6HBrkhip35dLr7z9mxn048vy/wCqfX8DNwq04TlOOylLdJPdJro79LH4eSQR6h4fubC5AHn28kRI6DcpH9a/NX9h2JLa58deCJtwP7gspweYpZYTz7bgMc1/QJ+11+yBcfsh3nhLRofEH/CWR+Ivtiy3FxAtrdRi0RH3usLeU6tvCfKiEEjrX4C/s+NF4Z/a88X+FMFftgvliQYwWSRJwuOmQoJzXQq3NHs+p++cBeJ2U8V0MPneTSbp88oPmTi07aqz+R7v8BIjYJrfhyVRBNpmosHweeVGOM8g44/rXssc0jalLED8pyT2HsPfFeM+KkX4d/FGz8UQgJp+vf6NdZ4VZeNjk47dhn3r15vLF/5akNtAA57gelRN9T+gsDCKhyvoYXxq1UaB+z/4h1AYDNbEcnA3M6r1+pry34feIY/hX+zNB4r1bP7qxm1AKTg/6S7PFH7E7k/Oug/axnXTv2c7/TJSBLctbxL1Od8y+n0PXsK8k+NOj6x47PhD9nXwo4hk1fyGvJRyYbS0iXfIV6YQA4zwzYA61nUrpVOVeh59SbhCVVavW3qfLXwj8ILoHgaT9oLxrEJpZrwQ6XHKfleWNi8smCdzBZOEHchie1V/iB4Ri0n4G2HxJ8Szk6/4x1WSWGPJy1hGDiQr0G+QFgf7pHrXtHxI/sL4m/FO3+EXh6X+zfA/w9s9uoXgb5Le2jAWVifum4lI8uMDlnJPY18v/Gf4p3Pxd8atrltb/YdHsYkstKsuq21pCNka49WUZPvXsZbiZTnFR2/Q/mzjnAYLBZfV9quab0XnN/FL0ifPnjrwxa+LvDn9mTJultZo7uAH/ntAdwGf9oFlPsa+FPj7r1zPdQ6LLJnaolbGOCVCouPz+nev0W3lieenIr81P2kPD8+kfEaW5Jzaaogu4Ou1c/LInplXB/AivazOhe1VH+VX0heFWuTM6S292X6P9DzXwnEQ76gQo8slVyckHGTxx0GOc98VRs/t9tp0JQncAMnGeO4r3Xw74ZNp8PLSe5YxrIs9wTt4IYMQc/7oBwOcYrzGcLBYQpH8vyAYBzwR615KP5VlO6ONvLyUxst3DsB5BwRz2qhB94ISQr9jzjH+Nak/mSFs5IHvmrvhfQLnxZ4m07wzYD97qN3DaKV6gzOE4/An8q0jLTU5prQ+3tHu4jo9iCw3LbwhBuGcbABkAn/9ddB4g1G40jw5Dqcn+jSs3lOsqHDL82Plxntwe4xX7Fa1q3wA+EfhO01ZFtIrKE/YcW0MTTxS24C7HVBwWjxIpzhgTj5lbH5dftq/Fjwb8T9T0XWPBJuBDHbPbyvMmxnMchZeNzZAD47fyrtyfOXKq4xjddzzsxwH7tS5j5FudUn1zxFHqMyLG2wKPL4GU6HqTkg85NeraK0l1JFBHhvMATB4++QCenY814to08sim4Y7hGpAIGMZ+nBr2T4bmW916wsUXeWvLdBnqS0yAV7mKvKKaPIopLQ/1a9Ft/svgPS7Qc+VY2yf98RKK/Mz9sUB/CuoxH+ONlPPYj/Cv1LnjFtoiQdAkSr/AN8gCvyo/bLk2+F77/cb+VfzpWX+0yfS7/M+/o6U16H8TH7TUJtvhn4phhO4qpiVh7zqOAK/Em7gnuJ3SJGd5JPLVF+ZizcKABySewFftz+1I8Z+FniS5LDa0kZz9blBj+dflT8F9W1PQ/iafEWhW1vdzWEFzcRx3bFIQAu0bmXO3rhegJ4yK/dciV5RhLbQ+UxUuWEpLdHI+MrPSLCCC10y3azufJDXUJcuFkGFJyQpUsMErjg+/FeZWOny3CtLkBQ3Q9c+v4dq77xUuq6n4hv9R1fBvJ5HeUq24bmbJwRkEenbFcrb25gkUA4OT1/zzXo4uHvt9DDD1PcUep6b4M8KXkrKJhtzyc+nb3/pXrWoSrZ6a9hpi7MJtd+Mk9DXGeCfEiLMq3qgn7jDn5gMc+3WvaLux025RpYOFkU9PTvnvmqw6T0MKjd7s+ZdRglkfzZSSc4JxnkjpX6Rfsz/AA/Sx/Y1+IfxFeK4+0SyStBKowkf2KJDGVOc7i7MQcYyvB4r4G1/T1tHJjbIZhgt3I6fpXuvhr4seP8ARPBVv8PYtTk/4R5V8uXT12iOSORy7o/y5YbmLAE9RW86zpOM4b3NcPFS3P2W0KOa90PT76xleWS6tYZmyvzMXRWYle2SemK9n8P/ABR8Ptbx6L8X5Ut0SNYbbVX2rLbBfuRzrwZoAOAQPMjHTcPlr+f+X4l/EOGA+Gr7X7+W3sz5UaG4dVVE+VAACP4cDFcvNeT3xLyztcEd5HZzz7kmvzyeRPmacj7KOO0Ttc/fTxB8dfgNpE/lT+MNJaWPC4SXzVbnqCg6Y6H9K4TVP2svgno1o2p6b4gjuXi+UwWUTvLKp46MqqR9TX4lQzzplGxwOAKPt175ixrGFG7ActweOhAHFSsgh9qVxyx7WyP0o8XfGzSPjHMmp6NaXNlFpcixD7SUJl87LE7UJ2gBRwWP+PFeKPFdxpvg29hhxHK7mXKknIQqccYI6etW/hB8HbyP9j3VP2j7y9jiU+OIPDkFoEyzqmmG5ll3nsruiBQODkknNeWeJNThurdbJ3wdjKe/DDnGe9RGnGMvZw6C5pSXPLqe5/DXxdceNfhhqfh28PmTWJS8iYZUOIZTGRySAQknbaCMcevBWkbWt68NuQrIdwB6cnoK84+E/it/AfihP7Xf7VYyb7ecRuCximABIXOcq2GweuMe9ep+L9Lfwl4jexRxLEjCSCTPElvIMpIMHoVxx65FbxjbQzkuhB4g8SSW9zYaVeXsMX2iFPJtTajc5j+XIugcqOPutnJ4FcbrpimLIRudMDPoB3rtvEur6pusrKO6eLTZIyXt1h3LKQ5+9N/BgkYHr9a8o1LV9LeHhizOOeOSB7+prWK0sZOaRlS3EljMGt3bAyQGwQM/n61kya/JGDHKxIYcjHXPY+oq7dz6UiqvnYJ4AI4x+YPFYFwujqFlnnSTnov3gT7duP8A69OKS3DmPHPEmk6TbRXA0aRYTK3mSQg4QEDAdFH3T0BA4PWtPwTq2teO9DvvAF6xuL2zga6s2JJMkMXLxZ5yUHzLj+HPpVHxJD4elnke2vdrDJAHXtkk+ueMYrm/hd8Vf+FQeLF1q602LVIQHVHbInti4KPJCQQGLKxBR8q3Yqea6FG6ujGStoyGDT7jdggKQxUg/wB4denf6VQvyIc+Y2COc4x+ddXby2N7rUl3os/nWk4eVXTKg56BhzyO4J4P0BPn19qkdwWkLYz1bOO+BXRvYyjoxYdRtZVEed2w5dckHuQQR0x2/Wp7Mubgyt1znAHcn+lZEcSWcKrJkkAk5HIB52++O31pkF2C4aMnBz34+tRJF2QS3MrX00xBGxyudx6sOcY46fzr0/wdlLSII7KgBzg9vQV5jbW4mlO1SU3FmPqx5wBXq+g7oLEkj/WYwO+B689q2gtTOz2O0OoXG3eVJABw2Rn0GRmoY9Ule4VXYrIeAccD271iJc+awT7o6Ek4H+TVa4EKhYzIBk5GDnP1HJIrcjkOil1K6MuWIK4I29j7+2amh10WjJDFCGUcDPXHoD0/OtDQPhr8UtfgV9A8N6tfQyco9vZXDqx9mEeOnviu3tf2av2g9QYO3hO9t4h/HemK0AGcZPnSKcfQGl7VK12S6Le5xcl/ZXEY2SjJ52kYAx2544r68/YTiGp/tA2UQlBSGxunIXspULk/nXkmi/sh/GrUCGvW0fTVA3N9r1S3XaoPUqhc846DNfcf7EfwA1X4c/Gd9a1bX9F1WSXT5rdbbS7o3MqBnjbzZPlUBOMeu4isauOhrFMylhpKHM0fuL+zroU9/wDF7w6LYHMEjzsQONkaNkn061+LX/Bcq8ku/EGuS78nztOjGBkgb5JMYHrt5r+gP9lh0034wW0QA2TWN1GT6HYGH6iv5wf+C4GrTxeJ9Sjt8q0msWMeRwf3cMz/AIg5/CvAoTX11N9jXCq9JpH86F7AhcyBthP4enUGq6POxSNifvfTof5U+8n8xiJl3NuyWHXnrn1qtZxS3botqQWZgBu4PPavr3Vi9jH2TWrPrvwLOmmeFLa3hyGdTI4OMh3bnI7cYrttJ1/+z9Qj1e8jWVbImYI4+VnjBZAfYtjnrXlelpNaafBayAGRI1U/NnLY5P5/Wm63cRJasJQxaV0TI56DJ9v/AK9OnZysRVlaJzXiS8u9SvXub6czzSZaV3O4sScgn1JrnYwqkux4XjB7+taepW3lT+YFIXHBfAJz6/ToBWOpPmjjr69gO1enY4/U3oZ1kbYgxhR7c966KGCTyVZ2ZwowvygAfj37/hXO2Fi08qOoI+b03DGK7HEtrGzTr5aENncOABySc57VnYlu254/4llNxeR6ciDKtlQnPJyqj/e7Yr2fwR4TvfDOmSC+IMs7Bm2nIUAcLnp355PtXlPhS+0PUPFtlqF68ptjeQPKqqVfyFkXfgDnOzpjnJr9f9K+Jn/BPLQp5I7Xw9qd0qHKSXtrNO8mScDm4ABA67lArycwxnsrWTfoelgqLlo3Y+AWvbCB/MmkQH3IFTSy2pjLz42nBBbjr0OeK/TBv2xP2VPCVoo8FeDZ5pUffGq6fZ2YUg5z5jGTn3ANcNrn7fXhHWYjbjwIbcIjbNl4hLkD5PNQwGMgHqUCsR78V58cfVlrGDsdjwsFq56n5+CSzl2tDIpPQAHn+fT3qzFcHiNckjIyDn8j719Jat+1TpGuxbdQ8A6RcAk586QvnPuIx3AxmvF9f+IvhTV2J07wRpelt1zDNdEZPt5ijHoMYHUV2Uq8nvGxzyppbM9L/Z6s9O1X4ueHYJ78Q3Y1CEQ28kLv5wIIZd4DIpwSPmB57V6x4eCXN09hprR7h5qfZ5eVaMOVVlJPTH3h0zXzp8DNSmsfjF4b1CJjCYr9JNw+YrjOcZznjI719Nafp9rPfTwPGAtvcSGFxwwG849wcda9fBbOR42Mdpcp2Gi6NoNo9uVR7O7cNmJh8pxlTszxjGPu4Oa6UabNApeJhIm4K+SflAOQM9q1tHgmfTLe31VhPGh3DPJweADnocD6nrXeTaTbP4afU7RCIfLyqDGSu8jr0xgk9a7YPuc8J6nzJ4ymtrKFAibxFudlAGSf8PevkrSrizm17U42G6J8bFK5AAJzx269K6Hx/wDE6PXtVfQNDeN7VCyyXW0uMhv4OeQAMZxjOccV5p4c1ZhrFy2C42gZ6Njdn5vz/pU1npodtPc9r1nxlrGqeA7j4ZpMiabcuk3kiFc+bC3mK24qWGCOxxz9a/MWV3mlMjjliSf1/T619c/Fjxddab4X+yWEjQS3koiJB58nBL8/w7uBnvkivkRVWST5hg5xhT2/THtXjygk7I9KGqsyW0kZn2uSR1GelX0VIzt6k9v8KitbdmbcpBAOD69M9KnfaHZWGSM8fp61d7WQh8f8TYIwNvscj+XNfqFpKWR0q1h2KUEEaOvr8ij9eue1fl3ESR1IHQ45x/k1+lOkXpNrBMhDhkQ5VgQeBjHPTGKVluJq+x/cb/wb26FBp37GmpanEoQ3viW9Y47+XHCnJ7kYIr93tVK/ZWGcAjFfjz/wQi0yOz/4J8+HL+JdovtR1S4ycc5uSg6eyV+v+tuy27EV+J19cRJvu/zPdi2opI/P/wDadvBbeFr8qPuxOf05/Sv4bf2wtdh/4WasE+7eIZG2sAcK8zAYJzyNtf2xfteajDZ+CdTLjKeU+fX7pzX8On7Tmoed8T5CU83y7aEb+O5dseuOR1xX6PwtG1Jnm4r4kj50ttQ0tsgjaykgsemfSmrfWJkyCFHTGDgfr3pjTiWZDBDsZcbQCMEg+39a938Cfs4fE/4rb7nwhb6WVZ/mDahBG2Rj/lmWaTOD3H9M/SVaigrydjg5Wnyo8La40kt5cjRkf73bpgYPc1mznT1cut0IoyMlk7c49Rjnjmv0Ktf+CbPxFmVJ/Fd/aWO47XjtonuGUAkk5Jj69iARjrXQ2v8AwTjhRDK2t3s7RNuwkcC5wBgY3E8e/X+fmyzrD/zHSsDVelj8yXskidXa7EpYfdI7dAeMg81TSLy/lQqewA9ffJ61+uFn/wAE5fCN5Z/6bqesWcsWMjfaOjj/AGMIOR1wR+ddLZ/8E6fh7Bb+VdXmq3UvILCe3iP4ARtj2ya5Z8QYdK1zrjlNZ2Px8ilaZVY/KFYZxg5wRnirkkf2SBZ7yPbEDxuJVefoelftbp3/AAT8+BWmwLNeWt/eSDPyS3xCk9shFXOM16PpP7NXwT8KpFLYeErTfGQm+WM3Dc9yZC3HHJ/xrkfENHomzsWVz6s/Bi3u9KmC29pb4eQHBXMijpyeSR+NdNa+ENbvyg0rTbu7ORuENtJIoJ/3VOK/oM0vwxpfh27eTT7aKz3n7qQRore/C5ORxnNdjbaltQfapCgDAfKxAPvjtXPLiRrSMNPUpZRpdyPwJ8N/s1fGrxm6jRfDssSN917lktwPUESMrfp9K908PfsIeO5MTeMdSstOQkAG3JuXcfxFcbQMdMHrn8/14eaJrgOQHyTg7geP51n63LqaWMjeH44pLvGVWZtqE+hIOea4MRn9aWkbI3p5bTXxH//V+Gfi9rnhb4W/Erw/rXjKCyvoNMV9WjhjuVZ72aCeOH7G00RdIVO3crSEKcHnIIrwSXwZ8V7j4i6Lonxa8LNZXFppcb2cNy8VzbXLT39zcLdW08bNHIArlCyMcN94dK7HV/CF/qkOgW+kxPc6ZHqCWM0J2MJRM/nmJgDkxM2SRgkNnOOM/J3g/wAIX83xc8URfC3XLnS9A0DXpNP0lLhJLq3Cy3DuYMFsJtCKW2AEg7vUn8Ky6jTnSa2PfnKSWh96+OvEVh4ln07w1NIb/UrewL6rcBwU3K20Zc8bkQrGcHJOD1auR8ZwQWfwz02zgkM8bS3ErO42sMvsCkZOSNuMjt9TXlngiTQovA2sz659qtNTnu/s0SeVv09lWNX3pMuSZ/ursZQNpBzkV614uvpJfBenyXERjea3hdtxzlpQS4OOMjPOO9fQcDYZ08dN7pL8zDMl+6jfufl58SLiePU5Zs/OW24JIXABPAx/n8a+YPEhmn0+6lkbKuMYzz2yPX2r7A+JOhp5d3LCpLW/IUDJIwc89zn0r418TyRtpgLkYOScc9s9a/Y4SbSPHVM8k1Yxqy7zkMM8dPTn2r6j/ZR8E+AvFV9qEXi63868aPNojA+XKgyX5H3CnBxxnPfpXH/Av4KRfHX4ijwjcXMlpaQWsl1cSRIJH2Iyqsa7uMux6+gNfoxqnw7sfg94Nj0vw3GIWttrNNNxJN23kHGe2AOB0rSciZfDofnZ4i8Iw+D/AIi3/gXWbr7PDbuTHMV3blZdydyMHO3cfT8K57xnreg3F0uneGAzWNoNiu33p2/ik/3TgbV7cV9UfGvwvZfEHw1a+IdOCjUrf5SyrzKCMshwegIJHoT6V8H31re2jmG7RonT+FhtxnkdfUc+9NV7omSPpr9lz4O6x8aPiJFo8Rnh0y3KnUtQhiaRbOE8ljgFRIwGIwx569Aa/d69+HPh74c+BH8D+Gp/saQ3Cy20MYU74GUqC5ByXkXBZ1JBbJ6V+f8A+wZPqvg79n7V/Eb71g1vVZUt47d1Esr2sYRt69dqgsVIOeTjuK+gT4m0W1NnqOiXrPpzR7kRyXMO5AXUvj7qyZ+n51+AeIecV8TjHhU7Qh07vuz67JYRhTvbVndWkel2etzaXYTIJXjXG92H2hh2w+QrgHaT/FxX3p8GfEHwy+CHwqk/aY+JGq3lufBSTiG0twhKwzKbdbdVwWd5i2AAw296+Wfhj8Ivj1+0/wCI01v4M+HEWJAwku3VoNMjywGfPnJG5c58uPc23gCvuLW/g3ovwN8HL8Jfitpl34uc3Ms066dpl3cC5mkK7VjK5IKjAB3KDjdX13gpkVCvmrrYtK1OLkruyUk1Z/I+W8Rs0rUcvUMPJpylZ2WvLZ3R8V+O/wBq/wDa5+Ot/YaH4Cl0b4S2+tSbYI7wSahrq27nImmSJGW3JXkK2w4xyOp/FT9p7wyvhHxzc2OpePb3x1q6XE9vPeXEbxj92RltzszNu6+gPGOtfqv+0P8Atda58I44fgd8Gfh0nge6fzHm/tSQS6rOkwIczxxs5iLg9ZZHk9MCvyX1z4QeN/EAfWppluZVYM25x8rbed7EgEHIGBk5xX9UunVzGsqOEvUtu/sr9D8oymlDC/vq9oJ7bXfl1Z1v7FC/ATQfjro3xQ/aQkj1Dwl4bvVuLvRdpkudRbyHa2VI8qDEs4QSZYYIHBBr93PjF8btC/bI8HeNPiHH4ROlajsa2trZnE0rw3EPlQ3LtHjaQcrIMEA7cda/n5uPAPjW98Iw+GJtAELabatC93ESquX3zM0m9QGdxwGDcbABznP1j+xd+2bD8NotP8GeM9NguDHCtiHubloob61wQ9rM7Z8piADC4OFkVSMYwezNeHa+RYmnjFL2kZK0rJq2115tfcd0cZTzfDTwsfdlF3Wq13s9Oj2Pz0+IOlaQNYO/T3FtbiSKEWuEjJ27RywOUEgLccscrmvL9G0+6tb1bp3MZUDCjv6nJHf3r+hn9oz4DeDtF8PyfF7wNDLq/gPWGEbXKWwnewnkO+S1uY0z5EgLZwQI3/1kbbTgflt8Ufhj8PtG0uyl8NW9zpachHuXaU3PQ5KtgIMc5GBz0rLFqNb99TqJp/IrA4udNexqwaa0O3/ZB+JV1oXie7+H0k7LFrwVoF3gf6QhOFw2QN4yB0yQBX6uaF4H8aeNbr/hD9OfUL+aYZNpbknAUcMVXCqPUsQD/P8ABf4eLcWPjvSTpzMZorqMxmPJOQwxtxyT2HX8a/qx+Ftj4j1vUrfw38MLaTQoZUx9qvZBA8nlpud3ZzkDaD80mSxGFXkV+V8V0VGqpLd7n3eUT9yz6G58Ov2UPilHctrXxE1TeeFjsbWZ2BjC4C3D8Bu2EjG1f7zV9EW/wcgs1N1dWNqFjIUmUF+nQAHoK+dpvGfiCG2NxqerXbRIxzJNK0YOD7lQBgcHFcPeftE+BNNea2vfEdtb+XuDma8VsY5+Yhj0+vSvko0m3eKPWnU03Ptuw8F6TCQtzBbiLngIo6j1PTivNfFOq/BD4OoJNUtDLcXDn7PZ2sbz3NxI5/hUdMk4LOQq+tfGdx+1p8CbK185fEC3jsSdtvFNJuJ6c7QMH16V5/qv7c/wijl3WcOq3uBt+SFYxjoF3O+cfhXXHDzfQ51OPVn1Jfv4+8XXx1i9+zeEtMZwyaXZgT3jYBA+03ZJUAjny4h16tU8ljYJdi5n/eljty67gSPUdD6V8Bax+31ZRuRofhiQEkAfaZ8DA7sEU8/Q1t/DX9pWw+NayaT4vu7nwTbQAeZNaobm4uWL8rGwXbbIV4VnBck8CuhYKrbWInWhfVnpP7aWi6DqXwI1HUdPe3W60K9spmWAqSAXMWx1Vvl3LIev92vxpgkuftt4rnP2mNXUEnjYAML9RnNfdP7TPxF8Aarodr8H/hFb3ejado7PcXYuUVW1i4lBWKdpcs8pjG4gyEYZ/ujFfEbRwWOpQW0ReW4WFI3AIA24P7zngkH5SAc+lfpPCeEnTwbU+9/kfF57ioTr3h2O/wBH1YM0NxOSScAc9dvrTPiJZPPo6anArEK3z45OMEkn29Pyqlp01rp2lJrF4SSmRjpk/dPcdAe9djpXiDTL/bp8rZt7g7GIJ4HA+vX+VdmJhY4KMj5CzgYdydo5J64rk9VuGSMpFkA/L16fh0NejeO/Dl54b1KW0jOYw5wwGAQenr2rx3VLqOCN2lOMfpn0/pXkVG1se1RfNY838WXpRVtVx1y3c+oxnpXCqTPC0TcqzbWxwDkEY/DNT6/qInuAEJI3dc/5z1q94T0Qa3qMVtJlbdWDysOgGehPqew9K8+onKXLHc9inHk1Z/XJ+yP8Y/DnxX/Y+8D+M55Bda9pukxaLrMSyBislorQwSSnqjTQxq2Dz+HJ8s+L1jqdqiSGYZKlm4O3O0Adz7gCvHP+CQ/jb4faKfG3wR8S+VFda/Na6xpLMMLPNZRyRTwKOm8RsskY6kK2ORX0b+0L4d8Txau6x3729r5Zfy+CW645YEYI49sV/E3GWR/2TxBVwbTUW7q/VPXTyuf2HwlnLzHJ6de95Ws7d1p958Eah4oVY3sbuSO6FuzHhRt2P8siEnBzjtnv7V+b2l+J9a+GHi6WO3G4W8kllPFIMRzwBvuuP7rLtYEcggEc9fsbxT4i1O18SwQ2l280vmYMQIG5emCAAcHtnuK+evj74ZlOoQeIUDkSokMm4D5SATGWYE/Nnchz3UD0r7nIYRUvZy2Z8Xmzm/fXQ+a/iJb2tprP/CReFZGkikfzofM++h3FvKkP8RXpkHBHPeu80nxjbzaUNUts4uIWVkGV68MuQeobI/KvPHTMMlrcjIZT+Xsa4ay1O40xpdFEpELEywqwON3Qqe+G9PWv0GlRUoJdj46tV5Hc+uP2OvD3wxv/AIjWviD43axHpHhGyuGa4klbBkMQ8xYSedvmn5Ceep7jNfo58df2xPBHjfV7zVvhNeGSCYSLbpDGqrAoXy1X7wODtBVl5CnivxB+HMA8R64uiakitBayGbyjz87kc8HnAAwOn4198fDb4Uat438Q6f4Q8KWoutS1OQW9vaqu0lmyfvdAqjLMx+6ATXyfEmT0J4hV8RLSK26HuZBm9eNP2VBbvfqfMniQeI/EmrTa1r88ryzsNzs+7GOwySQvtmuaW+TT2EEqbwxJ64I5+v41+v8A4n/4JfftEaVaCSe70S7hcEeXHeFJQy+0sShsg9ufauAh/wCCf3hrwdYyeLvjP4kt7K1tQXe2tUM0pC9BvbbGPQgBq48Pxll0YqMaia6JfoenU4SzGbc3B+bf+Z+enhQ6x4z1yHw3o9mRPJnaqqWZwAOeM447njvmqfjaf+zbybSIcebCxRsMGG5fvYIJBx04PWvWfiz8U/Bejsnhf4EQz6RpkUZikuZWD3Vztz8zSj5gOT04KnHAr5ddbu+kLOSQCNpP8q+rwFT2yVVx5V57nzeNSp3pJ3a6oyoY54pTHEcZbrn7x7Z96sLoVy6t5kmPlY5J6YH14/OujtbBYkAlBXJ6DFSTxl4m3sArYA5AI9cg8H6V6vttbHiOBxEtt5cgiDKxxn5RgZP4npSEFCsCnls5+npmtmZSA0oAyWIHbgd8DgVUhge3bz5zgLkk1pz9iDVt57aw0meO9dVDrlF759evT0p3hhzDfw3y8pEd2W9a5OV5tSY3MwGRwFJwAtdBp0AtIjCr9ycDj8qmSshXbZ7H+x/8I/B/jv8AaJ0fQPiFcpBo8urfZovMCtHJcM/7kyq/DQI2N6/xcLkDNf2d+IP2U/jP+zj+0D428aanqmmRa74f8K2niWfxL4dXy5bbStLjZLa2Q3mUsri+eJhwHQKoIBG0V/MH+zj+yfoXxV8EaL4zbV720E8tw969uioqGF9qxwyEE7+hZu3Qcmv3H1nUri8+AuteBfin4z1TVNLu7XToZrOWbfe61c2ClLVLu6YeYLG2X52hBJdiBwoOaxNR1qlNQ3/U8KSVGMnI/Fv44eL/AI2fHe3u/wBoj4t+KdT1XUdTluRpi6tcyTGCEkyrndwzFeFCIoIAJwM18t6c13qDL5HmTItsWe4kI/eSLneysee5B4AHTpX6Y/FXwjZ/Enw3J4cuGWG3hxKmVIUMgwowpHy46juOK+NpvgjH4f0dLnxBrCyfZiTbWtsnlQYZslWB+dwTyemec9a/RKNP2cVFHxDructT5ms9Vk0zxCZofs0q2zgwny0kikBUYfawIOM9CDznjNdJeeOvE2oq326cP1VQkUaBf++FXtXAa/baf4T1yXT7cMVlZpVU4byyT90Hrt5+XPaqcGsqBuQOOec47dxWylcJQ6o7r/hINReA25uJSoHPzHG0duDWVbazZTHzrRg4Uld6cjIzkfhXNXkup3iC00vCLL8skh4IXjoOmT0q5YafNZqsKx+VGv3RkZwPof8A69aqfYnkN8XqmIKd5GPun9KidzJGdoO3rn0psY80Aucdh9Pw71JPcBLmCwRcyzZwoI4AHJJ7CpbFy9RumRTSlry8IUliqr1KqOnfGT1/IVpSqS+xcgkDkDj/AD+NX7WyuoUyQEB65bmpVhwBg4OfX/PWiL0FJlQRSsuAh3dP/wBdU9O1G21FGksyWRHKbuxI64PfHSr9/FcSae9nAfKeU7S467e+Pf0NNtwtgiWkKeUsahUReyj1osupEtz1P4PkwfE/w+3IP22NTzjG44/yK+7/AB9CqM6ucgHP4/8A16+AvhZdK/xK0GRDn/T4AB0OS4/zzX6IeP4/MllKjKhj7A1yTa5jmxD1R8XeO2iS3lAYl19+Tg4IP/6q8QkmVSQw56AHoe1e8fEW3jNpIMhFGc59q8EaCLZiOTjdwccE/wBa6KEjenK61HxblYKI1XHGSTwKisLqTVNzRx7QkjIrbuGC8Ej2qT+zzPA0UcxTcpXcAMjI96uw2senW6WtnlY1AUA/7P8AnmtHvctsgMM5zsxx3J4xVgPPCAsbqHGQO49if8KcI4Y8KZwWIJwB+XPasjUXk06286zbzZ3ZVjGDlnbgAj/GoTa9AbLujWU1jaLZITI43NI/OWdslm6nr6dq/va/YC8e6X4i/Y2+HGvWjgqNEt4JMEcS2+YXH/fSV/BpbPgBHfBHTPHNf0Af8Erv27vB/gX4YXX7M3xM1GOwaC5lvNGuJ22xyeeczWpc8Iwf507HJHXGfx3xiyitiMDCtSV+R6+j6n9D/R4zrDYfMquExEkvaxSV+6d7fM/ox8bfE6xsjJG0oaReOTx618yeJ/ifCLU4mEZbOcHoOvHNfAvxt/aPu9Qu3sfDwO3cVZuRx0yDx+efpXy5ffEvxJd2ywvcP5ajBXdnI9/rmv5ljlbmua9j+tcTWhTlywP0x1r466Z5S7J2ZT8hKkgcDvz6968E8SfH2B5litmkkZT8zZ+X9e3f1r4fXVbi/ZbaRmZTz7fTirCSiNMhiq+w7dO3tXRTyuC+LU4J4qpJ2ij1vxv8SL7XWJs7h0Vjk8kZ9gD0rwHVdau24jPLZBXqff8AOugv5o5B5C547459c8ZpmkaFoOsWY1rVtf0rSdPdubi6vYFbaudzBDICAMHJbGPQ19JluCcmo04nt8OcIZhm9dUMJC7fySXdt6JHl8yuzMZGJ4OB0P1/+vXzD8Xfjr8HvBMV9ZeKfEEEmo2n7mWxtW8+4ViM+WET5RJ2JZgFz8xHSvE/2t/2zPBvh7+1vAHwS1E6ne+fJbrexYaC1iUld4mAAnmI+7tHlrkNkkAV+PKyS3MhmmJZ5GLuzHJZjySzHJJPcmv1Xh/g6pUSqVnZfifIeKPHOD4QxEctw0oYjEL41F3hB9E5L4n3SfzP2x/Z9+MPhn47W3isT6e+j/2BDazp5knmiWO4kMbBmVRtZSF2qM5yRnivRb63ZYWe2JSJMkMQUyo9B1HtXx9/wSpSO/8A2ltS8NX8ayW2p+GNWjZX6B7eNZ45AO7IyAoeoyTX3t4ntbh9ImuwB/pbYAx91TycfTpXTxBlypT5YbH9b/R242xnEvC8cxx7TqqUouySWm2i8j5vuocadJLKMbmKoV68d65uytEgJlkyRuznv9a9X1PTWjt0t16AemOc+5ribyF2IjhGd3QY6152Ejyqx91jcGlPnSDwrbHUNS+0TrlUbd6HGffvWxqFx9p1SQpggHHpgfnz9a19Gs00+yDgENJwfXn/AD0rAuLeNbttoPyngj0r6vJl72qObEQ5KSj5nZfDTwrYeLPHGm6Jqcwhtbicea7dCq/MVHuwG0fWv2x0+WM2cZRcLtAUL2OMAY9B6V+G2lCSzuYZ4DtdHWRSpwQyHIPX1FfsV8LfGFj448KWeuWh3mVMyqfvo68FWx79O+MGvUxsGmn0P1jwmxVJQq0bWlo/lt+B6l8P/hN4g/al/ag+Hv7LcGu6roGiaqmp6/r93o04t75NN0q3GxIpir+WZrqWJSdpBAwQa/SzxT/wRq+IOl77v4TfHK8mAB2Wvi7RLXUE/wB1rqxeznx77WP1r8wvDV78Rfhv8WLb43fBXxXfeDfE0GlPo8lzbw213DcWTzeeYZre5jdSvmANlWVuBk8V+kv7IH7ef7ZfxQ/aw8Pfs4/EvVNA8UaLe6Fqmuale2+knTr+3hsjHDAcxTNCfPuJVX7gGFbAzXBZKaUo3T/D8Uz+N/pTLxHyvOq/EmV15UcDTjFJxmrerh3bfZnxf4t/YW/4K1/AL4kQ/GX9nxfD134otbd9PbU/C2rraNe2DP5htr3StchNvcIrfNGDNuRj8rV8T/HjX/2iPCmua58Y/wBu3QPiBD4rv7EaUda1zQw2mW1mrb1tLJtIM9pbwMx3vg/O4yx7H+v/AOO3xk8I/s8fBPxV8dvH6yvpHhPT5NRukg2maVUKqsUQYhTJI7KiAkDJFfhp+1R/wWY/Zv1n4I+KtG8Ow+K/Dni++0S8ttK0nV9FuIWnvbiBo4EWeHzYPvuCSzAYHNel7KjzKKbi/v8AwZ/FuQeM3EFHOHxLVw0MTWjvOUNU31bjZKXm0fisvijwT4v+GEXhq41D7Xbald6Pb3v2FluryPQJbyKS6uEtUYzSJ9n3fKqnO7GK/rW+OX/BTn9i/WP2TfiBrHwH+IOlalrp0W503SNI3SWmom6u0+yQRpZ3KRTM0ZcEhVOAuegr8rf+CH3/AATz/Zc8f/8ABPvRvF37Qvw90PxjeeLNX1HUYrrV7KOa6Szt3Gn2oiuBiaNNtszKquoyxOMmvE/GHwr+D3wy/ap+L3gj4K6YNL8F+GdftdL0fTWklu4rW7sbKI6hLA920ssZkuJSCqvgFeK561OaSkpavyP1ernE/GDivCYCrF0JQg7v4o2i+aWmjV9upbHhzxDceH4/h34CimmvhYLpVjGhyWmMa20RwD2ZuTj3r+svxPpum/s4fsdjwnYOkEPhjw7BpMDkgANHAlqjZbjr83Nfi9+xB+yPr3xz0HXPH2ga0vh+70O7itbSeS2acSTtEssucSxFQium0qTySe1eS/tS+Jv2p/iT4w8S/sBrrOsfEfV/lSey0ARxloDEkvn3E92QltFC0qoxkmw74Vcnpn7WSalCN7qyd/03PY+lVnuX8ScSYXh7K6sYxwMZKfP7ivGza5np8KsvO6Ot/Yo/Y9ufjh4ouf26vHcPnWWnpcaV8PrV0xlZCY7/AF0r3e5x9ntD/DArOP8AWA16Q3gP426N+2P4O+MVt4jtl8D6Pouo6TeaDJFIjyXF+Vdb+GZSY5nDwxIFYLsQNtJyc/M/jX4w/wDBeb4W/CV/gXrXwfEvh6400aNHr3hq0s7vVtMshH5G61t7C9MZmWL5Y/3WEPI6V+P4+Lnij9ka7js/g9r3i7wRfWxiWPwn4nt9RhsdRaGQGSAw6tC8SzTruVXt5Yz5jDB5r18rxTpQVCrBq3dPXzR+FV8mzTjjGYvOHiaSnCyUJTSbilZRpp72S6fqfqd+299i8B/8FAvGXiZpvLtPE/gzQfFEj5wpOmrcafdnjtiGMtnrxX6F/sz6vqX7LH/BD7T/ABvdM1prV54Mu9dLAbZBqHiSd54XOOd++7jAx6cV+FX/AAVE/aT+E/xn0v4Y/Ej4Ea9ba/e+LbHWPhvcWNtKF1Czk1aa0mtPtdq+2eJo5TMhDqPmPBPf92f+Crt5B8Nf2SfA/wAAtA/cjWvFPh/QooVGM2WiRm7m47KEtEz25ArLGUOVzmvl8z2cZxP/AG1kGR8Jf8vaVWcZLqlKSUU/vZ+Ud9rfjDXbq0j8U+JdX8QNp1qba1TVb2S7W2Vyhm8nzPmTzWRSQWPQAYFfkX481m18Aftb23juYYtxfKJ89Crjy5WB5HEbEke1fqnHqAZJ7xwd3zMR64BP86/GTUblPGmjzNfy/wDEwsLycux6yJLIWVzjoFOQRjOMV1QpU6MI0oaI/wBh8JwjgMiwFLAZZSjSjGSaS25lu/n1P0Z8dacvxC8CapaDYy2oa4s3658nkkH0Zc8j1rj/AIJ+KZfFWnR22pEG4s/kZuu9X+bd65PQ103wH1GHU/BQsocyxaWiWKyN/wAtcxhy+Dzg7sAHtXz38HTf6X8fJNCjyqRw3bugztVEUFCwz24x9awwy5on6lXxXspw/vfqemfthXL3XgnQvC8a/v8AU9YggRB1KqrZA/FsnNYHizxxbfDHwn4o+OuEfWdfkPh/w7ETn/RrVijSr0+WSVXlZhwVRPWsD47i++J/x68L/CDRpiHhElxPImf3PmrueUnt5cYLZ45wK+dPj745g+JHiySbwsAnhXwio0fTQpwjtGAGdf77nbgeijPfnkl79XlR5mdZrHCYSrW6rRf4meR63rk+ieELb4YaHN5iXUy6jq90CS97eycgOc5KQA7Y06bix5JqXxT8N7rwNoiaj4okFvdSxeZ9kI+dCQCiuegZhklf4R15r6D/AGevhrouh6a/7QHxPVY9LswZtLtpAAbqZTjzCrZOxG4QY+aTn7q8s+Jtte6fbp8WvjTGkdxNkaH4cYgBd3K3F0OcIuQSrfM5wGwvFe7gaipSUIfM/nfMuEsRicDLMMa9fs9lHrJ+vTqz4svons4VyjeY67iOpANfNfxx8F3PjjwEsmmpvvNKuDND6mOXCSAfT5W9gpNfS19ql9rGpTapqchaaVtzN0OT6AcAegHArn1iSOIiQ703jIPQhiRg/XOK+qjFzg4Pc/kzi/hylmOFr4L7M00v0f3nxT42v20rRToVug2QWkihzuGAsQHy87WGfbIrxjV5bgxbYsBUABPc9BkV6/8AFrSxp2o6ppsqbJIyEQ7zh45GXaSuTjKcnBzXk2ppbusQi6Y6nGWzXzkVZ26o/wAyswwVTD15UKqtKLafqtziJXVF+bIyc9On4eua9C+FNh9t8Ww3IHy2oabcGKkEDapBHOcnj+deaXz4lPZRxivp79mXTfCl9ql/F4mJ8wWfmwox2LsSQea7OCMFQRgHsSa1pys7s8+s0o6HqUepNaMwjc+XKP3is3D8YBI7lexPTn1OfMPH2pCeOxt0bMcayMByOXkPAB54HQ9xX2V/whPgC6iWVLQTI4BVllkI2keu7Bx2Ir5h+Lnha2sfG0em6NEEtjbxNCrsW4IO8lmJ6MD+dethJXloeTWWmp5jbTXa2ENvbP8ALLKyqB1GADj/AD619T/CeOXRPGHh3S59v2m/1bTY2XPKiS7iVVOf4uc14HoMWnmH+0olB+x3DQovGGlChiw9VXIH1r2z4GWs3iD9onwJa3RLG58TaKmB33ahAOcfSuvHV2qdlueZTjd3Z/q2a6CllIpOWGQT2446V+RH7a80a+E74z9Cj5PXoMniv178SYEEwBz8zfzNfjf+3JKB4Jv0HLeW+M+w71/Psf4/zPu4XVNM/i6/aikP/ClvET5K5kg688tcqOfrmvyB8NeItY0G+J0C4ltpZWDM8RALCP5l3A5VlHJwQRX67ftSTRR/AzXGnO3zZ7JVAJ5BnzjI+lfjrY3MVjcSQsP3jLtjb0BPOQOOR61+5ZXFuFz5is007i6vqEixEqoDtlnZRgAk/wAK9hjoKwbRp2ulcjk5OSPyyMmtS+VZpAASyE4Ge3HWoY4dreXnP444FelVT6nNCSSPRtLsgYvMQg5ABB6+/Fd7pGr3dirRufOt0AUD+NfUD1Ht9K47w8fIVWjJKp/CeP8AGu+itbf7MrqR3Zu3B7U6cLK5zVJdDl/EtgbzZc2B3IpIxnoTjGea9a0HWvhppccNlF4am1a5cqn/ABMb6QRdApxHbCPjOSMucDv6+ZXFxbmSO3tiXlkkUDkc5IBJ7YGa/Qn43fs7fszfBL4ZJdeEPHw8c+PL+V4Fg07J021hltzliGHmNKHICOJABzleOfPzbGU4Spxm9Wz1snw7m20j4z0z4m6tY6xqGpaLDZH7XOz+fcWkFzMMAIAkkqsVXAyAB3z3rDv9e1DV9S+3arN5sh43bFXqeOFAXA9AK/Vaz+AH/BKjQfCemy3fibx1rN75EX2o2OyKHzyi+aFM1um1RJuCgE8DGT1PGXmhf8E5tPmMPhvwX4z1Z2OAt5r8cAYg9SsETsMjjFfK1OIKXO2k9+x9F/Z01FNNW9T850jJAkYnB6H1pxPPl56nA9Biv000zwR4T8Q6ddWPwf8A2dppre6K4uJW1a/ki2A8xyP5ca7t2X6gnGeKr6T/AME1/wBo3xXJ9o0/wLeacjgPtvLuG0VQ3HAlkMn1B5rT+2qL1l7vrb/Mn6hPpqWfhrc3Wrf8E+Lnw1k+RbeKptUkzIdpuCFgG0EkLiIAHAyxI6mvmqS2tLraHU7hGN245289R1NfdPjH4NeP/wBnr4A6r8HfH0SR39sEv/KhmW4R4JJ96ssigDJO4NjkFa+EGcQzPMvMe3Z15HOeff0qZcjfPB6Mxi5qPLLp0Kep6ZBpmow3EEexbhIiHXvsULu/ErmvVW1aLWfD0EOoLum0omNGGCXhkOSvr8jnI9ASKydbhSWx0+WJFJMZTpzlWOenBxnj9Kx7d1gulMpG1lwcfxKev5U2O9zodVibUdDsIyZFjS4kjbEkSLIGCMiESEM2GyQI+fXgV4heqqW5YKDsJVyDnbg4wD0619NRzwad4FuL1pkSGzvIZRctD57IzJIsb+WFdwu4KHZFZlB5GM15On9k6zYXZ8vbFCVdzBiXaZCxVXEYDKxAJwUGB+VXHWzMrPU8oI0wTA3sZkXs56cdiO4NYl7Y6fayusUmAnVWIzj+tddrtrDMXELo7K4VFjbJXjoUPII6YI4rz7V7ecEQarG02w7kJGQAfr1P8q2jvYtR6Hh/iW0t1vnW3J8pzuBPUAnI6E4rj5rF3Dq+AF9zx6njr+Fd14htk+0BlQQhezYDEdsj0wK55MFw5JVRxnjk/wCHaupQSVzlmzP8M67JoOlXfhgQom2WW4W4QYkYToqlGJ4KjZ8vTBz61UtGCqY7jayueFbktjjHIxg/XNch4s1WWO+S3tvuAYZwflYnGVx3A9fWpvDRuNQula4b93HjaCOD+uR9aaTBRO+1XeIwvRUALAep+tY1ofmIkJCkEt9ByeM/l6mpdVuXaUQJ8ztzj2Hf6CqdtbPdOqIGLuQm7+/joMdvamk0Fux6L4WhNzOrEkrlm56AY4967AXNvbsIVkIHJBHQ5P51zF3cz6BoRtbNN0zj5iOu4jjB9Aep9cVk6OuoQ2yRRMysOTuOeo75/wAiqi+o+V9TuWllMgVlIU4z3wa6bR/HvinwvbS2Xh3UZrKCZgzeQ2wsyggZZQHwPTOPbNcDA11DCkasX56kjFTReeCFb5PUcHHv71USlE9ntPEHxn8clo9Ml17WXHysIJryfGex2sw59Ksx/A/9oDVIjcQeDdddIcqXktpFH1zJjH1q38I/jp42+Dun3Nh4S8ljduGaSdRJsYZyQuMdO3esXxn8Wvip4/u2k8SeILufaWIiEjRINxzwqEKRzxnOBwK5pqaltobK1tWef+IPD2q+Frv7J4vtBYSjqsqx5U5x8wUtySCOa/TT/gkf5Gr/AB68UXOnpiG10OFQQmM+ZcjPTn+HivyS17Tr+exNiHbLkMc9cjgE55/zxX9Lf/BrT+zyfiR8f/iJ448WW3m6R4XsdMkZTyk1y8srQRt64KmQj0UZ61xZhiI0aTqvoJxv7qP6bfgz+zUnw08EL8SfFUZXWr+23RwEY+zRPyFOf42HLenT1z/FH/wW5v5v+EunRgSLjX+CMkZjtG5Pvhq/0UPjYCNEuCvXYx/IV/nV/wDBaO2n1Dxxp8EY+WfWr12Hr5UCIP1P518xw/i5VsQ5SOh0VCNj+e6aS4RvLY/N3Awa2PClqZNdtVnH7sEO+SeVXrz2/nXYw+EYkiCSRAuvVvmxkdOQRjjmr0OhC32SW4VWCleM8/mTX6BFO2p59XY9LS4gCr5DAA9M8nn8aZfx3DJFJqCNEoy6MwI3L0yoPUcVz2mtHYlXunCueFLgBRzyQecHNZms+JftjPNcXLXMwwpZm3Zx36ngdK9LC0XH3mefVl0RVvr0Odgc/Iffr7jvU1ratduCh2x5475A9fSuXNzI7qrLsJODub/PHetGy1H7PKPKbLNjAz8p5rujO5zSWh6xoqW1tbK2csD35z7Cuf8AHWrSJpMkcR+aTCKD1GT83PoBxUI1qH7FuTKc9O4Pr9K4TXLxtQu9hP3OMA+v1NY4qtyxsgo0ne7MzSb2awvYruDkxHp2wcZBAr27TrtLy0S6hYEMOcA9fcNyPofw4rwNfND/ALsZbuOn8816P4U1byS1tqe63WT5AwGSGHQkE/dNePzXV2eppsej28LOAgPTr6H14q9/ZzzJlXwBn6fzzVd4ZElEcUu5eAGAx8p/nxV+3jugABISc5PAzgcZq4y1IuRixkBDbsgdcZ4/x+tPhtps7d4Az+Gc1YhS8U7IZThSR6Ecceo/CmotzFKHdmII4xgc+uetaRkrExaR6/8As9aLqepfGfQkif8AdWskl5cSAf6u3to2kldicjAAwM8FiB3r6F+3GOafUXkYSyys+G5yS27B69jg9a85/Z9sbqLTfFvjBY5AlppyWC3JBKpNfSoNuc4DNGj+vGa6WCwOpXDwS3DxBhtAjI5xjHBzj6ivWwOkTxse7z5ux6n4X1i/17UYbK0k2255fI4BHqRnJ619CapFc6R8NrjRky1xPFIibeuX3bfpzxz0rw7wd9h0Gcsyl1cZADc7umdo/Hk+teqa3rb3NuHjCiPAZVbocBtpYZ6E9BXS3Y44SvJH4sFJbBzbIdjxEjHfI65/H1rY8ManG2oPPgAsoX5ucknGB6knpUnjqE2viC8IHyzTysvGBgscYHp7f0r9+/8AggL8DfEfjSf4j/FnSdPsbZbGbTNKTxHfwR3J0sfvLm4/s+3mBSS9lXy1RmXZEPnbPCt4XEmbxwOFdeX9M+kyvBvEVo00fzdfG/TvE+j/ABDvPCvi+yudKvdJCQSWdzG8U0TMgkO+OQBlLB1OCOhFeSIP4X+bPXtx9K/Wz/gs98D/AINfBD9ubxPo/wAJvFl/4lu9bJ1vXbPUlMk+lajfETC3e8Lf6SZI2E3Kq0QZVbIIr8myjFdpJweOOCa5cqzCGKw8K0eqOzG4V0arpPoS224/Mx9sfp2/yaikvN7BF5AP5kVPBbbgPMyVbOBVZraMSEgnBOMDpx6CuzmOW/c0NMNxen7PGF3v8qliAuScZJPQDPJ7Cvvbwzpc+hadZaJJIrPbxrDls4ZlAB59M9M5r4g8I2Emr6uLKPcssmI1O3LZbtj3r7jsTcR3CukzY7bQCVC+nXJHasalVpeg42vY/wBGb/gjRoZ0L/gnP8MbWRQry6dNcMB0zNdTPn8iK/SbXJAtu4OeRXx7/wAE1dC/4R39hP4UaSVw0fhiwYg9cyRCTnHf5ua+vPEUn+htk4Nfi1PWd/M9rWx+U37cN61p8PNUkjAJWNsZ6bsHH4V/Df8AH+/kf4waumciNbdVzzhRCpwcdwTX9rH/AAUG1Fbf4Z6r+8KboyOOuR0r+Hn40XIn+K+uySNlvtRiPOciNVT+lfqnDa/2e77nlYpe8cSb1oiY9pOOpPA6e1VBq93BcC4tVYSIBh1LKw7jBXnr05qi0mFMYYpt6ZGecd+envVUeen3Zck8huDx6V7zSe5zM+j/AAN+1p8e/Amy00XxFerCOsNxIbqE4GPuTbsdeBkV9ceCv+ClXiy32WnxG0C21FBwZ7L9xN1GfkOUzgE8EelflzE2flkYqAc5X1z+I4qSF9jNIWLAZ646fQV5tfKaEt4m8cZVjs9j+g7wB+118HfiLMlpoWpx2l2zbPs1+PJlyTxgk7Gz2wxPr7+va58Y/CPhRYk8R3um6eJCwDXN9Em8r1ABOePSv5nwvmRbzu29ATyCe3196mjVyxVsnsW44HXmvKlwxTvfmPQhm8rWa1P6FLn9r/4LWasE1nT5Xzs4uAQAepB289gAK53/AIbF+DspaF9Y022HXfPPIEbB5+fyioPTgkH61+Dyfa3biUquMgHnryc9/bvUj3t+koLsGUoQwxz9c59Pxqf9XKeykzT+1530R+2Xin9sT4RafpS6housWGqXIyRBA1xhuM8SeTjI6HPGc818geNv24PiDrVodP8ADmlWWlkn5Zy8krgdjtb5P0NfByymRkkU/N3J45/DirsY2sMuflOCPXjIwP8APWuvD5JRp9LvzOarmVSemx7lqP7SP7Qt9OVXxReJvz+7ifCj/dABIz6A/nXmeteMfGWvz/a/EWq3F7IflZnlZ+B0wOOnNc0JZlXbHtP0GTj/ADxTiTs+d93qSuOhznGeP516VPDQjtFHHOu3u7n/1vyxi8FeKfEmrWd/aNdW0t3qkiWk9riK6gnKl0dkjwMqP3jbRtbGe4r5W+DmuePvhX8Q/GPgbV42mN7Ov9roq+bsngkcmePafkn+dgj54EhByDX278Ttf8W6f4i3eBNl9cWJ/tM6XcIcXKeXIx2SowkRo4lCIMHcTzx0+XvgvY685k8b6hAkw1nX7iC8V3L3kEnlGSHzFJwcIrMMtgkV+L5e5UqE21dW2Po1HmlY9h0fxFJe+D9K0TRrCZXsbu8F45RdrW120bxGTnmRCjqH7LjHAqLxZ4jv0+D3h0alFJDcWqNbSyMuz95GG59DlWGGHB696vLf6b5muXfhW2uru6juZooLRgQ6QQrhFcruBZi2N+cenWuo+P0d7N8OrDUNSMcGLhba5TcuEbygIjtABUhVCOfukgHqeerhXNOXGxptWUtBY7D3padD4D125lkLxvz5hJ3E8gnkEA18e/EPTBompsqAxpJ8xD8KCACcHpgA19Q+KNVjtL1N69PlYL6ev+ea/Uj/AIJ2f8ElvG37b1nc/tOeOrdNN+FfhlLiT7ddoXj1HULfYEiWPehkt4pGQzfMBIR5a52tX7G6qgrs8COup8YfsueB9U+C3wPk+I1o8dj4l8Z2ruovUZnhtonf7MwQgCMN/rMHJbI3cV8u+LdX8TSStceJNZ1HWrvJJeS7jKtuHzbEZPl47DAr9HP29I/jN8Ifi1aeA/iBPZX0OsLOdJ1XTmZbO88ggy25iceZbzRqV/ckkYIKkhq/MPXvEngPWr14NXtFtZTy0gb5d442kY4HoegrWlNTipx2I20Zx1z431CDB0u3uV2hmZZk2tgHOTsJVxgc4AP864bxVrFt8UfGEl5olsyG5MEVtbAbnOxEixxnuM89B1rctviDo3g7VjPYaZMyKShYznOGyGXOOh6cc1+i/wDwSl/ZFsP2yv227Hxr4cs10fwR4Fmt9a1WEYkdzE5+yWu1shzdSoTKcbVjVu5FTi6rp03NdDbD005pW0Psz9kD9i/4ueJvhLoXgzw5YtENK815NWuSba2W4uJGmPlnBeRVyANisT1OM1+0PwF/4J6/Aj4bQyf8J5aDxdeT+W3lXUbGyjMRDDy4Dlmw2cs7fN3XtXtf7SX/AAUL/Zr/AGbHfQdb1L+3fEinZHomjATzCQ5Ko5XKRjjHcjjivxM+OX7av7Vf7Tkv9i3+oRfDTwnfYX+z9PYG+lXJIE02QzZGCVVh/u1+TYTh329aVaavKTu2z6WpjYU4pLQ/Zj49f8FF/wBmj9mmyi0XU79NT1Foj9k0nRgkshK5QKQmI4gCpBB5/wBmvhv4gftU/Fv43aTY6jqiyeGtK1/TLe9+w2Dtb3AguRlVkuR+9DbQA21lw2QBX5heEfBHgbwtYbPCdmWvJmdbi6vtwvHzxvQ9BndwR2GK/tw+Nf7Dv7JPjz4feH9Y1fwTbte2Wk2NrHLbSzW26KGBFEZ8hlU9M5xknnPOa/oTwhx+TZFj3ic2oe1i42S00fezdmfmXiBl2YZjg1TwFTklf71+J/Eh418C/C/TWuIdCNtb3dxK0lwZfmmuA5yGMzEs/wDtEHpya8m0Tw/4c1S9hTVLmNbCJsxwxsNkxOPmdgeAoyAo+pNf0S/tDf8ABPn9knxNpk+k6V4Mu9OvU3JFOmo3YZM8MQrOy7SB0IxXwpcf8E6fgl4NMUejWVzcHO0rBcXLPwBklg2Pxxiv6CfjtklL3cPhWoeXKvwWh+WYfw0zGUf3te833u/xPjDxP4a8OvdxeHdJuB9hMQure3VwTsc7CGDZHHPPI2nP1+dfht+zDob+H9V0nxZpEZ1K3v5baWe53J5sVywaKSB+AFCYO5RkNweSRX9AnwT/AOCUPwl+IrWvjq81HV9IebbG6x3HnM0KHKqROrBdp+6Bx6g19WeK/wDgjJ4K8S25Ok/EzXLYMPuzWdtMAo6YIKdPpXI/G/hnGtKu5K19LX/I0fhhnmG93DSWtru9nofz7fsir8S/2e9evLf4aeJprXS7iMQ3ej3CC7tJIc/Os0UoCszHPzE8c7QMmu2+Pnwt/ZF+J1r/AMJt4jI8J3e4LNJpVz+4YgEsPs8vmRoMc/IBjAHNfr5Z/wDBGL4LfDRbnXfHfjzxDrVs/wC8njia3sQ4B4DsiO+0ZwAGGAeK+ePin8N/+Cef7Ptn9v0qx0r7VCpKSatd/b5SVHG2OV2XIz2j5r5TMuLOEFGc8PSbk/WKv9/6Huw4c4hlKEa9VJLTu/vsfz+eBfhLNB8QLfxN8Er59K06xUy2us+ILXyoGlUkP5LbWjkABBU9jk54FfTOvX2tW+lT6h8Q/j/9ot3OwQ6YHmZn6j91FIGCj15APeuN/aV/aU1jx7LdSeCNB1jVbZ4/szXT2ksNkgkyoSIFVB4PyxoOev18r+GX7DP7XnxAe2bS/AGp2cdwoZZL6MWyGP8AvHfhuQOPlzX4ZjMwoV6kqnMorte5+nYfB1aVKMHdtdTz7xj4j0db0w6XrOo+Is8RSXKPCmexZXdzgfXPsK8/t7JdSvI/7Z33kkWGWEKTGu30UZJI65av2p+G/wDwTG1qOKzbxP4O1W+vmUGZJ7qJLcPjOFCspKepbBPpX2R4O/Y4+K/hxI9M8NeEbXS7bG0Kk8Clec8soYk565Y1yvPMPT91M2hldWerR/PjoXgn4geJbjzNA0bULwIcHyreQjnsMgD3rstN+EfjS814aDqFv9lZCPPmkKyJb5Uuol2MdrkD5UJBPpX70XP7H37Xni3ULjw9qI0rwhotvKrJNZ3Bu768Qgl1ZlCpCueoHLA4rl/2iv2fPEnwQ+CkV+/2Cx0az1SKZoLWIJGbh1ZY5ZHG53JPBZiTyAeKznxNGT91q5csolHc/KTRfg1pH9iXupaPENVv9Mt4ZngvOIppJlZzHGqbT8qDIyxznHWvhvxx+1H410C3Ft4Klij0iEtb3fh+4jWaydSxZmwQsvzEnLbhIhOVbHFfoh4c8UxQWlpqc1x9jivZVlliOXZjCBFDHkDAVgMkDPQDPJr8TPjho8nhb42+JdCyzpFqUxBOPuTEPjr/AHW/KtMvzGpOV3Ixr4WLjytaHqGufFWe50yDxN4Xv5W0pwUljuvnlsJ26W7jhXQ9YpB/rFGPlcGu+8G+JdJ8aeG5NZtWaO5tp41ngOdqs4LDY2clTglTnjkH1PwVDf3ukSzR274WQNFMp+46A52sDngHBB6gjNfZ/wCzbZ6TN8Mr+7Msn2mXU8yLGwDLHDEu0MD2+dm6c1+jcOYucqns29LM+ZzzBxhS9pbW+561YC5ubO5E4MkXnExk8EZ6jjsOnU1IDNYOkcPrkEk45/qa89n8d65qt7Jp/hyBFhD4UgZJUdCW4znr7cVf03R/GGtSCS4dsgYG4EDHT8D6dc16eLkk7JHnYeFl7x1niWdNXgleUjzSBgZxkhe3XnFfMfibS4XzvbyzuyF5xz1Hsa9p1y3i8P2bS6tcqrJ90E9gcdzxXjF28/xI1ldC8LFvIh5u75uEVT0VPVien9RXnVKeyS1fQ9Oi1FN9DxeHwjJruqlLEt5acuxGT9PTNfQ2leGLfSdKjsrNOI8EjHJJGCfc13un+G9J0WxXT7BWHl475Jx1JyRkk9Se9V7hrWJxsfAGR83Q++cmvocuyeNL3pfEzixmaOp7sfhRe8Javqvha9ttT0e4ltLmymW4hniO2aKWMhlaNhghlIyDX9EXgT4p2X7Y37Kr+NNSKReJ/DrNYas8SqA0m3fFcqnZLhSCw4CyBwOBX83+pX1tZWW+45dgfLx35xkn/PFfpp/wSA8T6g/x68TaHfyk6dq2hi2kic5jNz56+Q5Q/KQPnT1Icjmvxvx/4awuJyaWPkrVaFpJ9bX1j6fqfqXgrnuJo5osGn+7q3TXnbRnmUHw5FrrVzr2sairzxSMu2a3O7CtyQyMeOBztxjmuc+MGmeH4fhxdr4suktbi6ila1VCzhmTlGXH3wzhckcL0JzX6u/GP4YaHBqUl40sFhd2iv51xdsWbAGAAoAiOzAKmQlcdVPf8gv2oNGsNG0EXmlywahJcSDzbzzo5pj7ErjavP3QAgHAFfzFw3mn1ytBJ6n9D59gHh6MpLY/Oi5SXftc/M/J7/l7DFcd4gsPOQSc74889T69e9dlf6jHGqhOSCR17Z56VxF5qc8uYmADjP4enPvX7nhU7qx+S4xK1j0D4Fxx3PiS8vpso0cILuBgFgflDE9ARk/hX9SfwR8ffB79mzwJpviLwb4L1WTUtRsYmuNXvLJ2unMihmG4FxFGT0RduVxnPWv51f2HLlR8Y9OhtNCTxLIs/mz6ZM4RZIkxhyzEIQhOQGOCcA9a/pym+IouT9guYYLK52+YsUkgjJZuNqsSEyOmAa/EvF3HS9vDDa2au9dz9b8KMqhKhPEPdOy/zPnr4wftLpqmlXXiOwec2l0xYyTK6S27oDkEEjamOFCglu/Ir8Q/2hPjB488fay+lanqMs1hG2REjERlhx931GMHPU9q/Zf41aL8V/EwkjsPDYvYHXaCjJIH4IGSrYBB79T71+V/in9kf9oO41GS6svCd8d7uUEceAQxzycgEjtzXBwFTwVOp7WrZPpc9PjqOMnBUqN3HrbqfGdjZI22ecBy3rnj0qZ0jiXy4/kIb6Z+te4a5+zf8b/DzMmr6FNbsg3SJJJFvHplVctnBz06V5Zf+G7zQ7ryNZBE3Rg52jj1Oe3f0r9pp1oTV4u6PxWvRlB8s1Y5uOaJZfLyWft3P449Kc/nlPJKAK39/BUZ44A7/Wn3WuaRpMH2eBhJLnLCPBPB9f5Vyt14jvprgi0VUiBwN2SfyHGfrXXTi7nG7PY3mtM7I04AB5PrmuP8SalBZsunLkt3bGQM9BjvUMmrXg+eSZ2cfdzjj8BwB9K55beSaUXEvzFmJOeMnPU/nXVGFnqYVJWVkX7OymuITczMMYI5HXH07V0sLHakYGQMZyeQelZ8qRLCtsNyueD2GO/1q3auluoHWU8Koz17f59aJa6oSSR+yX7Fvx70T4efAVPC2vGeR7fV7mSGOGEuQjqhOWJC/ezxk9Off7K8IfH/AOEnxZ1B/BvjeO90iIoZINUumjiVZVI/d4BYAMM5LfLwPUV+RvhbxD4Y8PeGLDQ5L5RJDFmRVV8rI5LOMY9Tj3xWtcfEHwJDGEvdSjRWOxAVdiW6BcAHr+Ne7gMsVJxqP4kfD5rjvaOdNbH6jfEbxj+yH8MLCS/8XeMoLmN1/wBSl1G0jY6BY4PnJPT0r8uvib+2T+z9rN9Na+E9MnaBPlSaVDv46EAsW5HTnrXE6lB8ItTuTcXtpFJMM/N5HzDj6dDnjPFZ9vZfBxJFkSziVgQAGgY4wOOe59K9upiqjfu6HiYelGPxanmPi/XtC+JF3Z3vgu3y8YdZZTmMEHbtXDYJCkHnHelt/AniKPTJNVnjRYoupLglmzgKq85YngCvfLPWfA1rmLTYli5HCQkYI6df6VDB4r8PXGsC81h38ixINjAij5nIIMsnbK9E9OtNV2jaZwmm/CvxV5AmuHt7eWRd5R5CzL3w20EZ+ldCvws1soIzc25299zde/8ADXpWl6vLr0xi0LSr+/cHP7mB34JwDkZHNen6T8PvizqCAweDdWVZBlTIiICM/wC044HritZYuK6mEYzeqR89J8KNWhjLma0UjgbQxJA+oGKp6f8ACXVLOaS6ubuF5pjyVVsKo+6oz+Z56/r9VeCvht8S/HsM99pekfZ7a3na3M93PHHG7oSrbCpbcNwKgjgkccV99/CP/glp+0j8VFt7+5W00fTp9rNcXBk5jJH3FKAsccjAxnvXnVs1pw3kdMMLN9D8do/hvfyq0b3Ua4GRlWyfbr+VW3+GUmmL599qEQXklmU/KB35IGPXFf1G+FP+CK/wV8PJHf8AxO8b6pfAD97DD5FjEf8Ato4dwPy5r3ew/ZN/4JpfCYAtpWjXksYwft08mqyn6h2kXk9gorg/1jjtTTfyKlg7fG0j+Onw94DfxDYjUEvhFHI58lBEZGePswCtxu7Dk4rtrD9nTxvrcmNIsNXvh90GHTZ2PrjgEc+9f2KS/Gz9njwVbrY+A/DyiKD5Yvstpb2kQGMfJxkD/gNeQeLP2tvG4ZofBdpptgmMh7kyTvntwrIn6Gu7D4jMKrXJRfz0/M5J4jC09ZVF+Z/NT4C/Y2+OOneKNL18eEvEHk2l1FMzy6e8cYVHDFmZsYAA59q+h/iHGBcyxL/ePTPPNfp74r+P/wAYNbimXXPFLRxkFDDY2sMClcYwSQzHOccHpX5p+NQ+qlvI2jdnJOcZJ617FLBYiOtdWZ4uLxlGpNeyldI+WoPA2qfEfxnZeAdIUNeau/2SEb1jUvJ8q5dztUdyx4Fe2n/gmT8X4gVv59LhK8kSa3agg57qqmuO07wXqFx4qs5JXVbZZ0ZgCcugPI44GT39K+srLQfCAkGbLaRz/rG6+/PP9a2p5ZiazvTdkjT+0qNOymfMS/8ABO34j2etsuo634atrLycLG2toZjKcZY4j4Uc4HPPWi+/YZ8Z6azbbzQboMMARa5EOnf5gOv05r7L0/QfBkVz57WCM2ORuOSSfUniu1s7TwqiEx2YIBDEbjz7HHNb/wCr2M2c0N5vQ7M/LjxL+zN4v8Jqra5oe5nHyPFdRzhsdwUfJHc1z3hj9nHxL4+v0tPCPha91K5ikJ/dBtqseCd7OEXv1Pav2St7jwc8qzTabFKV/wCeihyPTBfPFdJp3irTrJkTSbeO3VW3AQoqD/x0DmreR4m1r6mbzaldNrQ/OXwz/wAExv2gdbSK4v8AQ7DSIm6Ne3oLj3KQlz+fbFfTng7/AIJKaP8AaI5fG+uefyuYdNtSB6n95Mz/AJ7a+hvE/jbxH4q0p9IsvEOraOx+7Pp1x5UqH1GQVP0YEV+KX7RXxq/a7+EHjZ/B3iT4ma7fWt0pntboXTxGSHOPnRSAsijhgCR6elfG5rkGdb88VH+u59VlecZc2klLmWv9an7qeKv2dvAvgNfB/wAH/CU15He6g1yz3F9K0/k2FnCWeR8gAL5hjij6AFsc1474j+GEvhTedV1nRYoUJ/eSX8UYIXvtb5h9MV/OXr/xT8b+KrttV8Q+Ir/ULgqVMs13KzlRjIyWzjIHy9M9q87uNSFxIZZp5JG/2nY4/Ek18FW8LFWlzTqJPyP1zJ/GXGYKn7KK5l05tfx3P2Y+Jf7Unwu+F/im78JyC51mW0Cl7jSxHNaMWUMVSZnXcVBwxAwDkc14L4i/b80P7JLJ4Z8NSmVd21r65RFUAcFljUkj23A+/evgb/hK2g8P2YdDMoU52kDABIH+TXl3irX49VndLNDG8gAG7uCMc08N4b5fTlad215nsVfG/OZL92ox9I/5s0vi/wDtm/HX4uG40bUdUGlaTLlPsWmZgidM4xI2TLID3DsR7V4j4WhP2WTU7qNJLeSUW2SSdr7DIWABAyMY54OcV5tdqEu2XOdrEFuhIHFetaBYyt4QhtIsk+esx4yR84/Qg/1r7fC5ThqMPZ0oJL0Pz3MeM80xNR1a+Ik36tfgrI4jUo83jyKCx6kKMkn/AHc5yew/Cv3/APgv/wAG+/7SninwbYeO/jDd6j4Ws7u3iupIrDQrnUZLVZYxII7iUtHEsyhgJIwDsbILHFfjT4A8DXPi/wCM3hfwjpEqWVxq+s2FlFI4Zlie5uY0SQqDuYKWyQDkgADmv9jLw/pn7QnhDwkuk3Oo6Rrc9nCkaXdz5tq7+WgUtKu18E4ycsT6k9a0hmtKhXVKrSc010f6dvQ+eq0qlalzU58rvufwK/ssf8E5Phh+yP8AGkfFH/hPbvWW+w3mnm3vrS2tEMd0mxmOJC6kemD6d6i8eeFtMtNUbTtCnF5pls7iGUqyBowePlYA5BGDkc4z3r9g/wDgoS3xDg+Icr+IrXwzG0ck8q/2QsG9lmPzGWVYhLtJzgE/T1r8tbzN9pSTOi72llVnXOxtu0qFznGAcVPFmHwlWmqlCm4t736/K5/cP0E/EvOKWZz4TrVIzw8lKa01Ul59u6Z8deMNE8tPNVMdQePyx7eteY2WhNcy7j8uDgk9vTpX1B4107cwtyDu5zgdCf51yMuinS9L81EOZODkeg74HvX52sHZ67H+m+Ny2NudI8dnhRJRFGMouMegP41ympQlZpDIcjgD2PvXqF1YAPtXr1PPt71zmracXt9+PmLDk/1r28vfJNM+NzDCycX5HI6ehBEjNwDn3x719tfs3/Grwr4Q07/hE/EB+zK0juJW+4e+M9iff+tfEywTpLggg5/yaeDLGmVJyOvevpp4ZVY8rJ4fz6rl1X21JX9T9q7f4i+BruCKaDV7Zy/TDrux3+Umv0X/AOCPfh3SvFXxn+NPx+82N4rN9J8C6bJkHK2cZ1G/KnPIM88StjqVx2r+WO21SHT4Tqd1IqQWytNIzc7UjXcx+gAr9sf+Cadt4n+F/wCyF4TvFuJ7a88TfafElyFYqfM1SZpYyf8AtgIqywuR1Kk7Rlsfz59Njxk9rw5RymEOV1Z3lrfSKvb72j9bf+CyXjC3tv2d/CHwTt2Jf4h+MtNtriNSBv0/SA2p3gPPKHyYlbgj5gDjNfzofGzxzN4S8N+IfF9qPn07T7y8IOdrTbH8mMepaRhgfT2ra/b/AP2oviJ4i/a10HwvBqzzReAPDbSfvMMI7zXZMtweNxtYEGT0B96+bfCHjOL40fFrwB8HfGKl7fxd4u0m2vtueNPtrgXt58oPTy4MN7E062Aq06jUden9fefE/RnzzA5LwFmGa4he9Uc2rrdQjaP/AJMf2v8A7B3w2HwI/Zl+GXwtuoto8MeHNLtLhFGFMyQJJMPxlZ88dzX5OeEP+Cff/BQjTNV8Qat4z8F6dr7atreqa2+oaTrttK87aldyXGGhu0t2VkRljGWPCiv0n/ai/bW+H/wG/Zg8YfHnwQ9pqmqaRDCNL0y8dokur28uo7e3gcqQwVmkydpBwOK+ffC3/BZ34ieBPBF34g+K/wALdNlSxCjdoOu+Ysjs6xAKlzAp+aRgANxPtXFmU4U2vap/L+v0P5d8Gc54uy3FV+IOFaXPKCam+VSSjLV37bbo/Uv/AIJ+/C/xr8HP2Z9K8P8AxIspNK169vL7UL6yndHe38+4fyo2eNnQ7IEj5ViK+K/+CUM1v8V/iB8f/wBq7aJR4u8aSaXZSso3C001C4VT/dLTjj/ZFfov+0z8TovhR+zH46+KmquLKXRvDl9eEM6kxzC2bYm7pkSMF9zXwn/wSBi8H/Cb/gnN4BvtcvorW48QxXviG5eRgCxvbmV1Ynv+5ROfQVxrVxUdlc/Kc3zKrjsVWxuKd6lSTlL1buzxf9pP/gtJ4F+BH7RHiv4EN4PtteTwxfR6fJcw+IbDT7x5Wgjlk22t7syEZymVfBK4r8+v+ChX/BTv4dftcfs1x/s5+H/BPizSX8Q69o8mpT6zbQPpkGmWNyt5ckX1rPNEXbylQKMMQTjkgH7U+Nv/AAVH/wCCMXxnT+z/AIg634Y1hpjtY69oBkGM7cmS4tH4PPzbse9fy/8A7TvjT9mDX/2gvijq/wCx7Dplj4AuNS0ex06DQkNvp1xJp1iHubuGJMJ+9uJipOBnb04row9NyXNCq2m9rdPU/YvB7hbKs4zrC4DFUJwmvec1JOL5ddYtaX20bOh+MHw48GTeK28Q+JtFttQtpzvjuGjCXKAtvjMVwhE0TIwBVg4K4GMV9Q6Vc+JvE0WiX3iLxz4m8WW2gmY6Za65qUl/b2kl1EIpnh85TMD5f7sFpGGOeprnJYtM8beDo49UkDrcQgsWxgHbxluDwfQ47V5n8NvEF14f1WDwpqpEcWSok3FgQD6Zz/8AWrshUVSCtvE/2Rj4bcOzx9HH4jCU5Ti1KEuVXT6O6/U+17eR2tUR8YkwOuM4PAr8RNciXQ/ibrekRkxiO8kRVGeU3Gv2qW5tYbUTc7FIYYwCMY6cnpX4lftAz2+n/HXUJiNttdP5ig8Dgkt36cjPeipOM9JH0/iBV9jhqdR9Jfofd8Otv8Kf2TZ/F+kTmPUNbUSh8fNE0zeSPL6/djTg+pPtXgXhb4waV8JvDZ+MsiG91S8sDpMUUp/dm8Rt0krZOSGTa/HHrVj4+ePtKm/Zn8KaBoswliW2g8xgMHcqkumexVyQc18E6ZdWXi3V7TTdauZF0bQkF1dgZZTLKRtTZnDMEGfckLnnnzKlZp8kGeTxVxTKlWpU6TTlypr1e33H1V8J/E3izXf7dmsdQaDxJ42hFob+c4FhpKsZr68ds/KAoVFA5YlQPvV1tv4Gh+LPjrTvhr8PIXHhrS2Cxqcpi3BAmupyPm82fHPOSSFXgVv+BfhjqMsc9tYwyf2t4hRFnEhDpZ2SkPHB8gyzgYeVhhS/yjgZr7A1TWvBP7MngASxQg3MinZAmC88wGDJI3U9ieuB8q4rXBwSftHsj6TA8P1qmDhLMJaLXXqt9f8AMsfFTxZ8PPgzplr4q8Wxx3l5bRCLS9OjChIxEAECI2diLgZYc+nNfkZ498a+Ivip4uuvGPi2UNNKx+RRtSNR0RB2UZ9yepr0HUX+I3x68bT6j5UurXkjLuVRiOFe2WOEjUYx8xGfc1Fr/wAOdM8OR30PiHVYLm9tmVTDZkyKAeuXIAyvoOc9a+gy2CjL2k9+i7H4r4kcTYnM4ujhlahF77c1v07L5s8QnlWOPHQduOTjuPyrNe087QpHJ2vIp/Q5Ga29W3RQTGIEQM/lx55PPPPvj0qrJFJ9gS1n4UAAAdz3z36V9XTlfY/m+tTftHc+bP2lNKu/7N0fX0Y+Vcv9muSoAOURpIst75Ixz0FfJl4sTQh1bAHr0GBX6YfETwn/AMJF8MtW0iMq8vk+fCf7skHzqB1OSAV/GvzGlULaTwykDg7TnOOOO9ePjoWnddT+E/pG8Jf2dnixVNWhWjzfNaP/ADPP3WKSQk/xHn8fSvS/hx4l8M+E/itoOp+NUuH0K2uYI9UW2cRztZSsFuBEzAhX8tjjIIyOQRXntpCr3CxtyCwA/wDr+1ZlzKl1fvI2WVyeG568cj07Vypn89ttPQ/qZ8ZfscfB7VoFufhtqnxA0Y7F+ziS0tr20aIjKMBGkDhWUggh268V+Vn7RXw48QfB/XrTw/4vnkubySCSSOZ4pYne3dz5RaOX5lJw3HIPYmv6hv8Aght+1hqX7Uv7H6eBPFrKfEfwqe20CaVJCzXentDusLl1PKuERoHx8rGIMOSRXAf8Fm/2C/Enxv0nTP2mPAFrJqV/4O06Wz1awiBaebT1kM8dxAoPzvbs0gkTkmNtyg7SDxYTOlDEqjJW6XOXFYVzi5XP5KrZrG3s7e0sAYlBZioJOXJwSSe5wPp0r6o/Y/sotU/a3+FmmP8A8vPi/Q0GfX7dCQR+VfLPiWaztpLePT2JBUlcrgglvut6kH2r7F/4J2xHWP28Pg1aSMd0njXRVAJz0ukJ/lX12OjZO54MHdWR/qLeJsNbSuepLfzr8X/275jF4N1GRDyschH128V+z/iRj9hkzznPNfiP+3/Ns8AaoB08p+P+A1/P1O7rL1PuYz9zU/i5/a5llj+Dbwqdok1G1Dc8cFz+mK/JNF/07ZJhsM2D7H/Cv1l/a9kk/wCFVWyldzNqELAZ9FkJOM849BX5M6mkkF9MZARsYnI4OTX7zlcfdufKVLt6DpGVPmycCq9vNtuEVTj0qVZI4rbe3GRn6f8A66xmk2T7h/EefX+vNd0n3MFTPXtCuWljCElVxtI47d89a6i6vgyCH7qseMcnj+lecaPdMsAdB0GFY+/HX+VdPNcIUit+6YB981ukrHPNO9jofD+hXPiTxdpOgaWwN1f31tbxD1eSVVHXgY68+lfq9Y/B/wAF+Lv2lbr4c2hkPhrwXYrcT+fPma71C/xtDyABgI1UtsHoB0Nfmh8JNdm8IeLrj4jWsYkm8NWNzqUKOuU85AIYtw6fel3DJ/hr9jP2afAVr4P8CReI9RvJtQ8Q+JgmratfM5BnmuF3JGF7JCrFVHruPevA4ixDo0E+r2PcyCnz1HLsfSPhP4UfC/QJor3StA0t5rSLyl+0Wsc8ZUsDl0k3KzjHDkFsZGSDX0LoXxI8Q+CLQxeD4dJ05hzvtdOs4Wz9UiBP51892XlWoE9xctuBORkAn0wMk1tadqUcN4txcRi+t1yTC8hUNlSpBZfmVgDlT2PY9K/KcRB1Hqz7mjNRXunuMn7T3xiimIOrhGCheLaJsg8ZK7cc1lwftOfG6Cf7Xd6jHcW6jEsQtYEcD1VtuAR6EEHvXinifxPonhHRE8YprNomlM4gaWeWNZLebk+TONxxIAMq33XHK9wPL779ov4Pw25tr3xVpp8zqRNvJ55+6DwfyrlWWU5fZOmOJe1z1D9obWdb+Juh2viPXryG/Nxavp4lRVQxk/vY0lRMEMGJBDZ5PBINflF4w8Cf2BrUtnvKrv8AMSMDlFZc4Oc55PB5r7S1X9o79neOO50258SwPFex+VcJBHO6yLncoJVOqnlGzlT0Neda5J4c8f8AhSz8TeEb7+07XYzQXLIUeWKNjGd6n5gVZec9+e9fU5Y3CnGla1j5/HQvUc73ufO80d/J4RsYwuZY2aMb+dxcjqeMf5zXMCWNk23D7JYyyupGMHGMHvwa9JnV5PBd+7xky211GY/mAyCGBB68Djvg/wA/JdSle9jF/B95G2FRjPsM9+a9e/c44LsY+p65rWlF00eQAxjcikZVsjkH1/HPf1rEvPjX4fS2+x/FXw0qwFSv2qykkjHPH8OQM9OvfHQ1091ZyXyLNIdxQcjnj/69cFc3IS5MMkQNtnDblB2kex4xnr6VcNglHqi1feJ/glr6odM8Rz6exT5FvI/tG3BDHbJ8jqSVGCHzjjnNcTeRabqFwJYPGelXVvHtOJvNjfPTuh5x1G49OvesTxL8M/Dmpk3Nshs/MIDPAflHPTZ0/KvK9T+Gmo6artpUouokBYK42vx/CByCfoeldNNKxneyN3xXpGlB1A8Raa8a52x2qTzEnOck7AAST64rzCKzW4LxmdpFbg4BGQD0IzkU6TSbmyuhHfRFHAzyMAVd0+32zrjgHgjv7YNddOGmrMXK55h4iuZJdZ+wTRpHFZ5VAo6g4OSe56VveHXQAMy5VQWb3x1HFctq7+br17LFyBO6qDzgKxArpNEs55LG4aFDnop56n0HrQn2A1EEhja5cfM5+Yg/kOenXgV1Ph+xuHnWZl2FOSD79P8A9VQ2egarcuBdqYVwrPkAfN1II655xXeW2kpaxiCINgcliOTx1Pb8B2oQ7EBUvMHXcGPyLjnnPAwOufQfhX034E/Zd+K3iuGO+vNN/s+2kG5XvH8qVs9MRKrvz/tAdq1P2NrPwI3x1srDx66x+dbyJp7ld+28bGwqDwX2529T/d+bAr+hD4d/sgeOviWEbwPpl/qyS/J50MISAAdzMxEeOMHnisa9RxV0z18mjgnPmxbemyXU/A+7/ZB8W6dKzzXLXEXGPJiCnOenzkk4HXiqY/Z2trV/K1SK8Yo3zB2Eec9AAg/HrX9afg//AIJI+MtUiS48X61aaNjDCNd13KM+oXZGD9Ca+hfD/wDwSQ+DFvtbxRr+raiR1SBYrVD+OJG/XivJnn9GlpJ3fkevisswVWTeHlKPk1p/mfxiw/A7wqq749Om391aWUggf8C4q1/wprwpFIrNppZeQSLiVOvOcEkHjoOPY1/bNB/wSg/ZW+1G4vE1WaI4/dNdgDIz1ZY9xBHbOP0r6N+Hf7EX7Knw0EMvhjwTpxuIcbZ7uP7VLkd90xfkdjiuWrxbQtaMXc8apkM07xmfwfD9ki78baSr+BfDOu38wPCw2tzcI3cbXiVlx364r+sz/g2+/Zv8e/AT4b/FSXx54f1Hw7JrOq6Z5EepQSQyTRwW0uXQSBSUDSY4HXNfs/YWFpZQrBZIIY04VI/lUD0CrgAfhXqPg67lheQKSAQB1r5jNc+niKfJGNhwwKp7u5zvxwXZoV0T/DGfzxX8A3/BVXwHea74+0zVrqCVLK2vr5JJVHytJMUMaF+is6Rvt74UkdK/0HvHFjY63DJZ6grOhGCNxHXryK/F7/gpL+wTZfFz9h3xnpHwE0Uf8JDoerWXit7aLfLcX0djHLFPHEGLEusEzuqLjcVIAya5skx8cNXjOptdXNpYWVaPLHc/gs8VfC2wuvDn2nwvaiK4MqqcTFUCkjcX8wsWAXoFwcn0ryrV/hprWmxxTWtzFeB2xsijfzVPY7DwQehO4AHqa+x5NPVLeOC/uxHayup3L1aINh2XPoM4XIJIxkcmvPvj14h8AeC9U1fTfgxcXk+k38sMFpPqUcUd4bVYwZWdIpJFR5ZgcEMxEWATuJr96aoOSjbdX8vvPjU60YtvvY+Sdb0uytpfsty21kiG/MkbsjknIbb8q57AknHeuJm0O3lAktznAP3O5/A+lVtWluIysKAMWGWyOHPcY6ZPbrVNkS1VbizaWFJkGHDb1I68q3Q+3FVOUUkmtCNd7mjJ4f3wrGW2qPXnP/6/Smix03Sx5rgEg4Ax7enp/WsxtT1KQkyr5sYJJeM8j0+XqPqCarF/tJ815CcYGCe/WslUj0GoPqb1sg1C5CkFIR1x3H09TWve+D9PvojNbSsrDnd1HJ6N6CvWf2UfhGPjz8ZLP4Q3Orw6I2oxTzxXU0TTIHtk8wxlUZPvqDhi2AR71+ynh7/gk38PbUR3HiTxnqV66kNmztoIFIz0BdpT0718/mub0aM+Woz08Hgp1FeCP56J/AfiaMh44/PXn7jDPfrkg/Sn2+j+J1xHNZSMM/xn9CQTxX9QGj/8E3/2ZtLjDS2epanJng3d/JhccH5YVjFeqaf+xp+z3ppCad4SsUYEEFgZXBGMEGQtySK8OpxJh1tdnfHKKu7P5evDOja/dYSOCed8BSkYabHbnZuwB0Ar6W8Lfs0ftDeLoll0DwfrM8UhYF/srQoPctNsUCv6S7T4W2mjRLZaPJJYRqgRfIZY1CgdAEAyPxJrVtfDWrWcLRR3c16gGEaVyjqOmAwyGX2KnHqK898TpfAvvOqGT6e8fghov/BPX9qfVUWW50i1sIxyPtd5CpHHUrEZD+BFej+Hf+CbnxRuI3fxd4h0yz2OVKWiS3MjKCMMobylI69GJGORzX7f6fpxj3q+4uOHA+/z6An5v+An8KuSaTbqweWLeMnAbPXGOR+NccuJK7e5qsnpLc/HPWvgD4d+BnhqXwZpeqSarNqjQ3ckkyx27I6h49iwq7HbyDubOCcA88+XW/hUWu263DzsFkDD0xn26V7X/wAFCPEutfDj4jeGPEcn+j6HqOmzWRkwSqTwTl2z3JVZEYY7Z54r4+0H4latqOmSxeLFTyYmjSCeBg6TBskZwBkbeQwBGa/S+H8Q54aMpPVnxebUHCq1ayPUE1GSwmMcHOQQRjHIPAz0z3xXQ6zrMk1kgjQCJRhmLdQE3fQZ/HnFeeTeINLuPLlsWRl8s7QrAE4yMbeOfwq3JeA6VM2NpkTAUdN2Oh+o/KvdnHRHkW6nxD8YbeGDVLe7tEeOOVCSGB46gDOT26/Sv3U/4Jvftnj9lT9k/Tfh1oOlQa3quvajquuyLb3USGKZgtrbi53q4V41iV0jKnehOSBjP4ffGhyNRt9LGRckAhG/vHheh5B3Y4r778LfDix0TwvaeGnLSS2iqG88ZQNtCswxhiQQSDnjPFfNcR5ZRxdJUa+17n0uTY6dF+1hufGfxA+BHxW+KXjDWfGus66fE2u6hdPc6lf6o+ya5uZsu2ZeQxwMDog4UYAAr448W/DzxR4LvzZ65ZXFhKSQouFIRhnHySDKkfQniv2qs7O10pzHa3DQ24JXMhX95M3OPm4PQkD8q4bxnp9t4gjbSNT8mVSNvl/LIxB7tCdxx2BAHFc1GShaMVojSrWc5cz3Z+M7GWJQfuMOq8+nTJrJ8i7k4cn950A/z0NfoR4q/ZW03U5WfwheSJeOMmAKrwof4vlLbwCPTp6HmvHtR/Zh+KGm3a2sGnwMCNyjz9j7eu7awyoPQZ/Cuv28SXFHo3/BOX4Ga38d/wBqfRPCMOl6hqdhbwXdzqK6cqeekCQOEw8hCR7pSih3OATkA4wfcPjX8EvGX7OfxN1H4UfFTSJdIvE/0m1jlnjmZ7WYnyHMkZAzxhshTkZ2gEZ9i/Y6/wCCgXif/gmv8CvHXwr8DaBZQ/EnxreQ3EOtSjzpLKwjgaKNQT+7fEpeRFOdjEkqSRj4l0TxbqXjzXH8Q+NdSu9Z1HU7jz7y9u5WlnmeRgHYyyElic9+O3SvFqV68pz0slt5ndTpU1BO+p/qtfst6Cnhf9nPwNoMalRZaBpsWD222sY5r0zxPIRbM69Nv8utcJ8A/GHhjxN4A0uDw7OsqW1lbRAKR0jiRenbpXYeLH2QM3TANfmVCm00nudnMtz8Qf8Ago7frH4IuLaTG2Z9hOcYOQQf0xn3r+JT4gTSXvxD16/BYeZqVyQMkfL5rAcHr+Nf2bf8FI9QkOgR2R5ElwiAfUkn6Yx7/rX8XXjDU7XWtWvZY7GG2aS5mcyRPNv5lZsndIV56429/Sv1jJFy4eKPIqybm7HI3FvITsTIX0z171CxlbHXj0NWN8kbl3IdSMnPX9KuLLbyEDIL59wB616fUxkjLVvNbYee4HT61M1psAVRyTzk559Sc1pmGOR/lQZ7Adj+NKFVFGFzgE56A461cTLltuQoqgAMSQoPXoxx/M1cgiuZ4yu7O0DODjOMZJ/Gn/6OMI0Y2k9iSc+1PWKF38mRHwDjAOMnHqPyo5QSsTyRuHJbJdenX8x+FTIGjHXo2Aecg/zH4Uu1M8HKjpk/TGe1K00MAJZQ3XP+c1m7miXRmi4syqn5tuME5P6fSnW9tpxBbLEDP8RIAP5Y7/SsqG4jlhBYjJ684OMdz61djjWb5mUHfzj0z1746dKdi2i2tpajGQ5UYG3eSR3HBPP59KtBImy+1gTn+MjHt9KzkgiZN0ilh0AyVxn05pptoWYRK8qheF2seR7cnpU2M7NH/9f869evdP8ADPjHRzrsUuomSxnhiurFiPNv545oEjZT8yxoHVmBI6dPlwfgT4D6DfSeINNjtri9Ul7rzIbNTLIs1tGVZwm5Q22PeAeWOMAHOD+nXxb8vSfE+pR6HLGzLLNd3EYUZgDx5kVVHG93YY24Kkg4r4A8OeHvEfhG+mj8IyywaNpKtPNdLhXmeXB+z7v7wbO/aeACO4r8YyvFxdN2W57nPZWPSvhrdeJr1iPDMUuqLps0F3cTxkKvkP8AvNt0xIVFKEKRzkg8ZFdf8QLvQ/iF4jXwtfxQulnZ/Z7+cSgu8xUsu1+jhCFUOBjK57muM8VanpdlqF3eRSNBBcyxvcwRARIZPKyHkQkAqCSR7HPevM/AQ1PWPF8Or6fcpeQRXccTLsDYaSXYgIzk9dwCg5+g5zo0W8VGpFWszOWJlyOBleCPgRZeK/HieH/idrFlpPhywkhmu57mYxteRswP2WLbj55ApV2B/dpluuBX9M9v/wAFk/8AhQHw9s/hJ4SW28LWVlZGKygt7NJbCC3jB2xwlMjhR8hdQS3PINfz+/tZfswftDfBvwxD428Y+D7uLwrlWTUrXF1ZxzTpuAd0JaL5f4ZFAByM1+fa/FU6h8PbjwbqV1i7t7pfsshflrUqcpnuFbpk9MDpxX7fg6tDFUXKlJSXdM+Ww2aUsQvaYeSlHbRprT0PsX9tT9oDSP2gl1HRvGuomQy3w1CC+UZlt73BBnCpyyyoQJEGDgKQMqM/lVrGm+ItJcSX0ZvoZTlbq2YyRyDjnI5B6ZDAMO4pmoNew3DIibk3HO4cdOTx+hrufBep+THLZozxMzeYMPtzxgnA610UKEaUeWOx2Xd+Yw/DOga34kiLNbyQ2sLMGlnQohHomcb/AMBxX6Yfsx23iH4V+EL/AEzwH4su9AtfGktvb6w+msqySIgb7Pbs2QUX5mBIOQTyDXyV4Q8P+LPHuofZdAge92qfOmkYrbxL/elmb5UC9+c+1e/+ArXw9Z+Mb3wPaaiuo6akCxvdxptt/tYO4qj9zjODnLY6c1o4c8eV7Fwk1rc+3dK8MeGfCTPd+BrYxylhFdXGogm4c5GSsmSfm554B6Y711Gl2Nle29wLgDUZrWZ5F81slGOMJGc4UKMn27Va0jwtZ6z5aX88u6NI2jWRyySH7xdVC85J4B6DIzWlL4C0vWG8+e2ubeRcDzRNIqAAgk+WGUHcQcgg15M6fs/dNk+bUTwibS7u721vru3lcjMQiRlZCeNrs0jZxnk4HP1r7M8P/tpftJfCvwJB4C1Tx5fCz09SI8qJNmOFVZHLMqD7oXceK+TgdN02OPSPDdj/AGxrCgCKGE7AqMQd8hyQoGMk8kjgda9N0X4NyeJJW8RfF28W3soU8z+z7MnbtUbj5k3VgOTtQZPQH1xlJs6Kbsc8/wC1n+0P8XvFNl4F8P3WqazqF5I1sDEyRpI5yxaSQkKiomSWYrgD8/uf4K/s56jpmoW+uftBeIjrN/KGS30mLVCtuAVGPMCurSsvOVX5D3LV2/hL9kbxFqXwkj8a+B0vNG0SUMI5tM0xJwFOMuZbmWG3yMjeSzlTjd6VgfDj9ln9l/w7rE/i74i3Os+JfEkf7y31C61HS551kPDMlvG8iqAOQq/Pkce/j4utB3Sex1YfRppH6FafrGs6LGtppckNlBGm3bGBhVHTBJAGKuSeMfEExS3uNe+Un7qzIuPxBr8wNWSaTXLlLcTraxStGgu/lkaPOV3oGIBxjirljFZ3albW5t2MRxt81PlJ5AxnjNccMrUlzXO36409j9AdUPgPVEaHWr62u0lP7xZ7oOMjrkb8dunevN9SvfgPoWq2/h7w7a+H1vSpla9MMIt7dBx+9l2bmcnpGuWPUkCvkGW00yJsTzQM55OHUnn8Tk1TvE8MrH5SzwmTGdqN0PpxxnHNJ5Ot+ZkfWm3sfb+nXPwGttUi8VeKdfs9d1S1O2CVl3w2oGD/AKNAAUi7fOAXOPvV6U3x8+DsbBH8QQlTnGFc9AM846gV+Xkt7DbwO1gPN8tSyiPq5AyFBJAyemTxmvKbzQ/FfiKZL7xJOllYtybG3fLAdcTzg/P6MseFPcnvbyaDSuyXjGuh+wuj/tNfBPVdUn0zSfEUdxPGNzCGKVlx0Hz7dhPqAcjvXpOmfGD4cXbKLe/N0wYKNkTZyTgLzjB571+QenQjRbRLfRrYiMDCpCgC5x6Dirk3izUtNktbQC4NzeTJbWtrEGknuZ5TtSGCJMtJIx4CqPc8ZNRPIqf8zHHHz2SP14vfi14Pjl8qWdyuT2C8jjHLdc187/tG6zovxd+Cuv8Agnw1aXN3qc0IlsYFhDiaeFldE2bstuwRjHJNfSXwO/YM8T6rptpr/wAebltOeVfMOkWrq0kZPRZ5xlQw/iWPOD/Ea++fCnwH+HHguNE0HTooGQACRVBkOOhLn5ifxrKGRJNNM56+bWbjuf5/r3Euj3626XMsSaTfq0SgeXI6SttLEt9wIxb5eMcZ4Ffnl+2doT6X8ftUvGQiK9gt5kL9SdmxjkcE5X61/Sh/wWx/Zrh+AP7R0HxU8O2bSeH/AIihrhYoYvKji1RSsckIYHy8sQkoGASrtwcZP4I/toaQfEVnonxB2LDdJarbX0cUUiqGDY37slAEfKkcHJHtXvYGbjVRwNqUbo/N2/jBuWlX5Q2Dx3yP0+lfWHwHiurXwItzpSea15fym5bcAV8tQiAD3UA/Rs18tapGYfLOc+bGDkZ6g46/hX2/+zrZ6Zb/AAl+0X8Ek7TXl1cK0LbWDR4jCnnJXaDmv1LhHXFWfZnzfEdRLDWfdHpej+FLuG7drqNba1iU7mOOigED8BjmuJ8f/GKPTBLo3hb5ZXw3mgjgjjAU9Kt/En4h3Y0Z/IHkoRtBz6ntyOnFfKmk2OqeJJWmgQuxciRz90Me2f7x9Ov4V9PmVRRlyQPAy6hzL2lTY3NE8K+Jvin4gFnJO7AjfPOcuIYgeeuRzghR6+1fUNpoek+F9Mj0TSIxDDGpdQvRpCOXJ/iz6mn+F9NtvAPhweHrIhb27YS3swwGDFR8gPOFQcAepPrWTqmqNPKun2g3k4jGR1PoB2A716eVZaqMfaz+J/gceY411XyQ+FfiY97dvHE0LMSx4OP73qT/ACrmJbqKCD96uTzgn39KvanfQWDubhSViG7Puem31J//AFVwjSz38wmuiVGP3ag8BemCeee5NbYvExp9QwuHcmrlSSZr6Uy3rEovAUNnpxgeme9foj/wTG8Zw6H8c9QspAWnurOGdGHeOynDzbQe6o+/jspNfmlqN7btOUjbC9Mgdh/nHvXu37H/AIzm8GftR+BNcjKeS+rxWNwHJ2tb3wNrKOPVJSOfrX5X4h4L6/k+Jw/Vxf4an6dwBjo4PNsPWtopJffp+p/R58bbmz8RaVcT2Teek8ZBMi55QgAng4yvfv8Az/Ab49TWf7+yeDy2EgKlB6Hj5h3/AJV+3vi+S70mK40C+VpEAPlOvQ7eA+e3cEfhX5AftL+Dhb3M2uaSFgFwcunO1nx8xGDjoM9OpxX8TcC1YU8QlLrsf1zxdRlLDPlV7H5y6hbssxVzk9c9Tn61yeoWsinfGcgHkkda7e5CNdMqsGPIP1/rWRfQpOhRQM44H+eK/oyjWtY/C66uir8NvEfiTwj4zj8T+Erh7PUdPG+CZDhhuO0j0IOcEHgg1/SlpWrvruiR6f4wSGdJI13LKu4FivzKBzhQc4z2r+eL9nbwY3jP44aJ4XvvlivJC0meAUgHnMB9QmMe9f0AXRBsXNkuGJ4TnK96/I/FmdGVajBLWz18uh+ueEsakcNWk3pfbzPHvFvwiS3tJJ/AHiK/8PsoO0Q3Mn2cncc7Y3PyjnswHtXyb4t8J/tEWyPbt41mv4j1C3RVMAZHBywPtk19yaxcNBpu29JY9/X8jXyv44vpz5pV1BYEYHBGepP8xjpXzXD9aUXZpP1SPpuJMPFwum0/Js+EPGOmeLbeVl8Q31zO0hJZjO7bsDnPzD9eteSvYWobIBJHUlif65zX0j4k0Nb+WUTMwBHQNzxjoOa86/sHwtDcD7ZqO2M5JzHg59gDzX7XllWPs1ZWPxLMsJNybv8AezzGK3G08A+x796qPaky5iPQdM4OD1rsbu5021mkFoRIhY4Y45Hv1rFnvBPjeoIPp2xXqxk9z56Uuhlw6duUqxGAevf2OO+KfNaC3AMePl4JPHUVcjmZQJm9Oc+3TNZF3cyTXPkx5YNjIzj9RW0ZPYzlYLu5wVji7Dnsx969T+Cvwt8WfFPxnHo3hC2a9uLeM3TpuVAI0IBLOxAAyR9TXlMNpIJ98wGBk5/xr9WP2TNQ8JfA3wX/AMLF+I1wLCC/OZZfLZmEMnyW6KiAuWZ+cAc5HYVvTjdpRRx4utyQbb1eiOW0n9kP4w6zIW1OK003AzieUsxJPT92CP1r0/wF/wAE+PEmsqNd8fa1Fpt1tbbb28P2kQoPu7ZSyqZJB1IGB0z1r9EPBPxF+HfxG8F/8LA8HX0Wo6SJXgad8xBJYiPMikEuwpIuRlSO+QTmrF7+0H8GtAga21TX7GF4xt2RzLKV44wEzke3auutmeIekV+B83HAUlufI1h/wT08HEJLf+KLyWOTIP8Ao8SdOQerZBrZtv2LfgP4aZZddk1XUI4ickXCRbtvU4VRgAc9elel65+2N8CVkS3h1SS4iByWjtJWUMPTIXjB9Oa+WPjd+1Vo3xA8nwl4ejvV0ZnAvp0CQTSw/wAUcCknYXGB5jHgZIBNOjLGTetzH2eGhpoe0+CPhH+zD4n0x/EfgPRJLu1tLh7dru4LtGWixuKF22yqOhYAjPFe0ad4d+GHh+GODTPD1oPLKqZoLWMHg43dM88/U9a+Grr9spdH0WDw78OfB1rpWnWsYigS4nZ9kafcCpGFH13MxPrmvMtR/a1+Ol+He0vbWx3D7sFsg2g8gAtuP5nNdUcvxEt/zIjiqMdvyP1qtdT0+zk+zada3LQoMlFXavJ44BAB/wA4rl/iA/ibxRo6+HPDxayW4IW7nyTMlv8A8tEiK/dkcHbk42gnvX47ah+0N8bW3m58UaidzY2RTtGGJ6DEYUHHbNcdf+KvGWqAtqGr3crSHc3mTyMTn1+bn8a1hk9S+rIlj4rZH9Pf7MuraV8KLO38Xafo2nXNxFiOwS+j+0x2ixjaGSIME83jhmyVHTBJr6U8Z/tS/F/xjH5F7rUlqmOUsgLbv/eT5vbrX8xPwC/bW8TfBGzXwT48hl1LQI5GeCWFgbm28w/MFDcSJnLbSQc5wa++/B37Znwf8bsv9ka/bF2x8ly32SXnsUkOMjvzX1uU5blqivbpc679T43NcXmDm3Bvl6W6H3ZqmqwX7PPqEj3UmSWaZ2kJz1yXJrDk1mO2w8O1PYcYHtivEW+Imj3wDQzYzjG3Dgj13IWFJ/wl9tJwkysD0yeTntivssPhsPGP7pL5WPk8ROrf95e/zPTr7xFO0Jd3yAckmuM1DxBcM3lh9wPTjn6muSuNbjlx+8AAPTpWO18zt8zDB6d676aS2MYxbNG8v5m3Yc8/zrxHW08yVsnADNj869ZeU9N2QOvPH+fpXmmqwBg4IP3sDjjrXjZquZJI9DCxSdjmdIU/2xAF5w4wBxya9jhQghG5APX/AD6V59pWmSLqUEkiMFBJHB4xXqCT26xebIwwOpHSllr5Yu48U7tFmPczFR91jnIrUiu3t2/dkED1rgL/AMe+ENGha61bUra2jUfO0kqoATx3PWvEfFH7YfwB8JQbrrX7eZxkbYW8w7vTC5P412Tx9CCvOSXzFSwVWfwxZ9dwX+6UZ6e/ete0v1llITAx3r8k/F3/AAUt8F2+YPAGlT6q/ZihRffJbn/x04r5V8b/ALYv7Q3xEBtNDEej2zHAyS7nuBg4Xp6g151XiHDr4NfQ9GlkGJlpKyXmz9y/iR8fPhb8KNGl1XxLqkMkkYLiCKRckj+8xOFHsNzf7Nfgn8fP2iNU/aA+IFz4qmXbZ2sXk2oA2jZnGFQ8gZ6dz1PWvKE8L634q1A6l441C41BsggTNkLx/COQPwFeraX4e0SwthEkC4TGOOQf8k189icwq13aatE93BYClh3pq+5yOm2ltFZRK8asQuWwMY7nBzXV6Jpw1/UIdLtEQGXJ8xuiKg3MzEZwABzW61tZui26RKfmAULwSegHtmvWZtP8LeDtHk0+OP7RqVzaSCWRH4jbqU68gDqvVsZrz8TiIwhbqetRpuUr9D57nkuJ9am0N02vbYztXGR1B25OBgg4PPrXO6tZWIkWfb9mldivnDmI45I6/KT6Z+lfQeg+LtD06xXTxbD7UQS7ou7zCDhd38WcADkkY6V8Q/Fn4keKvGetyrfRCxtrWQpHaou1UI4JbGNzN2LduleNF3dz172VjzjxRbW9vrk9tDKJVB5K8qCeSM/5x0617n4Hvp7XwVb3hXmJX+YDqqkjPHJFeT+APh54l+JPiUaLolpc3YXD3H2aNpWVG91B+Zui9z16A190D9n343TxJaW3g+/i0yJY2QJCxYogCrFtzleRlieSOPUnojZbnNV2sfO/iq3ey0KbxFZkxXenFHRxkMv+0pHdWGfWv6tvg7/wVM/bx+DHwfj8N6T4+uLoaRpFliTVUF4ySeVGhQPOHeUyHLbiQAT3FfyyfFvQvElh4otPh5r1vNp98txAJraUbWBuCoRWUHglTu9QDX7pfLqGiSSTqWhMSWYR1/gToxbPQjp7HqK+czzCUa1WDqK9r+T+89zJatWMGodWlrr+Z+iel/FT4+/HHw5p3xj/AGkNci8UT31r9oltZIxFDJ5wkSEZh2kPCqhgc7eNo4qnPoNz4u8DeCFbbG1wGhYqMBEPzO+On8JPrn612eiWIHwS061gRY5GtIFhA+ULt3KP59q77wvp1zpXgHSdFvLcxXFhD5Dbx82fvK3r8ysDXFlt5ShFu97rV3P9R/AHJ8HlHGn1SlSjHnoR2SV9Iyb+bufnPq3h2X+27iFwVNvK0RB9UJH1x9atfs6/s1/Db9qr4zePn+JCX0+neC7HStNsTZ31xYtHe3nnXU8imBlJbywi/Nke1e4/GTSIdH8Ry6nAuDdQJIenMhJRvzwPyr2v/glz4aZ/gJ4l+Jcjee3jLxdql1G45DW1iUsICD3B8lyD713vAqNVRtc+8+mZxTPLuHKdDCzcJVJpXTs7JXeqd0edah/wTA8BLbsnhDx14p0yQ52i+nt9ViHoCtzCHx/20zXh/iv/AIJs/tI6TDI/gzxp4b1+ME7U1OwutPlK46F7WSeMH0O3FfdX/BQL40fET9n/AODGlaz8Kp4LPxFr/iLT9HtZ7m3W5SOObzJLh/Jf5XCxx85IwDkHNfD3h3/goV+1d4cidfFuk+FfFcKjJEKXOk3LADnaQ80QY9QWXH0rnxeEjTkm4fdp+R/DnAGe+IGNwtTE5HWq1KdN2evNbra0r30Pjrx9+y3+1n8MrOfWPF3gT+1bC2UvNd+GrxNS2oOdxtXEVzhRydqNj3rwvStR0vxFp0esaHOtzbSkpuUEYZDhlZTyrL3UgEd6/o0/Z0/aD8K/tM+B5fiB4Pt7rTZbC9l07UNPvNoubG9hCs0TmMlWBVleORTh1OeDkV+Z/wDwUB+BelfDX4vaB8cvCMEdpYePJ30jXYUGyP8AtaOJp7K+AHAkuESSGXGN7BWOWJJ9ujNKHNHY/RPDH6QebzzanlPEFpRnLl5rcsoyeydtGr6PTQ/OTxvoWqeIPB2q+GdOcW82o27wJIc7QH4YNjJAIyDgEjPFfb2nf8FN/ib8KPB+naZ4x+H/AIbh0zTbe3sYpLXWZbNCkEaxoiLcxMA2xRtUE8ivlzxHe6V4a0W61/XpTb2lgpluJH/hQdfqTwFA5JIHU1+mX7Dn7FF1o2lW37SH7QGlQy+MdbiE2kabdRrKmgadJh4YxHICv26dSJZ5MbkBEakYavocohOvK1J27s9b6WVLh+jhqOJzPmliLONOMZW06t76LuflHD8VU+PfxE8afG67e2jvfEupidrCC4W4eytYYkgtYJGGM7UUnO0Ak5AHSvR/gr8TvBfwQ/aZ8J/Fn4q2motoWj6fqgik021N2yahdRrBFvTepVREzsG55OB3r9Df+CknwKs7f4f2f7Tvhiwhi1jwFMJNVe3hSOW80O5KwXUcpQAyfZiyXEe7ONrYIr8+vgbo37P3i/8Aam07Sf2mrjR08K6Z4bvbmCLW5kisru/vJo4IlBcqrSRRB5FGeOG479OKy6dGuouW+t/8/TqfmWV8dZdjvDHE4OnBwlQtFxi7t3ldO7Wz6n1D+2Z+2X8Jv2k/A3hX4UfBS71S6uH8SWmp6mLrTJ7RYbTTo5JV3vKNp3TFAApPPXFfNEHjWS08Y+CfDnjHV/7M0PU/FOkpqV3dyFLe3tYbgXMryljtCARYJPFfqjoX7B3/AATk+ICvc+C/Cvh/UGVAXbRNTmYIrHAJ+yXZCAkYBIGSPajUv+CUn7ImtW0tpa6br1nG/wDBaa5f7Bzn5UlklHHXpXdiOHKte9SU4S++x+ScAeOGF4d4fx2U0KVRTxCa5k1omra7abnp/wDwU8/bj0v4j/sc658N/hr490vxBq3jfUtP0mC3sNRhuHaOSf7RKzxxOz7AIgGYjAzz1r1z9jP46/Cz4y/sueFfA/hnxBAsmneH7bQ9V0p7pYL6ynhtxa3MUkbusqEtuKSKMMGDKa/AD9pL9nj4K/se/tKN4X+H8t4unWXhJdY1WXV5UuZbSee5dIjHL5aPGDboxK8lt34V9EfDH/glvrP7RXwbT45/EHWrrw54t1y1kv8Aw7o8Nrb+RawFC1jHqe9DPPJcqFaRQ6+SrgAFsivOoYCtGs1GMXJb22Pka/D2BhwzRznEYlxnUm4xha7cY6NvXo+p9q/EP/glJ+z3bW4i8Har4w0q1jXEUVlrbzRIo5wFmjmGPbpX4oeOvCcPwm+OHjr4Q6Hq+oazo3hm+trO2l1IxNcrObVJ7pGaFI1ZVeUAfLng55zXJWPgzwn4t+H+leMILO6065uIx58Vte3aeVMhKTIMTcbJVYA9eMV3XwV/ZW8cePvg54l+Nvh/xdZ+G9D0681iSOC9sJNRluY9KT97cvctOrkyujKMg429+lQpPERUKdJKXl5H7nwxkmO4IxeFzvOsbzYaa91RcpX5o3WnY7jQvij4jtdHXQxOfKXG3PUAdMc/zq1p/jTXLW9S/t5d0kYODJyCB6857etcX+zr+z7+0f8AtDfB7SvjH4Z1fw1pFtrDTeTY6jbXrShIJDCZPNiYrtkdWIAXgCrvxL+Gnxm+AfiTRtG+NFppz2XiKSS303WNGnlktHuo08xrWaOdUlglZMtGTlXAIByDXgVMDOmvaqFov+u5/XfC/wBJ3IMxrU8vpYtqpe0eZNa9FfY+trX9q+6Ph7yrqzR5UjHzfdGcckjOfpjivg74p69L42vH8QzqRKHMhyQcB8DAP0x+VWdblNvCAn3HI4HbHSuYhYSlkONvPBrgqQg3oj9tzri7G42MaGJndLyMTX/E13c/CvUdNmffFaAXoz/D5ZHmkezIBke1Wv2cPCup+P8AxJB4T0VPMu76WOWQucIbqUEgyHslvCu7H071T+wRLLNZPkxXKPG3GflcFT/PpW/+xRa3Oo6rott5zRy3mqiOZovlcpIwjYJ6ZTKjPSvM0U9THKU6ub4SjV1T0+R+4ng+28L+E7hPB3hiRLqaOEPqF7IdqxxQgAySHnAY52IP6Gvz0+Iur6v+0N8aIfCng2ORrcyGC3Zs7ViHMlw4/hAUFj7bR1PPffG74hiNZ/hP8Koxa6YTi/njzm4cHGPM6so6deea8Dt/G8/w20W50/wtKsN5eIYp7hWzIV7x5yNq8fdHJOM9q9LC0KlTV7Lb1P6J8QOJcJD/AGNN8itzP0+yvw8j6r8aS2mgXln8DfhTILWFI915JAATEoxvlkkzkyP3JyRnjrXjmsfDnSNKmtfDWjR/bdS1GOVIFkOQHDKTK2OSME9gK8z8M/EzxL4OsLhNKuokurzDTu7AuSTnljnnH1wTxiuw0b48z+AjP461CG0n1Jozb2nnNymcklBn+LJ3GvXpYWpDWKuflWN4gy7F61fcitl0il+rPPP2hrLSNC8RaJ8LtBUBNEgEl3IuP3t3cfPKWx6ZAA7AAV45qFu7XEdqCPlbJ+vSp/7S1DxBrF74q1WSS4vL2RpWIUtlm9No4AHauj0bw54j1m8H9labezTthI0W3mO5v4cfLjk+/wBa96hTlCKUuh+CZtjMNi8ZOrRaUW7LZaLRfee1fDv4LeIPHPhC68VqUsrC0kSJZJULrPJnDhAp5CZAb3YD1r8L/jH4Tn8CePNY8H3P7sWd5LGg7NHu3IR7EY6++a/sW0DwL/whWlaN4AtYWMOiWUUUyhTteV/mmk3AYLM5J/HNfz1/t5fsofGu8+Nr6h8O/COra3aXMXltLYWjyplMMjMwJALI+Dn+JT2ryZ4p1m1FbH519NHw6wFHhjC5nQqRdWnJKXvJu0lslfoz8q4VNpDNeAgPGpK+gJ4B9+v0rkoFYKCW5HIPt7V9iP8AsWftc3GlNHafDfXt0mMq8EcRABz/AByg4zXhHxE+DHxe+EVxBbfFLwzqXh8znbC17CUilYDJVJQWjZgOSA2etRGLTuz/ACy54bRZ+vP/AAQR/akh/Z//AG9dH8HeKrtbTw58S7c+Gbt5D+6W8lcSaZI390i5Hk7ugEx9TX9iP/BTH4weP/2Z/wBkjXvit8Mp1stds7ywtVkKhpY4bq4EMzRqc4kUMAGwduc1/ml+H9b1Tw7qVtrenTPb3FlPHcRSRnDrJA4kRwcjBVlBXHcCv3MufD37cH7RGo6f8Qfjb8WftdjeJFepbhJLnzYZlEgSVZCiDepGeSAenQGvAzbAqdWEnZR6nRTk7aanwB8eNUsZ/GUV/YDYJoBJMDEIz5rsS2VX5evUjqa+pf8AglADqn/BRn4H2ABbd4105yoOPljLSf8AstfNH7SvheXw34+ntYHaaAZ8qTG3KLIyfThgeRX1d/wRotZLz/gqN8DLB23geKYXB7/u7a4b+nNfeZjKKoNx2PkqcXazWp/p7eJeNNOfvYzX4c/8FC5hH8PtVIwcQydeh4I559K/cXxSf+JWVHp/Svwf/wCCj8pX4datsYqfKf5h29xX4FhVeul5n2k7cjufxsftdhh8O9MtF73gJHsIX/z9K/K7U4T58kYP3WH06dx6Yr9S/wBrmaI+HdHgl+613ISAcYHksMH8zX5ca7AqXswTHY8dOmOK/ecvTVNNny2zsYJl8xNp5HOPp0rHcbZyoA44AFWPOBVUPIJ578dKyzPvlZ2BOeoB4PNa1G9yrHY6ZMQqjbjnBPtW5HcPNdBY/m7nnsOOfWuUs3z+7kzlRwPb61uaTHJJIGIOAc88ZrsovRHNVPf/AAnq8ll4O8RacF8t9WsxG8vBAhibeyBeeSxU5HTHPFfcHhn9ujxdoGgnQ9M8NaU1oNPjsYdxkZ4XjQLFOjE8MhUEoQVYEg9iPjeL4Z+JdN8FWXiDUrR7f/hIzDDosEg/fah9okALQxjLBFC53MADkYzmvo23/Yq+L+mWIv8AxW+laBbpktLfXybVUdT+7DdP8K8fPqdCooqq9j1Mq54xbiO1f9rL47a6GVfED28bnO21iihxj0IXcPz/ADrynXviJ448VOp8QaxeXpU5zNO7cjtjOMc1VvPBfgjS5XRPEkd7IhIzZ2kpRiOweZ4/zwR35rLksfAyggzahM64BwYYgec8E7z+leRDC0o6KJ3yryb+Iy0kAc+VhS3JPrjPUfnVYRW5fzWRT1w3GPw9BUt7a2+R9m3xxnPyuwY49CQAD+VZc1oirtjlDcZAXjbj2966oUYpaIzdR7MmnktdpePDZ7/Q19x/s2+Nmi+H0NpCA76RqUqPEeFaG4AlCt3w2XFfCkNujo8TrghScZ4J75P0r3v9nvWFsta1XQ3Yhbu0Fwq991s3LEeyOefzrHGUk4DpP3j658R6UulX+vaPCoktbiCO9tHGSZITIAoyMgkZII9VNfPGpySxTtasfKYNkEA4IXsMcc19S+HYoPG2kHQnf97ZxyqjAdRL95Sevytsdee7etfM/iSN96zS53RSMki+jr1GO1eVTeh2rQ4FdYmsbvyXYhXblTzjOM1k6zFZS4mgbjnHB6+laut6efKW7VgUIz9DngnnvmsCNjKGGAdsefQ/UZrVb3BM5mK8igk+x3DELuyoPIVvQ+uexrKu7t1uHJbD4OMnp/n1q7rFkJ3W7+TKkYCnnHXFcXrbyErdIWMgJX2HvXVSWljKTszgvEVxcXB2M2Tndz1Oepqjp0ZWUSSAqQwPHoOtWNRuIWUFBucnDAfpVeQH7HNcAjKROwPXOFOBjvmuuC6HNLQ8P3CSZpRnDOx3HjOSee9ez/D6yja3e6mkG1WUAEgHoTkc5PTFeQWsTecIwCcdh059vav3d/4JzfCewh+DF3451G0tpLjVNUZbbz445GSG1RUDqzqxUF2b7p5xz0rixeKVGLmb0KTqOx+eOh+G9f16ZY9F065vZH+UCGF5M/ioPvXuOg/sxfHPxDClxZ+Gp4YWbYGujHbD/wAiuD+lfurpWl6tMrTTSeWpIBEbRqxPQZTA4A6+9cl4m8GeN7QB/Dt4zxDcQjrF823ph9uQxPQfdzzkV5Es+lJ6RselHK4r4mflxYf8E8Pi3rtov9s3Ol6Z5jAoxumkePaM5zEOCD0IOR+Vf0lfsV/8FGP2k/2WfhZpnwb/AGm9CsPi74W8PRJa2Wp6ITYa/DaKML5gmxa3pjHAJeKVhyS5r8p38XfEWyuzDfXU0MsZw0eyMlGH94bevp610Fl4z8ebzJJqsnz8/KkOAR0IUpgfhXm4+rVxEeWWxvSwtOm7pH9YPwP/AG//ANgX9pOSDTfhv8SbPQ9bmxjQ/FKnRtQ3N0VVutiSnPAMTuCehr7ZuvAPia0tlvFtzcQOMpLARLGR6grnIPqK/g28VeFrLx1E8XjOGG/WcFW+0wxSIxxgkrjAJGMkAE9+a3fhTqfx0+A8yyfs7fEzxZ4GRXLLDperStZD/Z+w3XnW20egQCvCqZa+jO6FV3P7gJrKW2fy7hGjwdpDAj+dRm32fMBnPFfzAeBf+CuP/BU/4dKtj4h8R+D/AIj2SYO3xDo7Wly6Y6Ncac6qSTwW8o4/SvqXwl/wX28WadB5Pxu/Zv8AtMpyDceEtdilGf8AZgu0hYfTefxrllgJouUrbH7uR71OfTj8q6vwzcGKdlJ5Yfyr8YPDv/Be/wD4J6avdR2Xjjwr8SPBdxM5jC3Whvex71BZlDWjzFsAE8A8DPSvcfCn/BZr/gkn4jaM2fxrs9IduVTWLK8sjyccmWEKPzqHQfY8+V3qfqRrN0sjMCea5TSNZvvD2sxa3ZZLJwQvBK55x2zXzXpH/BQD/gnx46xH4T+Ovge7c8bf7Wgjb8pGU16hpfxx/Z51IL/ZHxF8KXyH5v3OsWbEgfSU8VhPCylF6F0qjjK6PhT9oH/gjb+z/wDHP4z3H7TPwYtrGC8vhJLqXha6VU064vX+b7TDxthkc5LwOvlM53jac7v54/8AgqZ+xdpXhTU9Ii8Y+BIPDssbyQuRaGyeTjClJoAscgGOqsc+9f2WxeNPhVcSrqOjeLdKt7kD5ZrfUbXcADnBxIQwz2YEV8//ALZXx1+CWvfs7eI/Bfxc13w1rdi9o58q4urd9xAPzhC5KMvXfGdwxkYr6nhjjDG4FRw04c8PPdejPJzfhyhjJ+2UnGfls/kf5l/jn4A2lvcSxeEtTSSSNmAtrkjzAwPXzEzwO25Px5rxab4deNvD/mHVdMne0JBklt181CvdjsJOPqAea/af9oL/AIJOWuqC48efs0a2mZ8T/wBmarLmKRpDuIttQ5ODuBUTrggj95jmvym8aeC/2lf2bdUaz+Iena14XKMFjku1ZrVv7vkz/vIHHHBV+lfslPGUKvvctrnx3sMRTfKpqT89Dx+fwha3Fstxpk2CFLMqZK59FLencEBs8Vg2Ph671PUINKt4ft17dSxwQQxr+/lkdwkaIq/eZmIUA/1r0jXPjX4r8QQ+TrQsb8oQyztABJk9MshAPvnNdKdS8PaTo+hfEbTdKjttfmMt7CVnk8oSQTBEkaN2OUZuQB0KnnBrmxdalCSSe+x24eFaSbkvU/Tb9nD9k/Xf2G/229K8F/tGPp9vq+uaDNHpNta3i3oW6vAgaC5KqpilMW9ArjaXOFZsg1+31mYlttiW4j2DoqheR6dAeK/lI8D/ABkkPxt074zfGiO78TGwmSdLKO4Fvl4WDQxCTa5WGNxuKqMt/e5Jr9fD/wAFXPhY0SzJ4W1l5S2ZEaS1XBxztbec8+qjI7V+b57l9apUU0rn1mV1oQjytn6dBo40DxHYQcgD/H3qcXtrPHLFJNkgfvEBwefoc1+Ueof8FVPCfnj+yPAtyynIP2m/iUcjuiRNx+I9jXG3n/BUDVYbtZdI8MJbxsmZi980iCTP/LJo4A4Qrj74Yg55xivFWTYnrGx6n16jspH7CrJa3Gx4XkhZRtEilhtxjkqDtbI7jB65yaz59Rv9IgW7vU+0W6n57mNn2jPPzZ5Qn0bj3NflVZ/8FRlYgX/golCoIlh1Jsk98B4Oh+ua0Lr/AIKhWH2YPp/hO/SYjpJqEWz02grDkjrnI5rRZFiZW9wh42mnufpvN4lsJYQsBDRzDdyx4HbIJ4z61Xn1EI3nrKp3DAbcScfXJNfjPrH/AAUL8U3MwXQfC2n26L1+0zzTHHb5U8kD6DpXNaL+2j8dfG3izTPDuj3Om6P9uuUhDQWgIUMeSXnaTAAzziuuhw3WdtDlrZtSi9z75/bRsvhB49+Fl/4F8fSG81a2ha80e3s59t5DfFCsEpOSscTE4kMoClM9Ttr8RdD+FXxF8JeEIdE1WE3EkszzyS27+ZEA4GNp4ABAycdye9fceq/DrWpdaubLxVqi6rNdXn2nUZ42CFww3YPzDPBAIB2qeOcVp6/a6Z4j1+4u9By2nb0igAyDKI0VS4XHC7ug6gYBya/ScnydYWHLdtnx+Y5q60r20R8R2Ol6xo1xlVKmMHaAeAGxnHPevTNI1XZpvmTD5lZmOc4TgD8e5rV8S+MvgvomtSeHr2X7bqMQKGC1jmnl3cAKEQEE89+PevEPiB8ZvA2iodD0jTbqC5lAEshCgqCRwsYd8HHXOPpXuxXKjzLc+iN+z0SXxD8YR4yt4HuLPQ4bdiqqWP2lmZkO0ZIHy7gTxkV9JXninWZ49qwTh5P4wjDjqfUE49D+Nfnt4f8Aidrz65eXXgfUriza4jXzG2MpKxk7M5OO55BPcV6nZ/Gj4uqo+2albX2FwDcW3zH6vGyNXh42XNNyWx6lGLjFRZ9VvJJrFgbC9tRNbPztl6MRzkAHcCPUYPNc/qfiDwz4EgEF8sVisvCxxqFLMB15+YkD1r5e134lfFLXLWTTf7YSwglVVZLK38o7e43li/PfmvMb3wo93qQ1qe9uJZxhQ3mHKgdgAT17k5NcMoXN47n31pWu+FfEarm/jjXHG5trjHTng/l/+vrrO00WOVriTWUuZnI3OgkkmcL2A78dPzr4q8I+GPixeyQ3nhJtSvJMAIsERlJA5OBt2n/CveLLS/2rbtWuLPStUchtjMmmFzkYON23GfbHTisPaQTtJm8YTauti/8AGnUtc8M6Np0ml6g+nw3Urr9j48yQbd3nOeQGGApA6Z614Jpupan4s8R6bZa3M19K9xDbxNMxfZ5sqLhR0GSe3WvSrn4A/HzxHqMmr+JfDGv6jcOuzzJ7dyFUdlUYCj0AxXS/DT4Ra/ofxf8ACVj4n0S401LrWbOMJcYQsVnRioXcWzx6VftYPSLuTU5owP7cP+CefxB/4Q/xm3hq6umW0uk+RGJ5dTjoemV/lX7K+LLpJLF3T5lYfpX80Hwz1S602ZL+zYxSwuHQr1B3ZB/Gv3G+E/xXTx98P4TcOPtMce2QHsR1/OvmOIMt5KirQ2f5nDk2NvH2cuh+Ov8AwU01mC0s44HkCvhpB6DywWP14Br+KKO53Mt6jkiT5sMePXoa/sF/4Kr6vFYWV/JcPhY9PvHBGcriM46fXHvX8hsMmlIY0mgAAVVJxkAbR6ivqMsVsPBHdUldstxalY3LeXN8jA8bhx7c+/8AkVqrGpcqhBHAO336ZH8qqLbaXND5lvFGw68oAc9sjJ/DtV63ggChUVVDYPA712JGfKPU8fISAPz59qfGwOV3DjgeoznnHp2NXFCKRlclf85po8mSQxcCTGSByenoK05baszCEgHLfKclR2zn61cSDcwd8tnuOMc967HQ/hN8S/FHlv4a0PU70vyPItZnU8Z5O3b2znIr1jQ/2PP2kNYuknudDl02DIZ57+aOIIpOMlAzOSOuAua56uNowfvSS+ZvDCzlsj58RJGI3c+vr9MVYgs0uOEYF2PKnsvTHNfecH7CXiGCEDVvENhb+ZjDLHcSpnjPzgDoOoIz2rsdI/4J6TXM6f2v4xs8PncYbWR3PPG0NIo/P8q46mc4VfbOlZdX25T84k09o2+yIqhTkdBx3+ucD6CprezZYg4iGCcYIzk47/8A1q/V/Tf+CdXh9JBLd+KrmWJRgeXaIpxnoSZGFe4eDf2HPgXoYEur2t3rsucn7XOVi46Axw+WOOvfPQ1x1OI8Ml7t2aQyys3bY/Ffw14P8TeMdQXSvDGnz3tzIcCOGMuefpwv419leAv+CfHxT8RyRzeM7yz8PwltrRlmuLgDIyfLT5MkHgF+fav108K+AvBXw/gFl4M0m00qN8Ei2i8snHA+b7xPJ5J7109joml7f9IWR5SxYESsCOckdcH6EcV4mJ4nqy0pKx6FLJ19o//Q/MPxdcyX2sT6dpssiXWp2wVWZvnDSR5YseuWMbc9z+vhsel6rYWNxpqCUvZypCkZBEMkgILspGSzuWIwOcsAetfqN+zd+wL+0T8aIG8QfEHT08FaZIzJFd367r6e33H7sCHd90kBnKjPYiv2k+Af7FvwI/Z20yCPwdpn9o6lExkbUtSxPclz1ZcjbESOuwD61/PmUYepHS2h7mHwk4t+0P54PgJ/wSo/aG/aN1u78VfFC0uPBGiX0UMkF9eECXcgC+Wll/rXUooAdyiqQMbq/dn9mP8AYR+En7FN5YeO/g3oWn+LPGOnj55/FBLx3AZQjeT5YKWko/5ZSBH25IPBzUf7S3/BSv8AZj/Zynk8M3+rHxN4nGVTR9GP2qfzOQqyum5Y8sAD95h6V8MfAz9pP9rn9r79rb4f6Z4vvrXwB4OttdgvJ9GtQ0txdW9qDdOtw3OQVTbgkDJ+Zew+7wmBqNXSOlOnFcrsfeXx/wD21v2Yf2jfD+rfBGb7R8NPHemLc2t7od/HHDK06Z83ynJW2vEyDwGSUr0X1/ja/ad/ZyjsPH97Lb6fHCzHektkmxXQksGaI4HPoM9ODX9HH/BWD9mPwb8dfHb/ABpuNTsfDGvORaXP9rb1stSWHPlOGg3vFcqgwWCsjAAsARmvwd8Z/DT9rLWXfSvBOmSeLtIsVUN9mvIdQVJBlc+cH83axGQjAYNe5kWS4ek3iKK5ZPe2i+7Y/OanBOCw+Mli8DH2c5b2dl622/A/PK98BW+nW7SRX0irEDuE2GGP0P8AOvN9Nv4bS4h1BLdZ5IGEnlyncjYOdjL0Kt0I7g1+n3w/+G3xT8NeJTrfxZ8F6rHYeQ8Mg+yeesbkrhmVj93AIJGevSsnxL+z38C/ihfy/wDCFX66dqZkKsluREwc9VltZACMHsAD719Zh68o3jN3PXw+HqRVqjucRL4t8PeI/DFnd/Enxdb2ekSoskegeHY9oIIzslb5VVs8NuLHPet9IrzxJ4et7zV4z4C8AaVIs0UR5u724QfJtUjdLITyWwBz36jgLDQviX+zba3OlzWumSssjbNUjtFuZgrc7CHBMfIzync5OMV4v4l+Kj+M78an4i1afULoggSy5KoMchBwq59FFdUKupvGPVH6l/Cb9qXwNr+n21p4oZdN1iPCr9oZIreRgQBiVm2rvzu2t0yewyft7RvhH4t8aalb+Ktd1Z5NJmj86HT9L+dXjIGGkmQEHP3sjJ7A4rh/+CBfwl/Z4+LHxN8SeIfiPFGb/Qypi1S6t4LuK0t2iJC2ttcgxm4kdWBkO5lUYUc8/uZ8cvF+ifDXUotP+G8t/f8AzDMt/q8OlRBSeFW0t48sCp7KBXh5pjW6qpRjr36HXRp6N9D4Mtfg7rfw/wBHt7OXw/NoUVwBJE1xA8BmQ8hwZADIDng5Pr0pv2A6fZ+dcnzEiVyykjJABJB+uK92/aG+MOq6p8HZfG+r+Jv+EphtUS7TSrG8a+e2aGNv3CySKg8xIYnZcHbgEZzXyV8F/i38Ovjx4Mk8beAL86jZxOqXcbKVmt3YBlSZDnaSOQRlSOhPNc2GxU5Rae8dy5JLY+8tH+Nnhx/2XtB+HupF71ItKiumjfYbK3MyI7M4UtvKuzxbQob5MZABrwv4FaudY+Mel6F4T8deE/Bx1a1urVLrVNLjjsblJ0MciC5bf5EjIxWJsA+ZgA55ryC1+KXjXVtDsPhd4j+HXhySPSIJpdLv7myeC4u7K5uZMSGS1mgWaMlW+eQb9wYbj38s+Ifjrx98E/A0fj3wVp+haXqdpeQeUkGnpMsQdyhCmZ5CowTgqwbP8WeamnGMqc6d9XfUKVW8lc9o8YeCfEUHjDVNC+IVzcmBriV0SNjCl5GHKJKHGJDEQoAU7SeppWS0aJjHGsSY4VFCe3b+dcL4Y8ZeMviTc3ev+Orj7VqT7JZJV+QLvUsVwD0znByfTJrk/EvxB12LW/8AhBPAOlzatq4bFxNcLJBp9qD033LDDnGMrHk++aMNSkqSi9zoqqUJcsj0rUNf0DQrCTVNduI7KyhXDSyuFVM8D5u+fQc/rWnp82n6lbLdadhoXUFCRglWGQQDzgj1ryHw18Pri0v01vxbeSazq7IQshGy1hjOQ0cVvyAMH7zlnzzmvYStjaD5ZBHsA5JGOPT19MV0qNtBJ3Zbt47Z5hDO3l/K3PRc9cAdOR6irMdzYFfLUElSCA/XmsTVtc0fR9MOvarJHBaI4QzzOsabicBcscZJ6DrVtbK2uwsssqIm0Nu3Ad+PmyBx0pSi1uDV9jH+IXir4k6Po0Vr8JdLtLvULlyhmvphFDCAP9Y69XIzkBc5xjBzX1H/AME2/Dvw0+Fn7TWmfFf9ofX31vXbiGeztdZv08q00+6nUKhgiB2W8bZdBIcldwyVBNfKOseNfA+kXBh1DWbOJlO4+bMijjr/ABckdxXLv+0F8D9IKWuveI7byW4Jt0a5IGOf3SA5z0xmr9jJq9jOM11Z/aH451TSvh3o0fiXxZcx22nSkCK4Vt6SE8jYU3bsjnjtXxP4z/bZ8MaeWsvB2my3knO2a4PloCP9kZY/pX8qfxC/ba8Sjw5B8PPgB4q8S6hLLcCLSbG0EojN1KRHCq2twHDF2bYsca8k4yBzX0D4o/aL8cfsYXEPgX9uD4j6Z4p8dJbpPc+F/BeiwXUun+YMi31HVpZYrSO5UZEkcUb7WyMkYJ9rJsPh2n9ZTv8AgfN5nCqn+4aPV/8AgpV+1h4o8VWOl6V45tINX060V7xbEBY/KmkkCRSxMQ3zLsOdw5B4Ir8SPiv4U8I/EpNdJnmg08LNNJZZIlV2XzNyAEqASVOD1J9+fpf44/tt/sc/G3Ujd+KfAHjNyYo41FrrGn2oAjztYAQShW5J715Fof7Sf7E/hCRpPD3wo8VTOFPzT+KYtztnO53FozF2PU9McUsTlDlXdSjZLodeBxHJRjCpdvqfghqhmk0+AnI8pnUrjGPTryOp4r7X/Z9WCX4S6bExRZmudSXk7WYA7sJ6jGSc19SXXiH/AIJ63rz3s/wE1SeSeRpH+1eNL4guxLHIihXbyTXS+H/jd+yL4T0eDRfDH7PlmttBLJLGl14q1ecB5B8x42HJx0zx2r6rIZ/VavPU7WPMzeP1ilyR7nw9YeCPEXxq8Sf8Itoxa3srMK2oXTcxxRtwAo/jmkwdq+2ThRz9Hv4I8L+AfDUt1pUOLHSE2xiQZZ5mOBuPJLMeSeT07V71pX7Yvwc8OaUdE8LfALwnZW7yNMytqWsTF5G4LOftClm9yTxwMCoNU/bP+H2q2cem3nwI8A3EEbbvLn/tSUZH8WDd/MR7/hX1uHzvBxbnNNy9DwZ5ZiHaCdonwt9vury5lur1m3XLbUVvvEcYz6sfzrTvVi023FzcOqyDJcFhxnsCenpX1rJ+2N4bikD6V8D/AIX2mw/Kf7GuZio7YMt2ecVGf2z7qeMrJ8KPhiCx6Hw0kgH/AH8mYH/P47viuio6Jihkk+ZNtH5ka14mTVdUnja4XyUfd8zhd2OmBnoO3596zrnxBp0sRs/tMXzHLDzFx0xgnPQf55r9Ql/bb8bWiiLS/h98NLIchTF4O04kA9eXDHJ/Goh+3L8Y4gW0/Q/A9se/leENGXj0yYDXzU81c25TPXp4VRVkflLfa9pLTLDHd2+0HBzIn+PSrVhr9to97DrOl3ca3tnIk8DhwGEkTB0IwezAc1+rP/Df/wC0xbR7NPl8N2fOc23hbRUPTH/PrV3T/wBvz9qi6u3F94ztNHjSGR4mt9A0ol5FGVj+S1BXeeN3Re+a5qmJUk4s7aKcJKS3R97aN8QNI+K/gbS/G2kXSomqwwahDhwADIu6SJvYOWU+49K+Vvih4fj8QaHfaG8YuY53YFH3KQVY4b5OQPp/WvIIv+Cjv7bnkCG3+Id7bbeiwW1hGoHoNtsPxwKyr3/goh+3JJGWf4pa71wdr26EA/7sINfz3R8F3TrupCvZXulb8Nz95n40xnSUJ0NbWb5v+AfC3jj4fa9oOryCHSrpIz90RwSyjIJzghScGuDHhbxjOw+y6Fqsg7bLC6YE/hFX6Fz/ALen7a1ywMnxW8SqThvlvdmMemxBVCX9tv8AbMnIab4r+LHJ4OzVJkOP+Akf41+j0OE+WCU6jb9EfAYjjBSk3GnZep83fs5eAfiLF8cvDV+PDOtIkVzJlm028VRuhkU/MYgBnOOT1r9xfCngTxvdRrIugaozbRx9huevTn93X5b3f7Yv7X1wNk3xV8XEEbedYu//AIus0/tRftR3W4XPxM8WPkYbdrN7yPr5tfMcSeFcMxqRqOs1ZW2R9Pw74t1cupSoxoqSbvuz9RfGnwj+JVwG8rw1rTBhjEem3bgjn+7FXxl4z+BHxvIk/s7wD4ruZJRgtFpF6wJ6HAaCvnVv2iv2ipWDS/ELxQ2CcZ1m+zn/AL/VTk+O/wAe58m48eeJHfB5bV73Jz6/vuK48r8IaWHabrt/JHVmXjLXxKsqKXzZD4h/Zk/a11eZ47H4W+MpIxwM6JfHOPQ+UCM+hri5P2Lv2y5Z8N8JvGTMT8qro16cg/8AbP8APNdZP8ZfjM6kXHjXxC/r/wATa9PT/ttVCX4s/FmRtsnizXCvTH9qXnI79Zq+5o8KUqaspP8AA+FxHGFeo7yivxMg/sKftuS8f8Ke8ZsCTg/2NcjP4FRmuU8Y/sn/ALVXw60d9c8efDHxXo9jDkyXVzpN2IkUdSzLGwUepOAK6uX4g+P3yJNf1ckk8m/uyf1lrf8ACfxv+M/gHV4td8E+L9c026gO5Xg1G6Ukj1BkIYexBzWz4dgvtP8AA5/9Y6j+yvxPi5ryG4jBtJFdXztKnI44qfQrLztRLOQVRWJHX2wM9+a+4v2h4NF+Nfw7sP2kEsLbTfFdpqcWh+KvsUSwW+pG5heWx1QwIFjiunMUlvc+WAsrKkm0MTn5Os7W304tO7Y6kHnge9fPYzDOhP2bPosBiViKSnaxv/C/wM3jrxrb+HkV1teZrnHVYEPzZ6ctwo+ue1fZv7T8tzF8AtVudMHkTWr2bxBOCqxzIAFxjbgcZ9K2v2f/AIfQeGvhwni+7H+m69icZXGy3UkRqP8Ae5cn3Apfj5oeoeJvgv4g0fRoXurt7eFoYo+XdkniOB+GT+Fe3llDlhzPdnymeYv2tb2cXovzPhzw38VPCLabFpssj2G0sWiYu0Rkb7zE5IJJzywzyBW9c/EXwrDIY1u0I2kApzz+GcH64ry+x/Zx+Kt5b/abm3trLcTiOe4HmHHqq7sfTP4V5hr/AIY1zwhq40TXLcrO4/dlPnEmTj5CPvc8YxkHjFe5SqxSsjz/AKqn712fTFp4x0SR/OtJvMAbaMEbj9FPODnjit19SePHlKWB43ZwK4P4bfDC40cy+MPiFIdMit1JhhkXL/MMF5VGSoUN8qD5mOOnf3DTZv2dtNtCNW8Ra5qrBceVY6dHb7j2PmzyuAB3+Un0pyrtGFShbY4d9RMiqqjIPbIHNRNebl5U4HJwe/0711t94z+DkK58P+E76cDo1/qTZP8AwC3jjx9M1yz/ABA0c3Xk6foGnQSHDYYSzE46ZMkh49PWtINtGcadjCnnd7tbmULIq5WNS2ADj/0Kuks31PUIxHbW0kzcYESM5/8AHQeK0Lb4oeMoVKafDYWyoFAMNjAHOD1ZypYnPqa2pfi/8YLhCsmvahGrn7scvlAY6cR7QAOwolcmViKP4X/EzXmCWvh7UJAwI5t5FB98uFH61xniX4L+KNOlht9csbW0nuyRCZri3jwgODJJhzsQe/UnAya3LzxJ4q1n99rN/c3smQM3FxI4P4En+Vcva+Hbx72W8vdpc5WPb0CdfQck8mpUZPRlXV9DasfhRP4fnf7B45s9NyMBrS5u5lwP+uUeDgdga9w8HfEb4jfC7VLbUfDPxZ1O6khyUZNMWZFJG3g3bjt0wP514xZ6dOzIgnTLDKKMls59BXqHhj4PfFLxVatq3h/QNQvLaFgGngtZGhDntvICg46896zlRjbV2+YuZ9rk/iD9oz9ohvEE19oHiuS5Ny7STNe2NvHlj32RZAz6Cs1f2l/2qkA2a9ZuuerWceT+Xb0rfb4HfF+TxlF4GGlCG8SD7ZObhkRI4M4VnKltrO3CrjJ5IGAa+h/D37DnxCutlx4l1mysYmOdsEUk5AHOCSUH9B71EsRCkrOb+8lYRzWkF9x8zN+09+1iYhu1uxXpytkoPTv3rMm/aC/aovBiTxPDB3Pl2kY/Ikfj2r9ErD9hPwVYeXca/rt9qDNt3QRRrbj/AGvnG9sf5zXoGlfsx/C3SLmQWeiW13szzeGScr2wdxIJz6CuSec0mtJv72dH9lvZRR+M2tfHD9pC8vo9Pk8c3mJQSfLVI/kX0wOnpilsdG+O3xAcB9f8Ras82PktzKq+/KrjH+ea/bvw/wDAHwP4a1vUNd0Sys2u9TeMnNqo8lYlwscIxtROrHHJY5J4FezDw9eW8Eb24VjEgVAqME4xn5c+nTjrXBLNY9NTqpZe0rbH4M6b+w18avFqC+1Dw7qksTkt52o3AiX34lcEn8Mgdq9c8M/8E0/H9yyy3EemaeATktKbhuOx2Ljp755r9k4dJla4dNTiE+MMWO5h14XqAPU/lXnnjP4m614d8c6D4D8JWsLz6vO/nNMjN5NnapumlADAZHCoWyCxHBFcss1mvhSOmGDjs2z4f0P/AIJnTRbDqPiCCFMj5ba1yh/vZLMDkHjGK928Nf8ABOr4U6fFG/iC71G9ZRlkOyFdw6cIN2OvG7P86+pIfGHiDd5FvArNnOCpxwMH0HvxVxPEHihMO8qxjtlRjJPTP6VzVc0rtWTsb08JSWtjxt/2HP2f7S0Bj0FiQo/1txMVJ6FnG706gYrxdP2dfgve/F6XSrLQ4Tp+g2BnliV5fLlu7yTZCGG7BWONHcAnqw9K+25ZvGF/GyW12yK5wcAZx3HI4FVtG8AWumy30+njZcajIst2RyZZEXYnJ+7tXjAGO+Mk1jTzCstJSD6rB7I8qtf2evg/beF702fhTS1v47ad4CsOW8wxnYVBJ+bOMHrmvyCvvAPijxT4mk1Lwk9tcCWZUeCadIJ4jjBjkjl24ce3ev3wtdAeJg80khkZduGA457Zr5j+O/7L3wh8WaNqXxC1fTZW1jRrGe5trmKVoXaWBTIhlEePNOQBls8cdKcMZK/vMv2Fkfijqnh+6u55106Ng9iXSUBgNjREhgNx4IIOee3vXyB4k+zPdNDbvIZckneT35GQWP8AWvuPXbzwR4g8PXniG2vrjS7+9bzJUCCaOV2GWdsMrLuPZeBXxb4k060F19oTUo7t1yAFhdTx3OTjn2Ne3hKnMjmlpofoN+wd+2J4T/Zt8HX3gvxDoJv7XUtQN3cXtsUFwrKqxgMsnyuqL9wZHJPrX6e2n7fv7MHiPTbqylvLjSZCPlN1aE+YCO3lFiCDwfTqK/m00BMuYXPETZ54AJ557fjXptjpr3EhjiIYn+FTuIPpxk8isa+TU6j5+ZplrGOC5bHsupyN8U/2xtT13TrkajpIvp9Vt51B2tHHGqQqVYBgQ+xduO1f0b+AfgadF+EdjqXjGH7Vc36Wxhif5XV5D3wSCduMdq8x/wCCTX/BEf4sftS/ALV/2stCvYtPmi1j+y7DSbuIwvqFraxrLPLHcvxHm4dUUMm1lRiWBAB/fjXv2Af2oohpOlt4NmuEt5EMpjurR0UIAOD5wJGOnFcMqbc+dJuK0uezk7jLE0aLkotyV29Lao+SNU0lU8JoyrtSFovkI52k8DA7invrsup3Mdlef66O0RVJ+6ViyFb3Ow4P0r7B1r9l/wDaD0LQb6zuvDEUTSlSFubu3TaFzgDaz5LHHHFfnI3jewl1W3VopYJ4ZHhlSRceU8T+W4Y5425Neem6NJTkrNO/4/5H+idTiGGH4+wmYYKpGrTpqnCUoSUlZx5W3Z6LzPnn9sjxKnhTSG1s4VbfTLm6c5wdtuHcDPbnFfqL+xF8OP8AhVv7HXww8EOhjntfDllPcKQAftF6v2uYn33zHNfEfxd+AUn7TOo+GPgjp6zHUPEus2+lloAGYWbbpr/IOPlFrBI31x61+117oOn6aiWtlB9ntokCQqnRYkARFA9AoA/Cvr8NR9rUdSL6HlfT14jTzPA5Un8MHN/9vOy/BH4M/wDBUfxTJrnxw+HPwpikJg0PStS8TXUfYy3Ui2FqTjkEKkpX61+d0sUK/NeyCJGOFZiACTwAd1fob+2v+zv+1T4x/a18QfFL4c/Dy68U+H5dF0jS7K6tb+ygkxaeZLcZhuJUcDzZfTnbnOCK+p/gP8LdG+Dfwrsri98O20XjnVo/tGq3+oRRXV1YF/u2FnkyQwLGMebNHmSWTOHCAA+BxLmEME/aYpNR2Wm/ocngd4u5Bwrwbdy9riZzbdKLtLsrt6JJLf7jxX/glT4Gnj+F/j34kXUZjs/E/itvsW4YEkOmWkVo0qg4+Vpd4B77af8A8FR9Ma++FvgfwvodpPeXNx40sb5ltYnmaKDToLiaV3EYYqDuVFyMFmx1r3XUbXVJyc3EjL7NhfyHFYUejXkfKyOD3+Y889+a+aXiVgYw5FB/gfyVj8bjMRnss6qRV3U9pyq9vivb9Ln5Rfsrfs7eIfj38fbfxP8AFDR7jTfAngOePUTb6jC9sutayTutIVimVTJaWQHnSnBV5Nicg1+0nxr+NMnwv8JQ69pGi3vi/U7zULa0Wx0xfNlVJpQLi6mYcJHBFuc5OXfag65Hmz6HNMuZGZiOgYk/lmhdAb7v3RTwHijQw6tTp/j/AMAfiLmuY8T5pUzTHNJvRRV7Rj0S/rU9y8caX8P/ABr4X1nwNrl/bvp2t2V1ps+WBzDdRPCxwOfuvnHrX86Xw0/ZP+POneA9N0DxV4ejW5sIRZyedc2rLILdjFHKAZCB5kao3TPPPpX7eLoToMFuF/Wm/wDCODIcDNduN8Z41ElKktPNnV4aZ1mPC+JqYnBKM+ePK4yTcdHdOye58Zf8E/fg1q37P3if4k+KPiBY2mjf8JJPpcOmR2rxS77WygcyyMIMhC08h+VsE4zWN+218D/G/wC0h8afDeveH7m2/wCEZ0DQrm1/eX09pM2oXV0JGYJCN21YUUbiepIxX3YPDqg5YYp7eGUIwAOTzXDLxpfsfYKlHl+Z5NbC1q2cPOqkY87k5cjjeHpy328j8fPAP/BP6L/hamjah8Sri1m8JxXMWoa3ai5u7281SSyO6zsnkuOBab8PL83zKNgXvX7rwfHLQbaeK4SC4d1YPkIqjcDngZ46cV5SPC8aTAFRj+dWV8MxI20LzXJDxnxFFfuoRV/J/wCZlxLk9bNsQq+ItFJWUYpRjFeSW13qz8z5f2RY49Y8QrpOsxWuk6lrl9qVha/ZndrW3u5zcLA53qGZHZuR8pzXpvhD4AN4Y/ZGv/2XbbWZBLqFhqVlJq8Vsqkf2nPJM8iwNIeVWTZgvz1zX3MfDEJ4C05PDUajKpwa8yHjDiYSlKkopvfT/gnuZ5iczzPL8NlmOq81Kh8Csk1bRXa30Py28A/sefE74a+FLTwb4C+NfjDSdJ08MttZ28Fh5UKsxcrGHjYgbmJwfWvpT45fCfS/j/4U0fwn4xuLyGPRNTttYilszEkktzbRtGvmbkYBW3sxCgcnjivrpfDIVQSM568VOvh2FGyqZzXDU8V8XJWuren/AA54VDhuVOrGvBtSi7pro07pn5tz/scfDS8jT7bJqsxXji5RB/47F2qSD9i74NQvulstQnOMAPfSgH/vgL+lfpKPDsZO11AJ6U8eHVKkFR6CvMl4mYl72+5H6bU454oqu88dP77fkfnhB+x78FYgMaHK3GP3l5cvnjn/AJaCtHwV+yT8Evh6sKeEfC0FmYGMiN5lxI4YnqGklJz/ACr9AP8AhG1IGEwe9C+H41wyqAe9YS8S8U1ZTt8l/kcc+Is/lONV42pzLZ870/E+O1+CHgM4X/hHrIgdmjzz+JNTR/BXwHb3C3UfhzTBKDuDG0iPTp1U819if2HHuC7Mfypg0MKeV4HNYf8AESMbt7RnFicyznEa18VUl6zl/mfLMPw30SE5j0y0HOcLbRDH/jtaa+C1LAxwRr2GI0H07V9KpokeBt69qU6MF42575rGXiPjOtR/eefWweKqLlqVZNf4n/mfO6+GdTQrsYjnA28AcegxzV630XUlyTLIWDf32H9a92/sdXGNuB0pn9kiEBVXOayfHeIkvjf3s5I5LJbSf3nhNx4YuJJSQzYPbJ61E3hGdkVZM/L2/wAa97GmqFI29eg/rUL6YsY3EZ964lxXVetx1MmctJu/qeDHwjbCMF1yR7V458cfgx4S+Jvwm8S+CPGMCzadd6ddFtwB8qSKFpI5kz9143UMrDB496+yriyC8qOGr5q/ao1o+Cv2a/iH4r3BDZeHNRKt0w0kLRLj33OK78uz2vOrFqT3PPxeT0ox1ifxARs8sSTNhvMUcgdMj2r98PBH7UHw5+Hvwx8P+Gby7TUbzStLtLUpbW7yEvFEqkMzFV3Kc5Oe3Ffghotw1rcRsQJNmAyt0O31r6p0mTWNfvYLDRLWW8u7gqscMCM8j7ugAXJz1r+lamHVRKMz8mqTcG2j6A/ah8baF8WdSsviNobsDfxzw3EUiohiliZMKFQkBSvzDgZOTzya+of+CGtmL3/grD8EgOiaxcTk/wDXLT7sjjp/Wvj6z+C/xAsta0G3+IGlXWlWGu38dqhugsbNtUtIdoJYbUzjIHNfoj/wQz8G33h//gsj8NfC+ojdJpdzrBLY2q4j0y4KSKPRlIP417la31DmWy0+4+ev/tDp9dz/AEePFIA0s9sDjmvwK/4KVTbPhzqgBwfKbpX77eLmxp7D1H5V/Pr/AMFMpPL+H+oEc5Rh69TjOO+K/EMvjetFo+qlFKDufx2ftaPJJpujW0fObiU+gyI+3vzX5h64G+1SsSSe5Jzwf61+nH7WLHfoxYc+ZPgH/dT/AANfmh4oWIahP3wQABnH055r99wS/cpnyLbczgVZWV416gYOeTiqrGNeE+UfmR/XpS/KGAUdO2ccfj2NQSJtwg4PPHU89qybuzs5UdDYOGUKvGeM9c+9dtpMLvEFHzEgjPTA9K4GwLSKEXjb7jGfYV6/4Q0KfXtSsvDkB8uTUJ4bRWx0aeQR7uM/d3fpXXB8sbs5qkW5pHpNn418Xa74gtvFk97PFNptulrp7K5VreCJRGix4PyfKOo9TV7U9X1C/lNzqd49zI+SXnlZmJPu7Hmv2x8Ofsc/s4+Hoo7ePw6uoSQKFM1/NM+/ZxvMYkCcn5sYx+FeueGfgn8FNO1C3s00bSdKtpFZBOtnGwimz+7aVm3OsfUOwyVzuHyg18PXzqk5X5bn01HA1ErH8/Wk6TrWt3Cro9hc3meR5EMkmfY7ARXqWkfAf4yeIVVNP0C6g3YIe62W6kdseayk/lX7s6z4Fl8PXMuj3Nu9vNbH95ErlQ24ZDJtwrKV5Urww5rm5NK06Mri0kAwqxu0jAqw65B4wRxjHHUHrnlnnz+zE1jlut2z8ntG/Yy+NWqQNf6hFZ2FjFOLdp5Z/NAkKhl+WEMQrg4RmwGZWAyRXq2i/sL2cDr/AMJh4jkYkAlbKBQnXp5kpJBI77OD61+jlk9/oc7XOmkR70aKTpIkkTDmORDw6EDkdjypDAGsy5sROzLahYoyQREuSBk9AWycDtkk1yPOqz8jVYOFj5X8OfshfA7SYFN9az6vcI+Q95OxHHby49iY9AQffNe423wv8B6Fog0fQtHsrKB4vJdooUSV127fnkA3v6nceTzXZ21osWWnfbIMgKc8475/rSGe2baOQAcbWbPOMYPtXM685PVm6oRS2PgXQmuNA8UHRSzq0U/lsrHGSvDA4I4PGKr/ABPt9O/4Si8ubSP5wivLxgurqMPz3ByD64zXQfEbSy3iQ6rZN0ZhKATn5Tgc+1c54w024v8AQ4tYeWSY2hMXU58pxlQSc9D0zxzXp05Pc5OTU8g/skXdq0cbeZC+SCe3OcV49rmmz2N+53EhQSMdcZ6DHPT2+lehW+p3emXhSGP5W+Yxk5XnqQAcZwOteg28XhXxPHHJCRDcKMFXxuUgfXPIz0yD7V0q9rha+jPnawsorlc7C0iEZTpnjqD/APXpfEmkpd2bWcEe07TyDg5/qa9Y1HRbDRpzNfhoY8EAkYU44wpHFcTqrWLW73DSfKQSuP7vbJrSE2rGModD5DuoXW6CgjeOpB5B/l+FQXE8kGm3qEjPkP8AN1xgVq63sh1NntWDoe/Qkjjv9KwdVu4orCZFPzyxso9twxXqwjdXOJtJnW/AT4I+Lvjj40g8J+E4isahZry8YEw2dtnBkfGSW7Ig5dsAcZNf0veA7PSPAXg7Tvhz4KaCwg0qGO3sFniEqBB98zY5UuxLs4zhieCK/KD/AIJy2M+i+CPEWq26bpb67tbRBvAIWJWkAK9QGaT5T0OCK/Ru58QpFNK01u/nIMtuYLsP+18vPvzXzOauTn7M9jAtJc539z8SPHWnX72FxBaR3aLlt1sHDIp/1isGwUY9GHY0p+M3jqSMRTrYsMfIv2cZzyD/ABcV5lq3xy8H6XoJ0XxD9ligDeZ+9nVHRyCn7pgu9QcgsmSjkDIyM14FJ+0l8JNOzHNq6XSZKsIo5Cc/w8hcH0GM8150MFJ/ZO2VdLdn09rmuax4uMMmorbpIvy7ooghxzgZ3HP06emK5uC0khiGyQMeVORjA68c/wD6q+UtQ/a4+HUUX2aytr26dTjhFiBXtgk8H39K5CT9r7T13vZaFOPmwpa5VSF9OFPOK645fUtaxk8VFatn3E63b4eXaHwcdcH64PerKy6hlUESkIMAAnA/XrX5/f8ADXWvXbNDYafbWbsfla5ZpgewG4bMHvyMVUn/AGhfjE/yxXVnaqOm22DY9MbmPXqa2jlNaWyMHjodGfplpcOn6lbxWscwt9Q6eTM2IpcdPLlJ+Vz/AHHwD2ftVeDzUu2sdQiMLhyJEdWQow6ZVuQa/M9vjb8Z5ihutbiwy53LaRcj34/P2roH/aN+OslnHZXuvwXflYeKWW1Rpok6eSrZOYh/cYHb1Uirjkla1mRLMYn6QQX89tIt7p8j288Um5ZIiUYN0yGBBU4PUfrTNbsLPxXePNr0VtI8qhJP3KbJCBgMyYK72/iIA3dSCTX52Wfx/wDjSqtI+p2UnHU2i5578MMkDAzj/wCvzepfFb4weIcveeImtkwcxW0SxAgf7hzn9feqjklS/QbzOmkfbXiX4PfAyNc+K9F0OGDBUefbW0Y+Xvllz9a+VfG2hfsUaRI0cHhbT9RuCXQ/2fEFAI/i3BlUZ7fp7/Nl3o+q3+ftl0bhmYcyhmYnpnlifz7VjmzngIDvwCQMDgjPX2P5110sjW8mcdbMn9lHaa1pP7P1zGs2geAYbcD/AFTT3t0u7GAxIidcnPHB/XiuJ8S+Avgdr99IdD8OSaWk+3ZE99cT+WQAG2PIw3bjnh1yAcc09YVcj9+ScfKCO5OcjnjnnimzaDFLH5VxeBcHJBU4Ofxr0aeXU09jlnjKltWfTH7Pn7QvxX/ZhYeHvD1w+veF8gHSr6Ri9uuMMLWdyxQE4PluCnHG3JNfrl8Pf22vgD8QtBGmX9wmnXMrBn0rUgiIxYYfzFn/AHUgOOPLZwfbNfgXpJayC213crOhGV8wYZCOwYHkf7Jz7VptebxtuNjxuSSp6fgMHFelSjyqyPIqw5nd7n7RfEfwr+wPNYS3fiTwj4O1CQqJHuWs7G1yzfNt+V4gcdCe9fkj+1Trv7PHiTwuPDfwdtdKtbi3mieJNOWAeWsbFTEnlln2YZicsV715fqVloU7gS6dZOw4BaKM+/8AdNYe6LT1Y22nwRggoCCoxxgdFyfpVu7Wpph1ya3Pn6DQbogNHG/BHOO/pwavwaHeo25laPuCw4/M+te0i/iLeXHH5TdBggc+vSrsM0bMrSAb1POSDzWCpm86tzxRLG9T55Vbrk49uce4q3b6XcJGPKU49R0617D9nWQ7I1yBwO9U7jTJFfLHYzZPJ656fhnvRyg3rc80jstRQZVWUegxk46delSQwXSkI+7f6EZ69OnrXoradKQoZ93oR+vXtVzStEt9T1uy0nVboWVpcXMUM9x1EMcjCNpef7ikt6cU0u44z0seFX3i/QrKVoJ5t7Jnd5S7sdcg89c+ldf4N127i1DTvFWmI32OK+8iRnwW3rE0vliIE7i6/Ln7qlhmuv8Ai1/wT6/ah+D95NdDw9N4n0OCZ1i1XRA13G8QOUeWGPM0RKEEhkwD0ZhzXf8A7CP7LEf7QnjbV7jxDqE2lWekxGMmJFadpjglCrghQoIBB+YHI4rrw9LnajDc5MVjKNODqVXovz6Hrmj+OfDwitzYwuMrtlhmK+agkT548oADsJO0gAcA4rrdJ+Hq6k7a14YvUv40+7bw3KxzgMAdqqzKwYjI29R2Jr0Hx5/wTr8ZeHtRlvfhfrsGoW0oUSWd+Gs5w4GDJHPEGQOvVTtGRkEGoPB/7AX7b9nN9p8Kanok8DgyBdSe0lcKOPmkaA5x7gete/8AV57WPm45rhbXc0vUp6t8GNNutIin8WR6tZRXDlJ7S7s7qeNghyUMkLiRR0Pyvg+hr47+LvwA+G9tocZ0/Sbnw/wXiWCMmeXa2ArLJlneTgg7sL3PWv2+8B/s/wD/AAUA0Ww2eIviR8M9CtIgzumpBPLZccrIsSRK4YZUg5BHGOa8a8Z/svXGrfCvxt8W9d1/wBr9v4EWCe/j8LNdQvJDdOyqiyTy3EEKgkuPlGQCARXn5tmFDAUPb458kLpXfeTsvvbPUyKhWx2I+r4Fc87N2XaKu/uR+GVpor2Ua6aj+b5ChdxBQ8DoVyQGXocE81dOkSZEnKpk5OefTHFbN0v2O7khUJ5eSY9knnKU/hIkAUNkYyQKniW+uSFt4HbIOVRSxx1zxnr1ry6ys7Hr0btXMM6e4YyK24Lng57fjU0Vj85ecH6jjqOmO2K9U0z4R/FbVLRNXfQ7m106TGby7/0e2G4kZaSXaoHHP6V7x4L+KfwK+FEBs/EPh6PxXqcB2ObZVWInOCftEoOcYyCqN7Hqa8+riEvg1Z2U6fR6HnHwI07xO/iWE+H5JVDMd5BYoAwPIxwGGOB1r9yfh34Ikn0SK81Ga4wYlDOshCsm0HL5+XnryeK/JPxD+2Z4qKQ/8Kq8O2XhUjl5ZCt5MAGDIFyiRgAD5tyvntgV4X43+NHxf+J7ynx3r17qUUjljamdo7YAnOxYEKxKozhRt4HHSvMrYCrXlfZHfRxMaUe5+mP7Sf7Sngj4b48MfC3UF1zX2lBlkWYXFjZopIKv5ZUPKeyh8L/Ee1fEPwCuP+E3/au8H+JtRtreO8l1eOeQW0KwozRKzn5V74GSSTXzal3LFH+6h4HVF7c44A45r6m/Y8tbu9/aJ8MKItpimmnLdQFSF84x0JJ6556V6+Fy+nRhZb9zzcZipVLuWx/S54RIi04Mn8WP5V9I/Cf4n6h4H1tY3cm2uOHBOB9a+afCjO+nxxMcEjNdHqM4ggG0kEeldlfDqceWZ8XRqOM9D5t/4Kr+LLfWvB+rXUMmY/7PYFR1y7BB0PAOeT6V/MXJpekoczR4BITIY9ex68+lf0b/ALRPgy4+OccXw7ub8aet4vlvdeWZWjWMmQ4QMobJUYye9Vvhr+yN8A/hTc2viHQrF7rU7N/Mju9QK3DBtu1sKwCKCSTjBIPQivDxWZUsJBU7NvsfcZfg6leKkj8c/hF+yB8TfibbJqGl2Y0mwmYL9q1F2iUqOCY4sGSQD/ZXGe9ffXg3/gnH8MtHIvPF+t32slCN8VsosoiRnvmSQj8RX6N3Oj2N1K1/bSleACjYYDA5Kseevb0rJXS5I4932sBAP7uf618ti8/xFT4HZH0eHymnFe9qz5ss/wBj79mfTzG1t4ZWTY4ZTcXE8vPqys+0n0yMV7LoPgXwd4TiEPhXSLHTdpO37PbxoQCfULnp37119vCu5ImuSduQTs4wDxjJz7VI8G8OiyI56/dK/oM/zryni6st5P7zuWGhHRIovd+IrhHt47h1IXAYKGC+2DkH05HHasC6XxXCdr3KSJIpQGKIK2T6qcgn0OTSajrGv+HT51zYpJGCpzFIc88ccfp6/WrWk+KtE1BS00hibcQoK+nr2zWa2uapWMvTdLtdRuRa3jDf1AA2kEd8devY1Onw90B7hXQ3FswYksjjg9iAQQMV0Fzb6Jq7opZlmTKo4YZUdDz9706Gl03TRbTMsepTseBhgrfTHrVt6AyxB4G0y1jyuoXkZJG75xyB3OB16dq2obO9WERC6mJJ3bjtypPcDH+e9S2sDRk5m3DOTuA3H1HGamWeSJjkcZz68E9M1k7go9StFbanDAyS3Duz5+dlXIz6YAFbETbJfNXcgyMAnP16Y/l+NVBqs0UrL9nKx8bW3A4PfIx0x6VfjuDIcMFKDnKHkAe3JoTZFr6n/9H7j/aZ/wCCl/7Nv7NjSeHrvUG8V+Kd3lx6NopW4lMvACSyKWWM5I4OW56V+Pnxh/an/bD/AGq7dYfGuqL8LPBt2rAaRp0gF7cKSMJPKWDDcpxyR0Pyc4PzV4P8F+BfhZdNF8O7Oa/vLldk+sXE0TSKPvBRuIJBPJ2qO2Sapa1a6rqlsY/EdymqmJgwjlW2UKWOPkC56evWvl8Dw9To2cndnqVMwb0gd94d8DaH4Da80TwLolxp0zhGj1a7iW5aV2OHIZn8wgAbsnarHI9M7Ws3ureAfBj/ABMtr9ovEWjxA2+o2ube4QmRFeSMqxxlScgDHJB4rz/VdQF3ObK+uFadw3mCIxqOMHC4BHPfP4V6f8Lvh+/xx8Z6N8GI7K81O/8AE10mmRRW7qH8q4TYSpKbdygFgxwBjJNew2oxb6I8+c9G2z5w8U+KfiV+0pqF1f8AinxstlNbbhGdS3uWidAG8vYQF5GAO574NeS6P4y+Kf7MF1H448K6vY6r56eTPbONvnQBgxDruL7lJyrAkjPGeQfsf41f8Ef/ANoT4ZauFto/FmsW0ErBrWKwVZWjXoolSQgFsAZ2YwSQM18r63/wTx/ahuldbP4U6vZQSPlHupGjWIH1eeUYwOATXg4fi7A1Wvq1TmT6JHyWF43wdfSgpSfo1997HoOgftceHv2m/G2leDPjJ4o/4Vppd7cxR3d9NGJrWGEnljKvzbsZC+YAoJy3GQfrjx1H8JP2i/GFp/wT4/4JraFZpoN5Ky67421BEnuLgRgrPcRzupcJgH9+MNLnZEqpyfj74e/8ETv2rviFo1rrE17ZaKlzNIkVupN9LhG2kMYXKZzk7d3AxnrX114K/wCCGX7Vfw9uBqPh3xlqGhXJiaFp7OFbctG4KSjcJwdrKcEEGvpHKna8Nj6qFRSV0cz4s/Zo+Gvjv42aP+xp+wXqmo+I9U0NTB4q8Q6pKL7S5J1wDsR8iMRMrb2iYBv9Wgc5evy8+O/ww8B+DvihrfgnxJodnff2Tdy6f/bvh2eSK0vHiO2SSFJNysA2QecZBANftt4D/wCCeP7TP7OXgPV/AvgD4g2Gkx6ykiX11ElvDfyQMojkiSZrlSilAACuCuTg5NfLnxF/4J16VoHg5ofFXxt8FeG7RysLW15dfarjYcDKQWbzkEDPWsI1lGV76FuN9T0n/gihdGw17xL4e+DEkOo3tnfQ6lJa39/aWU0qxQyLsj851jlLIz7QDkuoBGOa+qr7S/izrklvL4z8LTzPDjM9/d2kksIjJCKkjz8gDgbcewxX5/8A7K/7LmheD28bx/Af4gHxXe2lgr3d3Z2M1hFJZnbDNbxfbEPnB/NUghRjbwRwT+lLfsqa9qpi1CwsjJY2spEBeZYZPmCsAFzuBHT0GOOtYyrUvatQbv1/4BEuZK7enQt+M/Fnwv8AD/wOSfxTrGm6l4g0n7fJHo2hMzXcqoGW2F28StFFMN8ke1d2UbJXgk/ix+xzq3wl+Bvg+XxL4y1+CHxLqMhd4rZppVtrYgBINqDY0h6uSDjgDoa/VDxl/wAE4P2oPE/xTTW/hx4duL3TNXtRDJDpdzFI812wGPMQsHRdw5fB2kkllUmv509e+FA+HvjDVvDPihRHe6Nf3NjcJuDBJreYxuFYEhsOpAIJyPatctw9Jzm76sxdZbbn9FXwa/aB/Z78KXcnivxv400HU7oMUsUv7ozLb2THzI4hE4/dkOzlkxgH3zX0bc/8FIv+CYcVpNbfGPU9E1i2jX57fT9Jkv8AzhkfwrEEVgcclwM96/lC8SySQ2TeUPmOR2zXtn7CfgXRPGH7QUeu+JbN9Qs/CVvFq5tIUWSWWQ3cFqjJG+Vd4fN81VIOXVfSqhgIt8sQlhV8TZ+1P7Sfx4+G3g3QdG+Jvww+D+t+DfB/iS5m+yXmq3EVvfXzbFaNE00ySPaWiRhpIy/zsznJC7RXwxrX7d/iOZjHpGgooXkPd3LNgcAfKgUcD0NfXn7d+rWPj7wFq/haztdQdLa90qfTbjWZmvNSaXdMmopGN0ksUQeSMSrI2fMB2qF24/M7wj+zD8UvEVxBBo3h28eOY8NJEYYcHqTJJtUDrXs5fhaEE3V6dzSvVqXXJsd7c/tp/GWSQNaR6fZlyQoWBn24z1Z3P6/hXlfiL9rr43apK9pp2qGW4U/vPKjjWNCeu5lQHI7DJPINfUXhP/gnb8XtYu2bWpdO0uFgQnmzNOCR22xA9QeucD0r2Lw3/wAEz9V8xrfxZ4mtreNeVNnC0hJOeu/YB2wRmuudXBx+GxlGnXZ+XE/i/wAf+I9Rj1vxbrd5qV1EQYWlkP7nHA2IPlHBPOM1q3PiTV75vN1q/nnZjjEszuTjnGGJHvX7Z6B+wL+z54ctUOoLd66yYDG7nMaHscJEFwO4BY/Wqer+B/gZY358PfDjwZpV/qVqUidhEhitMfxTy/PucZ+4uXPfFKObUY6RgW8JPqz8VoLh7gp9ljMzSOEXahY5bgAYB5J4r7N8HfsWfF/xDD/aGtSWejk4+SR/PkPY5EfAPtuJr9NPBvw20HTlTUNXjinkhZhG/lJCiKzA7EROAoxgDrjvX0RpK6Hbx+Xp5ihKngKBkj056e1cdXOJ7U1YdHAK95s+Bfgt8Cbr9lm+179pi6upb7Uvh/4b1bW9O3QKkEWoR2pitZGyzlmikmWRRwAVB6ivwqllu764lv8AUp5Lq5uZHmnmlJZ5ppCWeRyTks7Esc8nNf07ftRXy6f+yL8W7mFnJbww8BzwB9ovLaPBz67jX8yEbxb3EHY8j/CvQyqo6i5pbnHjIqMrR2K/lhQQvTH+cUogwVCuQQeB6/8A6vWrjIrfITyORz1ApCmAfp/XvXucqPPuUhbrtIYkg8dunbpTGj3Ha5OfUcVczg88dT78VAMDjr6gdCTTUbEtlNo8Fl67eTnr/wDqo2II9uSHJyB+lWwuwccY4J6fpTXBbAXnAyaaEVBEFbJJKj9f8596k2ouW9yB9P6dKehABbBx1HbJ701eDnPAPB+nvUqCYRfVELqM7R9R3x6ULbRMu4Zyepz6VIQGGefofWm7C67RnH1/kafKrWKIdikZwSf9kmhkTngHHr/WnkEnHU+x/wAaDhePf9felyIq9yIxLvVowCMdcdu4qN4VIyAOR1PFTMyqcEcjPI4x7UjPyF98c1SRN3creXHlVOBjOMDGfwqzGkI+YjJPYjj61HlgB3wePSpUc7PL64yOe/8AnpUyiEHZ2ZWm8vBUDv8A5I9qcqc5Azjv161IvU55I47dhTRkthmyST09aXKPpYYVEg47Ejg+vtSlcIPTnHQ59acxHG7Jx0x16/yqHcCPmHU9OoqXHXQUu1xMuw3A4J/z+dKSG24ycZ4OM/lSNGeDnpnv396aeB8wzgcD2ql+IczZHLliQenXn27VFK5VGVudw4749xVocR7WyxXr/jVe5/dKWB6kDHA/rUvaxUJWZ68Jzbfsn+NpCC5Ov+GsADGNp1Bz9eB1r5f8IaFf/EHxZpfhHTUcyandR2hRPvYkYAnvwgyxPYA19J6jaSr+yR4hJYhrjxfoUQ9lis7+Rh/I13P/AATv8Ajxj8aLzxqVzbeE9PknJ4IW5uf3EGfcAyOPpnpXw2dw5sRGC3f+Z91lFVUsHKpLpd/gfbHjbSbPRYl0qyG23tY1gg/3IlCqeOnAzXgfjrUr/SfAOs6tpuwTQWhdPMJC53LnJHPTPTvX0f4/Ad5GUHB4OOo69K+ffEng7U/iD4V1XwFooEt5rNpLawozBQXKkjLHp93k17ko8qt2PjIScnzHwTqHxRZ2LXFyiYJ+UvlunYDJyfWuZk+KMAKNY2rXF0hJWaQDcCcHhmywzjtivYfDn7B/xW17xo3gy1+y27WkQlv7oSNNFZhz+7jk2LlppP4UXoAWYgdftvwB/wAEvNFZ0g8ZeLjuVR5q2FtggjqFeV8Yx0O0nPb14ljKUHeTPXjGclZI/JvV9a8TeKroNq8rPGp3CJBtRT9MnJHqavWltwu47QeASQPyzX9AGhf8E6/2aNDjE2pJfauqYyJr7ardMjZEqHk+h4/Wvc/D/wCzL+zF4PnjXRvCWkBsZzcJ9owDxz5zOCR6molnVJK8btlSwU2z+Z9olSEGJWnkZsIsal2ZicDhc9Tiu38PfCjxxNJ59nod/PI3zMUtJm4J9So4H5fnX9Sen/8ACA6Jb79Mi061RGChYIoUCd8/KoA/Ct4eI9A1Z/s/26MvhuVI79eR0+h4rJ8Q6+7H7xf2c1pc/nL0D9kr9oXxFaQ3tr4alt4XGVe6ljg3D1IZi2PTjJ9K9Z8P/wDBP74t6lOH8Q39np8IALiMS3RGcfLhQi7v+BV+8NrNpEe2IGNw/AOVAyPc+1eX/Fz4oW3w48NmSKSCa5uWWGxtQdzz3MnESfKc7QeXI6KD+OMs+qvayL/s2CtfU/M3TP2E/h3psktp4j8SX91eWxxJBHHDb7CV3bW5kcEqQR0OPrXsXhr9lj9mjSZowdPm1u5QAstzPJIFBPUom1eOnf6V9L/D74X614Y0yxufHFjdedqO67N5dwvH9skdvnnUSBSyk8LxgKAo4Fe7Lb6dYqtjpqxRAKHk4AO7nuOSBnv+FctXMq018RrTwNOL2Pn/AMM6J8P/AAvKYPCXhWCwmbO1orNFDnpw5Uk4H0612Wr+JdTk06bS7bSZCigkJIxCu+M4GMdT16V6aWinhlijdWxkNt/+t61iSSRWmFmlUfLg5/MDuc/QZrhbb3NXFLRI+SfhV8PvEttFqPi/xxaZ1zXLppZ1RjIsMSEpbwRtn5kjXLZ/vMR0FfR1hp/2KOFUs3fGTkkbgw4HBOK6SPX7KyhElw+yXGxvkIbAzjP51n3XibSbGERSyjaRnAU5Xt17UpVHJ6jhFoyr9JpLjzzA67RuwSCGPpweuPrXlGrfFTw2vinT/AXmyRXur+d5IiTeq+Qm93k5JUYGM4xnivSdb8QQXGnN/ZLb5GUgAfwgD5ifUYzzXyx8DvD9v4x8S+KPjlPkJKx0HSEfta2rh7mcZwf382FXrwh9alQua3tY+m7HVIpRHCg3KV4cqAQf4u5yK2E1R4Q0jDfCwGAFwSM9hXIaZJb6dMIXXLOeuRgA/XvXc6RcaJaRtNcFZicLsYplPqN3H4f1rSxmUBFPdSOrWkqZ43EbRhlxzgnIFeWaV8MvEEXxNuvGlyjvGLIafBFIozGrOHdt4JJEhAOMcY59K9/s/EGmJB5bsm/J8tNysx6A/KD2zyelWP8AhKtJtL9PtTBiy/KBg5IPPIOM+lRzNChuctD4Uu5nd7fCSKdvLYyB6YqWbQEtJTDPeLAxXhmTqxPAHOAe+T6V2b6/4fivfOk8tGbkqZkDZOOo3Hr+lNbxH4LnnZby4i5wcbwQPbI6ms7tmi2Pnz4yePX+EHg5/Gd5qK3aWSrKtrGAWlJO1FB+b77nbzxnrXQy+INSt3Sdi8b7VYKxGUY4LKcAdM7e9cV8ak0nxfrXhjQrO3W5sE1JbrUH2oYlgtAZUV/UySBVUDJ6k4rcl1m3e5E4jzJIdzEnIyT39BzV+yskKEknY3JtevTNtuWmB4JIYZweoHcYrOm1S6zKtr5krOpXLMSefce1ZN1qtuf3UWVQk/O2M++Pw6VWk1WOygku1lCIFLM2CeFGSfarUUVd7nyj4y/Yr+E/jnUP7QNvc6MZGd5U0ycxLIznPKsHCDPI8vbyea4Cy/4J6/s76c/2jVNM1DVvmBLXeoTEHttKxFCfrX3paJrmq2dtq2lYeK4j85CFKs0Z5BKnBXI6Z/Gsm5n1l4DDGhy38WM5Hr789K09vNaJmUaaetjwDwn8A/gH8MI3l0PwFojunAkuYWuZCBznMruCe2cZH559+8GeMoNAmP2DRdLtIYoy4SCzjj2kDqqrjJx0zWc+kTpuXUmwBgjd8u32PpnnmvpL9kP4V6J8cP2mvA/wonuIHGparALmMuGle1tsz3AUDOf3aHk8c9axxEpuL1LpxjzK5/Yb+yR4avPgz+y94I8BapE0es/2OuqaiIYv9XLOPtEwK5xuMj+Uq5ySOOlfUOg+KNN8W+Hxq+nE7CSrKwKsrDqCp5B9q84+IfgLWvE3iRD59zP4fu7FrG90+1kWIkhiyybiykEZ2/KenFavww+H8vwz8AQ+Gp5zcSR9WYljtHCgk9Tjr2zwOBX3Ky3CUcqhL2l6umn5381+p+ZUs7zOvns6HsbYdJ+87bq3LZdnrqfPfxxiNxpVyBnJB5Ffza/Fo+FtL+LHiHw5PGsJKys/ygE+eiyI4P8AFknn0PFf0t/FyAy6bOq9fm/TpX89H7Qfgq18R/Fm60fVnMJXThq1qqAB5zaTqtxAkh4VzCSy54JGOlfMZpl/1nCSp3sf0d4S8fTyLEYmnGnzKtTcH3jrdSXmjQ/Zp+MXwv8Agb+054J+LfxluprTQdO0vULgXMVpLeMNQubeO3iUx26yOMo1xh9u3PBIzXvnx7/4KZfsJ+HvFMuoeHdW166069+c/Z/D+oNFDKx5jDNGg55YDt0r8urtrXxPf3zeF7qU6dBMWsmckyfZpfmRGzjmNwVP+c8rrHhrV7y3e0+0M6y8MjgkHHqT/P8AKvCyfEY6jHng79H120P9M8L9GfLPFLKcFxXiswnTqzpRg4pJpOF0+vXc+ztV/wCCn/7IM4e70ZvFNwY1LsiaHOjYHU/vWUfrXq+tyx6zbw6xb7hHdxrOocYYLKodQ3PBw3I7HivxP+IPw+8XeFtKl1JYxc2eAkjqzZjLcLvzjgk4yOnfFftyYVGj2cQG3y7eFCOmNsajFfGeKWeYmtRo0a6tZtn82+Nv0ZsLwD9XqUMU6zrcy1SVuWz6ep5hNZEEKelVPsKnkjFdhPbA9e9UBbndhucV+IyxB+EvDdjnTZKV5pPsJ+6tdI1r8gGMUJAyjpWX1lm8cNY502alhnikFr8wVea6FbNWIwee2KvR2KKd23k+tQsXbc0jSV9Dno9PjbAkzmpBYKDh+fWuqW2zyetPFsWO0jrWP1nzNlh7M5UaYqlZDVg6ejjgZxzXTLZkjDDr0FL9lCyKgzg0niX3KjQscr/ZyleBnHY1KLHjAXIz2rrltcgF+Kctr821B061DxRUKVjlksGVRuHU8e1P+xKvDL1NdT9kOOcn0xTvs524YZ+tYe3d7jVM5ddPjfDBe/X0p/2Ah8vyORXTi02r5oGfWpBbFwDjIxSeIZSpu1zkxZcbcE+lL9gXjf6V132VeOOMdKb9kI6Dio+s+ZcKd9zj2tAHIVcimCyj7j8PSuxayG3aDj0qubXBz2zWkcTcHTscmLLaQCucU02qE49a6NoXQ8D8aVLLaMNjJo9s2RKnc5VrZtwVBR9kXHH44romtlU7F5pRaoeAPaqVcXsdLs5V7RWOMVUktAVHqK6p7UL8pqlNbdgDWlOvcp0dDhby3IJ44r83P+Cp+vr4Z/YQ8dShtjaj9h09fcz3cbEf98oa/UC9h2DCjB96/FX/AILc+I00f9lLRPDG4B9a8SwDbnG5bS3llP1wzLxX23CUXVxtKC7o+ZzxclGTfZn8okaBZTtyeuO/Jr+lX9hTRBP+yt4Uuw9tGZEuwzuQr4W5lUL03Hpgelfzgw2kcbiUp5jbtqJ3kbjauB6nA461/Ud8Cvh+/wANvhH4a+H1xGDc6dYxpchMEm5kBkn7c/vHIH0r+qM1qP2aR+L0UmziP2iPCRudQ+H15HOs32bW5mZRncEW0d8k9Np28EHjvXuH/BHXQrK//wCCvHw31zYpurex17cQRnC6fOoDY7rnAPpXGfFTSY7fwlNrN1Pj+zSxCtkuplXYCOvA+6e/PSvVv+CGvn+Jf+Cq/hzWLkYa30XXWx/26qmfQdcf1r28LNLJZX/vHx2Y3/tPTsj+57xiQdOIz0Br+eb/AIKcyqPAd6kh4cbfzIr+hrxkVGnOuexr+dX/AIKgyqnge7BwclVH1LD8+a/Hsr1rRR9fXX7tn8eH7W99PBdaIJeeLg7e5PygH8ga/OjxHJJLeyMOC2wHP07f496/Qb9sR2fXtDgbIHkzknr1ZR/nHFfnxr+0Xjuowh+UAjAAUADA/Wv3zA/wlE+Vm/e0POzCCflbcp9eTVV9ijLjg8YyB071dKR8lc5PIJ5/lVWSLojZ6dSehrKcLM6Y6M2NKBJRcZBYfMOw4r7U/ZR8LTeLfj94d08RtJBYzPqEpUAhBaLvR36/J5mwHAzzwK+M/D5Hml8ZIbjuTjjj69q/fj9lD9m5Pgvo1v448VW08viLUoWW8t0JDxWc2xhBErcefGUDknG5sx8ryeTMMfClh3zbvQvCUHVrq3Q+wtKvr+WSW0kvFO0nlVyCT2GcHv3rf06w1OEtuvI/LydoZOSQOhPb8aqLouoQiK/0qWK7spo/Pgu4hmOeI8BwTyCDw6nlGBUjIrrNFiguJIpIJgHKjGOhYDk/UV+a1Z31R9hBWZ0mkyatfaEvhjxO0csNqpNjeKwdrXjP2aRSQXgfPyEcxE/LlTgQvod1goJYJNqkBtw4zwDgZwfQ+tPt9KurWUO8rTSuDwSeQAffsKo3jato+JI/LifaSrORgA8HgnGfr+Fcy3OhvuQ2PgnWVAkg8l4yMbmfaSD/AL3FXovh5fPGWeVImUHKbt2cHjaMdSPWsqDxF4htATHcgbUztIU4PXfjHGKXTvEGrFlkur3zSpyu5uVP97OeM/iPaqV+hn7OxtQ/DPxBqVhPqHlqILVxE5Y4YFwChKjJCtnAf7u4EVkz/B3W4iJjNCIt33vmyfUgdfb/AOtXsuh+KNSlWO4trqJLyGJkBwreZG3G2TJw6kY3A9evB5rV1LV7QRyX9koMUCCaa0YhngAIUuhHMkTN904ymdrHuV7dxJPxy8ZX0Wm+ML+0v48hZ5I2Q8gqGIx7HAz+NZb+GrO30zWbeKd52u7eG5s23YV4y+0j5uAYz8rAdD7Gsn9qsnwn8WdXnifyYruQTx7cFdsqhiOuAASR+Fdh8Bo9I+Lfhg+EJpRG8gmFu+cFJHCiVc/3cqrgA4JXg17+HeiOCp8Vj5YutNltNVRb2N1MYBXOB+fv/SsbX/DqT6gby0b52fO8EAq/fnGc/rXr+ppJpOqPoHiSFhPayyJJjkCSNtjDnkjI65qpbSeGrZ2NtFlmycBsDpwQOoOfevQitDOyTOR0V/EsNoLa7uheWwQ745Yw2c8fe9vofpXmfivUPCLCQX0M0MQyoa3XeCRzjBzlfYYr6EuW0dIlJY4xkBV6nuBXzV8TPiBpOnyy6VDBucKCylSdq9+nHvgGtaUbsxqysfOl/ovg2+1BrhfEKQRvkhJLWTepOeNobr9DU1z4b+G4s9lhqF9qt5wd/lLbwIByflO53PbqBXF3wS/ma6ViGbnnB798VPockttdbJSQrho2J6gNxn+v4V6lOFtjhmzv/hJ8SPGvgjXJ9T8LXctgl3bGArHhl2A7k3IwK5HOG68nHU16Fqvj7xf4hkDa5q11dkEAb5GIz2+XOMD0rwLwLPDprHTcszXJWFVJOQI8/MfVie9elWzS88EA5HTOMVbw8ZO7RCqSWiLIUGQuoA2jB6888/pSh/3gQN0Gcfh9aiWMAKHOcdR/+rtT1O5TLINrDj1znjj6VpGPRD1ZZgjluZktYlBf+HJADY4wOevoO9blrol/PIYpIwuQxx15H+c1zoLEDgkg9h6V1Wk629vDFFdjzFY7Vdfvr7Hsw/Ue9CWupnJvoObw5qKoBKUI54DZ3ewrb0vSvEVhL9mQxNbqc7WlBwO5XIz9R09K049RttoEp81cHawb3Pb2HapvtenGXETbgBwTwSfcVolbRGfMzUjl1IRbVQGPnGSO/HSpoby4DZAUEE8ZyPQ96pRX1nCC0DZG0nBPOf60PqEfko0RGCQWBwDkD1/pT5WKTLovZ1OFjHXJ2txjsMc1Dca1NAyRNAygnnBzgn3rMa7tDPulIBHOfQ+9Nk1KB1UKcgZxkH19f5USQGudVFwA5jb5TkEd/p6VRu724ny80Rz7duKzRepCWZPkH5cD1PrWhaa7HKfmGAeMkEkZ74HWpStoONjBuHnZSY8pgAEHv7ioBcXixuqISrAH6k9eueldPm2nYNIyqMZB5/nVItGOIGyV9M9veqSuF2c59qmUDylw/V/Q46fpU819eY8wAYB429M9/rWnwHDlQxz3HGfy4p/mQEAEg47Y9/yrSyT1M9zmJdWvrYl0QPj9f8KzhrVzIAhiP3snJz069K6O7ezd8LgFRggEdO3fOcVTtPC2q63cCHQrS4uHbACxxsckkADJAGSazdSK0YRg3sYx1SR9wij4JyB2x6Gkh1e7hcSyYkUYBQ9NoHY9vbr9DXr9r+zp8ZbqFbmHQZxGW2gloh82QApRnDZyewIHf1rsbD9kH4tXEbnVTZ2JQhSss29sH2iyM9jz69a5ni6WzZqqDfQ8PTxHaoFaEMAfXkgZ6HHB+tWW8SWiAtgjLcZH6ADNfVdh+xRrKyrb6vr8KAgsUtbd5WC9vvlRXqnhz9kLwPo8gXV5rzV5Bj72IV69AI/Xp1NcdTMqMdmdEMDU3sfAZ1vTV+TLFunCkDPYZ6VctJm1CQWljBLO7jISNC5I78DPHNfotb/s9fCG3YTyaLGqg5YSmRl+U+u714Neh6F8NvDfh5NnhzR0hMXylkiZpPm4HzYJB688ZNc886jb3UaRy5v4meQfs8eIv23PhzZWmofC60v77QxIn+iXi+fZj+IorMyyQEg4O1sAHO3PNf0YfsM/Ev8AZG8X3l3cftpfC0+G9fuiIYNSAS6jaM44N1YOlwhz1MsRGBy1fkV4LuvFmgTy6v4djuEjiZRdBY2kgw5wEnVgUO/GAG5Pbmvo7RvHXhHWrEQanBLoGoBgFZld7OYnONp5kgOeArb1/wBoV83mWY1Zx5YO3mmehhMrpqfNJX9T9of2hf8Agll+zR+1n8PL/Rv2XPilfeHruVllSazuY9Rjj8tj8sgV4blYnIw37zOOhPf+bH43f8EK/wDgqt8NfE8mjeG7K7+JGluvyX+gau7JImeklpdzwzxMO4KsuOjGv0H8K+Nvid8P/EFrrXhzUJ7Oe1Ilju4ny2Ooww+8vpncp7iv2J+An/BT7To7SDQ/2htLlmMCgLqlhD5xfHJMtuCHVmzy0RYH+4K8rCcT51g9I1eePnr/AME9GpkOW1d6aT8kj+QeL/gjz/wUpmX7FefBDxHLM6kFpIonB+rvKVH/AH1X138Ff+CZH/BQn4afsf8A7QHw08X/AAm1i2vPHWk2NrpNnm1DXE8Mspc58/Yu1XGSzDPvX9bviX/grT/wTn+HOlprHij4gjT7hYT5drLp+p+ey9doiFsdxHcjP1r8jP2n/wDg5I/YW0ENp/w8t/EniyfzBvmi0xrGBQe6teAO56YGwZ9a5OJs6xud4T6jio2jzRem94yUlv5rU9zhWnTynE/WsKtbNa7Wkmn+Z/Dx8Rvgj8Z/2a/FH/Crfjl4duvDPiCGITtZXhQM0LkhXQxs6EEg/dY88HFYGi+KvE+iXbXGjX1xYS42rJBK0Rx6fK38819oft0ftbeCv21fH0Hj7wjp2pw3Vq9wpbUERpvs8pLhC8OA2GAKgoNvIBI5PI+BP2H/ANoXxdZWuuvo66Xp9yiypPeSBD5bchhCu6XLA5C7c4547/pUcepQU6uje+p8ViMG1Uapq581a94g8V+KQJfFGo3eqEcj7XO84XtwrsV/IVUt47p23Z+bAxnnt+lfrx8K/wDgnT4Ni1qC9+KWu3WqQwhmmtLC1CBiQCimSR9+3IKttVWI6ba+hNX/AGNvgdp9w81j4RsbmBm+V1MrqpHZlZ1ZW9VYfnXFPOsPF2jqEcrrS3PwbE5tnCzBY84OGI9Pr3r0jwf4O8X+MLhbfwlpN1qUhON1tCzoM/3pMbFHuWxX7d2HwP8Ah94VUXGi+GNLtXtsfMlnCSBjrukVjkZwx7nua7tbLWbyYWIt3WJANkaJheechRxg+3Ss5cQq3uRNo5Y/tM/Mn4ffsX+N9duy/jrULXw/bJtVkz9puGz12JH+7G31L9a+9fhh+z18EPhRrWnax4SF1f62srIt5dzhyFKEOEijCou4E9ifeuxuNB1YuUjtxuYZVRj1xjHUY78jiuk8OwaomoaXY36GOOzkLRrIgUq7g5II5wwyeCR+Nc+GzGrWrR5np2FjcDThQlprY+1PCwZLSJCcjb0Haresu/2Yg8t296TQld7ZFTOFHWk1/MdrvzwOBn1z3r7i5+Y042aPnf7Rff8ACexnTUieVI5JAJQShGArA4789RXp89xpM2nrd3cRtLgjBh3Fl9cq3HfjBANef+G7EXnxFv7kn93aWDZIG4LvkUHPtx17V6Iml3NyX5UR5IG7JDD2r814jnfEtH63kELYdHI2N9czyDdMpVjk5wRjpwRXUvZQKUdTnfwMd/XGagbw7KwWOGMIOhKgAY/z2oWzvtOH2eM5G47RkkAfl0rwlY9q2optbeHLSlhuPcc/oSKtQ6VEI0uwJTHk52DcB2+bByB3HaoY4bm5ZmQFUC8HB5PoBU9reXNkmy0zGyN34PIOfc5oikKSZZhs7aIf6JK0y87mI6HPTn6fnXK+I/Buh6zbl5ogkxycqxU7iOScf/qrurKCAhVuYzblf+WiDLsOuSDwfx596r6gkTXGxWWVF+7KFKvgn+JWJG76EitI2Ql3PAT4W8d6XdRXGiiC+jB2NFK+wqO/zccEdTg+wOa24l8c5Kvou0DOCt3ESMcDHQEdMHNerRR6dqFwH0y8LojZc8gYHYcCp1sJ2l82N1kTJzg9QaOdJ7FNI8dtb/4rWspc6ASijDZuoWOScc/NkDHcZ4FXdO1nxbO+690xjLn7m5VyB/wLlq9kW1JJ/h65+n0ptq8F2hggIxGBuqOo010PJ9W8XXuiIkmvWEsMTKCXCFgpbjDFNyjB4/WqFt4906V/LiOWyQo5HOM8MOvSvZ57a5ls2jnhZoySoXnBB4rz3xF8MdMkQfY7RraV8kSQnbye7DofpihW6oiUrH//0vzgi8iOEXmlSRxR7OGEqMyhsrhlCdfUY4rSv9Q1e6eBNOj2IjBl2fNIpXoSVTjOc1oadbvBkeL5HtrVY2mASUb3AGOB/EQSDgVu+Gta1fxNrMXhD4bafc6heSK5835ggjjGWkZ2wqgLyAx5OAAelcj3NEU9I8KXlgw1XxFc+RbykqJJpGZi2M544AH516r8P/G3xA0HxPYeIvgFJNb67o1yl1a6s42Q29zHyH3uCrgY5X5sjII5xW54N/ZvuZJItR+LOqjVpEcEQLKFgWSPBVHUYLHg7h8oPp6/REmlw2Kx2NgUjjToigKi+wUcflTaLgtbn6Iw/wDBVf8AahvfCFvp/wATD4e1PUxEqz3lnZzwI5PBZYhMf5j1AFfG3xV/ab/aQ8c6bLa+ANY0PSLq5crvudMWZI0Ixkb2kZmHUDjmvL49PikO+YBlJJIB/nUq6Lp3MMshjiIHyggkZ9fxrzXltFS5ram1SKbTZzkSfFi3sxY6v491+5d5DJK9pP8A2fC0j43OsFrtC545Uk4rJ1H4YabrLeZrtxf6k+0KGvNQvJsjns82AD3r02z0fTrKJYzOQyng52jAPGQTgjnFeXeLfEHiy51N/DXgeFbOLIEuqXWGEZYHP2eHOZCCMBnwoJzg1p7JJ2GmjzTxL4T+B3w7tI21nT7OO6nfyreDyBPcXDkcLFH8zP6bj8oPUipfB9jBd6ab+60KLQWDERQbYTKsY+6JRGMKx6lATt4Gc11fhbwt4V8DXM+valK13qdw26bUrtg90wf+FX42Rg/wLgZPOa2b7xX4PGnPf8SRQhnlLfIgAGRl2wvIyQc1EoWKbXRnzd8Yf2mPGv7NGv6afAUFrdjVrSVrlLrzASqyhQEdGBXplgcg8e9fO3i3/grZ8cobl59B0TRrUoSI3m+03DBRnG5TKqlvcYHtXEftZ+LtA8b69pureHt5s4rBkQtk8tIxPXbnoORkehNfm/r4HmuDnO7KMT61dCEW9TN0YtLmR+zn7Nv7Vn7en7eHxEX4P+IPHutaZ4L0+P7ZrNn4Rih065uLdm2JaRyxGOQGY5VnkmCJGGY5OAdr4gfsD/Ce68d674pW51Oz0ySe4uNO0uF1EdtEMmNHMm9nZcYIdiQ2ck9a8C/4JWfELTvB/i/xFpsOoS6VfqbfUVkt5UheS0ihmiuEJcNujV2jaTAyqMXBXGa/R7wx4k8OeMfBer6p4Rui+m2f2qOV9xnVZY0MksZmZmM4ySfN3ENnrXVKCirx0MlRgnZI/ng8VpO9i9wiOC4+QY7H1J68VhfB34w+I/gb8Q7bx5oMS3QjVoLy0lZkjuraQjzImYfcbIV43AOyRVbBwQf180n4F/s0fGDST4w0PwxfaXYyJCRaR6hMxTZCgkHy9AZNxUZzyBmulH7Lf7LHg02XjWPwfDLb21xG1wmpSTXKtFJmNQyyyMowzBueCBzXHSx7h8KuzSnSjJ8rZ8y/CL9qj40/tF/Gex07wNt0qO51CT7Sxja6sbcyLIVuLpySzTSA42ho0LBdqnHH7heHoNUt9MtdH1iRLqW2iCvOieW8r4G5ioyq8jhRnHNfLOjeCtDt/D8c1g9tpJ0uS3fT7WzhFvBOlvKWzGI8RszpuTBBO4DBz1961z4ueDfAOli/1KZFgmYmFWcNLIx/hRBl2c54AH1qMLmbxMOdq3keljcuVGzivd2ueoJcXkckcdvvynIK4A49K1mCahL/AKa/lMRjAryLwd4+1HxeFvv7F1CxjcExRTptlKZwHdcAJkYIGTkGu1uk8SgB4tMbJIKGWYBiO+QucH2710KDOVHUSaZA8Rtmdyu0ry2WIPft1rl9K+HvgzR7eGw0rfbRRFtiIdq/McngZz+JNY1/L43umFxbwJaxxuF35LFhjOO38uvesaS18UMN09wQJMgonygqe+eOateTIT7nqKW/hyyt0imkLRc4VmPPPIJ6k189eO/iX4dtvEEng3wRaXGua2SDFZW5ZPLznD3Ex+SCMEZBc5I6A5FaWp6F4h+zLHa3D2QdsDyztfOMcMQSDjuM84rlfBfgGP4b6Zew+HvNC3UjT3zzzEyTMcYd3P3mAGF9uBWtKJi5HHfHz4a+OvCH7CvxT+JvxI1ZrnUdYTRNFFpDvW1txLqEVwIoUY5ZsREvK/zMTxgcH8IdPVtzuO7bcjnHt+Ffux+2F8QL2X9gfxp4b1CQn7R4p8MvGrt8hBM+4KMZDAQ5PzEEdhyT+EenljGXX/V56+p9q+kyWEuVuXc8fFyvJo0N/G3BAPOcVEz5P4j+VPdiUAY8ZOPQVCw3KCG+X+faveZ5/L5CMfkO35sceg+tRdB14QcnH4U/czY3E/L+R9jUQBx79D74prYhvbsPwA2Tn068Ufexkf59aYSvOTtI6f0qMyjJA+YA9Pr2qb2KS6iSjdtMTFh+OPpUajau096kBccL09OOfwpDzz6dO3GO9DY4xugLRqQGbnPTAP40DaACM7Qffv1pBluBnnpx+PenE5w2cYNONhKNtxgP+1j6Y71GxyxHrjp7VI7EfKTn8PSohuVSeR69hjtSitQukiufmO7Hc8ds9KQBjgDJJ6ZHp+NTkYbHrg4Ht6e9JhQQoHT19au/QTfUaiYySuOx+v0pmAOSfp7/AF7VN97PXvj8PU1GQTy3Tj/IpLeyKS6kZUHO7r+PX0//AF0mctznP9fephjOX+6BgH9KYd68gcEgH2pIBrKHztyQB3A4P+FQhQ2RJk/SpcLuCy45/vU1XOdoUj055A6U0u40K+VUHPOO/JPP88VCuFQKjHaDyP8AD0qRmxxH25z2ppYnj27f1zUkcohBwBjn9OajmVDH84OM9e9PV488HrkcVHIYyAcEt29KiSL8j1HxDdGy/ZEmXvP43tV9/wB3pNwcZ/4HnNfpp/wT3+FreBP2Wz4/vI9l740vJdQ3MCD9lgzbwLg/wna7jsQwr8uPHNnNqn7LuhaFZf67U/HckQIz1XSI1HHsZfzr+mLWfB+leAfA2i+BNBTZY6JptvYQKc52QRhBnPc4JJ65NfNVKSli030X5tnpY7GuOCVN/af5WZ+cvj+EecyoeBk8/lXD/CNgPidopkbyvMulQv1KBgy7gPXnpXpfxJijNzJ5xOWXgjvg/wCc15b8Oi9t450m9Ub2jvItoPQktgfhzWuLvyuxx4R6xSP0B8CfDPRfA2lDSNLnuZ0llmnnmuJN88807bmldwQc4woAAAUDFdpJ4K0+ZNiTsABjLkdhw4I5z9awjeaoihUTyIzxgsrDOfY5XHNXbfWtaKGytIVYnK5B5z3JB6iviea59bydDndV8PWOkostzevuJIXOATxjdnr35rxTwJ4n1Px/quq6nAFg8PwzfZLWU5M11cQkiaUZHEK5CL3Zg3YVsfGbQvH/AIp0weGvDskkDX37ia/3DNrA7ASuELAlymVXaDzjoOa9U0/wJoWhaTZWOlJ9ltbGJIbeOFdpAXABz93J+8e+4nPWrctLIL6obo3gjSJoT/aOpTLI/VFjGzZj5RjGSRnrXa6b8P7VYJYkuW2svyZUFiSMZJ6enHapNIkGiSG61a3uJ8YAbryQcYGO/Q+lP1Dx/bwK6RZiUSBYk5zzgZYHp+XSso32NG7mnZfDjQnZbe7vJSCAONvBHXAIr7c8LftK+Fvhjd28Hwm8A+H9K+w2kNstxPard3TyIoD3DzyfvC0hGevB9c1+cWm/EzTNR8W3Pg+OV5b23tku7gIuRCkp2xhyDxJJglVwSQCeleup/bNnYpf3DyhnyFR41BAPGDz+OcVw4zLoV4qNX8zWhWlB6HdftA+OfG/7UHxL074hfErxJdrJpln9itrKx22tqIg5fDpGNznJzkv6DGK8fvfDWh6W8l60080gxkb2wf16Y4I6GrE9zqcEiII9zKpwQvv1BJOPU8Vzd62talGDco0u8nBUD5sHjPpXXhqMaVNUoLRGNWTcrnzf8Z/Ht/oGhQaV4DaUaprN0lhZJDKUfzZT88i53YEaZYsQQuM44qa3mtvD2nxaRaJPdLbBVW4uHMskjDjzJGJDO7NlicDk1o6d8GdZl+K0fj/VghgsbOSzsLZsZikmYCa4eTP3mQbVAGQC3WvX9Q+H8chTynVfm+Zh8/TpjpXTdPcxkn0PNPDMo1B5JdatWulmUDzXJZUIHfJweeD1P1rcs9JsrRp454N/mAtwNqjI67T1+hxXUDw7Z2toInujJJuJjWIDgDqGBPB/Gsya0Jljht22EZVtzDJUnJI9TjPXtU84zItpNJRnitIkQcKcrhiQOgAyAPpxVGLw7m6UXO6Te4AB4UD6ehrO8P8AjabxTppvrDR3trWS5kS1mn/5bwRttWYEcBZDkquTxg967K2vfEMkTJFaxNtyCjKy5x3B3D86tSZLlYhg8N6XDIl/PNtiUjgsMFSeCO/NbU9zp32SZdMto5QnAC8kDPBz3z1//VVxLK61W5DajFbxiNdryD5YlUDk8nAUe9fPfxA+P3w8+Gktxp9vqSapcBx8lkN5XGQQz52Dn0JrSlCU5csTGrNR1Mfwror+IfjprHjQErZeGNP/ALMtlHRb68IluGx/FshG3PYvivTbhobqdXuI3kKcKQSMfh/Svzusf2mPEXhjTrzSfAel2tslzdz3ksl67XM8k05BZywKKSMAKuMADHPfx3xN8Vfit4ru1l1nXLkozHMcLeTGueoCpj8MkmvXpZLWk9dDjlmVNdT9U7/WNCsIvO1K5gtsnb+/lVfyy3b2FcPP8UfhXpYZZ9fsI3PJ/fK569PkyR+NflBcWH2yQy3zvKzctuJJOeevNcd4mmtvD2j3F6qFZFHyhepJPygDrkmuuOR2s5M53mnZH6w6h+0n8G9MhITVWuTk/Jbwsx4922r+tcHqP7ZfgC0tz9hsL68bdna3lx59Dnc3FfmqvnuyJFlGVBlT83Trn6U1VdmXcd/fjp9PSuiGT018TZhPM59EffGoftrSsANN8PRnjgzzlj9MKo6V5P8AEH9sT4k6l4SvdM0u0sdO+0wvEWiiZ3beNu3LMcZz1HJNfLVxZTBdwxj0J6/WmnTDdMHl5C4bHUZU5BH0IzWv9mUY7IiWOqvS59SXH7UXxti0q30fTdbezgsrWG0jWBEXEcCKigvjcx45JPJOTXmuofGP4pak5lvfEWoOcYwJ2Uc8/wAJGa8pkeSIlS546jPTP86bLbtNtMRbGAfmPB4/Crjl9GO0UR9bqv7R1KeIdd1GTff3t1cZ7ySu3Tsck5r+qf8A4Ngf2fV8YftB+OP2j9Yg8y28H6RHpNi8gztvNVbfKyk91t4SpweBJiv5NrNrtGVYiw3ZwCfz/Ov9AP8A4NlbXQ9M/Yc1qBGH9q6h4iudRmJGGe2eOO3t2B/iXMEgHoc15ecuMFTgla7/AC1O/AtuTbeyZ/RHc6aCJHhDBnGMq5U5znIznBzXnnixPFa3BOnXM0QnMaiNkDRxhQQTuU55Jyx9gOldLrOt+ILa2nfTrJ5HiYBQELFhuIOBkZ4A796faXWqatosE2oQNDK8YZkIKsH7gqeRj6nNdlRzhD2jSavY8V+ynVdKLae/9M+L/iNJ8SoDHDepaz2jSuJ3BxJ5WCFZRtADEkFlycAADJJNfj1+03p8Ta1a38cnk3tu0kdu/cmQAOvuCvav1y/aB+NPw48ELLpN/qCXWpBGxZWh86bPo+0lY/T5jn2r8jNU8d+OfFWuXmp+IbWLSbC5lRbGBiZx5QYgSSlkXDnkkrjHQZAr5POuMsLhafI0nJ6WX5s+14XyCr7ZVJyagtbvf0Xc/NDwJd2snivV7OzVY4opArgnaqvcDzBtB/h3hgCOM9K9HYKsQM4UHoc45zXu3w2/Ym1X4lfE/wAR/EHS9Xgh0COL+z7pYiGH2uGUTJ5Q3E7kBH7ttp+Y9q+bL+z1C31SaAu+6OZ0KkHaMEg5Pt6V5XDOe0a2Jq4ek77M/wBhfoI8WwxOTYnJZSvKlLnV/wCWWjt6NfibEttY3sTadewiSGchJEblXUnBBHevu3WImgdAg/hAI9gMV8TaRasNQsTdnKvLEMAkZy4HfmvvPWbcSXDuMde1fFeMc/coL1/Q4PpxzXLl1Pzm/wAInn7xKwxjn1qsIAWEZGK3Zbdi/HWlW3bG3pivwKVTufwLFdWYLW/c0wWh/u49K6J4D5fTr3qqiEDd6d6xVR7mtmZUNqVcKB061oLbc7cVppEGIOOvNWVtCzgNWftjZQKMVojjJ6etSi1XJA5zW0tuFQBP1pwgUjLdRWMqtjRRRjfZQenJqZbV8/KMe5rVSHOMVbigzgqevBqXWHGBhC0/ibpTmtckMvFdELUMeeQaiFsoyv60vbDdMxo7T5Qx7UptVXA/St77OFHoBSLHlxnr2pe1YchjC2z7D0oFscDb0Na5jA2gmldfL+YDik6o0rGOLTd14I9ab5IPUfrWz5ahc/n61CYSD8xzmsJz6lcmhgywsjbSP8/jUJgAAY10Ih3sM9KPs6DBx7c1ftupKptnN/ZSWHH1qIxHJUD5e9dO0JAxUAg3Nz0HBx60KuPksc8toBxxSG2KLuxwa3vsr7trdKa0O0DjFJ1dTRQ0OYa2BUEdazLmJs8Hiusmgy3yDj0PasW4g2njPvW1KtYicG0cJfJtUk/TPpX85v8AwXe8RE2vww8ExyYG7VNRdR6/uYEP/oVf0a60VRGJzgfrX8pn/BaTWL7xn+1l4Y+H+hRNc3VnoNpbQwrnLXOoXMjIoHqcr0r9a8LqXPmVNvpd/cj4rjF8mEkj5P8A+CfnwH/4W38fYfFGrL/xJPByxajOSPlluyStnBnBH3x5rZ7J71/RZpulSXGkz210GfWNF33DzbiDdafI2FmCg4821lbyp9vVDHJjlq8N/Z3+CHhL9nf4W2Pw7toRHfRxiTU7qMD/AEu9HEkp5BI/hTP3VAAHXPq2oeKtV028stc0Z7aLUNPl8yDzckSK6+XNBKo5MM0ZZZMc8hhyor+gcfiXUnpsj8ip0lFWPFvj/d28fg9nRxvkkZGUseW2EqcMcEbu3TpX1F/wQD8D6jaft4ab4s1MYdvDesfKOgJ8gKw9QQeP1r5q/aAu/Blh4UuPEWlQtc6ZaXaSPaTMrSRwSAoAcZ3bGYDPcYr7l/4ILfEKx8cft2XGmWaxqbDwnqM4VOThri2j59CAcflX2OCrQ/sSonuuY+LzenL+0Y2Wmh/Xz42AFixHHBr+cD/gqNIw8HzqnUunHfk1/R/46O2xI68Gv5t/+Co8n/FNuAcKZV3E9MA8/p0r8myhXrwPqMQ/caP47v2v2jHjbQ7ZWyRYzEj0PnY/p2r4A8QyCKO7ffhYy2MA9sDGDX3x+2GFXx9psJyNunZB7/PNIWAx+FfA+vORA+5M5U8Hv9a/dcFU/do+TkvePNLe9WeXbt5Hrxx2xzU/2iASCJwVJPIPIP0qvHpkUxZmGx+OATx6f/qqa409FCbi2wAgFvmCk9RzWcnJnU7bH07+yX4L8PeMP2hPCmi+Kb60sdJW9Se4kvZVijlMHzx26liAzzSBI1Xvk1/UJd6HsjL6mMTuTI5Awcg4JxyBzxnrX8eVolqYfKSTazjgAkYYdCOhyDgiv6mfg98SD49+Enhjx0WluLjUNLt3nZ33FpEQJKx5wPnVj69iK+a4kw8nCM76HsZNUSlKJ63NpOirbCzClNoLr5a4AZuTxkLyep69+tZ9volv5wFkpbe33T0J6Hv1/rVS28YGRsmDcGJwXHG0f/W5rZ0fx74NuZb7R59V0aDVYLZru1tJbhMXcMCl7lAxf5LhFHmIn/LUBlHzDB+OmmtT6KDSN65tp7aJoriMxPCwQKTu35HOGGOlZ+q3fgpNGa68fSx2NkTgTzudqsOMgjn1HNfIvjT9vz4YaRZvaeGtNXV5UUiPYk0CBif4mJUgA9Vxmvz4+Lfx+8X/ABb1L7VqYis7cHCWkRcxDHRsOzZb37V24PK6lXpZHFWx0YaLVn6l+J/2o/2cLPTL23udSnv9YtJECC1twEvVYkGRC21EkjwBKnRgQ6jO4V8s+L/2xtIQk+DdAkkQt968mAOOOqRKe+R97pX53z6xdSRmObB7cjn+dQJrVyiKgOWAwW6ZI6Ej19a+jw+QUo2cnc8qpmtV6I+rtU/a6+KF0VTSYLHTgc5McPmH6hpGPOPavPtR/aS+N2os3leIZ4Fc5KW6xxcdBgquQO5AOM814cb19uXKnJ5BHX8Paq/9oSk7QkYzkdOf8fwr0YZdRjtE5JY2o1udz4o8feIPFHhyW01+4uNRvUctFJK29yGHKZY8AHJA969s/YV17WLzVdXku3dINOKoyMcbGlbAwOgPJwOnXOa+Wl1GRR5LLG2zkZB5zx2NfU/7NWv3U83iCO2McUsYsZwqAZPkyvgnuy5wpHQA1y4zBpRbia4XGSclGR9f/GLwZpN3eW3jyBTDHeAreqCMm4X5TOo/uSDBYDowJPWvA9X8KR3DPdaVKsqEgA8/w8Ecenavc/iHNPeWUcInaa1RppFDNkrHPtkVTnj5TuUdcAc14O2pQaVhIoJpMchF4yPqeMj61w07panoXOUu/D3iKFQbb525O5jjBBHrkdOvNcpdaXbakfsWs2A8zOFYpu3E/wC0OnTjJ54r0xPidbWLk/2e7HaT+8wxGD6A4wDWNrfxmjkRHWyyoO0KcKSO3qP0raMuqJlFHhR+Eei65fm5v2NtGF2uIsAnbxkcEDHQ8Y714D8QtP8ADWgQzTeDTLPDbkQNNK4YOznBZQAAVHQH156V6J49+JGq6/JLpL3MemwSMWdAGIYdgzLk4zyBjrXlN3NEdCnhdhIjRSDjkZwe38q9LDtuJw1UtjzbSJLuwvUvLd8MCPnPfHvmvoDw7dwalpCNIRJIBhsDHTgAj/HrXzJbMQQFcl+AQTnn0xXs/wAP5mEc0au2+Vslc4GAOPqSa7UluYyVj01IIhMpDeWRnkcfp0NWNsRRSUGNxxj+g/pUKKpIKrzweKsi4uFQwgBlPr7/AI0EJPoNg8tWITqRzx/+v+dWI5Y0IKt65HUf5NUlCxJmUHr169Tjk/5NNYAQC3RACrbzIMljyCAecYHsM00yYxsaym3c7ZYwWPfOPqMVbgm03+zby0ubPzLqYxC3l8wosIRiZP3YGHLjCjJwvJAzXPlYSdpckj36/h/k1c819oljccEjL5ycfWm1YbVtxFt5S5VeTjgHv2qYFljLrlsk8Ed8Y+lYy393FLsuIwrDkNyM+nfiuisb6W6UW7oiRsc7skngHHfH6ULR3HJ9iWI5mCn5go5yBkH/APVVwvKwDHouT8vt/PFacNjZyQAiRFYqRuPT8e//ANepI9BLshScPtyWYrjrjHft+tPlbI5dLmHJKYVDL/CfX1/GpkmJkWdHbdn/AD0zitCTTJsFLdg5bnLAjP0pp09EDF3GWxnAPP15/WjkZF11KH79gGOV7cfpmqZLKwZCdwPAHrmt5NHcgt9oY7hnLIRj8m/WorjTdXFqilhPCi7UJ3HaoP8ADk/KBzx0zWtxNXNzw5B4Xex/tjxKl5NaiQxMLOe1SUv2xHITIVx/Ft2+9fRHg/4lfsleE4beW98EalrE6Pvb7dcKI5iSFwwRsL+CnB6EivltNMswCylss3D9McdMYGCfStNYLS3xNECzqAQxznjnv6HpXPWoc61ZcaltT7+k/as+AqqV+Hvw8jtSy5Uv9mWRZMY27kVt6qejDafVRXIWf7WPxK1+7TQfCPh60zv2L9quWCEkgc8xjqeP1r441Ga61e+a+1eZ55nx5jsAWYqOMnpnpzUZbEBhOJEJwQ5yfp/nmuWGUU9+posZJ6PY/Q3Tbb9qrxZHLPd6xpOmB5PmeICWVAoGRxlQB6Zzk16p4Y+HfxV02S3vdW8f3t2BkFI44hCHPZVKk9znPPPFflTbXN5pswn0y5ntJkOd0crxsDgd1I6V61ofx++MWkOpXXZJ0HVLpVlU47ZwGB/GuLEZVUfwNHTSxtONuZH6vw3V7ZwJbvJv253MQNxOMZyAOv5e1XBcZtA6AhvvZ3gcKPTha+A/DP7Ynii1jW28Q+HbG/Y8pLDJLbsMeqkupz7Yr2HT/wBszwZNaRyato39lyRKfNjLtLC3+2rqQRnJO1hgdmOa8eeWV4PWJ6tPHU5dT6a0PxZ4j8I3i614fna1uJF2uflZXjOD5ciMCroSASpBBr3Twj8Q/Bvim6OneIPs/hq+dRtkyy6fM+fuHq1uzEg5O6Pr92vlrwL8bvhJ48kWDRtU03zCPuSSskgLZAASTBPcY57V7Tpttp1+Hli8iVMAINvIwO3OWGPSvMxNCytLc7I1E9j6glj1HRJjpl7H9nYkExtt2PgfKylSUcejAkCuniuxDE9xIe2OcZbPYdya8T8J6rq2hWI0rZDcaav3rSVWMQdhzJCc7on90I9Dmutt9ZluiEjZVwQqkgnkjnvXkOizRPU9AjvJUiYYCquQqgDAHpgf/qrStdSnaNdhUs+WYAAfd6/pXmFyNVMRiaYfMcOuGU8ds5q1Z6bPaTCO2u9jkBsMr7Rk/d+9n+lCom0Hqesf2jdyIvmSkKM8ZPGfXnjFY97LFewSNqEUM/mKQ7TRq+5TxghlI5rzDUJfFtt++sJUyfvplj3we/UdRmvPr/x1490Wd7W5tLW8QgtvjWbIA6l03blx1Pb3qfYu90dMZW6nqtro2hadbRJpVpb2kVt8kawRrF5cfTamBjbjoGBA7YrVm0pJLWScCO7AGSYxh0z18yM84H99SwPqK8b0zxudSTeZE2nBZM7kLd8c5xn1rsItTmuNlxAFBRvkILAgjkfxdqGn1Jur2OhNtboR9iYKON2wLyfcis+TQY7mXzJz5rDgPtAOT1GRWZM+pXd+l+DBbsg2O0O9Wkx0Eq7tpx/e4J4B6CrEms6zHEpmjTy92QVLZI7YBY8mm9GNIs2NjMimK5tggGcvwcKOhwevFCWlxuKRkBW9VHQ9/wAadHq92xI3gKx5BJ3EdAM5oGpSSt5qToyTgKqurFlIOOobp7fWouJxSLJSXyBFCkZVRjlVOfYdSK5TWm/4mWm2kSBInkdio+4WVeu3pnk8iu1hM7IkV08UeN370K7xyAdNwBzGe3cetchrERfxXpULqyFonkbj5SCV2mNgSpHUHHQ17GRq+KiePnWmGkz2nw8QsG1uo4H0FQ+IjmPDH7wP/wCutHRkBtd4yMcdKzfELP5Lx56Cv0tyaR+V8mqseF+E3C+KtUuTlyIY1+XGSS7H+QFeg/2hqSyEnfPz8vO3bgjHA4Ncx4LtoP7Q1C8uUDYZQ3YkYOAT6Adq7kazZI+23XYFOFXrgf59a/Mc7lfEyZ+t5Jph4jXv7yRRndnkOF4JHcms5b2bYUcnpjDZBz7VsyahFcXQ8mJU6fMO5Hcj9PeormR7q3kXTjGlwQFQyxMyA924YZ/GvJseo0VbS9NpkLgjqVYAgnHfPWtdNO0m+C3Fs/2e47KwLRse3I+ZfTuK8r1LVviPpEjRXFla3SsCyyW8Dn5Bnko0mVI77d315rU8NeL7PWbUbSryAEuChQgDqPvevHPPbrVxTSuS32Ouvo9R04iadGMbHa0gO6NcjselUxqUtm5ZdhP9/GQO2fr6V1FnrdvDYi3kkiKEcIVwo/U7vxFYZh0NbtJN+1Tn5EyFyBkeuPwIpWNEUf7V1KUlDKCBxlQOP89KnW9ugUEgJOeB0rL1JrK3ZFiXexGM5Jx3weajF0ISBGTtXGMEk/TqcetS46EyaWxueZqu51LEqDx6/mKgxcLMrLAFwCFf+IZ68j+R61mtq9/GiXEBDqjDcCv4dvXpnrTjratP5jyCMPIoCOBtT/dcfN19QaafYlvsd3p2tTQIBqC+ag/uYR1X8Thv0NXiBfgnTblZiW2+SuRKOM8qeeB6ZHvXNpEs0CMsZUPwJD91mB52tnb7EZ615N8Z7q80T4f397pSyRXKIcdMg8fdPJB9COnUdKtptpInn0P/0/i2PwT4X+G0cGufG/UjqE7Y+x2W15pJW3ZHkwj5mJIPUBev4+u6RdfFvx7aSWliW8B+Gn3KixlTq1xjqGxmO1Xn+Dc3GMjv12geHLDweJIrHRr65nu5hLPdajdiaVpioXcXO8gBflwuBx0r1fTvDeuTCNJLa2tpCu7asjytz33YA9se/WuRTNeVrc868I+AvCHgGxNt4etcK8gkmeV2laWU9ZJXkLNI59T0rvZNb02A7UUs2QPMA44ByPxqe+8JX+kyS6p4kvorOztUd2kAAQADO472xgd8+nFfM+oeLtR8XaidK+CyXmpwlhHNqlwht9ORs/MI22752HLYT5ePvdMlmy1fY97PiQKpTYyjtyMfU+lV5NeilXCoWYFQcdN2f8Olcn4P+E+vaJAp8X69Nrdxz87KIhyc4UL2/wB7J9+K7WXwF4bmt9lyW5yANxBGTwRz/Om0ti1K+hz+r+I40lzfyGFAT/rSo4A+tcRqPxB8H6amb3UEUEEoYsyuzDthc+veu9tPhJ4EtXM6aejPnO6QlhuHAPJP+FLfaD4Z0NXhjghRGTAEKDfk8HC8nJOenWocExy11PjG9+LUPiLxM0WjRPrcuSsdoCVhTggNcuoZYkyCSSSe2M11Y0fwBcyR3HxL1c6hc7t66dBHL9giK4CgIVBkIx/HweuK+lrfwnusZLXQLSHS0nI3MsSwswPcqoGWxz8/IrT8J/DrRvC8nmXil597OZpAGYjvx/LH9amTRKR+c/7XPgjxJ4s1Cx1zwzo9/eW8NuLWVbe0kbySrHyVdUBKb/M+XIAPAHNfmBq3gLxxqVwLTTND1K4lBwyw2s8ucY5G1Md8Gv6cov2hfBf7PHiC31fxBHPJbarPEjvbhQzyQOssXzMRlMqAxGcA8Cl+Giazb+HBrVx5sBvZHnWNdwUCY79uD6ZxXjQxc1XlTUdO50qC5U29T8HfgB/wTm/bK/aG8XRaH4A8ONoDC3mnk1HXrldHtY41Q+YC8h80h1Ozasbbt2G4NfuH+wT/AME+/GkPwmk+HGr+KotT0/ULyVtej09XSaztVjjihgt3k5xcplEcD5QrHAwK+rPhXr+k3niKPT76EMJleLDFeXZTwQTk9+K+6Pgd8Ir34BeMYV+J9rdaVoWrld8hDwedGj70+ZwCu5S0ecfLu6jrXqYOo5VoRqv3W7EtJ6RLv7Xf7EPw8/Zd/Y2Txb4d0u18PNJHKv2C3j3C23Qkxg/N+8kIUByTwx4J7/zweOvG1x4i0UeAtReOVZbeIzNGdgwxBXaAoBOODn1r+mf/AIKeeK/CPxS+Hdlq/wAOJbv+xXt00yWBxIkUUq8oqRt8o2pjLJlTxyeK/DPw1FYeJta1Dwz8U9Lt0uxa+bb3kKbFnjX92WRuqurEFh69O9ehHD0ViZvtsjgxTltE8P8AgFqGtfB8Q3GrRvcWbzxz+Qybmt5YHyk0ZyQpxyVPDDjrzX0dc2PwqT4nzfFT+y4Gj1TyYotQQl47V5iThAxxAk7tjoCHON2OK+cPgLqj3fwy8V/8LFv2j1XQdZW3jhbbtlsZg6bk7sEkjZWxnG4HuK0NQ8Wad4A1vW/hpqEkN/pttdR2M8ik4n0/USPJnRt2VMTMA3UI4B968LNKcqVX2y6vWx95kvFMZ5dLK8Suay9x9V5X/H/gH3j/AG9pW8W8URQfd5AABXjHXOBioz4m0u3nFvKnmHkZAyDkZzXkuifFjQbH4Vp4p8aTw+XaxtBdXcmF+e2cwtJkd5Cm4AZznjNfPC+OPiX8eNSWL4XRy+GvDSO0ja1cRlbq9iyBttImPyKVJzKw6jC13RSaufIXaPrEfFLwVdeJh4Ot7yOW+CljAmXZFA3ZkAHyAg8bsE8Y61rXOpafDKWNuZto4yf4R7VxHw0+D/g74d6XFpvhyJbVGYvPLJIZZ55D/HNKx3Ox49vQCvZbnTNNtYRNayJ56kZG5ct9QT0ptWHF30PMLnxBY3EZlewDSjmNSScEcBq5TXb+e+iZFiy7LyuMD8SeuPUV7HPdaYIZCMSSvgMcqD8vQAg/yrxrW49V86MyNGQXOcvjAPTOM5/rVweoTR8V/trXsUX7INxaRRGP7Z4z0eNXP8Rgsb6Zx9FyPzr8brFEWMhQTk8nPt0r9jf+ChRTTv2X/DOmpNG/27xxKzBT3ttJPT8Zfr0r8dbfbGu1MnnvkGvrcpVong4xasvHaW3c5PUdvwqKQEYznr/n2ojYnG/qP69qVgzqNoGO5PQY9M969e/c4G+5BjJJxnmlB539SeOfalznjGcZz9KXJDhsg57Hr/8AqoEhu3IaME89Mf1qv/snj+X5VYLDqv3QuPx9qgySMDJOOn+PemO3QAM8dQOSQKDyBkEAHHPPbIP/AOqjb/D1zyKZveMgjBx0FS9B36IVm29M7h09cYqPLEjJ3HqPSmoh2oGJOc9j06Ux1GQhbIBwPwpInVOwu9OCenSo8k/K3BOcCniLGAM/TOfxxTfKUg7P0PXjvQpdBtMcHUkJuyRz3/zinkqqjqSc/j7VRMaswRcnHqcd+enFKud/zZ56jP8AnmmmSovYujnIzkDjPocZ7+1QZ80AfyPB/wDrV1UOhxNpiXPlB2ZN2WOPlJ4x/Wpp/DdtIebnZMo6FSUz6EjP54rT2UuxrCByJcDr1/z1FV2lVAAeDkjrgHj+orsLrwV4hsPCUXjR/s89gWkSY20yTS2pQ9bmIYeJXHzI5BQjjcDxXxN8TficNczovhxt1tDJmSQDmQg4GO4UDnHc+1Y1Jcm4Rg27I+p45UeMBiArdOeCBTSS2duTg9ehPt9K+FdH8b+K9GX/AIlt7LEp/hJ3J9cNkfliul0/4kePLi+VI7192D1RSB3JIIxXOsSmbPCvofYcWNuwfX/9ft6U4kAfMRwcnPavEbL4i6vbRK84iuTkE5ypOR6qcD8uK0I/i/olsSuqWtzA5PQbJM/TkcDvxWiqp7mf1Znq5LAB2BweaqT3aMNqkk5wa4CP4n+Fbw4ineCPofNjYEg98jI69ea34bq3mhS8sJ1licnDRkMCe4zk/QiolJMI0WnqfXPh21S4+HPwv0oRtIb/AOIswCg4yFt9OQj8mI49a/pM+Juy7ily3Vnxj0JNfzlfCKBLyf4JaRO5/wCR41O5OeQojTTscfhyTX9G/jlUk07ziCc54HHJ5zXh02vrE/RfqaZxL/Z6S85fofmj8SoWW6uIvQnbkdeOv515P4DhMHiOyvGBxDfW+RnAOJEOCecenSvbviUAb2SJznAPzHjJ/pXhmgagNN0/UdV2+YbR1uQmQNwhKvjJ6dPyq8VFuNkY4CSurn3XrXiG0sdWlTTY9okmJDty2B344x17Vk33iy8lkNxJLyOGcDbwO5Cjt618F65+3VqMKyTaZ4c02EKWL+ezykrweowM84/ka8h0T9s/4167cyarfJp1vZOyraW6WqcIODKzfebcOAGOOM49fnaeT1Xsj6aeY0ujP1BhudSmdVt5mZW5cEnJBPZc9ATx2rutOHiW5WG0kuGliQjDSYBGOByQc855PNfkzeftS/HyRllTXbe2CLsxb2cCjbzgnKnn1P8AWuVm+P3xunQNdeLr5VYgnBReQCOAF4wD2rf+wa3dGKzSC0P3bnwy/YNRuSCFLgI2Mjpj6A14R8Rdb0nwPo95q7Hz5bfCRwod0080hxDEi92kYhR6dTX5DD4p/EC5VxqXiTUZ42X5S1w+R7dawLvxdreoyRXF1qFy0kZ8yNmldmBHAYZPBx0I5FaUsgmnrIznmsUtEfs38HPh7qPg2zlvtdvIrvWtTm+3ancDaoadwN0at1CQriKPJPC5H3q+iZtceZFtVlErdsOpII7dfTnmv504vFN+VMkeoXKf7QmcE47HnOOwFLN4qvx8k2oXDcE5MsjfU/e5P16VU8glf4hRzpXtyn9Czm5kREjn3qzBuQcADjt1BFSqt9IxFnbHaoPEYLFQvPOOmO9fzv6h481WzVrmG/vHfJb/AI+JOvbndx9K4nwt8W/iRZ3N9rEHiDUYFvWChI7iRQ6oSdzfNk5J4yen1rN5BNdTSOaxluj+k977ZJ5eyTAHPyH5vxp+l3IuPMWVmTcMhZFAHXBYE8+tfzwW3x4+K1lOjP4g1CRQeN8zMFPrznnHc5rubD9p34tW8kczaoboqx3C4jV+vAx6YHTrWTyOt0sW8zpM/ee6s9LjtRAyqQWwAAM7vTjqPUZrwv4z67deD/D1rp3h2FTqut30NhbySLtihDtma4kJIO2GIFs5Azgc1+Umr/tW/GLV4Dp8GpJYRE/MbWBIpPwk5bPrivKtY8X+JvEMzX+uardXjtgO087MSp7YJ9ugrWjw9VbvUaRz1M0hb3Ufrv4r+Mnwc+EmiQ2lrq0E1vaBY7e2spVuHIQfKPLRjtzjkMeM18weLf28r1rR7HwfooikkGVmvJA4j9cRrjPPPJ/CvhCO5topUYANz94DsOg9vrU0t9G7tHsBjPr1z07+9erRyClHWbuefVzSb2R3Pjj42/FX4jTOfFusTSxSKF8iH9zBtB6eWhCnpznNeTNqqS3Xlq6lgMlMjlemcDFSanfrDG0ZJyBxtH4HNcN4agS8+0a9nzGvG2xNjH7qMkLjPYnJNepRo06btFbHHKrKWrZ2slwuN0khC8fKpx/k1ONXtY5RCQSoPy5HX04rIkkRGCvyR1GOKo+b5bhgMKDwSc/nW1zNxudN/a/lTAbCM/8A6q4zXll1u8tIdmYYp1mkPT/VjKqD7titLeFwGGM8fl0qRcgYAHzdOfz4qG7h7Mga5aNiyZA6deWPeshbpoUMqghSe/8A9etRnDHnJ7j+VULht5CtnC9PQZpJq9mXGFiL7c8o+fknvjAIpLHUYru8lsoshoFUuf8AezgfXiqd7NHbjyZGGOOSR39utX/hzpd7q9lPqmnWs1yt9csY2hieTekXyKRtU5BbcO/NT7SN7FOHUvNZ7sr8w789TUkcZdSHVsnoAM8+leu6f8FvjBrhVtJ8MaiyseskJjT83IHSvQ9O/Ze/aKJUy+GGQHBDPNH8p6Dcd3y1jPE009WWqTtex80vbPbxtM8JAiDHJB42jPrj6V/Yp/wTz/as0/8AYw8I+HNWvdMeXTP7N0TTLp5JhDFDaXUe93xwnmmY5Uv1wQMBia/mri/ZO+NVzZsbyyt40wwZTKWPy9RhUOevbtX69+ObDX7b9nzwX4VuzPaW11olkmqXs6Zto5IWEQaTncVVwMn+A9fSvlOJ8TGapwhLr3PreDcsniMbGk43v/kf1q63/wAFPP2dpfC8+vfDd7jxHNB5QkiQC2WNpt2xZHlxzhSTsV8DHqK/M346/t1fHT4n6h/ZFjqTaLp8ytsstNyglVsACSXPmMfYEAn+GvxL8B+OvF2gaDZeJFsLO90LT/IsLu1tSzSyzpDt89Zf7rtsLEjgtj3r6P8Ah/B420+6g0rxesMtzcxrc2kkEuRH5j/NG6sAwcHGCOBzzXiOvVcf38r/AII/1f8AAjwM4Cw8IY+jD29Zq/7z3uV9Ultdb3tsdd8S/GN9r2nRfA6LWX8M6pdyrrd9qIi82SKzsw6tEyqUZUdsF2LqFIySSQD+ePij4w/GzxH8YBqX9rXmv+Gp77y5dM3iwEMypiGQqHJwAS0aISu0gMeST6t8UNa8AXPxv1jwb8PIdPOp2GnmfXb/AO2b4GKnesKRZKNJlV+XJ3uwYjAzXj9j4skv9Xbxz4XuYIfsd5bWFpaMZJTdTtFh5pFIbiMHJRjhjhVU45rC5bRTdXkT7abeh/A30kMco8X42hQgoQ5tov3Xotj23w58ZfiD4f8A2q7aP4Nwal4d8MQWkeq2UMrSXavqV3PGl0NQuCI12IiSLgr8mSqFlO4fVnjvUNO1DxjqOr6bB5UE9xJLGgbcFMh3MATyRuJx7GuS+GOhyDxXcv5t3LpQt47JjcSeTbPqMyB2d0UnesMTDbkA5boAeYvFLCbxBcwWW7y0fYSB9xgBu49AeK4cly6lQx0qtNatavv6n9P/ALPbEYnEcS4mKvyRou/b4lY0/Dt5bjxPYRXB3NNdw4yeeXGB+dfohqGnOQ0h7E59Otfnd8L9A+2/EDQrPACNqNvuyM/8tVJxn+tfr7rvhiS0kkgniIGTg9iD0/OvgPGKteVGL7M/XPp2YmNPG5bS/uzf4o+b5LEdCMZphtlXG3qK7PUtPEFwyqOnOKyPswJyc1+BVJWufw9RtZM5WRkRevPpTYrYHB9a17jTityJIxkH71SJasrKOSBxWPMbpXZThtAoJxmtGK23EH3q7Fa4URr0q/Hb7WHfHpWM59DojT6ozo7VDg9ac8CjBxwOtbKQA5OO/QVG9uGbLHt09a5vbdCuQx9oJwPzqcRYAwa0UtlXvjP60/ywM7Rx6UOpc0UexkAkA45xTVl2R+aRx3rSSJVByOKYkW6QxHGO/pS5yXBkFsvnR7s4HOKgjilf5WzkcfSt2K2uJBiKNmUcZA4rf0HSLW5EpuVd3U4CKDycV6OCwdSvJQpnLicRCkuaZ58P3a5bt6/4Un7wsAOh6Vt6jpFxC5hlQpnOMjBp0MCiMI45HFcdaLhLlkdMHGSTiZ8SHbyOOlJJDjGT19a2vKwu0dD1FQLEJTtbnB7dq5ZVDZRWxSjtlKig2nzYIyBW0lsuNoHPpTXj2dOOa55Vew4ruYf2cBeBzVP7KEIbPeuhKFhkYqDyi5DelXGpbQ0UTIEIxu6EVC8I8v5x+ArbaIE9KqPGSvHbtVe2YnDscxPCFbqefSsO8i2AkAtkV1txHhjnpXNX+5YySM1tSrdAdPueR+KpTBbsMg7Qea/kA/bp8etqH/BTS+1tG83+w9Y0WzTHODarANv/AH0xJr+vTxn8yiHp5jhfzOK/kC+HGhL8dP8AgpD4n8W3ird2Ola5qWtskgLK/wBmn8m2BHOVEhRsHghce1fu3g1CLxNSpL7MX+J+c+IM+XDxXdn7SajcWzXs7SzEPFIeWO5s+ufT0Fc/LrelwycusjgDCrwSWHA9jUkjXfmshtonaTJyqZ3ZPzFh3/pVN1/fNPfWEShcg7kA6Dg/l046V+1xV9T8p9Dg/ihpknif4e6po2mbEuriHYm7AGC6kk887RzjrkYr7z/4NzPhXp3gn9tnxXe26iedPCEyNcymQ3D7ry2yCpxHGnGQqjPqTXwN4p0x/iTox8C6Bfwx3s81sx8qaIGOATLvLtkLEhGV3N16AGv3y/4Iv/A7xD8K/wBozxHqOq6Pd2FvL4eMMNzNN9oguM3kbjyZP7pQBgCc4PQYr6vDYmjTyitCb953sfI5nGrLH03Fe71P6GPHo/0Akdea/mw/4KhOsnh8x/L94ABhnkt1/Cv6UPHp/wBBY+i1/NH/AMFQVD6cEHVplC/UetfnOT/x4o9+svcaP47/ANsW5SL4oWlsWJI0yIAdRlpZPyz7H618Q60nmyNEoZiBgAckk8gYHX6V9r/tm2zH4yQJIclNNtgcehaQj3718Xh5otTN+M5R9/5Hiv23Br93ofL1IvnINC+FnirWsSxWyopXcRI2ODwpK9Rk9M49eldQvwR8bW1o8tzZbAsixIMEiR26YYEryeAD1r6R+Hd4+pxT6aqO5ZdywoflcH+9nsvpkckc17HpfhJtV0efRY7WGGWYYEP2yVSX/hzFIApIOCNpbnoQayWIT0Kcj81NT8F3+k3T2F/ayW9zA4SWKQbXUnH0z68dq+5vCP7TnxM8D+A9L+HXg2e2sNP0m2S3jeGIPK4Ulsl3LcsSSccV7n4/+Gfhv4v/AA7sNfj+z2niC1j8hpokaJQ8WF2TRkfMm7o/3lyDnk5/ODUpNT8M6hPpWoW7wTWsxjnjcAPGwznIHBU9Qecg5FZYinTqK0lc6sLUlHWO57pr3xQ+IHitt/iPWry9G7LJJK2wn/cGF79cVw5uVMqjA65GBjB65yOc+noa4s6pKyB0O4Y+Vuh5/GnpqFwMZO5Qc57jI+tRClTjpFHU6knuztDrK9btmdsZ8zrk+pPrUqX0QCTM2ct6Hr1/nXNR6hNMuxvujr2/OrQuXkOJCTjpirUejM7WNo3PmA5c8nAx0NPdwBvOBz0/lWZDOQDkc9OmcU075VADbfY5781rF9CUjXdhErPG4KgZ/wDrfSqodGw0bKN4+U7uCDxmqKvIkZRSCfQ8fz4psZlIWGPHzNgJnABJxxngDuc8URfQzk0jUXcHDEgkDgcfyr1r4JeJ4/Cfj63lkYC1vUNlMfQyEGNucfdkC5PoTXjcjvZM1vNlGXIYH3/n+FQfbnkXy9xw21cgdASBnjuOTUVo80XEVJpSuj9X7a9tJ7XUblmYTrZyAGM4ZPJYSbgDweCwx3GR3rlhaag2nLrNlH50CZIK85UHrjt/k11PwgubK38T3aakySQabplxJul6yBE2fN6ls88d8n1rm7fT9b8L6d/aFhiWFcZAzgL2yPQZ6/418842Vj3ovQzofE3hu8H2bU4xEz4yHGdwHBG4fqKxbrw54fv5DJbtD5ZztbbGce4xwPT1q9fzWfiOUDVo4PNOWUyKuQT6MMH9a5zW/CHhrygbUStOpOMOwUe4HQkZ78cd6pWWgt9Tz7xZ4LsvspvLi2tJYYQWGUiQkHjIJx+hr411vTLO+a8shbLp6zLtCROJAuMEHdkg5I5wa968c/DNdQ8ye/1O7lXO9ECBlU9DncwA79q+c5LGDTXeOKQzK4wHwRnHt0r0MK9Dir6anjQ8+3k8lvvBtpPQZHFeh+ENQlsdQh8wkRjIIHHU9T/WuR1VTHqUyDoHHI6E4GePrVrTf3UgRcgsevueK60+5m7NH1HeBYiPkeNcAruQq2D0yD1B7HkY6VX3Kow5+9znsK9117QtR8T/AAe8M+PbJC0KWhglPOc2zGEknk4+XPoO9eBtIjRnaM5OcH1H0pwqRnsZShaxJ5q58oSZHTGPTn/IoRgjDnAHI5qqNpYO4wDnjtTRLG8mxy2ee/GfauiKMn5GvaM0rLZod0jHaFAyxJ6fU/StH+zL8lQkbhVyPmGDuPua5qI7W3Rks38W7oa6jTdXkUbLnc7AEKw+YjHZu5Hv1HvTsriuRf2Xd7mS4iYrgjdj/ORWbHYanbzAQxu6FsBcZz6V3kF2kqjefL7jd0I+tTpcSKh2kp9CMn0yKbiXF6amNANUjKxywuHXjHoD+OK1oVdSI5t2FOMEe1N+0twhJc56EjP6YpTdwKVZmOV7dQKIohmxFHO8WwxHY/AJ49s/TPpVcRLIMGB+ACfYHv1qqmswtF5UjMUxhS3vzj2pn9p+Sw3ME6gj+HA9eTVcqIsO+2WaKTcYXbwAGx+Z9amt9SgSTybcFwPvL3P86pvcWd8ohmAYnncMjp6Gsi4t/wCzz58LEM2cMeMdeOOM0/IW250MsqyTeYFwxOTjpx6/1qvLJIdyTLtB42jnJGD1+lZkd6su6Gc7WUZP88jH+TUrXLqihXdgOg6HHY04idy59qWFzHcEhieBn8O3Srivu4kBwTnHuaxRPLhXZiQcAeuPf+tSpevAE46n15AprQVjaLcFwTnOMEZqKORSrH5iBnd6+mOP1qg1xI+WBPoTn+nrUsdw8AKnOcjJJ60Nu5JeRyP3kZxjjitCG4uGBikJPAyT1/E+nashrkvIGYAkdGHcfTpV60u5LcllfZ2GemT6fWla7sHoQ3Ph+C7Zp4/lcDJ6EH88nJ9R1rqPCnxB+MHw/vQ/hvVLq1SMfL5bFl9uGJGQOKo2t8DhY85CjIIBz9KmNxOZRtlOSTz1BHbiuaph4yeqGqrjqmfXXgz9u34v6O8b+MNPTVo8EO2zymcjo2FGBjqcZye1fXng79tP4ba/CFvzJo0xZdvnqSgOcY3DIAIOck8D36/kKbq4jIyxOc7iTxx0qx9rbemRh24OejdutcFXJaMtlb0OqjmtaO7P3hb49/DiWNbaPxFZBRnJaTj6bzVqw+O3hBphcWWqWUm59p2SqSSBgZBbrzX4LJcsGAwG7cDBHue31q358fkDzEBKHv37cdOfpXnPhmP8x6CzqXY/oXl+JVnYoJxdh2ALFcjc307EehHBrWl1i7v1TUbeCR5OcSRoAM9chgSSMdxmv55rPU7+3VbSCeQQrysJdtgJOTtGfl+q/jmta08ZeNdGULo2sXljLkOPLnkTgA8AhgKxqcMO3uzN4530aP291Hwrqt1ctqtnYzJO20iWJVWMnOCSgADcdSp3d+e+rpQ8YaJcvaTWcsxU84GUIPTHQkH9K/GDRP2lfjjoNvFAmuSXcFvIzrHcESMrN3BbJH+yOgOSBmvp3wT+2R8VL25WGezivVHyguoHygYADAAgjvycCvMxGQ14dmdlPNactGfqXo8mqidjf6dJFE+EJLAgZHB65xnj8q6NrdGlCrEwBPAXGfTjnivAfh38TfEfipw9/CBt4DAFVOevsT1B79K+gPKn+z+cy/us4+bJIPHv0rw6sHGTUj1KVRNJ9CGXRu8cDeUchX4wOOec5zVBLGRL9NPtA0s8pwsf8TELkgE8AY9T7cnitVJWTG4M2/5e/T8aka7g+0C0kIkBz97kHPOTWTSNOdbMhsvthmNl9kkVkJPzMF6dQwbBz7Vzc+7/AITaKNoxGREHxnI+YkZ9B06V6gupWt0ix6y7XYQbY1LbZUXrhX5OPZgwHpXnaw2L/EKUaY7tBDDGmZQNwJ3NjgkHGevcHoDXucOq+KR4fETSwsrHummpGLLcq8GsDxAgELHOTjAHfNdXo6bLQRlsjPUVy/itdlu646jOevNfoMmfmVFao8U0S9t4ppZplLsXyMHBzjB4zXWA2N1IZIJY1O0lssAR7dOT7VzPhq3guEldiSqy7T7Dr1966wwWFqPMhBT0IOea/MczSdaWvU/XMsSVGNhGZDAo3AjAUFjhvp9afbMbyzl1DTnzFbSeU7jICMBnBO3jI9ePQ1UlvYkVpWdQmQCGIGCegbngnkj1qxa6vPYzLcaZN88Y48lwCp6clef8muLkb1sd0pK2gl1rMk7rHCRIo7noPcZ6H3FcfqOgtqcsgECxzc/vGZQ5Y8/MR94Hrzk1380tjezLLPbKszAB2jwgY9M7DhcnuRgk880v2NU+bClCTgg5Axwc9x/Kjl7kcx5pBbeM9EVLKFBcxrzlGAznsQ3v6Eit0R+IdwRYi8sb8JuQbgBzznHHH1rpMRyNtQ7gzeoOQOeOvrUi27yRtIoaJgcKRwcDrSKlLQ5WWHxJI217cLuJI+dV4PsTV+30fXJ43VbYKBxtZ1Ge2Qc4rqftMhi8qMEKchlbk8+3rVHbcMyLGzAp78k9+nagL6JGHFp+uy7bFYguxvLyCM5z3xn86qX/AIb1xJWtb62NuyuCPMUhjt/uk8Ef7QyDniuigjVZpFBdJdw65rrofEl/FA2m3kpurYkbkbDED1Un7vvg5qL6DjC55Rp1r4w0SYQ2CKY2O50kYFWOeAyn5T689RXVatp7azpb6dcQQoMOroQXglDDGPLblD67TjGMCvQZ9P0fWn36fdrb3IOPKm/1TcdBIPmU57EEe9c3qen6ppgEV4skUZOUkPKEnrtYZXn0zn2rOTuaQp6an//U6aa+06H5FbeIxkEA9+3Tt3qn4l8Va3ZWRuvCtmt7fFAscTOIUIPBLOc7QAOcAk1zRl8tnLqFCkj26/oKsJdSmSFomGAx5B5Jx0NcStY7bW0OHuvhVb+MdUTW/i3qVzrRBikj0yQbbG2lReSI0OJvm6GTP05r1OO9tLGz82JGWKPI2KoOACMADPHHapkEc+nO884dt2NoGGP45xgV458Sfir4f8ASRaS6XGpaxeDFtpdkhluJyOoG0EDjJyewJwe7uSov1PSNQ8W2KQJNEGGCSzsvCAd256fU15d4e+Ovh7xz49HgLwBaXurzwo0l7fQRKtjagAgLJM7AFs4+VMnPGOtcrov7O/xc+NOrjU/jXef8I94e3rIvh/TZiZZkB6XV0uM55+VckZ6ivv3wr4H8H+CPDsHhzwnp8FlZ26COGCIbUTHPvyTySckn61PNYFHqeCa9qFxotgskbB5nYZIXcAvTPQ85x2qbwp4Zg1O3i1STKTo5aSY4BByRjB7Y4xXvlv4U0+bDamVLL91VA28ev+B4p9noOnQytEdoYNkjgKM9KTnZGsY6anjcmj3R1MaWZHIV23lRklcHaMgYrGvPD2p6fpNxqMyMsUXWWUlVyOFAJPc9a+mV0LTLeQxR4S4TPzEYbB9RXi2peIPAd3+0n4L+Gvj/AFOK30e3RtUuLaRwEups7LeFx2TIaSUtgbOOpFY3bdjOWiufqB+xj+x5oHxbXR4tc0Wzubq2snvIbrULdZhbvIBmcRuDtd8qseACo57V8Df8FCvAfxO+DviXxNomlyWqr4eUPIxUuLkyIGyrEqAIw3Q9TxjNfr54Z+NmufCzwVda54RvfLPiBRGssW3ISPLKyMPu53Egivx3/aC1DR/H/wBv17xTcz6pNfzSBnnkkZn3Md4Jzk5PGeter7CEI2SPNhNzdz81fhD8efiv4R8W6N8Q/CSx6ncabdQ3vlTQqVVoJA2E4PzHGBkMMnkGv6cfiB+2xrP7SX7P1rfeOLrTbLw9fSx2/wBpCj7Z5wTertCCWTf91gq4LAgDiv589A0IaERD4N0eO3UOV2eU2S/XHzEHkHtwa9t+NHw+1bwxpFrqdpaz6fLpVxDFf6bKvkvE7IjH5WICn94HTPynnHBFebmeKi4qi0rM7cPzKzj0PoHxJ8V9b1/4Zf8ACDXM7yaXa3Jmim8xmLMBt8uRCcB4/vI3BKnBzivCdY8N+HIdP0e/sbX99caeA0jMWLyLLJG8jDJG5ioJGBxjiuT+H2navH8Qbvw/rMFxZaV4hj064t3uI3VCLi6SCSeLcFDmMndlTgqSDnrXomu6V/ZUt3FbIZDbSPFuiBIJRyvHXqRXlYbFtaG9SXPLmktSx+zf+xD8ffED+IviZcx6JHo2uXCvpQuNRiad41d2ZpIlDtGcsAFbmuG+L/7D37QGgeNrrXrbwlusLy1hgW5smS4hk8hi8jFI2LRqgwWdkAOMDnr+inwF+NHwf8A/BO0vvin4r0bwsLW4likOqXsNrswQVJDuCcg5yAa+Vr//AIODv2XfBVjf6P4Q0TWPFOpW9zdWrR20iQWzxwsVSb7WysjQT87QgZgBkjkVzY2rXqPXVGWEk6VTnhG7R84Wvwc0dfDelaD4ojh122st89uXD/Z2aSbz1fyj/GrjgsMjkdDXrC+HNcnxBbQh22gBWOOnQZ7CuE+CP7U1x+0n4Juvi/4w0+y0S4u9TuYLfTdOjbyrW3jKiKFc5Lsqnc7tguST6Cvf/wDhJ9Mu7SG501pRvO2R0TdIoBwx2HGSOoGeRXr0ZOEFc3afXc4J/C3iiJ2naIxS4GQhB3AZxx6+9eA/FT45eH/h7c2fg9oZtX8WagCbXR7Rg08uwFiXY8RAgfxHJ9ORn2z4x+N/jhpEVpp37NTWM99et5Fxq2pRlhZwygpJIkDKVdwpOBnIbpzgj5++G3wQ8DfCmLbby3Gta9fk/bdUv9purhmcscsMlVyeFB+pNaqu5MUVokP+E+jfEuXVrrxn8R9TaOe8VDFo1sE+x2IGT/rPvSS4bDtnaTng8Gvdp4knt/KuNzIvIyQOp6inCxe2h+WI7eh2feJXsacdMvwUeJQxcfdLDhce+Dz7Vpc1tqfnv/wUuiSw+Cvw00xdzNd+INcuiTjpHZ2cRz6434HtX5GIx2BBkjkV+r3/AAU8ubpfAnwh0+6RVkz4kuAEORtM9pCpyCRnCkV+TkAZogeueOe+fSvqcqk+RHz+NjabRIADjHbpx696s7iSqnhc8D/PtUCgu+CeuR/n29qlziPzCenrwPyr2bX1R57S6EeD0I46kDvTVBzsJPH4GpVcFQJDg847/l9RVZm+XY3JPGDTuCGli/Hc9/8APanKMJlgSQccdai65BHAODinb+dikgjrjpQ2VqKwZH2t7nj3qu/ynZnI9D/SpcKDnOR7UvA4Iz9etJrQjZkCsQ2Dn3p5yvQ7R25/TvTjx8qgDPTsPpURZmO772O5Ofp09qlrsPyTGgLwvBx0POR6fh70o5BYngD+XFdfofg3UNWhW9kf7PbHPzsCWI6ZC9x6cgV2Np8M9IHz311MRg/d2p9Oxxjvk81vRoSauaRpXR4u4I47fpS3Vxp+j2h1TWm2RKMpGQQ8n+6Ow77jx6V6H4i0nwloEoXT3e4mjzgSHegH1AG456dh714ZrdnqmvX76heybY8HE1y2xdn1Pf2FWsO09S4U9T2HQfEdtr3g621OOIQszSRPEn8HltwBntg1cikjaIyLyGyCPT3rzL4dy6ZJp+oeH9Ena7e1ZZmmVCqKzfIyg8jHygkk554GK69iIoTb3l3FbHIAHmBnwe7YOQD688dq6oz0sdDXY0WTTo5UklkAdNqA542nopPp+nrXF6xpnwzvJZLXW9Ls7h5Mhf3K79x53ZTBA9Tn2rch8I+HLmIS3PiABXJYxxyIAOOpIDYIzkCuYh8L+FtCuX1aHUm1GWOHEOWBjQqODtXG4jHAPT60uVNahynzx8Uvhf4b0OeWTwtG8MoVW8gSmSI8AsqbslWGc43EZ4rzXw3caXDbtFlklOMnj5s9ufSvf7i6t/EOnzXO4PLbrliclkPXb9SPXg/WvMtB8J+CvEHiB4/F99NplvIuf3Cqxd88Al+FJGeccmvJr0VzXibQehgvLCyBYASoPQ9c/h7VQhik1SZdOhia6lLZEcYLuDzghVyfxr6V0bQPhRYKDpGkf2h5bddQne4zjuVQqmPbB/GvU7PxAltbtBpFtDaW7j7lvGI+SOmRg8D1zWlLCcz1Ylvc+LG+FPjqfm206eKNtv8Ax8lYc9cEeYykjrnjius8NeF/iR4OlkuJtKuJrST/AFog/fqu0Z3DyywGO5PrX1PE9ve30cWoIblpHG2MEYwMZ3knAXHLN2FYPir47DQYWtfDCRhl+SNo9yxAAABkAwSAP7xGfSirgox1bNJTbPV7C21+b4bfD/UNPtJ99rea7PIcbSgmNsqFw2CMhDg4wQDjJr+n7Wrqx1zwnZ6jp06XELwRMJIWDpzGp5KkgH2JzX8U3ijWvF/i1jr1pI0t4cb8nBkUZY7VJxxnoAM8d+rPht+0D8XPhjqH2jwR4j1LSJA2XWG4kWI4/heMkofcMPavIdDlk33MMZh1WhGN7WP6VfidEEu5JACgXLcn+uc18yWvny6ZrVrjlrS525/65N+lfLnwg/bi134i36eGvjPJbHzwqQ36KIismOk4GFMbdmGCpPOQePrvQlle51CMMql7W4XGCw/1Dnt6/wAqmomtTjjh5Ulys/KXUC99Pa6dKcWhGZWDZJHA2AdcsMjPTGa6c6oICyW7lEAACr6dB19O1cZbh3gjdDlQOT/T8KniyyNGPl7e3PrXTHYqUToJdZu/PC+a3PRifw6CpYdRkDNJLPu6dvbHeufUJGpG1iQNuRxnHTHrVmPdneRjPQn1/OrQkdFPf2lrZG91CdgqKTnPGOvP9KS01JriJLy3DAyDIycH8euOK5fUFk1S5TS41EkEeJJeM5PQLj9a7K3SBTtuCSWyxGO5/wA/Sk97hYj8zVJHEe5iqnArXQXCkCT72fxPueajWaJGyVIC4OO+D+lPF/bvGSVx6ZOTgVbdjJx1MrV9MvNXtxFHMEQkb+MkqD25ABx35qD7BcxEQRKqKoCqGBGQvTHYCtAXc4G6MYBGOP8AP61NFdPs8udicHII/Ue1SHkjLFhcjEZRdqnJNTGGWPgsB9ByCff8KsyXJbKIeTxyOgNWNI0rUdZ1e00DRLea+1C7lSC1tLdGmuJ5nICxxQxhpJHYkBVVST6UaJD3M07053A45HP6mq+nXVzqFuNSIAEkjCIA9UHAY545IOPav23+AX/BBj9sX4yadHq/xhudP+FNhMEZYtVDX2rmNxnIsLVtsLAfw3E8bc8qK/X74Sf8G+n7Efg6zgHxN13xd4ymQKhCXdvo9vhRjCxWsUkgHHeYmvDxXEGGh7rlsbwwFSW0T+N6K31HO35jjqBn07YFPay1KbKrCx6epJOePxGK/wBD/wCG3/BGn/gltpEMW34P2eouBjztU1LUb52B9fMuNh/75r6t0v8A4JBf8Ev5LdY1+B/hZRwRi1OfxJfP6141XjGje1Nr53NnlNdLb8T/ADFpNFvbiD/SI5Bv4I5HQ8jP+c1q6P4E8TajaLD4e0y7uY4FCKtvBJIFVcADIHbp1r/S28Uf8EO/+CWXiq2aGT4SafpzkACXTrm9s5Fx0IMNwoz9Qa+Qfif/AMG/Xwq0nSprz9lzxjqmhXkalotO12T+0LKRscJ54CXUKn+9ulA67DXrwzOo4KcUn6Nr8yI4K2ktD+CG3+E3xUvJhBH4ev1kbtLC0WB16uQP516FpP7LXxz1iEXEGjCJFUEm4nijYA5HIJJ7c+ma/Zr4k/CPxf8ADjxhqngPxxbNaatoly9ldwu3meXJGQCFZcqykEMrDhlYHvXPs39nacIkZE2jJLkl/wAiOv0rknxBNfZO2llae7Py90P9jP4kXbpHrN5p2m+YwBDtJM49eEUD6c81J8Mv2OtQ8a+LvFN1qXiJYtK0C7i0tGigJ865C75Sqs2AFUoAeeWPpk/tn8Of2Pv2o/iJpv8AwkfgzwdqLrIu63e7hNoj7shWEl15alSe+CAOa9a+DH/BKH9sPw38OYfDXiTTtLg1G4mub/UZn1ONy11dTFmIaNJM7YxGgPYCuCtxHNLWSOiGWxTtZn4z6X+xh8N7BzHrl/qN04JIRJY41x2yVQ8Y9DxmvTdJ/Zd+A9g0M1posV3t4xePJJyo7lmxg5z9a/ZO2/4JLftSFFljvtBgLDGxryVtuPUrAQfXiuwh/wCCRn7QsqgXviDw/CqHcPnu5CfbAiAwR0PauGeeuWvOdMcHBfZPyY0v4TfDHQUWHSdH0zyly22KCM4x15wT1/SujtNMsNJiWDR447SMAbI7dFjC5HOAoAAPJOOpNfqnF/wSD+NqXMLP4x0SMKcsViuiPoeBkY61s6d/wSF+LMoWPUfHOjxdvLitbhhgdDliOSfwrknm195m0KFto/gfk9Ib0MkayPExwQpJzjsSAcH6VpwazdWUghU+aBGygt83zMMZYHrgcg9jX6y23/BIDxx5qtqPjexXGCTFZSktjgkbpQP0q1J/wSE8SC7Lnx3bxx56mxdmPoMecAD6ncRWDzClfVmipPsfjzbate2OrfZ7o74z1IPHI75r7K+HMmh/GT9nvxB4A1kyzHw1eFjHC6iVoJoxdxxpuIB/exsADk84r7Gj/wCCPWuSXisvjqEhyFJ/s9v/AB1ftGCc9O1fn7beGtJ+Dfxl8V/BvRtXGoJeXSiK+NvtivWt18tgFVyYzG6ssbZYOrHPJFeVm8VXpp0n7yaaPXyXNKmBxEMRBe8jN05bzX0g+JPhDSGtdRgiFla2c0DKk8IRkdZ0XGHTIIY8FueVr07wDq1pBo9rCrs15LFCL9pEZTaTL/yzUvkkJkj5Dgg17J4RvLzSoTZavbrPJNGgHl5ixE3BwGyWBX7pP8jXv9jH8FrhZ44PDkdkjPGivPMZD5YHG4gHBJ5OOK8TE5vVw0V7eDa8j/QzwT8ccjwdGKxVGbml9lJ2763T/wAz8JPjV8VfB3iL9oTWvB/iHRE0Ow0GCZLfU/7P2zardeWvE00R/fqWZUUGQ+QpAIDEisjT9f8AF2pfEezvdHt7i28QC5giNkiRRLDY29p8829CMOfuKiqTtYnO4jP9It5ov7LKwWckOhabd3Me9kcWizFDIxZwocHBYklio+YknrXZeBYPhy1y0fgPQ5tPxGUVtOsYraRS2SWEqqpB56ZxXl1/E504uFOjLTq7W/A/kLxMwDznPcTmu0akm0uqXTRaXPy1+FPw4+Nuq3d943bw6uh+GZnE4udUndZY1tdqAxwOis7XJjBQquNpCk9a8UfW9QuLuXU7oO7yMzvkYYsxJJOO5zX9CHhn4YXnijXYJPEYuRHBGx+06rcC5dWCkNJHCDsVgpO1n3BeoGa/F34q+HfB3hLxne6S0imBJZGhbqxhDEKzdzwOtev4a8VRx2Jq0sTaMrXX6o/u/wDZ+ZpluCxGYZZKP7+ooyXdxjdNfJu7OZ+A/iOXUPi34ZsXjmVTqMO4gZTAO75iPYV/RF4gstJ1j4VrqWksk8sMg3t/EpPYj+tfgj+z9qHgu5+Meg22myK1y077V7ZWNjk9Ow461+t1j4luNFnYKx8qTh0zhWHuPUV4vjHUp+3pxi7+6/zOH6flaNTPMupwi42pyevnI8z1iHExzgsOK5hodvPpmu08RbJLg3UB+Rydvt/9euLZnL89Otfg1VaWP4ywsk0UJ0dxhe9QiJVI55rQLbmyO1VJGIwK4ZNno+hYhRRgdzVxETrjpVVGZlVR3q8nC/41yVKjNqaHgYYA9KcyjHy9KVCvAGM9qaq7hx3rnejN4IgZeNyde1CqSncH0qwE460CMjgn8abmxNamVKxjHTJPStbRLE6jqUFpIMeY2D9OtMMW7O41e025bTb6G9QbhE4LDuR0b8cdK7cBKDqw9ptdX9DnxMZKnLk3s7H05o+hWlpbrEiKqjoMela7adbIAUQA+1U9J1O2urdLi2cMhAII7itQ3cLISDgda/f4xjZcq0PyH3m25PU+cviBfySaxJppChLc8cckkZzXnUZLEnsPxr1f4hPp13fKsABm/iYf3ewNedpZbT8vGelfivFMn9dmua/9bfI/UsgjbCwsrf1v8yE8LjGSadbW23LkEmtWGDdHtfjBx0qQQbCAgzn9a+Zk9NT2OtymsJC5HWo2iXAJ9a1REo4PU0wxcBj1rFysUkY5TjgcHtUZjAbBx71qyxjPynknpUQh3ZYDP0pOqO3YyZI/m4FUpY8fe6VtSxBMDtmqTxZX1qedXNY7HPzwgDJrmNRiHllj81dncx7gTiuY1AYiPbNbKbQcp80/E7U4NE0281m5bZFY281yzHsIo2cn9K/h+/Z8+LXjT4d+JNd8V+D5YorjV4/KkkmjEhAeZrj5A2cHOCeDX9kn7bniBvB/7NPxB8SRNtaz8P3+09w0kLRL+r1/F/8AD7wteJptlp1rE9xe37rsijGWdpcBFAz1xge3Oa/p3wEwsZ08RUntov1PxzxVrSjGlBebPobWv2g/jXrvmrfeKb0HGXEDeTw3TPl7eP8AJrnfC2k/E34nTyXNneXUlnCyi61G+mlWxtwBjfLMSV4B4VdzHoBX1z8Nv2bvA/hHS01v4opJqWsfMq264aygVgAFkxjzXPUk/KCBtB619a2Hg7V/E8VleMkMmmWTAwW7l4XjwCA0IhwpQdMMD9OK/oGNOinyxSPxaeKm9bnm37MWj+A9JtoNT8JW7DSfD8xnt9fa1kkXVdQzta5dJwqKIiNtqgLbRk9ck/1M/wDBJ/x742v/AIg+MPif8WL2ZtFttItrK0vJFxC00kvnGBNpIecJh2RclFYbjzX4n+DE1SzkHm2Fq1pIAi+ZOPLjYdXI2ZGBy3AyOhya/fH9ghvC3xv/AGRvDngb4V3VofFHgRtQh1jQUZIppzcXTzC/tlZvnWRGQHJ4xtyCAG8HiPGwp4dpI68owcq1azZ9zeIf2xfhfrXi678BRWt61xboj7wEUMjA5I3HPBGCOvfpXyp8X/gp+zj+0LNHF49sdcMUbbilvqKW5Y44KlYWxg+uRivhD4/3XjD4c/G+bW/EFndaTdJHFhLqGSBD5Z24zIArA55wTkGvsn4T/EHSfHWjw6rp0yzbh5bqrbjG4AzGcdcdm6Ec1/OeecR5jhZ81GfLZ9j9pyvhjAVYrnjfTuz5d8Zf8EIf+CYPxz1tfFOuX/xA0+9lgjt3e21i3ZU8vIAVJLNt2CTzxkVx1/8A8Gk37GfidWm+HPxf8Y2SumQLiHTrvgj5S2LeFiAfcE9M1+uvhVreB9swJ3soOOwJwcYr9JPgtp7W2hNOwO3hI+SV8sDIxn9fevoODPEXM8Xi44Wu00+trNfceRxVwfgsPh3Vopprz/zP4mfiN/wa4ftYfBmeTWPg94s0n4hafCrbYhv0nUSoOf8AVSmW2kyByhnUE9u1flT8Xv2dvFXwfvLrwp8Q9FGj63p7Bbiy1CD7PPHgZ5GQzFh90gbW/hJHX/Ukr+ZP/g5Sl/ZuT9nrw1rfiiezj+I1jq8UWlmMqbs2Tq32qKQL8xh5VwG6PyOrZ/cf7VVCSjLqfmkcsdfSC1P5CdCtoxoo0vzrWGFsggxZcKw5G8tn8ecfWvmv9ovwXpupaFNeWoUXGmJ5kU5IdmjX70Jb75HJI3dDj3r0v/hNvDujAzuwZQCcKO2OOpAx7ivnb4nfFfTNT8PahpenQkNcxtGXP3QG4wOc7v06169LMoTaSkc0MsrQd5R0PkWzjmtpfJD+YDlguOn056CugAY7Y4fvDpx1xj1rLtQ7MiE45yCRnBPHbpXTRWxZA6gqTyeeuK9tOysTJK5XtkKMuCCeeOg5+lbEYCIFIOfuj6f4VHFb3A4Q8def1/z1rQeJolBGSPbB+oPvTTZmzKkeS1jEmcRlsM3UY9cY5/MVdUtsCyMD7g/Lz/TFaMTuAI/vLnv6YrPMC22VjOYCchj/AAe3+7VRehCT3FG6UjHQZGD1z1znP4UbnXIB27eRxxg9a7Lwl8PvH3jadrfwvpFzfbXCs0cZWJOe8jALjn1r6l8LfsPfEHVkF14m1Kz0lDyUTddSgfQbUBx23cd6xq42nT1m7Fwws57I+H0glMxkDnYR9zGQG9V9N3ft3qYKGUJJ8rnoCckt2IHJ+tfqtpH7Ffwl0V1bWrjUNU2nGGk8lWyODiMZ5+vSvb9B+GXw18BAx6DolvaPEQom8vLhuzM7EkkdueOuK8utntP4Yq500ssne7PljwatzrF5aSgOHuI3hkUjDKtwhRsg9B8wbHtijSPE3ibRdLFqI/tRX928Eh2kGM7SFPbpiuo+JX9p+Evi3DrNoD5cjW1wVyArKpAYdexXPavP9cvEHiHUBA+fKupiwA6l2J/rXLTq31Z22cdCrqXiPw1es39owS2ruRk4UqHxnAJPGcda2kvdFEXmWl0AEABVmUZB74PQdq5C41RrhwGBG0FSOv502a4tjp5ilhUgDDfKCCBzkA1vCXQhs5LxZ4k0uHzWuLuFUO7LyOqgAYxxk5x9K+YvFniDTtd1OKzsrqS4igAKqBthUHso4OOOpA/Gvd9YvbKCV5PLiQoMKBGCAD0GAM5r5t8Uaks+r+bCp+cne23AJHT9Pwrsw2phWWh5J4ns7e012eO3J8t3EiEnswyfyOR64qpZv5MXyDYQTtIPA78Zrc8X23k31teQuCk8ffqSpx/+qse1Oy4ijQk8E/5Hpiu5GEEtD9yv2Bn8GeM/2dtY8I+KbP7Rc6ZqkiIWkkVDFdxJJjCkAkENwR3HpXn/AMcf2SrjRpJfEXgG1lktWdmaKV/MJ4GCuTnJOc54+nfI/wCCcGo6xLonirRdN3uplsZmjQcgv5sYbP8AtHA/nX3/AK1450fwspk1vUINNhUNk3Eyx/dI3EbuCM9xmvmMTWqUcS3TPWpUIzpe8fhFPHdWNxLaXkDwshwY2BVkA/2fc1dtrKyuok8ibaGy2WHPHUZBJGPT/J+9viz8Qf2VPFscx1C6QXrkslxYxSyHO7O4kLtY8cZJ469a+BfE974bt7928I3FzNaNIcG6iETEjocKTx7nBr6HCYvnXvKx4tagouyZt2+hwx7U3cnkHJ6nr0P6Vb/sS2gztk27lwoHXj1OfyrltP8AEETjy1cZKkFTglQT146g9jWrHqcYVYJWDdieeBXpJXRzeZebTbP76TPEB2GOvTv0/CtQaLZ79xvJ8jnGQckepP8AOstNTtY4yFJYKee//wBerQ1GylUBCX6fTnt7iqaBXL76bCH85LiTOMnJ7dsEVDb6XaKctO/QquDwMDqcc1H/AGpZPyxOcdMdMVTTVLZGwWIzwTyec9PrS1HJ9EOv9GlufktJSx4O1z07ZyOme39a5Fop0VkeRwwGSRkHjp3rs/7VtUm3MdhJ25PViKiu7rSbsfvGyzcBiMcA9OfU9qL22EnrY5WO3kZxIJWGepBJPToOeK2La1kWHy1kfjgCsqMxJIYrf7u7jGce2eSc1q22pfZ2CzjKHjOOf1z+lOImaUWlx8qXY7SNnP5+hFIbcFl8ttgznqT07VJDqkGEJRtzHHHIz9OtWhqVmEzsbGccjr9KpeZgk0yg7+UxmbOAOeCcY+nPFNMsgB8vaFU46Ht681cbULVXCwnjHHXOD659hWVJqEUknlqOc8Nu75/z9aRre5ZjubiJlMmNucuoyuR3A5OD+dbdvJBcviLIGclWOSvbn+Vcw07IRwRnIJOR17GkXUGUiRAVZeVZTyCp/wA9aVybHeeVbKwLMWUnGPQ+tIbS2YkyGTvkFugz7Dp6Vi22qmaTyrgYck4cdMe4HQ5P0NdRHbSMEDNkkD7hyPrVra4NWJbdNPSy8kKwCsCGJO5QOoGCBg98g+3vNHPZAJNglOflOWz06j+VZc0qhDE4I7DIIz3698VC9xG53RkKBx/+qkZ2vubvmRbiYjgAn6fTrxipwQIN6DCk5XGccdAMkkfjXP75Uw0X5gHvxn0/SosP975iQeoGecflxSt0Fy2OqtnVnHlsBtIH3cZz+PJqSWWQqWhVMAcjaN31OOv1Fc3HuUbM7m6+nT/GrkV/dCdbhZSvlnKjptOMcH1pOVgT6G59tJhDqivwMEAZ69jzT4JYbhC0qE7zyGGee2c9v0rFjlidwkpVWxkHP8xn9etbGiae+rarDpdrcRCadwi/N1J6d+PxpTdio7kF2ttOq4JIU4IHA9Ofb+Vdb4b8e6t4RMcukLD5iHcPOBZVAxg4yB1r7Y8A/sZaTrcEVx4p8QJFHKA7RwPHkgDIG4twSOcDPofb678Kfsy/s4+E7ZJhbRXkyptP2xxLzjBJUnafXpwfbFeJis7oQXLa7PSoZdUl7x8FeD/22/iF4ai8m7sdNu4wQQm14wQD1XaxO78x7Gvofw5/wUK8PG7Q694XuIC5zJ9kuRKo46hZApJx2r6Xv/gt+zBqcKz3GjaXIw4xjyuRjJUIwOfQ5PGcdTVFv2c/2VbqxM8OgW+0uEdzMwUMx4APmYOc4Hr0r5+tjcJU1lTdz2aNGtBfEctp37bvwH1WQT39xf6bwdyTQZBGAAQyFtpHpzn0Ir1fw98TfhN48nF34F8S2t3KzbfsczLDdqfRYpNpkGMHcm7ryAa+SviN+xF8ONYWW++GuptZMjD93LcRyQoBwQxJL89vQ+1fA3jz4UfEf4e372viG1aeKPJWWH98g28n5lztwOd2fxzV08swtZfu5NPzMamNr05e+tD+gHSNN0jUo0urS7WUgbdq7WOT1HqDxyOvtVfw1BBH401FYQVTciup67xGoO7PQ89O1fzmaV8SPEmg3IbQ9QmgPHzxzlWb/gW7DHJ/izX7t/scahq/if4VaR4s8RXEt3fXsRllmm5dxuKpk+yAD8K9PLMjlh6qqc10eRnmaqdB07H3ZpsZW0RQOc1y/i4bbVkYHGK7KwEQiV1yQD3rj/GY/wBAd0JXOefT/wDVX0TPkcE/eSPzm8S/th+BPhNeX/hO9a4ur/TruRWit4EkCk87WZsdiMjnnGOK+W/iJ+3lruubm8KWL2btzmSOEjIB5KKCCOnoe1fG/wAeNcZvjV4tuIsL/wATa5UAkc7G2AjkHovTFeTQ67EGaN1RdwwuGAx9OeteW8moOpztXZ9nTzKqo8q2PUvEPxT8aeKL1tQ1G4V9zbikAMWSe52nJxztByACQMVzFp438YWd2UttVuoHZfmWNypwOce5x/h3rjl1a1BzFIeABxhjkevOaJdTshJtjBfbwckDjHTAOTXqRpwSskcrnPe7PddA+Pnxe02I22ma/cJnCHzArttDbh8zAtwST7V6ZYftj/tD6ckZj14OIjw0lrBu9tx2DJzyM18UNfuEwMgEclThvwNacF3EqeaJAM9cnDZ6kHOc/WuephKMtJRRrHFVY7SPu2P9un46PcG6u72znY43E2yJz/EcJtGTxnp1PrXoGj/8FC/iNY2ph1jTrW4BGQUUqT9AQ2cj1NfmzFf2roz7guOmCG79SOKsSXflS/NcRnH+0Djn0zx2xXNPKcPPRxRqsfUvpI/ZPwl/wUR8IXUsLa9pVxZSSMAXiEbqp6HIOcjp9K+ovBv7THwx+IkYi0rW7eCf+NbiNVYsemM/dyei8E+lfzoDWLSNhDHMoPUZI4zx/wDXrW07U4XvIwku+QtnarckkkcAHqfTHSvLxXDtJq8HY7KeaVFvqf052Gu39rJ9tkSDUkAOCI1DAHgnYMKdvUcjnnNa+j3s+qu5025j8zduKNEqyqgH8SMNwB74yPevy/8A2Vh40upEufNu44gY03uxOMAbRhs/wgD0xX6SzQaVfoqXPLx87wQHB/2SvPFfF4rD8kuS59HhqznFNnZtbXEVp9njTzZCchlUDv2+lSS6lq1rCY2ncLMCHTCFJO3zLjB+lcTbeIdc0pXOw3SuBtkb5ZUxx97BVhgchhknvW0/iiKazjneN2DfeTafMQj1UAj8VJFc3KdfOf/V62Lw69tG91d3MTSz8HKIQvXpnpx1FcesckASCEE7GO0gY9hnAGc19RQ/siftWqQsvgm8cg5Yb4ckE8Y/eYyBVuP9kz9qBZQW8F3QyfvM8XCjqPv9fzr5uPEOA6Vo/wDgS/zPehlWJb/hv7j5TXSJJUVmmIUEgnnPPHr1I71qeGIpdA05rPSZVijaZ5tyAMS7EbiScnJAxkdB0r6YT9kv9p7aYovBtzEGPRni4zz/AH6lj/Y//abkUMvheaJOR87RBuDyfvHrUriPL1q60P8AwJFrKsT/AM+39x89f2lq7SFZrl/LUk4BwPUcCrc+s3jARSXErYP988j+te7N+x7+08khVPDNzIGAxhohgjtlnA59q878Z/sd/tyGzhh8E+BTc6hcNs826u7eKC27ebJ+8JYeyj/6+b4py1a+3j/4Ev8AMccnxe3s39x4T4v+KXhLwDbC98Q6o8LTHbDHuYtK5IGyNRkuxOBt9TXl3hrwn8ev2kNakukkuvBfhWZPmkckalfJjA2r0gVf9rByeM19q/DP/gmZ8avDusReO/iZoT+J/FCOJVuZ3gFrbnGNttCXKx7P4XOWJ+bg19cL+zj+0HbIYrLQGRf7xliJ46DhufrRLibLV/y/j/4Eg/sXFram/uPn/wAC/CiHwLoiaJp00ssUK7YmlnknkIPzHfLKWdzuJ5P0rwfxT+wv4j/aW+P1rZeDdTh0/V7myCSzXwZoPsi/6yXCnczRNhVVcBixBIzmv0Nm+B37Q1um2w8PbyW+YvNGDjHUAPjr2NcFrep/FP4EfE/wP4h8d2CeFxdG9tZNVuxiKVZdg+zpOhMKEHDskjBujLxur5/OeIacqVsDVi59NU/wOrCZTUjJfWYNRPWfAP7Pei/B6L/hnrXfiPHfJaWaGwt3t8Sq8ETuWkTewiXYTkb8txgevwHqWr6pqWoSpIiyYdgPLBAOD94c96+6/DV14I1X9qvQ20p4dVOpTymWZZBMGcxyRuWbLI+McgjB7cV9Df8ADIXwmOvXOpsLuNpnJaNJVWMZOSqKF+RfZa+ZhxxUy+0cwm5cyT269T0f7BjiE5YeKWp+S/gLQ4Z/iNosV9AJY5ruH923O7DAnj0HvX6WfGv4Oa9+2J8Sp/hBDq1v4ZntI5YFvthbzI7Vt8YkLfdK7sKSCAOAK9Sb4Efs2/Da+t/FniL7FpMNtIsi3OpX4giBQ7vvzSIOO4B6deK/Fz9pX/gq5+zd8J/2svEFzH47e68OXGnatb3A8JJ9suY9TYxC1Mdyg8oAx+aAQ5jDAFs162UcTU82qv2Cfuo8rNclqYRRcnf0Ppf9qv8A4Ja/EX4T/AjVNf8AD3xT1H4jHTrVlg0S0iZJftT/ALuAQFpX+Xc3zBdvABHIr+Rj9uzxx8WfCX7RfiP4aXmt6zYWmmixhfTWvbhY4JBZQebE0auF3CTdu45OSea+6NR/4LQfHu5+IOoQfs56x4i0rT7u2mgS+8T36apexwsoy0cAX7LbTKRujlUO68gHmvzG/bR8M+N9C+Kmj6t4+im/tHxJ4U0LW/MuHMks0d1aALK7MS259uTuO7J5r6rLcHOnXUajumcEaUrcz2PkLU5pb/UzfaifOnzlpJSZGPPqcmvp39mv4Ya38afiTpHw08P3S2bamWN3dSL+6sraIb7i5cDqIouVUZLMVUAlhXy3GWVgc5Yk5NfuT/wRu8NeLNL1/wAU/HTwTpg1q40ufTtIexMkSGRLlLq5kAklyqYaCJg5Bxtxya+qr04qFkFGWtkfsN4G8F/A/wCH+jW3gf4GWxXw3YQxxJJdJLFeT3IQefJdpMqSLcF87wyjHAA2gV6Tp+n6VbR+RZkwvIxyAcgcZJB6Cqvwm+B37T3x40i+8ffDfTNH1159ZZr6afUvskKJOqTBYnZJHmdI2UM4BUuGA4r6c/4YT/aSmUPcWulIwH3Df5AJ68+WO3618fiOJcvozdGvWjFro2dsclxc1zRg7HyzrpHmfaICsShMuh4HPPIzzmsNriG3s5LmyiR9iZUKQOnv7c19XJ+wF+07HJvQaM4cEMJr1mA9AMRk4A9OtWLL/gn/APtQRjy7iXw+8ZXaEa7lCgZznCxjnGRn9KzfGWUL/mIj95a4ex2/s2fEF94h1O9dI7DfG8eSNoxvz7n2rmPFHi+x8IaWfE/i+5eNJH2BFHmTzycBUhjBy7NngYwOc1+iEH/BPb9o6Fz/AKRoAIJ63M2M9uPKIwK4/Tv+CXnxytfFkvjfUdY0W61CYBFa5nkmW2QEkrbAwfugcndgZPHNC40yhPWuhvh7HdKbPwB/4KKa9qut6V8HU1y0On3P9h65ObQuGaNZdYdYxIRwHKRgtjgHoSOa/OQRgRKqqMYHy56dq/Vn/gsJ8PNW+FHxz8DfDDxBNFc32ieD4/OmgJMTvc6hdSkrkA4xj8a/KmJvNjVSeg4Ar9RyapGpTjUpu8XsfD4+DjNxktUGNpyQcE9e2Pao3baNoGAep9fSp5Fb5SRx68d/T+lQ4wNp6n1/wr23bQ4dLFfGGyep9elKMDAGB2B69KfIBjd93Ht6f0pi5C4P8utJ72KkthAcEZbgnHB704k5Ht0ApMFSDnHfFJkgdOlCVwSVxxwSVOQewA701QoTdk56+35Va3SGLjBDNnGenpzUWFccnOR1GP5Gp23ZVlsVWyGyMnir+laVf6zqMOj6VG01xcsI0UD+91J9FUcknpToLSa4lS2tk8x5GCKowMk/U4/HtXvXhuDQ/B2gtDZSie/lBa5uDwvJ+4rH/lmuO3U81tRpc7S6CjBs9A1PQ9N0e0stI01hcy20SwrtztBUYZifTgnnJ614X448TCCUaNAfOkYgIirksRzwOvYjHPHNZ+r/ABEv5bWUaNKpRgrSXEbEv8jMdi8AAdC3UnA6c58zuGvpcxacdtxPktcHHy8jKpjocHtz+tevF8qSOhLSyNTw9dganN/aMiAEBYUDhyGH3lcDIHGeMk5rmPGz+APDIGq+KLKG7uchvJMjEAE/xDdtHbK49jjpWtb2+meFIt28XOoyKxV8ZVGbuOhYgc5xgE968W1XwZp3iDUmvvF2psIdwPkx8E+uW569cjB9a5qtWysiow944e4+IfxA8e6u2ieFbcmM7mW3gAjijXGAx2BVUcA5PTHfv00fw78ZRxxy6lq0LHq8caFsgc43kg89vl6+ta9z8RPAHhCwOieGo0jt0OXSBcMT/edzkscc8k49BXGXXxV8RXYMujaZKQ2CspQsMEdQAD+HNcKlFO7ZrJNbI6e/0nVbeQysu9B8yuGDfQkcFfbjntXlU/ijULWYh5mLjjHAPHbj2713XgrV/FnjXUpLXUYDGoUyG5K+WIgoOQzcD2GBkdKwta0Tws959v1PUjh8RrHZxr85Gf4mPynHUhTz9al1H0Jcbs4208TXOk+IE1u3GCwKSAtjeuBkc8A+hqzFoHijxNM8+i2s32YknziPKiXnqZXwuR7E+wrQTXvDOl7o9E0uNpI8+VNcjz37Dd83G76Lj8azdQ8YeJNZCRX9y7xw8RqSdqA9lXoOaxc/M3hB7s9xMekWgh1fV9Xg07URt+0x2KBoJjjBdkOFjm4GTGu1uuFI5XVPiZb2rm30WGO5i3ZL7nBXGOO2ScZJ7/jXzZJdTzBllPJPJ75x696gSeaKQddpz14GfYA9qqOId9CpRsevar8RtS1QvYXDi2hm3YSIFEYHs2Mk9MckjPTrWEpLyx3RlzzjjkYOQR7cH8K4qe784/vyMHjHfPviptK1G6sJwtofMXBUqRwwPXjPBPrTlJt6k3tseu2lxNbbQhxs4yevpwPftUniP4fz+KLR9Ws0WG+iUFiT8kwIyFdum7H3W7dD7T+G7/w3cwG6v5x9pU8wOdoLHoR/e4xjHHWrOpeNtE1WRba5LNGAdqx/IoH+yMgDBo9mre8KLfQ8HsL6azdILrcj7iCjccrxzX7c/sy+Ir7VfhnoOq6wzXEtxbvbyMCdzKnmRLluudpwTX44+JNL066u01fw9K1wmAJo5QA8ZAxk44KkdwfrX9gf/BET4efsN/tJ/sk2HgfXvDVnqfxF8GvM+sC8knSeW3uLh5La5iRJlV4FVvKYhfkcYb7wJ+A454toZHhPruIhKUb2fLur9d9j6TI+G6uaTdCjJKS11P5kYdIntS3nybhuYEdF+8R+dXItNaT54mcMeCMDAOM4zX92Gjf8En/+CfOlSSTD4YaRdPK5cm7e6nwWOcKHnIA56Cu+tv8Agmv/AME/7cKo+EXhZiBtO61Z+P8AgUhr8j/4mTyj7NGf4f5n1MfB7H/aqR/E/gYTT7g8b9rAZHt9ecVaOjLt/wBZt/U49sH2r+/+0/4J8fsIWgAi+EPhIY7rYJn9WNbFn+wX+w3E37n4S+Eck850yA4P/AgaI/SPy57Yef4f5g/CPFL/AJex/E/z6oLWCxDGOZdzncSXGQT65OatxXFqw2zXCmUE4/eLwB681/oeWP7En7GUHCfCnwgPXOj2h/nGa34/2Of2QITmP4X+EQe//Emsf6xV0R+kHhHqsPL70Zf8Qrr31qr8T/One+g8sb7mI4HQyLz75J71nz3elxjzluoQvcNKuf51/o+Wv7Jf7J1r+8T4beE4x140awHP/fmtGL9mz9mSLBtPh74W3f3ho9iT/wCiab+kHh/+geX3ol+FtX/n6vuP83XwpPaeINRuL2S7j+x2YMSR+YPnkOCWPPRBwPc4r234d/CXxr8WtQOm+ALFbmKIjzrp5PLtod3/AD0mbjI67RliOimv9CO5/Z2/Z5u1hS68C+HHW3fzIh/ZNkoRx0ZcRcEetd3aeBPAdrCttbaPp8USnKpHawooJ6naqgZ9+tTHx+w99cPL70Q/Cys9qy+5n8Wvw9/YI+GOm28V98VdYl1udhk21k32a1VsjKl8mWQepymfxr+hP/gk9+zr+zlpmveKJfh/4f0rT/Gtja239jOkaC7+ysXF8beaQs/nOpVSwbds3AHDNn9S4/CnhFeRptmM9/IiA/8AQa4D4yaKbP4L+LrrwQV0zWYdGvp7G6tAIpobmGB5YnjdAGVg6ggg1Ffx0pV4qjSw7Tdle6Io+GE6Mva1Kt0r9D3S6099Cu7fTpoTbMJhG8bqUIBB7H371otAVPPOOlfzF/Br/g4B/bB8NaNbaR8TLPQ/HUEMahZNTtfLuDgD77wMoJz3K59a+qrj/g4E0yGyFzqvwV02SQjLNDqDwqR7L5TEVWJTUryUl8r/AIozWFbXutP52/Bn9CXgDXUs75dNvGCxv91j2PYV9daMylV2fQV/G14m/wCDkTTtJBGifArTxJyEM2qSOMj1AiH/AOqvnT4if8HPH7Xuq2zWPgDwj4f8NpyoZvOuZFGMDGWQZHr+lYwpVJawi/ut+ZLwyatJr7/8j+9ia5t7SHzbuRYkHUuQoH4mvzs/a3/4Kgfst/sn6TNaa5rkGr+I3UraaTYuJZ5ZSdqAqpyFLfxfd9xX8BHxd/4K3/t7fH5Z7Xxp8Qr63tJOsGmYsoyMfdzH+8+uXOa8y/Y7N38Qv2sPAVvrMz3k2oeI9NEsszmR5T9pRjvY5J4U8n1r6jE5/isNhW4xSUVvu/8AInL8hoVa8YSm3d9NEfsf8ZJ/jZ8ePi7rPxO8V6Fqw1HxHdNNKsdlchIRgBIwPLAwqgDOO1fs3+wt+xF4H+HPhjSvjD8UrSK48SXUf2u1t77a/wBjRjiEtG+f35ALnI+XKjqDn72vbm5lupXMpO6RieT3NZZtXmOWlUn371+P4vxXrVFZUvx3PsqXAlOL1n+G34nq9xrlvduJZ7pS5PTcDgfXPenf2jZoCVuYzjp8w5ryCS3aJP3ZDfhjmqk0d4gyqqePWvFl4k1r/wAJfedX+otP/n4/u/4J7hDq2mDBFxGACf4uaYdY0yNVjNxHyMZ3ZPtmvAlfVmYJsAGcE5HT8a01tZjhjOPQ/LUrxGrf8+l97NY8B0ba1H9x7R/bujh9z3K/TP4VLD4h0LDB7hACeBwDx7+n868P+yOc5uDjPZRmmi0APzTvnoOBT/4iRWtb2S/E1/1Do/8APxntz+INFBY/aUyD9ePQfzpR4j8Pq2Dcq4BHODg//q714VLZyMwxcMKb9gZRkTtn0P8A+up/4iPXX/LpfeylwJQ/5+M9u1XxHpMGmTy6ZdJ9qSOQwZzgSbDsz6Ddiv5YvDeqRWHxiuNG+JU7aPfeFQw2XEeH+0TsIw24cgfM7h+VPHPev6MLfTmlnjikkyGcKevQnBr5u/af/Zk+J3hbx3a6je/D+3+IHhhCzxataxLLf2fl5eOOaNczbOTnCunfjOB9twXxBXzGVT93blS1XmfF8VcN08JVo+znfmvo7LY6n4OeGvhx4j8Ky38nkXrxykNMJgxERLJHEWBO5SsLPjOOc16pH8NvA8WuRah9iS5/s+CQPbhlCs8gAEknHLRqPkU8V8D+GvEnw08L/ZfAWk3mpeGZILl9RNrMoIaSRBE4fcN20IMKjDgE17bo3xg0rR/HZ8YnWVlRoTBJbtxHIM8u3UbsADpx615udYXHVK0ZU56Pz2+R+k8N8MZoqPPhqE9tLJu/zVz6S+Iurae9pe6/4a0Oz+3x2oYxHbGFkBQhvlA2qyt19jXmmm+IfGDXVqt9AunIYhvjQbgrsin5T3AJI4PauY+J/wC2z8Kria0068nsrG4WPmFFeSWVWPDHZGcqAOF7fjXnWn/tRx+Jcw+ENLvNTBfyleOwm25zjO6TaoHua8qGGxOHrOU4Kfm/8jy8x5o3oYhOE1unun53PtXwDpt22uQ3t/cPcxnesis/ybcc/J0+ua/Jz9vD4Z/DzxX8TYbvQLiF4xE4cq21VOVyq44ILA8jp2r9DtAsdR8ZXMWja9dPAGQySWkDhSRwDuCnoeMn9a+A/wBtPSdO8JfFfTdGtNkHnaYZoolGPkSUqxz3ILDP1r2+DY4arnyeHXLo/d3W3nufW+FXiTmXCGcUc9wiUqkFJa6JqSt0PnT9m74QeH9D+Oega3aXple1a4lEJd3OfIdRjK4wAfWv001iVY5Du6elfB/7NTB/i3ZKxwEguW/ERn9Oa+2/EWpQpKwVgSOCPQ13eJ2H5cTGPl+p7njF435pxxmtLMM1jGMqcOVct9rt9fUksTDdsYCRtOQB71yt9/o8zQycFcioIdU8m7jZDnawOc1e1+Vrq7+0H/loA3SvxjE03FanwWEqamQJcDI71C0m5tw6d6qGQB/SmRvzuzxXmzPZhLoa0W0uDV5G2fLnOawkuMfMvFWhLjaQc9fwrlmjphors2Nw4Oec0uQh96zEmyRmrAkPAPSuWUbHRHTY0kxtGeQe9PIGOOfeqKv8w2jIqyj7zz0qOUtEuO46D1oB5Bxg0gcYAXp1NPBDEACko6WFy9TQtNRv7SHybWVkUnOASB9cUtveXyvvSZgeSQCRVNFUHH61ci2lgW7dq6vr1ZJLndl5s5Z4Ole/KtScB5D5j/MxJ+Y9akVAOff60+NV5YCrUaqi7O+f1rhlJt3Z1LRWIo48LtI61KI8Lx1HcVYUAgevpTkiIIXvUtk37oq+UrAg859KY0RCcdu3etBosHb1qMRHPPSsmy4szvKAXgc1Fgr8oPPQitNwQeBkVBsUrhhzWTqnRDYx3hGcmqTp6da23jbHqO1UZVB+pOPYetKMrGkUc7cRjk/hXM6mqiMlM5HeuwuE6ngVy+pBtjMBjNXCV9i3HQ+N/wBoTwT8GPiR4I1P4fftC6s+i+DtbRbW/uY7hbRz8wkjjWVlcKZHQDG0kjIGK+E9C/ZR/wCCP/wp1yHxFbeL/Eq3tvvjjP29psblwwCC2GTt79R616J/wVR+DHxL+O/7Nl74K+FKxz6na3sWoG1dtj3McCSDyoW6eblgyg/exgckV+UejNftpdp/akTw3LQR+cko2yJLsAkVwf4g2Q3vX7/4XZHisXhJzwuMdLXWMUm35u58rxk8HgaVHEZrl8qsal+Sbk4wdt0rJ3a66n6Sa/4t/wCCTmhS3Gmy6v4pv5MDzUE5wR26oOvH0rI+H3jv/glp4j1aLQ9A13xTo8k8qxp9q1GSJWZjgfMECrycfMRX4c/GdLXSvH1zfXEojimghmJ4XacFCM98lf1r5r1P4oafpava6JGtw+chjwgIPoOWPPt+Nfq/+omMcGpZjV5u/u/5HwtDjHIYzS/seDj19+d7eT2/A/tX/wCHdX7LfjKyS9mvfEOo2r/wvrU7xkjsyYxn1Brgfi38B/Dn7JdpofxJ+AF5qmjaoNR2vdi9keSNhExjMZ42dCGA4YcNmvwB/YV/4KxfEb4AajF4C+LGoTX3hOZkWK5CGWWx5GAy/eltgOCinzEBJjPG0/0PfGj4w+Dfjj+zrY+MfCl3HcxNeWtwjQyLLFJHIHjEkTj78eT1wCp+V1VuK/Ac0hxTlubUsLmOIlUoyla+6a89Nz9z/wBV+G8Zk1TN8jpK0Vqvt05dprt2ls122NHw3/wVy/bK8Nae+leJdQ0vxVZxj/UazYxyFuf43jKMePqc1vyf8Fq7Dw/b3N74j+BnhS6uCmGksQbRnI5yx2OcD65ryD9iP9i2T9sdvGjX999hXSrXydOuInG5dQWWCVvMiOcxtatKBuXG8ZB+Ug/um3/BKv8AYC+HDu8nw8XxP9qcWkY1m4vtRmleKPEpghjJEYO1nkk28NnaoXAr9Yjhans/jai/O9/lqfz7i8ZThU5VBN/d/kfihef8HCHgzR2NwvwIsBLCcr5WrSrg9yQIsfh1rAsP+DoP4nNq9r4L+H/wg06zN3IUiVtQmn6IW4AUEkBSeK+AP+Ctv7CXgD9jnUfC3xM+D/iJL/wP8ShcXWkWF223UNNCEN5D7mzNb4bbDMQGO0q2T8zfix8NHkt/i5ZXTsQLKHUbrPTH2fTrmQfqB+NevlfDWEqe/Bv5afkceNzeo48soprzV/1P2s+MX/Bzx+3z8T9IfSvBEOjeEIbjkTWkDSzKpHQNM5Bznrivww/aL/aR+PXx/wDFqeNviP4kuNV1KeFVeacI4AB6IpG1M99uM9TzyfmnTd4t4YXI+VUGPoAD35Ne36X4C8Y+LkQ+GtIvL8FMRm2gkkQgdwQMdcjr2r9Cynh/DwfM1f1bf5nzGMzWqo2i7eisfOWr6j40uGS3uL5hIrHaSi459Mcjjt0pum6Hqd1Pv1S6eYg5xkjt1Izivsiz/ZN+P2vwYh8I30e7objy7dRg46yODnkcVvXP7GXxf8JeE5tf8V2Qs5luAkQWWOaHy8DJlaLcytk9cEdu+a/QcqySji5qhhYpVeiuvet2/vPt16HyGPzWpTTqVpNx6ve3r5fkfKVhokERHzeYGPHGfwPNak9pEIikfyseh7D/AD3r7z8MfsDfE7X7FL+LWtIS0mBaOWIzTIxGAQCEXnnpwR3r1fTP+CdccFuJtf8AFm5CdrC2tQPmHVdzyHHOecH6V5tfH0qTcJuzXQ6KNGdRXir3Py801rdQ32n+E5Jxjr6+nTivQvDXwu+I3jtlHgTQ7zVId+0SwQt5Q3dN0jYT681+rvhP9l/4B+APEuleJLbSb/WrnTrkTyx3c6ukkC5RkMewIWGd8ZbgSKueCa+7LHT4tPtra00tDPpF8jS6dcRIRvgHyglBwjL911ONpBGK8vF59CHwK530sslL4tD8Y/A/7AXxQ1l1Pja9stGjYA+WjfaZiDxt+QhFPr8x9BX1X4V/YS+Cnh+EN4gsrrXZAQC19LiLIHzARQsFYcHOSf51943eg627f8e7sQMDCkZIAPIHPArG1Dw94js4/NadraNnMaOSYzt287gR0wTknj8a8Grmteo/isd1PL6aex5tp3gfTfCNimiaIsdhZxRqII4Fwsca8KAB0K4/GrsekRtNsaYzqM5+YkgnvzzXVjwxqCW0curXEey6bEbu4ZT2B3ZPByMdK54+Dr1L02C3sTOGAjXeFJfqFGCdx+meK45OT1ep36JGTc2Yt5i6XLmOPIYA7SWzgZOcdP51ftWt4/8ARpgJApB8stuHPQkdDzVO+svD2j332TxPruk2zAB2S5vIY2YHlcgvxjryORXnHjL9oP4E/DwiCbXrO9cjd9n08NeHAJH+sizGCRnjfxxnrVQhKWkUYSqRWrPC/wBpfwlbm20zXNO5tR5lqysTu3EmRTvPsWCjrjueK+edWRzq9tqqqqjUbKOYqOzKNmPrgAk+9fQfi/8AaF+G3xo0W+8F+C7LUUMUH2sTXqRoCsLoD5aq7kEZyC2OM5Ga8Ttba2utEsSZNzW88kAkB3bQ2JFDD0xnHPSvcwkZKFprU4KzjKWh599klyxYgIOOfzz9B+dUbrzpbVQrvtOdzgHHTj8vxrsZ9lqGikbzFKnH5Vyf9oRxRPbQxNIxOFA7+tdsUzFxseL+J7uS1t5Cnzkd8c59ya+bdXuXl1B9gBb8P6V9A/EFZo4Jt8W0cYOeMjn/AOtXy2JC98ynClz0BwCK9LCrQ5akujLHiePfp1nM642SMmRj+IZA9eeawrIB7rOOxxyOP8ivWz4KufE/hNri0nRbm3kd0jd8Bwo5XI6Hsvv16145YMI7kG5BVlzhDkc+hrppyXNYz1Sue8eAvFfiXw/b3Nj4e1Cew/tBFil8iRomkjVxJtYqQcbhkYOQfxrduNRuNTkT+1ZZLp1OW852k/EbievqK4DwsrS6gkoIdnIC8cDI/SvU5NL8xNh+SRCdrgZI+vqPUGuhUI350ZOq1oySzttNuoQskK4UYAIBK/j2rQFraBFWGFCo5Hy5H0IPFYVvZarbS7VhLhcgsAQhBHXJ9vyNdLBHKhCzZUY6Ef1p8vUx510HRWOmoNscEQYrzlcHHp/9arJt7LylQQxqqDCgAUwSCNSUznPBHpn+VTKdzrtBDN1Hbr1rSzREpX0F+x6eFVWjCsTxwMUkdrYhvNEQ3DIHHBFJ5qOypI2FB9cD0yfatvVNE1Dw7fNZarF5E+VJBOQVIyCrLlTkdME1cWtEwV30M42FnL8xTGflz29j07VDZwRWk2LkKFcLjcAAfTcD0I4+tW47jaCwOOMAZ6j2HemtIW4ZcJ6t3qxJ3Ly6fA0uUUbeh4GAfarJtoPlYSB1JPBGTx1/z+VZMT3Fu6qzDbnaepODyBnv/OrYv1MgKfLnHGODj3pq2zI5S3s+RfVgecDoOw/OqxEAV4uWU8nip47yzCb2B4JI69MYwO1V5buzZtvBK56fL/n3pDbJN8mwNxz0P07Af596RJSJFlJ4XnjnIqi1xBGplUHJPOev+etN+32rMERsyABtvO7B46c8Cl6hG1rG+8ltdxBimWJ244I49R9K5q60K3Qma1AwOTGeR/wH0/OtWK4cDMZzuOCoDZx+NTr5DoMfxZ2jBBOPXjP6UW8yW7HLnRVCcBlxtyhGSAenfnjqO1Q3GnTPIDbYL9xjn/AcV27FZwN25ZHBwSDkgjGCuP8APrViSNpYznOYl4yOvHr+lLYSkjiY9IuVJYYY9/Qjvn3+lWV0uVyIcYx0z6V18MfzM028ArxtXcNx6bhnp16c0RpEm4NkgjHPBP6fpSW4nJpWZyEdqY/lkXG1SQCOufT2qyq7D5hUD2Iyf/rVviJQrFV3BRwoBP8AnFZjTW0eDcbgOeduRjr19P61fI9xw8xttaxNtVW2Zyfl5yP8+9aX9ntNCZInRJBxgjIPoTggj8PTvTY5ovlkUhxxgryTn1xWosu6NGycsO/AAz/n+lJJ2EmYreaflkADY5wMBu3A7j3oWNpZRsL5zkYbgduR79q2naHYQ4DpnsCeexzjjHrX6If8E8v2DbH9sPxxJP8AEDxB/wAIv4S099ks6AG9vZlGTBarJ8uACDJMwKr90BmPHPiMRGEHN9CUrux+c1roj6kWVBmXIUKASzN6BRkmvs/4AfsG/tefE/U7LXfBPgDWRYg7zeT2htYtoPZrgxhs9flPIPB6iv69fAXwK/YM/YW0KG68J6TpWmXixqDqN0Vv9WuNvRvNkDOCT2jCL7V5D8Tf+Cj1tPLJZ/C3RHvCCQLvVHZEx0DLCmW6+pH614NPH4zEvloU9O7OqUqNJJ1GfJPw4/4J7fHuDRorbxdb2VrKyL5okuomw2OeIg+MHHI/Kva7P/gmj43u9JF9d+J9Gs3hbYYdlw0gU9GX5FVhxggtkV4X4l/bH/aV8SoSNfGmA5zHp8EcX5OwZ/1r5T8VeP8A4neJyT4s8R6pqGCQqT3UrLzntux+lc8eD8ZN3lNL8TX/AFnpR92KbPvXW/2JNL8Mx58V/EHR7QW/LM67BjryXlBweuK811D4R/ALQpxNP8W9BSRF2r5catjfwwwJGVlI6gg57ivz8n04Nh5Vwx7sc9/esyXTXaT5ACucADqa9BcGJfHUf3GMuK5raJ9d+KNP/Zh0a7abS/G9o8xYK0Vppt1LE2OMqRnbkejEV5Hq3xG+GCeZYafNcXtu+dwFoYsk4yPnfODjnj6V4Lc2cjA9cLkKME81j/ZJ0by9vzNx05yf/wBVdUOFqC3bZzS4krPsepav+zl8HfjvLNcaRphsrlRkzwqsW1m6EqQQen3QB09819YfAHwcvgHwvY+C4izQ6XCtqjsAC/l/LuI9T1NfHnw5+I+rfDvWWuwnn27jZLC+QCM8HPYg9Dz6V+hvw8um1Wzg1CcbWmG/b6buce/1rfD4GVGfKtjz8xxntYJvc9ptYsWq46VwHjgEWSheRuGR6816PZEGIITtIz+VeV/ETdbaVNcbsCCN2BzjkA45+td8oOx5WFl75/Kb8R9QGrfEDxDrA3sl1ql66luo3Ttjpz0rjViBYCUE7Tncev8AhX33rHgvwFrExlk061D7nPmopRmyxOWKEbj7n39a89u/gd4Su4RDp0tzasBhWVllH0w4yR+P41nGPc+ihiFazPkVrbYcQplj1AwM9/emssiBR2xkDH8+/wCec175qvwD8UwTI2kX9vMG5IkDRMv5b1P51yGqfCvxvokL3FzZS7YiMPGC4z2Pybv/AK3ehRSNVO+iPMhEhO7oOuB6U82ySAElnXPTjIPPHetpNP8AOmEc0mHzjhfTj5h159afFpUyn/XKRz/CR04PB/L1o5WaSMGC2gBKsu0kYxzg8e3T3pY7OJXDQKM4Hy+oA7n8eK6KPQnGJRMi88YUkjnr+P4VKPDrrHvgnznoCBwfw5PNTvsF0jmhaeauI0wo4LEcew969J8C+K9K8GXcd1e6VDebWDB8fOvbhieO3AI5rm/+Efu1feWTII6g9+vr/niqVzpupWpCSIVBbG4ncPY5Hr+ftWcoqWjLjO2x+wfwS/a18JNp8VpfmxkjTA3zt9nuowDuZfOGVYAZx5ocehFfVusftWfs7adpkus2fi+1nlhdFOm2xMt+C3dYoiySqO7xuQO+K/nTtNIubxCYAr+hzuxjjp7dav2Xg/Wb+ZLPTVe4lkIRBGhkdmbhQETJJJ7V8/X4doSm3KTR6eHzOcY8tj9jPFP/AAUO8F2t3cW3hLQbvUWTGDdypagN33Kvmtg9exBGDXzf4t/bv+N/iIPB4dis9FjbGPIiMzr6/vJSQQfdRjtXgvhL9mD9orXLmKMeGbhYcD574ra7VOBnfIQ2B/d2njtxX0Pon7CvxLRj/b+o2NiCpZlWR5lLA8KrLGAcDqfyzWcMLl9F3ur+prDE4mZ//9b+uhndsb2Jz7U9CTwQSfpX5i+Af2sPj74+vYNO0XToJbmc4WKO23Pj+8fmwoHcngetfo/4A0zx3Fowb4hz28t85BEdsm1YhjlS2fmPuBj61/Eed8JYnL0vrTin2Tuz+hcDmtOu/wB2mbwVT98Z/DpT1wpB2nH0rf8AsluByp49KkWztGUHaePevnY04npps55WUjaQcfSpgyY4A9DxWy1paDJ2fWokt7UDmPgUOKW4nEyNqZwV98YFL8owdp/KtVYYXfCjI6VL/ZsTsdw2j65pwjrcUUYP2kDgJj34rcgNnqvhq70TVfInt5pB+4uFilicleQ0MwMb9OM8jtVOfSY1G5Dntmu++GsOjWV+dL1qFZ4tWnW2AYZCuIpZV9euwivq+D5v+0qaWl7/AJHk59TTwkk0fztfET4eaJ8EP+CjniKP4fWFtpOk23iHRbtLO3URwKNQtIfO8pF+VELOxCLwCeOK/Tzxb4z8P+GftV5qEu0xztAI0G52kGPlVRyeDnNfAn/BQaBPDH/BQHW5LFfKje38O3IXOBiNfKBX0wEwT7V9TfE3TdK1X4oSS6HF58zKhd4xnGODznaD0z3r9Az/ACuniatNVHZK+x8ll2IlTg3Hdn4f/wDBw5qGl+Jv2T/AWtLHuW18VMmGAyvnWUg5Bz3Wv4v9e5vX2cgNgZ+nQe1f2v8A/BdTQLC1/YTae/vYF1CLxVpk8Nujq0mxo54idvU53DdgcV/FBroaW82vn5emenHbvj1r9C8NadKGHnTpbRbPFz+pJyTlue+/sf8AgP8A4Wp+0j4P+HFzxBrepRWs7EhQLY/PKSfdFZec8mv0C/4LR2t3P+0p4Olult1l/wCEHsLUizUpAv2C9vbULGG+YBFjC4PQCvnz/glXc6Xaftv+GI9VCyLNZatHAGQO3nmyk2GMHjeMMV9xX0n/AMFjvD1rpHxe8DX+myTyrdaJqMLvcSiR3eDWLlnkZwAv7wShyoAAJxX2GNpy+t0mtlf9TyKVT3OVn4vyW/kNsbB4znv+IFfpZ/wTl/ayj/Zn8Va9pesLL/ZniGO3nSWIE/Z7/Ty727MBkmOZZJLd2AJTeGwQCK/NTUJIoZnkboF3E4wfwH09a+9/2ev2Q/H/AIs+K2ofDjU721tNT0XTbHVr61tT9rnRNQwIIFWMFWlUyRtKAdqhsAkg17NRtw1OaK99H903/BJj4o3fxc+Aes+LJYktIW1crBbL8zQoYUbZJIqoJJASdzKoGTgdK/ULDHqcnOPumvzW/wCCEHw9u/Cn7NmueG/GlgttqMeqrcrC7Bisc0ClQ2w4LADDAnIPB5r94LJbK0AWwiijIOcqoB/Tk1+S5n4JZhmONljHVjCE9erf3aL8T7uXGuGw0FRjBtpeiPmnTPCXiLUxvs7aUJ1MjoUQD6tjP4Vtp8Pr12VJ7xIy3oCx/DgZ9K+lVuJnUfOSfccH9eKz7yC0cs0q/O/8SDnjpivrMm8BcqpL/apyqP15V+Gv4ngYzj/FTf7mKivvf9fI8Wtfh3o8bKb2eeYZ5AxGp9c9T+Rrr7PRPDtsohhsYdo6bl3n65Yk/nVzUtM1mAefZr56ZGAv3uPVe/61htrxTMLqIpF4ZGGGP0zX6Vlvh9keEX7jDRv5rmf3u58zjeIcfV+Oq/lp+R/B7/wcOX8Wof8ABR3ULWziVPsPh7S4dqcBd3myYAHA4Ofxr8Q1Usu2QY7Y649v5V+r3/Bb3xf/AMJP/wAFNfiKdrIunjTrBhnIDQ2ik8A9fm6dhX5OXDuwAgBwCDXTg6UafuQVldnz9W8nzMpnIGxwOOCOv/1vzqRCQmWOSMjHX/IqqzkSbXOSTzk4FOjkLPhcgfnmvQcjMm+dpfLiJLtwFHOfbA5p5tLpYwxRsElW46YPcV2PhG3W1un1nUD5NqkbgMRks/HCjqcdSR9OpqTVtdkLBPD9v5ao/wAsozvZQpOSGBx83H9TXRRpp7iULnKjRNX35aEojD5Wf5FJzxguQPpTLiHQtPnCazqlvEWPyrGTLjGc52jHt1ryPWNH+IGtTNNEruy5Zdz5CkDrycEjqOw7VjXHw5+IuoQhPIaUoSN+QxIbnueAT3/OtHSNI0ep7FqHjnwB4fXyJhLqCg7jJvES7euABltwHb8K5OX41+EkbfZ2MaLxhXORuz0O48npnoK8ztf2dfizrc4LxIhDAAzSjJ6DJOWPA9vaulP7JGvQRvLq+t20KgkeWq+a5GSAcbgvPHGeB19Ky5Jt+4jaFKO5py/H+1WMCzigifJOY0QdcKcEcnIz3x6e+RqHxnm16M2N1cBflOBxsPYjqclvyFdBof7OngnTVZtXuLjUZlIGwyrFHgdcJGd35sPpXpVn8PvAWk2Jaw0WzVwSd3lKzDnIwTn610U4VvtFe4tjw3wP4lt9K1B7dZDPbycyxY4Ho+enHcdwK9GkFtdRz6jot3tQkh90bAKepz3HB649q6rTvEGq3s5s7OFvJUhTtU4+UFSM47D3PNdebu9iQJfboOC2JDjMY4Jxk8CripbDsj5Pv9I8aXV+y6Tf21wwz5Xl72A3H5chR1zx/OuKvPhZ8WtWn+zzRZVSSXd1iRsdvmIPJ6dfTPFfbgs7a9ie5juo0iOASFIU56c8ZHI6Z61iarN4ftX32gnmdRgiRgFGDyQo7/Uke1ZTw6e5V2rI8K8A/ACz0W9bXPF0sGoywN8kK7jbI5wxaR2xvYdlHA6816Xr/i7RdLhJTF4+d23cyRqMZ6DGfTHAHvXL+IfEt/ckuJmIjJEQAx1OenqM4/lx18ovzLeI3mN95gRx0I7DHt7d+a5pNRVoimip4u8eavqxawMh+yoSIkUbYwGJBIA4z6cd68tuWuJU8llyikhQAM5J5yevavQzZwKxkkUOQdwGMgdR/niqM5iAMTYDYJPHIPTt+Y9qwb7lRUUjzvbIrbCDu78Y46fr+tHlnZnrjjn8q6GcwJO0QXJOODxk9evoefpWVNLDL80YII6Hjn261MVY1ciBEG7nqPpjFWIzZw3AcjcRzjPB9vwrOaYk7MYOemeOnNNAeZ1jjG4k8DqetVTt0JfY9F8PeGI/ErSW9oohjRgGkZsKC/qxPAODWrc/BPxYzOlnNaOo4ybpEzgZHB6E8dcV1mgaUfDfhaOwvcieVvMdOPvt0U8Z46N+OKyraFbu+KxdFwH5PJPQ89hn0+tdGhntseaal4P8R6LKI/ENu1oM7FckNG5x0V1JU/ga9Y8K+C/C0ej2+oXEUl3M6Fzul2R9cAAL/Mnn0FX77XdR0KFfs5DJGwRlYBk254O3O0n0JHSo4viCL6NINRt1XYcCRFB4HQbOFBPtikrCipXLn/CPeHBIk1rBLasrfLskDjGP4lYdeeef/r9v8Ofix8Sf2XPGuj/GD4Ia/c6Bq9rLJCt3aHY6MQHMTxHcksLg/MjgqxyCKw7LUfCNwY5pbrDONpAJHJ9iP/rV5h8R9QgntnNg5aETRDk8sUVhu7EZyfrgV5uY4GlXpSo1opxejT6no4LF1aFRVabs12P7ZP8AgnL/AMFw/hR+11r+kfAn4waJN4X+It4rQwy2sfn6Xqc8KFz5KoDLbyyKpYRsGTOQrjgV+3t34v0LRU+0azHNZqG2fvoShJ9gefzGa/y5v2ePjT4v/Z6+Meh/HD4evFHrfhi5jvrNp0EiLJHzyrBhjbkZwSvVcEA1/cxpn7XvxY+InhvTvGY8TX4i1azgvUUnYwWeNZMFWQMCN2BuANfxtx/4Kxw+LU8tdoS6N7PsvI/euGvEGNah/ta95dvzP288L6l4P8TWyz6ZdLKWyQoVlOF6/eArroNJ06FFdpcKfxr8Fo/jl8S7g/vfEWpEnsJW/oa1LL4oeOL1cy65qMgPDZuJMflur5PC+FGNbSdSP4nZiuNcKr2i/wAD95IbXTCcI5Ydfapzb2mATg++a/DG28ceJ9m4X1ztPPMrk/8AoVbQ8Wa6VHm3dwzEc7nY/wDs1fU0fCSulrWX3HzNXj+jeypv8D9q5GsI/vFAenLD+tVXutFXO+eFT7uvFfi2db1acfNNKw6kM2R/Om/2lfygAuwGcY3f54rth4UVPtVvw/4Jk/ECFtKT+8/ZuTV/DUWFa9tg3vKg/rVNvE/g6JwX1GzXHfz14/Wvx6jurzOx9z98kgmrsM1wSScZB7kE1r/xCuF/4z+7/gnPLj9292l+J+uR8a+BVwZNXss5/wCewP8AWs6/8bfDS8tbjSrrWrFY7qKSCQGTd8sqFDwPYmvy0juSo/etgjrzXV6H4Z8T69JGNB065uSGB/dxsRnP94gD9a2peGlCnNTlWenkkYz47qzjyRpLU/koTTl0TxHfaIjB/s13NBnHBEUjID+QFfXv7PP7Mvj/APa7+K+m/BL4dvDBqOoW9zOs9wGEKNBbvLGshXkec6CJSM4LZIIBrxb49eD734d/tJ+NfBWrwG3uNP1y9iaE9UHmmRV68/KwOc8g1/Rt/wAEYfhj4Y0zw/efGTwv4nR/EbFY9S0a9tJ1htHtZDLa3Frew5hZ5I28uRLgYUMx4BGf0bMcRyJNdT53CRUk+fSx5j8Dv+CHPwC8K/DPw38Yf2qbvUPE2v3eh/2/qvh9Lk6doelW7jcgvbm3RrucqAUMUR3TSBtoCKc/nH/wU1/YP/ZU8G/CHxJ+0d8D7O6+H2q+HdT0vQ5fC6W11/Z2oXV8ivEtrHdILu3unhfzXVtyErjALc/1e+Ptc0P4wfCXxd8NvDa3BvL6zj06RLBg1zaTWYeRDEA6rK/lyRtbbm8p5BuYlVYV+A/7Qviy5vviJL8W7T47p4sf4a6eNT0bQdcii1GxPie83WwW8n0+2tlLi03+apAubeVgy9cHzcNi5xlzXJnSvbufymy2V/oV9No+sW01jeQMY5oLiN4pomHVXRwGVsdiBX6Zf8EnvDV34p/bz+G0MMbOLPVFupsDIVIEMm49scAevIx72/8AgotcaT4U1O0+HnxE8CBPifeta6hqPjKe5eRpbOOARw2FtFExgUqMNOjNK0KtGm7dyPtv/gikbfWvil8KtIN19sj0u98T6xJZRWht4raVoY4FluLxsG9ncKAsSZFum3JycVhxbjP+EupPume7w1TTxcL9z+usyZb5wxOfTNWIntpJVgLhWPRXIUn8DWnHq7QKBGiqR+ZrJu2j1GYT3kasyngkcjPoa/mQ/TtbF/7EVGWzz9P6VWe2CcFjk9OlVkjjj+WMbV9Mn/Gn5/jH5U0upcb33HfZ4iRuc5H07VE0MQHMjZz6in8gYA5qPzHLBcYPTmhtI216DCtvuCmUnHbimKsX8UjcfT/CplEhODzzUDNMJFTb1P60ua2g+WQLBGwA8xh7YzUVssd3N5Nh5t1IrBSsS7iCegY8Kv4kCqHw61vQPEPxs8S/DPx6y2cGn6PZ6ppm5yi3CtJJDeebg5do5QgVF42tkgk16neePtA0iZ49EieWNUKghUtYEP8AeDOC3pn93X6Bwvwvk+Iy2GcZrj4UqMm0tfednZ7/AOTPmc3zjH08W8DgcLKdRJdNFc8V1DxLe6J4gttM1LTrpTJKio0MkE2csAOEfg98c1+iXiQFNcs/sd3Np1y0sfMYLQ3GflVW/uj1I6HqDX5Ta/8AEpL7xlZSSNo7yJcKHBunlLHcM7trhSc46KPSv1+uFW31uO5tr37M0m7/AEeRSY5XK4TDdgCAcDnrX6/4Q5lwxPFV/wDV7ESq2S5uZNW3tule5+W+NWUZwsJho5nSUHJu1nvttZ9PU8617w3rHigolzYWOr2pljR3uY4ZwIwf3n+tXceOg9e9fM3xE+EOl6Nrxk0P4c6JPp0QR1mitk83zDEWdgilRgSYGPTJr2b9pDx/rXwo+FEOq6Uwtdclv7eC3t7Jh+9a4mEXCvww+cEggjNc7458f/Fz4XXNxP8AEHQh4g8PRYP9p6LlruBABue5s25YA5JaEnAHSv3D+zKlSEcSqUZJtpJ6N2te3ffofkWB47xGBqzwFHG1aUoqLk4N2ipXte222tz4g8VW3i46gs8fg21tZfNt43mFqkW2EsRKQdzE7F5HQk8c18keLda+NH2+9trq1htIfLH2c+YQN5254UkkBSeT/F7dW/8ABQjxl8fW8ETfHb9nbxvPqvgsj/TYrFkiksMADflVEhQk4kD4ePqflzj8hrW9+OmleBbj4lfGnxdqul2WtwlLG6urmZpIFZ12zQ26yI808oz5KDKhfmYYIr6On4ZwxGBWYL2cbu3LrzJ9mmt/0Ph6njbOjnTyrEyr1J25ud2cZR/mUr6rp6n7jfsbaXrmkeP5z4lvjdyvZyRx5JbAMiscseWJx9B0FeF/8FQvEnw4+HWrWHxM8eXF7C1jDa2NnHZRRymaTULnyvLcSMu1SwQlg2RjOG6V0/7FfxR0jX7Hw/4slaa3EsC2Usd7uW4W4QrE4k34Yu5G8Z5IYHvXiX/BcdNA0j4QaV4q8R+b/Z2j+IdFuNQMCCR/s6GeXbtZlBzJGAMnGTnkgV/JueKeE4vg0rPReXVH9cZBVhXyqnWi7p6pmL+z0sll8T3llIDQWVyDjpk7FzX0Pr2toZWWNsgE5r4h/Zs+Lfh/xv8AEbVbbQ4nCx6bJciViMMryoBgAnGd2a941fXd7uN3Q9a6PE2HPjl5RRWHnad2ehwatulEm/j1rrp/ExurSJCMvGMZHpXgNlrBWPk+4Nb9lq+4CNm65PFfjuNpdz6rCTXQ9KbUWnO7j8KY1xwGz+VcZFff3San+3huN2Mdq8OdF3PYjV0OtW6P+sU9KtpeIUz6muF/tIJlXzkjtUiajtHl54FYugdEa1lY79b5WAB4NX4rnsDzXnMOrDfuY4A9T2rQi1VCysCD9Kwnh2dVPEqx6DFdL/qz0FTvdKuCp+n41wyakMYPbvVuO+XCjOTXP9XNoVludmk29sY5NXkI2+nbmuSh1JMiMVpQ6ghO0ngdKzdFp6F899ep0seHG0HB5rQhBBA6VgW10rEFTxWvDMG49awdyjagXDFgetWQpzwPyFUYZWAGe3pV6KVVww5Hr/SsJ67DsW4Yc4BP51aQEfe7VCjEDJHPvVgVPNpqSkJwQOlRyYUgetTbCPoPSom/l2rCcjSkrOxUKMG+UZzx700gZ6cirG7C5ziq5IBwetZN9Tog2tipKrHMfYf1qm6FI9wAPrWsVLAY7VTkhBXJyBSubJanNXKHaQRXL6iTsI6g967W7idRg8jvXHalt8hmPBxx3pqVh3PPm+GMfjzRL+SF/Ku7aVPIJPyElTuDfXjB7GvyX/a6/Zh8WeJNH1O++F0Frp3je3BZYbtcQXhHVWwQqysB+7kPyk8NxyP3p+FVpAPD87SkZlumOD1wqgD9c1nfFL4W6L4408xyFIruIfuLkD7p9Hx1X27dq7Mn4uxeVY1V6MrL+vwP6S8PeIMozPJ/9V+IqSqYZ39Ytv4ovdWfVH+b38UNU+Jeo+Mbyw+JjXkes6c7W1xa3S+U9syE5jMQwEwckDHOc5PU+bfZyzBypyvH09f0r+uf9tT9gLwT+0Fdo3iqQ+HPFtkgjh1q3hEwlgA4jnj3J9oix9xtwdOxx8tfkZrP/BL3WfDepNZap4+spIl+69vply77c4BKtIAucjuefWv694f8XspxWFjUxNRQn1Tv+HdH4Lxp9DHinC49xyCn9aw0tYTTinZ7KV2rNd1dP8D8nLS2IIAyWXnjqK/RT9gn4uePfC3xDi+E0F6x8N69Hcyy2TjfEtzDEZUnizkxMQu19uN46g4FewaP+wD8OtOcHVPG1/dmMkMsGmRRnPHG6SZ/XjivoP4QfsufBnwF8RtP8UaRea3cXlss6QSXL28cId4XUbo44gTnOMB/rV5v4g5HiaXsOfmfTR79Ccr+ir4i5bTq4uNBUoqL5v3kdY2u1ZN306M/sx/4JofDTV/BX7Nug+J9T07TNL1bXLE3tmbS5K3Oo2LM32WXUrbEcck6pIyRTJI0nlsqsCVxX2T8T/EPhzxh8P8ATPiJqOr3nhq28O6k002o291HYyWEkokhlF480MyrAsjNFIkke3dtdyFUmv5y/gJ/wUk+KHhDwR4G+BWsaZ9p07wpqlvdDUbMlb9dMV2WW2kyksXkKsrAvIhQxgIwyN1f0YTTfD/4nx3Gn+HL+C5sPEdqryTQkXNtMqSR+Q8oUssiHIiOScjapJxk+DHFJ2W3Q/m7FYWUZXluz8efid4ZvdZ8Uf8AC2vizP4b/aMXxrcTeHNJ82yge40TQ9Omkl8xdPSKX7S18nmJOttDHIZvJaKTYx2fyhftX/s8fs+fs1fFC6T4G/EqPx4z+EvEdxqemCzltptAuzbPCllJM5KzGLzfKbOJVdDvXLCv7UPFPxD8JWfxU1PX/iLqk3wz121DvpUUtxa3unR6cw8mPUNM1lVDRSTyJLHJaGTbIp8vyAQJB/C/+198Q/BnxG/aX+PHxH+G9rb2uj3On30Fv9njWOGYve2VrJdKqEruuX3ykrwxfPJJz9TkXMppQZ5eNTUfePy/tUSL5UySoPTnoPSv7uv2Uvgz8HNP/ZA+Geh69b2KXMfhvT5JZo51glMk0QmdmdHVi2X53Zr+FLT4ZJLvPWQkBQ3QseB9RX9Oviz/AIJ6/GO28bJoPwj0yXXNJOm2d7FJJcQwunmxqs0TiV0JMcwYZUH5WQHk19viK9B1aeEqVVGU7287bngzwdWdKeIhBuMbXt0ufpJ44/ZU+Gd9ET4Q+IUmhZYsI57u2uoTj7w+Z0kHbkucfWvlz4mfBXWLHwgItR1/QtWmto3ineyvYdlyig4kaCSQOHdOHVdw3gsOGxXiWnf8E7v2qzGFPhSFB/tX1qMc9/nJrqLP/gm3+1VcKHk0TTYec5bUIeB/wFWrsp5RCElJVkmv67njfXG1bkdj44TSfFfwa1GfXfh/eT6joEgD3um28n+p3fKJoPmOSAMlc545yOR9CaH8TNC+IdqmueGI1ispUjV40MhKzIo3F/Md2DscM3zYJyVr3XSv+CcX7VNi2+3/ALJtuxxf5B9cgRYIxXgPxQ/4JO/t3aF4pl+Lv7O2qaHDfxWRguNA+1ELfHJYtD50YtxK2RgOUBYcONxz9bnuZ4TM6XPi5r6wtpqyU12mv5u0lr37nHlOFq4Wry0F+6f2dfdf93y8vuL9teayLqS4tTm4zhS6h847HsT356+lcdq/jDSPCNjJJ4j1az0zqxMk0cCKW64jyMZPYD8K/GP4p/FX9qHSPFupfD/4salrOh6zpr+Re6VcBrGaAjs8KBOD2PIYdCRXzld+dczi8vphI8mQzyMXYsPUsSSa+Rp5NOXxNHuzx8YvRH7VeJP2wfgbo3mM+uPfyrgEWMckmSMDiQhU6ZPX8a+ePEf7elgyvYeFfDs1xkBRPeziPOM8mKIPx/20r418D/Az4t/Emxj1DwT4fvtStZHaMXccZFtlThwZn2p8p6nJxX0x4N/4J8fFzX76KPxFqum6Om0NIimS7lQHpwgWMt7BiD611xy3C0taktTF46pP4UcNr37ZXxp1WGSz0ea10aJxtxZwDfjn+OXzD39MelcNpX7Q3xu0rW7bxVb+Kr9b+0Vo0eSXfGFdcMjRvmMqw6jb9MGv0Y8H/wDBNTwDa/v/ABZrWq6tsHCQrHaRMfQ7fMfnqBuz619J+Cf2Rvgz4LvILnw/4G+1F1bE12rXLlh0wsxcggc7gACfWonmGEp6RVyVRrzerPwD8KR3/iPVotB0yyfUdSZgEt7eNppJR/fjUZZxx82M45zX2N4G/Y6/aS8cQxy6Z4Xls4X6SX8kVqnA/uuxfp0+Wv2QvfCuoab4h0nxp4O0OK31zw550mnNLEqRhZomingJUYWK4iJR1BG07WHIGen174l2GhWVp4tsNNuNLtr9WmmttRKRSWTqdro4JCsgOSjqSGXaR1xXPPPJqyoxL/su+smfmXo/7EPxL+Dmhal8UPFmo2En2Gymhk0218yV5BKVQZlwEBBOSAD0rxbw/bW5h1W3tiACkVwBg5Jt22knP+w5/L0r9BPjB+2B8O9X8P3Pw9s511S81pTZxC2IcQmQgKzuOCARu6sffmvkLR9ETTbe+1po2kd7ademRGgTD57YYFQPQ9OtbUcTVqe9VWo3QjBWgeQa7cW1rayXbYwgPHv6fSvEtU8TTyYt7aTYrHLbeDxz06/j3rt/iRrcOjW4V03NORHGmcE5P64zXC6JoVzNLJdvEQMgj3BHX2x3FdkI9TGTuzzn4jzzDw8b15RIT3fn5SeeOvX0r5ehZjL82AQTyOlfUnxskZLSKCQ7XlkIZV9B2I+mM+9fLAjZ5Ap9fx4/xr08LG6uck1Y+2vCfhmxfwtbGOMSHyhIzEAhmk+bnvwDj8K+dPix4St9O1SPXNLQR29yMSogwEkA69ejDn2IPrX1X4Jt5U8F6eYmIla1j3g8AZBwR68YqprvhrQ7qzfTNUYTrMhEmBx2II6gEdvf2rkVe1Q6LNxsfKXgi7aO9t5VIIVwfbuOete+EhmwzFz69P09a+c7q1n8M+Kv7Hd/M8idQGHHGQVY49R25HNfRSzTyRmWcYJOQMdPx9cV7sXdXR48viJ0UxrufofxPXriqjttH94A8Y6ce9WRP5CqBG20cM2M9KhSe0JDMDsHU4Gfx5q/IHsVEuJCQr429G45q8suxTgHI6YPB9QM81XMkZYNgquSOnH44PTtSHylIc5x1wgyD7nnt2oVrEmjGUmi3bSMkjB7446V1d1418Xz+DY/AlzcC70q3lSSKGWNDNAUJIEM23zAvzHKEkEHArk7aMS7ZA2NpyAR17jv15rQVZHbO8oxBGdu45HHQkfSk4p9Ngc5RVosrKzsEYbic4BPHPcEf0qbLMdikjjAPXA71TudO1KUPeR/NLj7nGHI6Z+cBTjvjjvmpI0vl/1qFR90gMDj6kHt7cVo5Cii2URI9rEAkfj+lHlxOxbdtABAHdvTv0piI+ShUhx97gZyPbNSJbXUnMOSwwW6D9d2OtNlX6MmYx7DjIxnOen4VEEM27Bx14/oaVra/VdzxNn+6cHntjDHPFZcr+UQk6srEjBZQMZOOSSAMjmi3QRfdFbIBbOeaiaJJuJd2ezjrnPr2q9Z6ZezyiK3SSSTkrGBlnHYIActjr619CfC/wDZZ+PHxG1MRaR4Y1JrUEGSaSJIY9pwRh53Rc85zz1rOtiadNXnKwQw8m9EcP8ADv4cfETxjdR2mhaY9zDPIkSTDCKCTjJJPyZPqMHsa/Ur4a/8E2re60pNQ+Kep3kM+7AhsQIjjphvMDMrA+nBH1r274Hfsqa18NNIjhl0si9dCkjPNA4cr0Y7ZSMEdB259a+yPCEnxH0kxWHia0e7sVkEMUrzRia3RBtyMyHzISMYQ5cDBU9q+LzHiGbbVF2PoMHkytzVD4Fu/wDgnD8LIQwt9W1f5flwXhYjuSVCcjtjr714Z4n/AOCed8HaTwRrLOwbCx3igL94DquAMDk59+OlfsNeyalbahLsUzRr8+/btG1jhRndnj/6561RSwvpo0kEO0IS3BU5+p3Dn0PSvJhm+JW0js/sug94n4RT/sKfH61H2WCHTp1LHa0dyELgHhsMAVz2zg1La/sCfGyeeKC8uNOtAw+Yy3DHac4A+UEE9+DjB9RX7nXEJCNHJE0bNzgqPmz153d8e9c/LYTo5ja3kRMZXGxgSeeGVyQeemMdeetdkOIcTbc5/wCyKNz8r/D3/BOm4SVJ/F3iAMo3ArZJna3GFDP1z3OODXtWm/8ABPj4Hpar/aV7q8zhQGJlQKRnsuw89uv0r7asbDVdQ1GWy0m0uZpIY/NcIikMmdp2jzASQeSFBOOcEV0Fk14rXSG3cNAq+VEwTLEctg+YR+ePXgVyV88xU/tnRHLKK+yfB+pf8E2vgliEaTdagjEqzQmcEMvJYbgvDf3cDGc5zXxF8bv2RPEvw0mm1nwjFcappsSNI6FCZ4E6nzUz0XGN65U89OlfvVa6ZqbRx6mkNyoK5wBHjOOSSJf4Tx6Vy/ia60u0sF/4TC7TTo4cuJJ5ooXjGPvI7SKpOP4OQR265rA55iYzTbcjKvltKS2sfyzahNcWKMqH5kzlT0BxkZHXHNftb8FrDTbH4R+GNX8HzSraTadAY5EkIYSYxKCQQd3mbq+CP2nvC3wg/ti7vfh7rMV1eu5y0G0xy5JJDohKwkcEbDtI6LXOfstftTn4IX6fDX4qs3/CKXsnmQXhBYafLIed2M4gduv9w8/dJr9FwGIUrTa0Pjszw0lHli9UfrrDFMXa7vJGdyMZYlmx7k5NWrUrjHvnmtaGzhvrWDVdNkW5srpBLHLEweORGGQyOCVZSOQRmnNZnOVGMdM19JCStofJ1JSuZUo3rlTwOcmqcthDKuZASeBnocV08enAx/OeTwMcmmmyRDtJ/PrW8NtTLn1OSfTbZosog24wCRVBfC9up3qoV8HGeg/Cu2+zMHULyo/z+NX1sSQFccfyzUyWonPWx57b+GolTYAo6jd1yT7VoReC4Z8s0YPHGB3x1xXo0FjEcblyi8+tdLY6XG53EFBnoKylAhzZ4zD8MNOvgElgBJ6kjseor6n8EWraNZRQ7AUVR0/+vWXp+mKCADlR1Psa6uzjVCiRHAzj/Cs/YISbb3O2F2iIHzjNfN3xn1qZtFutOtkklkaNtqKC24gEgYXPevf5i6LsOcY5/wDr1wOvWW6B0zy/+RWfsE3ZHRCep+Sdj8A/HZtonuEj3ugYoHG4HGcf3fbGa1Ivg94ytnCvaPJgcMCDgjg5Oa/Qs6OIXwFIb26celXbGzjeRbW6gJMh+VQOW/Ac1w1qUo7noxrvofAtn8MvEuAbm1IPPGAOn445rrtJ+Fcpl36i2xFGdy9TntX6b+EP2cPiD41dJdC0mQwyn78qbQoPqDg4r3nSv+CfHxEvW36xPb26Y4wSzD6g4Ht3r5/GZpGHu8yPbwUm9Zxdj8a9Y+Cvw78UWX2bxLpltfuQU86SPEoB6bZEKuPbDV8tfED9j7woZJm8G313pr8ELOftMAPXAOBKARx95sfof6j9G/4JzeCophPr2qXE5UfNHHhEJ+mM4r1LS/2JfgTo5RotFS6KHrcMz5/M9q+fXEEYPRtntckJKyR/Dvr/AMA/i34WV7r+zJdQtkJVp7ENcKFGD86qu9R6krgeteYR27KXRH5zsP8AskdivUHPrzmv9CXR/gn4N8KIieHtJtbRUzgxRqpA/AdK+af2if8Agnd+zN+03bNceOtBjsNawRHrGk7bK/Q+rsgMc445WZH9iOtbR4uhf3o2RKwHMrRZ/EJBYSFlmVueAeMk89MdB/Svcvht8B/iB8UryLT/AA/ZPJG/3ppEYxgHheF5OScAgEZr97p/+CTfhf8AZ/SbXzDN4vhicPHdMisI49rBvtVuCWAORzESoxk+lbGjaDpHhrT9lhbwwRA4/dNmH5jwQBgBs9M0sRxLGS/cb9zqw2Va+/sfn98OP+CemjaPNBdeN7nzrqMgSoNrrvHJ+UMRjOAc54yOpzX3T4X8A6J4GtksfDNvawpFGo2WcKwPtA5JRRkqCeoyMn1rurRdPDtbyfKxblg20Z65yvc96tvb6KzxtEW86N8kgkkD2yRwfWvnMVi6tbWbPbw+Gp09Io4Kbw9BOwlOVJwd2ccdfyqnNpjQy+S/3lYjJ6A9ffsePWvUtSt9MmQSRsx28KWJLDHJyehz6ke1Zn2LTLhS9zK7ZwPlYDCjgjAGeOtcajZnS5H/1/6n/hz4W8A/DDRl0nwvB5QfiWdlzNKfWR+p9h0HpXpy+JtNXG1nOPY1Ti8JWYO1xP8An3/Kp/8AhEYFPSXnpk1/n5iMyr15urWlzSfVn9P0sNRppRhoiwfFenk5VZD+GP60xvF9soPlxyED2H+NRHwpbBefP468j/ChfClu4wPO59CP8Ky9tMpU6fUY/jnT4P8Aj4WRQf8AZz0/GpU8ZaZcJmPzMZ5wtCeE0jwcTfTipD4SJT7s4z6AD+lae0n1HyUd0yH/AISOyk4USkfQf40q67bMchZvTsB/Ol/4RY7cqJwB6gf4VKvhx8Bl8764HapUpXuU+R7EMetKuSiyY/DFfN/7Wfx78cfAn4NX3xi+G13bWGq+HCLpY9Qi86zueQpglVQWDOCRG6spVyPmAJr6m0/QFjukluYZZo1PKE7QfxHINfPf/BSHV9D0z9i3xD5ejxXunwNCt3ZTs0IlhkJVlM0Z3qd2CHGeQOK+v4QwkalR4p14wdNpqL3l6dDw84rqKVLkclL7l6n8+n7aP7Tvifxt+0inxN+K5tLS41HwxpMqQ2UMkUQUTSkgCR5HLckklsHoOnP7L6P8QPgobqOOfxraGeZIyI4ShB3KMdck+lfy9f8ABTfxLpWm+EfAnjKC6aW4HhazjuFtZB9qRTJvTd0ywDDZnHHPPNfjtpH7RHwK0S5fVtY0HxRquonI+0T6okUhGOABHwOOoz+Nfuf+r1XMIc9JpNd72/BnwOFx1GjNqtFtf3bX/E/q/wD+C4/wm+Hnin9gnxB8VfDmrWlzfaLeaZOMuPNkRrkRBUVTyR5nORnbmv4Q9X+W6LKMhc+3b/PFfb3xO/at8N+OvB954F8PeHb2yW+RUFxf6jJdMmyRXA2nK4yoHUV8R6zK6KVI3MQRj37k19hwpklTA03Co1d/y3t+J4ueYqnVqXpKSX961/wN74U/ETxP8LPid4e+I3hG4+z6not/Bd2suCQskbZ+Ze6MuVde6sc1+wH/AAUv1jWPiD8NfhB8U9bZXudQfxRauRnaClxZXEaD0RUnAQdlH1r8uvgl8JD49t7LxMbS61BItejsblYwEt4LRIPOmmmkJHchQARjBHJYV+uX7eOmadc/sX/DHUtNuQ4sfGOt2m1AdoW40vT5Qqdtv7rjHYe1fbSpr2Mpvdf5nh0Z6pM/Da+snljlh27mCkY9R747EcV/QB8Hf2qdU17wFqPhb4faWb19bso5bmLwxBHZC0aOy05Ue51BgrSRRrHcwNE855xlehP4P38JLCSRNpGcnGOtdxpXxC8d6pFZ+HdQ1W4k02zVIobIP5duqrwD5aYUsB/EQTnmuWkuaxtKOqsf6Pn/AARV8V6PcfDXxPHakRwl7DZFFJ56IUiMeBLhVY4AyVG3njPWv2yivbe4cBF2svYgdD7/AOFfzXf8G52tQav8FNe0y5YbYYLfYpIyTG5UtjJOcHB+lf0lW+nqpym9c+/A/DvX6WoKFOKt0R5OYP8Aetlj7eIDhVyM9PWoftvnki4VQq88nkflS32j3zW5l0tvNZRlk6Nx1x6/TrXNW95YKcXUixleMMecnjBHXPtTscj2O0j1SKNBnc2e4rL1SSzurd31O0FxEcbRwHJz0zkEVSmv7eDG0GTHQjAXjryeMiuXv9WvL6TyFVUUNgBSWzjoew6UpKxnPo2f5uX/AAVc1hNa/wCCi/xf1a3jMcTeIGjCb87RFBCgB754618ACRpOnIX3719of8FJdQg1b9vL4vXdqcKfFN6hHB/1Xlxn9VJxXxCl4jyFG4BPBPANfP4dnO46WNIBXACqOcj8e9aOk6c+parb2Kk5lcKWHOB1Jx6ADNc82o2kTBTIM9gPaut0a4WPRb7VYcvKVFtGqkE/vMl+D6quPoa6qe6SFGN3oYmteI4NR17ZaAJbRgJEq9EXHbPryTjqSTWqJGWJPJBbbjJb0GcnGe1ZuleH4obIXMqsTMdyg9cZx9B/OujstN1C6uNqo/BIyARubHSvUow00Oi1tzHlj2g3A+eMHJz2HrnPOTwOKyZfEctqqpYEKVf5s8AHGcAd/f0rtNTgs0cW8smyPAYooDSN14PYA9M9vSsuCLR7GVbiwtVjcKeZT5pznrk8E/hmtk7lpK5z2n694u1ZgmkRTXA6ExgiMHr/AKxjtUr9a3I/C3iaWOEapPFbIp+VFbzXHcMduB645rUPiq5bckvztwFwegHt2NQHU/JaKaVjlztYZyRj+lCavqJtdCSLwxobQiPUGmuSQpzI+OR3IUjCn0yc1n6hM2mBnsPLjxwgAzkY79Me1Sza3vUOAzN1CjnJHv0x+gqjeT2F6v8ApsZZMAYU/e3cYOCDn0xVuaMjlJdT17Xb4Qac8jyLhSC7bVzjl2PAAx1P65qW8urTR5Qxf7bPHIVEhztjHQCMY5x2JHOOlQ3GrXosTZaaDb2z8+XEApY9MsepPuSfauLzeTEbgcjI2noWPHTvmuZy7HQ1c6NtWvL2crfyMCxAwegxgdj/AF61A2oTagkduECshLPuJPUFeMdeefrXOFY1jMbAuBnAPA98/Q1opqNpbaesd02GACSBR/FxkAZzj0/rWUm7aijdaHOa55SbYYCrAAHjt2yO2f8APesu00qa8GC7EDjd056HIz1K8cYqxftJOxjwCdxUewHb6evtW5Zzwz26425XAwMcBeM+vPbPbp0rj5LIfkc22hKkgjmCqoOTjnI64Y9T6cHpxXLX01ppkRtzgoGJIAAOOwPPb3rptY1h5BJGriNDkuwyCMZI565x1HvXl9xYX2psBna7E78nrnn8+nWs5JNA49zlr66M8hKPyDwcc49fw+lZpkZcF+M9M8V6VB4LTb5khYADPJ+725rp7HwRoUES3F8fOVgRtf8AIfl+XapcblM8d0zRtW1udbXSYWnc5Py9APUkkYHqa9r8PeFNO8JKZ9QKXN8qktxmOFh/d55PQE4+mM1sX2vfYbAaXp8MUUQk8zcqhZGO0KNzL/AB0TpnnrXHS3Mt0/nzYAwRgdDuORn9SKqnZA5Nmpqep3mpO8kg2l+gznI67R6E+vJqTQ2gttxk3MeQdoP/AHyPX+XWsCI/vA0rsvl9MYAHORx3Ofx/Dq9b5LWF5JMqEGcdc57cVbqCew3xPqnn7fNG4ldmN33cEHlccjrz61wsdxMQxBOAT3/nTru4a4kaRv4mz/npVRd2dw/Prx9c1xyq3NIx5Xc0IrieNSiMQCSfyqLXJmOjxGT7xlHI9ACcfrVPyzPiUknHfpx7GrOswJdWlvaPlQB50g5BKngED6ZqJO6NlodR8GPhl4n+MPjmw+GnhNC99q0hDtxthgQZlmYkgBY0y3UZOAOSK/rv8HNpnh/RLHw7YMEtNOt4rWAZPEcSBFwCSeQM8k4z1r8XP+CbWpeBtP8ABuutp0cX9pPdQxTzMP35h2EohyT+63DcAO55zgY/XfRNasLjZ5pAY9AP/wBfHtX5txJKVapyNaI+yyqj7Oipdz3Wx1aDaMycdMjNd9o+tWCrsjLE56hTivINHvBMFuEztB4H0r1LRpkuXEpJj/nXh4fB21IxmJVrHodlqSKvRsdTwf1rci1ZZAoZJN3Y7Tj86xbK7sowqFi+6ustLq3IACDHqwz+hr1IU3sfNyq66D7K5uJpRDBDLKzHGEQseeOg5r1fQPhP8WPEm19J8OXxU8b5kEC/nKVrjdN8RavYYjsLqSBOeIjs/VcGtu08TeIEcTQX1zu9fMc4/WvOx8a9v3Fk/O/6HVhqtL/l7e3kfQeh/sr+OLra+v3UGnL3VMzyD24ITP8AwI17f4f/AGXvAunora1Le6g4wSGZIYz/AMBj+b/x6vkfw78R/HelXIaw1K7Yj7yq7Nn6j5q/Q/4WeOdb8bWBbWNLksHhVcySKVSU+q5ANfkXFuKzrDR55Vly/wB3T/g/ifovD+GyuvaKpvm/va/rY0tB+G/gbw+VbR9Bto3X+MqHb67n3H9a7xBKi+XHBwOOCB+VaAwoAyD+dSm5jGFZgR3xX5VXxdWs71ZNvzbZ9xQw1OmuWnFL0R/Gz/wVa8Hr4e/b+8YXQjMaa1FpuohTg7mmtURj7gtGfxyK/Xv4Bf8ABRv4G/Af/gnDofgjwVrdzonxF8L2MkFrocVvJ5Go6hNc+Y17czR4VonQkSb5A6jlRnAPxN/wW/8ADsdp+1J4V8VQhgdW8Mxx7h0L2d3Kn/oMiir/APwSW/ZF+Cf7Yfx2vvBnx8uZm0vSdL+3QaTbzNbNqcokCsjyRkSeVEh3OsbKzEj5toYH99wdX2mWYerfVJL9D8yr0FHEVYtdWz919W+JfhXxNYeH/wBojwDfwLfX9paynULcyOLuFyFCM86RTTbPMfyXmQyplgGkjkUj8jv2sdd8Ffs7+I9D0Txismk+FNNjlul1/Q9ch066fU9Skk+yJqdjLLGhhRo52nllEpuZQCykbkP66/EX9iz4B+Ctb8O/Br4MWuveCtdt7tdRsIYby7v9HjsNPlSSe5VL0zxuFZkRbVXjbzpFLAoCW8J8VfAr4DeK/HOvaH4T0DT9Ri81rTXdbuoY72+v74oEeyS7lViDChAnaLasRYQxhHD7eqlUS0kcXs76xP4vP26vjl4A+Nvxmt7n4UGQeFtDs/s1kSjxLJNLK01zNHG4DIsjldocbsLyB0r9qP8AgiHpV5ffFTwPPcS6jLBpXgnWrq2GoIsFnD9t1No2GmRr80sbHPnXEhJZ8quFAz/PZ+1Fonwy8JftKeP/AAp8Goo7fwlpevXtrpUSSM8cdrBJsVUdizMisrbSSTtxya/pr/4IZeDLpfH97qmoW1zZTad8OtGiQ6jc/abiRL+7knWSNAWW0tXVcwW/DBRvYZYk8PHC5cpkke1wwv8Aa4pef5H9HJN8p/d7MDuc0qSXhwCY/wBatGCSMkZB61BsuF4G0nqK/na9tD9KimrE8bTgZUoM9etQl7rJCyKB/u//AF6hIvlYAqn50KbhnGVUY96RoPSScfIZfyUCmbJmGfObj/ZFNImQk+Wp/Hn+dIpc8uuBnjkf41DZsthPLlHHnyD8B+NHlljxI5OevFTAYUnGRnPanx5BBUD6ZrlqVOVXOuhS1sipceGNY1nxXZ6h4O0yG/1iSBo42mYRbFyDJvmwSkecFguSxwAM1+HX/BQXRP2u/h38UtI1H4uzNc+HtUWdbZtBaY6daCGQJsuW8sBJfmWQMfvevav1o/aF8V+L/Bngm38Q+ELs2d1a3UY81CRtDnGSFI3D2yAa+Yrp/iX8cWuNM+JHjO+nitkLqiIgj2A52mMHYRnoTk+pNfUeFeF4VyHJsTm+NXtMQ5yfvaqnG+nKrNLz6nu4Wjj8fm2HwEqqo0PtSs3KVt46eW3nuz8lfCfwhvY/GWkX8HiVtJaXUbK4In/dxyfv0LI2ElYse+5lBziv7ZfEviDRvB66n4n1uSQWtjaNeSW7YdCIujRg8Bmbgepx0r+aPQv2cTrPhHTtVu9Xa41e3163d2toS9pNBDMrmPCjdGzRFcvkrvB7V/Rz8cxeah8GfEaWcIkmSwa4EJ+ZSsLBzgjqCq9PcV+6eB/EeEzfMKroy5leMXZW3Z4H058dlVPLsCshTtRjUdpXd2kmt238j8yNF+Ev7Qv7Wfjj/hb93qUekWltrCIVnZittFabZkWKFeH+8ADuHzbix9bn/BRnxZ+0DfazNZ/s/wB9q0k3hWCO/u4NIQfuHdGZjKy5Zj5YL7D24UHPO9qX7bnxD+HI07S9S0yysdJ0yWD7UlrHulls8qGYBnIBZTkEfxHNfGP7WHi/9rrVP2gtXvPhfpPiJ7ueXzNJl0+1mCCxKf6OyFQU3GI/PuOdxYHnIr/RbA8N5lic7oLEYelChRjL2cZNcr2XvPq+vkf4JZpx5kGX8K4yeDxmIrYzEzh7ecIy54tpu8I/ZituzPl3Q/2gPFUljr/xG1vSDZa3pNtGPG+iSwm2j1rSLkeXJeraOFMd3Cj7nZU2sjZPfd8gfELRdU+Der6QPF+rQavqk9qJNIvlR9S1E6fK+2yhtIXDQwMIgqmbb8ztjtk7Hwl+IPjrUfG/j3WvGeoz3kSeEtfl1mbUP3k/Nv5CKzSZdWe4aKMKOcgLjHFeoeKW8bz+BvDPhezszPeaNomiR3LrdR2xa5jhFytvPlWYrEJY2UdN/UHFY+IeVxy7HulTikpWbs72ur6N9F08mfWeAfFE8/yeOKqzk3HminJWbtK12lpdrVrZSTN34Fav4w8QaTq914stbnSHstRtZoUvZN948P2RVjklKnBldl3FeNv8/bf+Cpd4nxk/ZV8R3Fo8dld21vpNzm6/1Auo7nYFcnOVbzCWwCQDjFZX7LGh65feC3vfEn2aSae8l+zpbzfaoBbQgQr++b/XAneWY4yeB2rF/wCCkHiy58Dfsla/4k0i/s9OubbULGDzr2WKOIMqPNtUTBlldgu1YsZctx0r/OvxGzelPiyGDpr3otPy9PwP9XPD7Df8YrRqzXvWld+r00Pz5/YF0jXPCniXXtE8QNHJfaNoMFvcvC2+PzhOivhuMjKnbwOO1famo6klxcMrNz1yPevn/wD4J7fC/wAQaZ4C1v4geJdTj1WXxJommzieNXGTOzTl3MmG3sT83GPSvUdajngvTE3AGcY+tRx1WVXHuS7L8icNTaSbdzq4bwmIBTkdMj2ro9Nu3kCg8YOBXl9ldPwh7HFeiaQ0QiB6YPFfmeOgj6HBSZ3EdzgLtOPamy3QVCXPX0rPFwRFsUD61kXl8gy3UDjivC9ld2PX9skr3NQ6hKpG48U4aoIgeemcelcRNqgPy5w1Zz6gRweh6812QwvQ53jGj0A6909xj2qZfECRjG4EivHL3VzGMFsY4+lYv/CQlTtDZPrXbHKlJXMI5k0z6Gi8ShQoD9+hrVTxREuF3YOa+Xf+EtBJxJ0OMUxvGRZS+/FT/YN2bRznlR9Xw+LIV+Xdk1u2viZAAS4OK+K4vGkqcK2cGtCD4gv8rNJ3zn2rOrw3Jr3TWjnsb2Z936d4gicgowBFddb6wsm0qa+DrH4nxK4Alx1zn09K9J0P4rWxxmQYBwRn+XNfPYzIasD3cLmlOdlc+zra9Q4y2QeCK6G3nDEAdOSO1fOOgfELTrtlEkyDPAJNewaVrkF0qmNgV9c9jXzWIoTp6SPXptT2PRYWL9eo6VOSFwDWdaPviGO1XGJVdz8CuGda2jOlUGSGRQBjmqobB9Sc9ajknhA+8KpPdxmQpkHsMVhVqo6YULlveDz6d6aWUsP8mqiyuW2orMPp1p4/dndIGXjuCKxVZbI2WE7Iswgk7Tyc9KvRWykfNWQdW021XddTRwj1d1Xj8SKp3PxI+G+jxmbVdf0+DAJ/eXUK4A6nl+lZuo9kL2LNi6sWcH0rz7WrURQsMZyTWVrX7Tf7PWlR5vPGmix56Zv4D/J6+Wfix+3j8APC2mSnwpqieK9TORDZ6bulVnxwZJVBRE9SCWx0BrowdCrVmqdOLbYm4wjzSdrH1n8GviB4XuNY1LwX47jvbWO1fzbK4sYFuBNGceYswLBomVz8rEbSOOCOffW+JHwF1zX08D+CIdTvNSsE83U1lZYvLQgqo3FWQOWKnaM/Ketfy7+DNC+Kvj3xHfeMLo3gvNUnkuZzBDMM+c29lXC8KucKDwOBX3z8MvBvxe0m0/s23sdUvLeYh0Ro7kKrY5wFKjJ77s9Pz/bsVwxhKWHSjRg5WW+rv1ersfmOE4lxLxfNCrNJO+jtofr54s8E/B/xzYrYeKfDtxNGhJRv7RMTr64aKMEe4zg184+If2Sv2RNdYtqvg/UZnxt3DXrxCR16LgfpXl3hjwf8eYIj/ZGhTQ+ZgkyRKM4PrM5/Surk+F/7ReqNujsEjJHJZrZcevrzXwcHicM+Wn7KK/wr9T9xy3xRzOGGVGjja8V2U2kYK/sQfsLxMDeeDdWlA52P4jvdn5LtP61zHjD9lj9jPQvDepXngj4ew2uqwWdw9pdz6ne3MkMqxsUkRZJCN6nkZGM/r2V5+zr+0LqkbxvJbQBsdZVz+SRmuSh/Yu+JetarbWfiDWYIY5p44nZVllKo7BScEqMgH8amrxDXTTlVpL0gv0JqcY5liIuNTFYiSaa1qyt9x7d/wRA+K3gLwz4v8W/CPXWgtdd8UR293p1zIFV5/s0bLLbAnklQRKqZwRvOODX7LXfw5+FL69rfxG8cafD4dtdMV9KvVtpWhttR3+XKHlji27/mZREoHmFyynf8tfxYeMl1fwJ43vbCxnkt7zR76SJLiFijJLbSFA6EHKsCuRg5HrX6Jfsv/wDBYbxt8EtVubX9pWK88f6LKUuLaRjF9ts7yNRGJg8g/ehowF+YhlI3A5Zs/wBCZfmt8NCnbRa3X+XU/mvNcnft5VYPV6W/yZ+m/wDwUk/YD/Zp+PH7H/irxD4l8OWPga48KaJeavot3p1nBbXlr9khklihum24aGVseZbcBSw+bfk1/nWBmHww8dXyr5cclpo9ttwBtM2orJj/AL5hr+mL/gqb/wAFuvGH7Vnw2u/gJ8HtFk8JeFdSZV1SWeUS318iOGEJZPkiiJAYqMsSOTjr/M9rCyw/BPxLIDgXOuaNa7fXy4r6fGfbg19XkFScm5WtHp5niY+jyU1FvXr5fM89+BPhrTvFnxc8MeHNUuVs7fUNYsbae4bJWGKS4jEkhGRnam44yM9B1r/Q00/QdK1rUP8AhPPgHrVh4zTSXeRrOxfZeyWx+WWI2zkMNyjKcYEiqe1fwv8A/BOP4f23xN/bI+Hng64sBqEUut29xMJeYFgtt00nmR9yRHgEnHUYJIr+3KH4RfDrRbmPWILG2tLu3O+OayQwzoR0KyIVZT+NflHjXxdhMBmGEjWpuU4++mna2tvxsfoHhpw3icZg6/sppRl7rTV0/wDhj7JgsLW6jS6twSjgMpYbTyMjKnkHnkHoeKsHSUUgSYxXg3gn4i+JL7xZc6VJN9r8yAS2kcoxJIYF/fxs/wDG+3Eqk/MQH5OMV9E6Xf2etWKahZncrZDDupHVT7j/AOvX6FkOeUczwkMbh3pL70+qfofC5vls8uxMsJiFrH8V0ZQ/s2yBG9MnPapTp+ngFmQDHpWq8IX7oqnJlkwcV69m9DypV43Tifn3+3H+wb8Ef20PDVpc+NtLtV8U6Gp/sjV5FIdV6m1umjIea0k7oSSh+ZMEEH+c/Q/APw+8C+Kdc+HEfhbT/DviLwxc/Z9XsGgjNzbnOY33FSZYJlIkhmUlXUjkMCo/sdktmfLHge9fyff8F54H+DX7SHw7+P3gN1t9av8ATptP1CPol5DbuGijnA+8hVmj5zjgrhlzXv5bWqNKjf0PNxMoSd2iro+tXNlEbfR7ki2I2bDGiq4I4AQDaBg9uvfrX0p4Q1yz8Z6RpngGC3Kapp8bRaZIuFW6iAZxaOuQBLCoYwnrImRncDn5I8CeOdC+JXg7RfHXhyzT7NqUCypA6bmUuDG0bkY5VgehxuAPtWzq/jvwR8Ntlr8VNVXRoGyDhwLhpQQ8ciFfm3RHDIR0bBoqUJSfLbUdOa3Ptnw1c6Xr0MVjdF0fJJwvlkPnlcHncOhyMAivK/in+1f+zr8Hb5rDW9YE90uQtvZL9puMAdGwcKc8fMw+nWvyp/aj/bjv/ipdwaV8MNVubN3jlj1iaBfIOpGN8RXSMuGQyR/65Vx83TINfn7NeFpm85i2TuJY8lm5Oc8k8969TLuHp1feqOy7HHiMyhTlaGrP1p+KH/BTNr+KWy+F3h/ymcOgvdRcM4BGFeOKM7QQMHDE81+Yvjj4ieNviNqx1jxtqdxqUzgAvPjBQdAB0A9q4hLxULGInHI9D0x/KqrXtujMTISB1we348V9Rgcoo0fgV/U8fE5hUq7v7i1HfXOmKs1iRF5TCRcfwlPmUjHcEV+keoalG8dzDaPiA6Fb3AA4DG98u4YBf93C5PoRX5qJqOn+YDNls5GB0x+NfYHwr1IaxpcsF/cmZZNIW2SJvmLeW3lptYHgInHXjpVY6irJk4So72Z4Dqscev8AxUksriQMlnGMRs3AcqCce/rXq1nYxWaM1uxDDAxnr+X8q4fwRY2994h1fxG8TMGuDbQtIo5EDEFh353YyevbpXeuzGSQx/IhYYPUj39sVwKyeh6Mj5E+N91PNNF50mcEgjqc9iB37j1r58htpGYeUv0J9ewr2b4x3wuPEiWkQzHEMqqDknp16n1x71zd1orWKWQmQRiTAAUjknqCc9f0r06OkdDmkr7H2h4ejszpdt9nuIgFt49qZ6/KOMHA/KsLVvttiy3ENtG4csCIuA7d8A859xVfV/H/AIG8K3EmnXSztHZJGHe1gkePO0ceYEZR+Jrm7b9of4VWqefYXeyTI3P5UssgGckLhABkcV5zp3ldHRytLU8E+Leha9YeJLDWdWU2cmpoJUiYfOqo4TeQMkA4IB6nBr1xbpp1IUgxyAnI6EHkfpXgHxR+I0PjHxU3iq1V1A8qC2ilI3BEyRuUH1ySPevRfB+rbvDttHqLEyx7lcsSSD1wfoCMDrivbw3wJM82rFc10d4AuwKCWP8AtDnj9OgqRRATlkXB6nHJA7dazV1WxlBAcAjJ2twcDH449xVtJ4y3yMpK89T19q6Y7nOzSYIQVRQd2fTBB9fb6VnOk1o4azXzI5Gy6d1909/Y8VcWYbQGIz7Z/MdvyqQ3EcaCZfoeC304ANXG1zNoW1uIJY1kR+CMqSc88fKeetWSZFT5T7c9sn/Oa5662W/+lxQmZM7pIwrfMBxlcD72OnqeDW6kocLc8orKCVf5X55AYHo3PIzRG7FdE8V3Kf3Ujbt2OTjOR+mPapt/mqWQ4z8uV9uO3r9KsaVpN5rdyljpUDXk8uAEiV3JJOcbVUnPt3r7++En7Feka9pA8R/GHWbjw9AQGKXEEloqjBJ3yyx8EdyOnvXLWxMIK8jejQlJ2R8ARmTIRw24kcAEk54AA6nn86+ifhn+yx8bvigYW8O6Q8VvNhhcXn7mNQT94k847EYznpmvty88e/sXfsz2puvB2nW3ivUlOYHs7lbwh2TPzyyfKq5/2WIPTpXD6p/wU88SW0ok8I+EdL09CAsAvbmaZwx4IAjEanK5woPB9RxXmzzHETX7in82dlPBUov97M9e+Hn/AATf02wMM3xK1R765TDPDZKFTjs0pGGB6YxX1rH+xz+zbEWs7vwvZzNtBdmDSbSuThvmxsGef55r8qJ/+ClX7TGpCW306bTrOAf3bNmJz15kdiSOgIxj3rzrW/21v2otdkCN4suYOQQtrDFEeDkYIjyOevOPWvHnluZ1Ze/O3zO5YrCQWiufur4J+DPwj+E0E8Ph3QILZXYzx3cEYkktpsbWUb8s0bYHyggrklepB9yjlu7ZYppwJElAdHjY+Wy442npx3A78Gv5jLv9qX9pC+R0ufG+typNnzENyVVgfvA7QMZ9j3rj7j4s/GSbQ5fDK+JdWl0qS6+2NZy3Urxmdhs3gnLA4OMKcd8E81EuGcTN3nNCWcUloon9Qd/4k0PT40nvb63tXmBKi5ljiBx1BZmAH4nrxXl+uftFfA7SlMeqeNdHhkUEk/a0k2+uFTd+A6k+tfzH3D6reBZbq3e5fOCJeTjoByTwMflzUUVxPBIIPIAyQcY7jpgAfr1FaQ4T1XNMuWfpaKJ/QBrP7fX7OWnWCWkWvzawyM2Xs7KdxIuePmKooIx0rx3xN/wUu8F2W6z8GeHb3UIhhS906WqFc5JCjzWznGP6V+MzyXbt8vKLkjGc4pivcMA5YIDwOTnPsMV6cOF6C6s4KmcVXtY/VG//AOCnfjC4k2w+ELAQhiYxLdykj8VQEj1Fec6l/wAFJvjFeI9vo2h6Rpyt0bbNMyFjkkbnAPpg+tfnPNPPAv70YB5DMrbeeuCAce9XrVrmYbFdFkXPDZGQB/Dxzz/k11xyDDRWkDlnmtZ7s+2dV/b6/aJ1FNkF9Y2ZV1KyW1kqSpt6MrM7kE9647xp+2f+0146eGfWvE81s0MIheWwijtWnI48yYxgZkI4LKFJHXPNfKRTUt26SBthPzPggAeuf8Ksf6UrER4bYAQuG59hnArphleHj9hGP1+s38R6q3xn+K16mJPFWsSNMuHb7dcbSf8Avv3I5456Vxmo65qerNjXLya8O4ZM0rzcgcH52PauTX7YMeVEcsehHH5etbtihktxcuGiWNiGRkO8BeuQCRj6nOO1dCwtNfDFImeIn3IWkjkQMoK7eQCOP0rL1Gwgv0bzk3hgRjJIJPsc4FaEptZHF1bB920jbgqBz/d9T3/L6sRSzbQjbyMnKkN0OM8/lW0Y2MlO51nwY+P/AMcf2Z5Uj8GT/wBr+HnYNLot4+6BeufKJJaBj6qNp7iv1z+Bv7a37PXx3MeiSXjeFfET/KdO1TEW892hfOyRe3Bz7V+MyqkW1LhnQluSIix6Y6gg1xWr6F4e124MWs8HBwTGSwboPmH3cdcn0rWhWlA48Rg4VN9D+pW48O6tBH5yRCWDHEiEMp+nNc35bb9p49q/n4+F/wC0H+01+z/cRwfDjxQ2q6VGocaZq6GaApjBVZC28LkcFWGPSv0D+HP/AAVf+GGsTjSfj34TuvDU4C77y0DXdqOxbcg3qOp5U4HU16MMZF/FoeDiMrqR1jqj9DYrUoBK3atCKynmkDLwhJ6jH6VR+HHxJ+BHxltI9Q+Eni3T9W/6YpOol9f9WxDg/UV7k3hW8tEXcoAVv4TnPryK3dVW0Z5bk4u0keaRafNCmZUOAetbNus3AdTx1+lemWVpHJKLWdB0qe78Leb81s2zAycimp9wgzjLKURnAJFdTaJGxVkHfNVn0CWJlVzla6rwzoeo6xqtvpWlxGWSVgoUDJPNayaSvIuMXt1COyvb+dLW1id5JCAqKNxJPYAV9WeEf2H/AIk+MrKK71aaHTIHwwD5Zx9Rx/Ovuv4Afs5aD4D06PW9dgW41GRQd7j7uewz0A/Wvq6VQqhFG3HYV+d5xxfNT5MLol1Prss4eUlz138j89/C3/BP74ZaWqS+J7mfUXHLoTsT6YXB+vNfSXh34C/CXwpEiaLodpFsGATGGOPqeeK9uYBuPSqzLkDqK+QxWa4it/Em2fS0suo0tYRObj0exs4fKs4kiXoAAB9OlUXtGGN9dZs3dRVR4AeDXnnSn2ObNvEThh19KzpbCNZM4yK6p7bGTVSWAYwRUNXE0chJp0THPQdhWVNp+GAx+Nds1pxkVXNr684/rTSXUa0OJ+zShh8p47mvhf8AaP8A2cbIWV58U/hvC1rd2kbzXllCF8qdFGXlSM/JvUZLJ91hyBu6/o/9njdQpH5VnarFFb2Mkr4CqD1+lHLaSUTaFVxs0fzuwW8Go20eo6bJ9kSUY3qC8Lg4OQOSuc9RuHoBUck4t5hPGpz8wBHIO0+vcfrXxf8AD/4xpL+2R8SvgBoF+p0Gy1W/uNBl3M6RRqySz2aYbBiXe7RAD5MFfu4A+4dM0HWbiFVu9UhiaRmZi0HmIV7BkLgscY5BHI/CujE03SqOnJ6np0pKSUkYUusTbgyHarEZXJPJHI+lR3VzEmJyoCtjBbAHpjjnI9+tdRfeF7KK5V9OuTs4+WQNgH1Az+nNJa6ZZRs8txOj7+AF3AKB1zmspO5otj//0P7LkKhRzjP1qynlsNueaZfPBaQea8g3dwfX8M8V4p441V9f0ifw9JHIIboeXJJBI8TKpPZwQ3PQ47Gv88lUR/TMabep64+teHo70aVJf2wuSf8AVGZd/wD3znP6Ukuv+HbaX7PPdwq6nDLu5HtXw1o37Pvw50u+S/0+zfzI84LTMcfrmvaI9HIVYoHWPAAJbk8cDjvx616OMjhY8qw03LvdWt+LuTQpTd/aK34n0Va31hdqJLOVJFXurZq2ZlOATnHTmvKdBh0fQo8w/PJJy7scscemOAPYV29pfxTqBGCwJ64rnTV7k1IcptbkfjIPtn/69MVccDGO3NSw28rjIQ7fUjirC2RGSzA80S7GHO0VUVVOBzj3rl/HdtpV/wCHVtNYsrfUrR7q3E1reRie3mQvgrJG2QynPQiuy+ySbi4PHSua8YWxTQZmLbVEkLFu4AlTJ/KtMDFPEUnLpJfmjPENuDR/NV/wXV/Zw+Bmi/APwx8Rvhn4ZtfDOq6vf3Gk3i2ssj20kdvbh7ceUxKxLGR8oRQAOK/hs8TWP2TUp7aU5aNirEDow6/n1/Gv9GD/AILW+DLZ/wBijS7m2kaY2fiyLlkCELcW8ijLbiOoGOea/gp+OHgvztel1GxUtMwIkjB5YryNo+hPf9a/rfh2v7KrOPRn5rZNWPkqBke/jhGCD8p9iai1u2c7WOCuDkZ710ln4fubWb7TcAK44EeORnufQjpRqNqqR7WYLgcfU9q+1hiEpaM8zFUW1qepfA7xnqOgeA9X8NQJ/osd4t35tzP5Vlbh4gGLKCXZy6IwRFywB5GBX6TfGrxjonjf/gmbpeqrqCXtzpHxFtVBYCL93daJMjPGnBWLdDgZyfl5JNfiTqNm63CLj5M9ASM44/E/Wv6SP+CLHwv8LftA6Tr3gXx6mn3CWP8AZ08dvqSQywCRTPGkoWYMFZBnDAZ5PriurHY32eDqTVv+Bc8yhhXOaSWp+A9tZ3mvTi00e3lvZicKlsjTOT7BAc1+oX7FP/BI/wDaQ/ao1Ia1rOpaB8NfDdtIqT6h4mvo4rhsn/lhp8bGeTIzguY1PrX7Xftc6b8D/hTrEVgmq6bZB1ZJnhmigX5PlCmJAOoGQRk+or8q9X/aD+DWhS317oTXHiCPaYZUWNYosjlCLiQgDDAY25JHbmvk8LxE3JRjZxPpsNkMqkbtNP0P7JP+CVvwK/Z7/ZG8P3nwK+D+rS+LtQt7b7Zq2vygZuZCyqFgRCY47dTnaqs3PLMxOa/VDxB8SfD/AIc/e6nqllZYIyt1OiZU9eN2cj6V/FR+x58S/wBoC+0cfFnxVjw/ot/ZfY9KsIGaGS5iLh3ucbvMkjO3asjgK38C45r7SPji51Bo728leUuO/UA9ua/pzhXJqWaYWGJhOy2ats/vPzviCcsLiHTerR/Rh4k/bI+BHheBjJrf26QDBjsY2kOe3zfKvPrur5V+IH/BQXQL+OaLwT4cRLxSPLu71wc49Y4iM5Hq+RX47T+KYY7fy0Pk54yew9PrXnPjL4t+BPA0C3/jrXbTSo3G6P7TMqM68cpGMu/UY2qc5r7vC8C4GkvaVW3bu7I+QxGc15S5aa+5XP001n9un43kyQWclhApHy+XbrhT3PzFs15rc/tV/GzV72KbVPEswVnUFYQkIABGcbQMdK/JjUv21PAs7y2vgbTdY8SSIQoNtbC1hYkf89LoqSPcRn2zXy18Uv8Agozqfw81ibTtW0bT7C9Cny7Dzpb26UbeGmK+TFHz/Ccn8xWUs14ehP2UJwcvLX8dUDo49x55ppfcfl5+1drc15+1L8Tjqs6SXK+KdVaYtwebhmBA9CpFfOwvLS6TesikE4B9xx+tXfjZ8cdM+InxE1b4naxpMc2oa1L580jFF3ybQv3UXaDgc4HPUnPXzqy+I+mwIbn+wLdMvhd7M3TnOQmOc46/UV+F4iCjJpPQ9+nzcqujrvKK8M6uMgKcjHH65/rXqXgLbf3DeHpHRsnzgARkIgw7Eg8lQc9a4nwR8dtLsPEFjr3iDwlpGq6YjypJp+pK8NtMxXaGaWIrLiIkP8pwTjcK99sfi34J8Rw6pHpPhHw1oLWUSvIdFN68+S4CxyPdNs2HPIA3HAzxnJh5K9zdKwy7a006JrlHZI1BK7xlnA6MAcjkjoa4a/8AEtzfx+RCWRBgpuGSSOCWbvnt6fjWdcXl/wCIr7ayvI0hJAA7Dp7DaOw4/rdi0mW22ea4Zz8oJ4xk5564zXrQn0NFIoJaSxoJM5JIBbG1Sccc/TuaJVkEbHLZZgSeMDHb6e9XorcRsWkOTyv9entVgmML5YHTAwT0zxwTWyloDfc5lYpIxluM44z0z2P1q66J5Kofl288/Tp74rT2W7bXkUEocgf7Q7+461VEay3OZQMbMAA85yc+3Pb0qrdjLQoTAzN5YyWABPckdhxTkt0WPfKPmz1HX+lVo5XjQlzktzn0I4AqC81dZGMcRRdi5IJPzbR0GTknJ/8A1is5qxSjfUl+zW84BjAGOMg5wAOhH5c1xVy0MUrvuKPIOCeVKjoB71tS6zuUPt8tE4wp53Hn8AawJ7eW5l8yQkYBwTxxnIHOeSe47Vi2bwehi6hciOBrhSNydC3PAOfzJ9a4mTUxPcGa7bG9gATz0HTn8u/4103ikmDS8PlBIdr8gf7oB57+leR/bQJXkjcrgjJIGD+vSuadS2gW7ndx3Ngkaq7AAKPlA5XBxjk9fU1Wv9QaCx+zEjfIWOwN90cenOCO3rXDzai4YrGMZXsOAPpz9KrxXQ25Y5UkDv39etYTrLYuMeh3CNbhv3mWOGYAnJ7Hk/U/jSNfxBn8oAblAzjsCB2PY4Jz9a5xGnnbz1ORGTsPbjBHsM9DVp7JmVRcfNxgjtz65zUORnJX2NH+0Ynn2jlSQCVAGGzznnpnms698QqtuY0dhv3AnsB9P/r96qSQyghYlySSVOcHjjoP881zN8ihhJuBZjwT6+3JrOU+xcYaGouqC4y8zbWH3SfvYA54AxjH45oGpsJA7/dBwwyOR/Q+lZOnp9quERELnsF5IPtWlLZyRy+S4KYIPPUZ+uT1pe0aJVkQNqF4VMYAjDcE8n6cn0pdVu4ysdqkhcKOeoyeT0PpmqlwBZ8NtOCB83Of6VlTtvfbIeB2z19qylNvc0iRh97hs7eOB6Z79c1Y43BTg8ZP4/4UxUxgt2qT5zleST+HSs7mkkPhOwC4fhEOT6Dt09OwrJm1Fri/+2x8NnAPccYxT7y4ilH2VeVQ8kYxkY9aqWSx+ckrjeIyXIz1Cc4/GmnoLmsz9Nv2NtHtrCw1HVNNJ3zSw+eHbOxlQ7E55x1YHHfGeK/Vfwnq7BVNxLxgdTxxX5KeDdL1n4X+JF+JUcrxafqFuvnacsfmTsrpvzINyquzqrAljnGOTXvnxi/aH0bwx8OLk+AL9JtU3QZxn5YJQWd0J4bZ8qtgHGcGvLqZBUr1orbmaV+3qeus+pUMNKUteVN2/wAj9NYvjd8PvD90NIl1RJ75zthtYRI7PKThQSqlRlv7xAFeleIfHGt654au7fwiyW120D+WrF/PDqMgt3IOOFUA4PWvxL8F/Evx54d8WWlpPp327X544zJamDf5kUihshQT5e9OSwwQCeMZr7p+DPxEmiuNd8R61NFb6TGvlWlvZFJJLcyuoCyEdW+b5844XgZGD+sx8MsBhIRnGXPN23s18j8YXiXXxtWcJQ5IK+uz079/kfaWjftH6Z4T8M6PrfxGe4bVtUs7dbXSLOONpp5ZOBMkWS4U4xudwuc8Zr6u+EHinxj8Srq3bUPDN14dtrp9sB1CaIyt/vQx5KcDPzHPTjmvxA+KHhTw54U1u1+NemeJ2092mEOYJ2MguCpTzbeZVARApJKH6LnJFfoH8JPB/jG28C2HiPSPGNxHZXcMUd5caQiXVzbLN829nd4wpCHMhYjaWOO5r7H/AIg7ltWn7Rx19bfJJH59mHjBiaGIeHVk/v8Anf8AQ+2vgz8bvgf49tNQhu7y/utU0SWSHUrS3WK1MBSRlVv329mjIXHmD5Sc9Oh/Wn9n34V/BXx1400rwkunSm7leO5ulmuBcoLURCWQtIu2NRyI8gHLEhfWv5jfi98N/A/7GPxqk0nSriw1R9Tskk8+1FysZtZWBiGLiV418yVd0oUtgjspFfuT+yJa/tDfCnTdM+LXjDXNGk1DVvD13rNr4XuwqT+RBEzW8d9Lwokk4lSFDuwq7jzivyjirwip4Op7dVPcl8Kcvwst/n8z9C4J8WqGYxcOX3qd1Oy289dvkfY37Rvx++GfwH+PknwW+FWm2rXS2kdxJAuI1jkkJ/dRyKCrNgZKFtwzgCu0+G/xL1bxfYyz67bQ2N1E+DbiRmkVD0ZlIyFPY9K/ALWP2kvB/wC0/wDETQdf8W258KnW2t476OWdRLJdySMZp7fz3B8w/L8rtuYjI4r9K/gB+xN8QfFXxXh8W+BviDeWWhaZOvkzvdRXd5MrkH7J5JOAHjB3SN8ny/dYjj5XxN+jfkVPKXjqeLUMS1drVxv/AC6bX/4J5vh39KXNMbxDPLFl0pYWMuXnTXM1/NZ7peR+lK6rMMKiDB71It3IRllzXyD8S/2mdN8H/tIRfB/wzpt5rml3o/c3FuF8yB1YKUmCBldGOSssZIwDkY5r6r0HU/DcVnFcarYTWs0pPybzKVPozfd/Kv4HzzI8Xltb2GLjyy33vf5n955bj6OLoqvQldfc16o/Dn/guP4WmutE+GHjfYESC81LTmkAGf3kUU6DPXH7tvbPua/GP4e/E/4hfBnxBp/xB+HOqTaVq+myCW2uYDtkjYenYqRwwIII4Nf0g/8ABXzRNK8X/suadf6fExbSPEFrMGK4IE0UsR/Dkfy71/PX8LvhevxW+Ieh/CebU00V/EF5Hp0d7LA1ykU9w3lw74kZGKtIVDEMNoJbnGD+qcIY1Ty2FJ62uvxPjc3oOGKlNev4H2/pn/BfH9oCfx3o118cNH06/wBOtbW50y9vtLje11I2d48LXE0GH8oXKiEeUQFUMdx6CvFf2zv+C4Xg28+G8vwf/YY8K3nhiBrVrGPWdRWOGSxgcYf7DaxNJ++YM3+kSuSGJfaXO6vjL9pD9jPx98N/hTc/F2XWbLU7G1NrMYIbe6tybW+vJLG1lW5mX7K0rSxHzbVZGlhU5fO18eA+Pv2EPEvw88TfYfiNrzw2MORcz2ltGjllmWG4uLVbueP7RYWgbfNdkRiRSvko4bcPuMJhaLmr79j5aWLjJNx/yPz3htLu/nXTdMilmuJv3UUaI00ru/CqqLlpHJPAAJY+ua/tm/4IvfAjx38NfB3ijx5498ON4Kk12x0WytdHmkM195dhblZb6+djlJ7uU7xCeYkABA4r+S79kH4t+DP2df2p/Cvxj8afadT0bwveXVz/AKBGpludsE0UDRLKVC72ZWy5+QHPJGD/AGXf8Ep/2lvEf7Xfwi8YfG7WdNj0Wzk8RnTdNsEYzGG3tbaNiZZcDzJXeUs7BVUcBRgc/N+JdWSwLhbR2/M+l4Tp81fmvqk/8j9V2Ea/MWOfUn/69MzGFyzDGfUf41y2qeJPDehjzNav7W1Ud5pETn8TmvJdc/aS+DuiKc6sl26jBW2jaT8N3C/rX4PhsvxFZqNKDk/JM/QKuIpQV5yS+Z9AERt3BA9//r0K0YOHZRmviLV/20vDyHy/DWlvNjjfcMEH/fK5P615Tq/7WvxI1JSmnm109WJx5Ue5gPTLlq+nw3AGaVV/D5V5ux4eI4qwNN257vy1P03kaJQNrA+hrlNV8a+C9CQnWtUtbfHUNIM/kMmvyk1f4r+O/EYb+3NWuZ0P8O8qvH+yuBXHy3E10oXz3Us2evU88c17uG8LKlr1qq+Sv+ZwLjile1OD+bP0v179pL4a6DJv0+abUZBwEiUiM+5LAD8q8h1b9rbVZ5Sui6fFbqf4pMuf6Cvi4rcRn/WEjrgjvTWlIA8xsE+1RW4DwFNWleXq/wDI6KfFmIk04pI+wJvip4o+LOn3vgXWShivreQwpHGFJnjAeMD/AHiMcnvXCaF+1n+yp8Pbe/8AD0fiRdc1SzdbfVZdLhkura3nXg26zqPLZkOQfm5bNfP2oWs/iPwtqPhhrqezF/azWbXFs/lzok6FGMbjO1trHB7V8sa3puufBr4Yaf8ACT4SRmLRrHKmyOBFOz8NLPtA82V+SzkE+mBX5HxLwbSnRng6Oik9VdpW8+vyP1Hh7iiCcatVXa2ta9z9ObL9sn4a2xh/4RnTdWvUSZRGJVhtwd0gwQCWYdT0HAr+jjT7O+uYf7PikjksJoHDCTmRCyqEQr0IxuJ9a/hM8I/tNfGzwprmkeHR8NdH8i6vLe3+0wKFcKZFQE7ojgAck/jmv7sY7658mC50m3jka1TbPE52yDCgDa3Qjryfwr9W+jBwpXyqvjFUikpctmne9m/nc/NPpHZxhsVSwkqcm/iun5pH5L/Gz4UfD3StC1nTPiRod/LpSTsqa1o0fn32jSEcRXMX8dsQQULDY68qwY8dJ8LP29vgp4K8G23grx347stah0e2S2tLu3tL1L668v5UWa1KFFcLhcrIxY819e/G7w+fF8Z8VeEr/VPBXiqxjZYdRihLxSRx5by7mLO2aE9R/ED0z0PxNNb/APBRLTLy+bxHoejaoklhNJYatpMNmkj3BQ+QSXEcyEswJ3IMY61/pTDGYbPMr9jmE9Y62c1Fp2tePMne67P5XP8AJ+pkuK4T4h+s5JT0qacypSqRcW72nyyVrPbmXzsfnD8VvhxF4p8Q+MPiJb+G9S0fwj4hvpfEs+mXu2PXfE89qxmS3WDINtpkTN5jKfmfIwWYrt+CtR8O3vxg+Idl8XPgZ4kbT9Xvb9Dq8JLSyLvbM08sB3KPIXjYR5ZwiqAev6+a1+zv+0z418RS6l8Qr6G0istX8+O8u386a50+W2lgngaONtwcrJsBZh90NnIFcX4y+HfgL9nr4d63rehWgubt4omvLuTak90Ytkaea6KAFQYAVRjucsST5HFfGlHCQ9mqiqVErJJ8yta3vPrpb7tD7nw98NcRja3P7F0qTblJtckua9/citle+m2t22zd8FXXhbw/BH4f0K3kMFnEkEG8KuR0yQvQnqeBknpXsOk/C7wt8R/D2u+C/iNpNjrenXs0Zu7HUIUngOY1Kq8bgjcOCDwynkGviL4BeJ/iV8QodYb4daKt7qRdYFiQErAp584sc8Anbn1Pav0c+GHw+8Q/C/RZNI8aXP2rVL1lvLllJIDuNoAJ5OAuK/zJ8X/a0s5niqcrPljZre/c/wBLOBFTjgYYbdJvTyPPLr9njw98P9BuB4QtIbCymt7axt7O2j2QQw2ynywiksQecck9Aa+LPGnwwu/OdDERjPIHU1+y1vp/9u6O1sxZ4wMMMelfJnxT8IeKlTZ4F1PSLeRs5/tJJJFA9hC6t+tfD4fxIxUmvrT5pbX722Pdq8I0G37LRdux+W9x4Zm0ZgLkZzwcCsq58RWWjt5UzDLdM9q+jvFvw8+O11DMtx4u8OxnP/LpoU8xAz3aa6RfpxX58fFz9lT9pnxLfCTRfH6xA5Ijh0m3tyfblpT6Y5Nfa5VnlLF6VHyng4zKHQ0i7nrs/wATbGEBGkBz0OR1HYismbx1bXh/0dicnII9/bvXz7o/7A3x3uvJ/wCEi+JGvXEXlhphbrb26JITyqkRMSAO/wAuewrp4/8AgnteEE614z8VXCkgD/T2QEA9SUVf07173tsCtfao8tUqzduVnpsevXDsGwxUkjKqeeaZqfiez0y2WW7mSNG7uQM/TNYFp+wB8Mtoj1C71+8bOP8ASNWvJPrgLIiiugl/4Jr/ALM+rWKw3mkTNcAgh57udwfqGkOT9TXOs2wd7OX4GrwNVq6R4trHxc8IxTFJtStky38U0Yx+biuL1D9oH4X6fD5moeI9MQYOc3kA4H/A690vP+CdX7NnhmfbceFrO42EbXZc5xzk7ic1s6b+yl+z7oUbNF4T0xRn7xt4zj0xkcAV7lPOMHyrlb+48z6nVv7yPi+//aj+C8ADp4r0xo+p2XCsfwC5Jx3xXMXX7Wvwj24tNZE+D92GCeU/X5IzX6Vp8CPh5AFew0G0jGMApDGuB1HYcCtGL4WeGrKUCLTYkPYrtUHv0GOldMM7w+yTM5YSZ+Wh/as8DvuWyj1a6HJAt9Ku23e4yg/+vU0f7Q13dxrNpPhPxNddwF054sj/ALaOP1r9Sj4Us7JgsNkqhOhUrx+BOa2NM8FXWpyJDpemyTknpGhY5/4DmtnndBK6RjHBz6H5RxfGT4oXbbdM+HfiJ88o0iQRYPT5iZD/AFrRh+JP7SFwjy6X8Or1Cna4vrdFJ98A/p0r9sPD37NnxM8QASf2YllH2a7lVPp8oLN+le36B+xrpY2S+Kb95nDcx2wCJ/30dzH9K+fzHjvBUdJJX9b/AJHq4LIcTU+Ffofz82XjD9suSRTY+CrOzckY8/Uy49s7I/0FfWvwj8Pf8FTPEc6y6H4X0K0tTgCbULi4WPHU4LBWOPYYr94PBXwW8E+Dht0jTLVZRgiRo9z/AIu2Sfzr2i2s1QAGMZHFfn+b+I1GrBwp4dfP/gH2GW8M1qTUpVvuPy50P4J/8FKdSs4477xN4B0sgf8ALKy1C6ZfYl5EH41tXH7K/wC3xqbB9U+MGgWQ/u2Xh/djHvNcN+tfqHAuRtTirAR2IUtXwc88m/sR+7/gn1UaVvtM/K+L9iP9qS5kV9d+O9/tzytlo2nwH8C/mfyrch/YG8b3KqNf+Nfjaf1EE1laj/yFakjPsa/TZLTcoy5P04oa0VV4kbPqcVy/2xiN42X/AG6v1ubppd/vZ+acf/BOrwVM4TXfiB48v1B6SeIZ4x+UUaVqR/8ABNL9l6ZR/bX9v6kF4/0zXtTlz+AnUV+h0sZC/eOfxrImaRBtIDc9Cx/lXPPOMZsp29LL9DaEYO3/AAf8z4k0r/gm5+w7Z3HnzeBrW8I7XUl3cD/yLOwPrXqmj/sT/sbaEgGnfDPQMqeC1kjHj3fdmvoRLyRjh06ehz/WpkulPyEYPqc1yTzHEy3qP7zSNKK1SPLk/Z4/Zu0lRJp/gbQrZwMjZp9v/SOrsfhv4U6HGZbTTdNsVjIBKQwxAHsCQAPwr0tLm6Xa8RHHQgZ6VR1O6tdUspdH1e0truGfIeOaJWznvz39xWX1itu5v72D5PtI5TStb8L3bj+w57NxkjCSqufbGRXoMcd09uHkj2jtg5H55NeHyfCPwO101zFYeUTniNmAx6cN0ruo444YI7VZmjiiAVU3MAAOgrtjipWs5NmVWjTveKOrlkdPlJ5H0rMm1CcjAw3PTaP6VSRdowhyB3BzTJFlYfLz+NNYhNWYo0HsMub0zZyuwDrzXF6hKgkBVyu1hyGPb05610UsB2/KN3XP+c1z975vXyu/cD/GuPESV9DpoQsz8HZrv4VWHxn8WJ8dLU6hpt/HqKJcKjvc2980yvDcweU6ESZDgltyNuw6kVQ+KX7Jn7Pvjv4zaP4C+FnjN/7J1jSL/UhDZ3Vtqt59ptZilra288n2SIzX1uRc+TOFkg2yR4dtq1z/AO1PpMun/F3xFbx5j2X8r4A+6HO/H5Nx7V8J+N4kawYy5O88565B4J9/ev7D4VrKphKMl2X5H4vxDgpfWJtSsUf2rP2Dtc+C3wq1T4p3PiaLUBpMo89DbLFayiS9lsha214k8i3GoweX513ahAscRLJI4X5vyg8WBbf4D7ZcZvPFhPXBxa6aBn6ZuenavcfiQ16Hk+cqr5IQ5ID9MqM4DbeM+nc14N8RGWD4N+FLNTtkutZ125cnv5aWFuDgccbSK/UcucrK58ZiKbtrqfX3/BJLxp4Z8D/tX6ff+I7v7HA1pdzNKVJVRDCxT7oLBjIwAx2yD1r+kjxD+3F8P9KnMGgwX2pyr0YqIUz2+Z8nn/dr+SD9kK7bTvifd6kmP3GmyqAexlkRTj6gHiv0xi8R3dyQ4kJ9uc1+XeJPA2GzTMIYjEN2jFK3Tds+24P4wqZbhJ0aMVdu92fpJr/7bPxHm1KDVfDFraaZNaXEdzbuFaRklifcpJyBg/db5RlSR0NfrXpnxy0yz8P+Hf2qfDW7/hA/FEkdj4psid7aFfs4hNyuOfJSc+XOvQKyyrw5FfzFW99chQUk+U8Z56+/NfcX7MP7VVz8DfC3iz4deJNMXXfDnjK0NrLazMBDDdOnkrO4OTseM+XJjBysbD7tevwZllDLl9Vw8bRl+fzZ83xRmtbMJfWK7u1+XbQ/p7exYPtX589CvIOehBHUHqMV8h/tN/tP+HP2erWPTZbSTUNbu4y0FuAUjC9N7sew/ujk1+K9l+2D8YrDwlZeGvEvi6/W00WBbLbG5iOyEYjDMgDMTHtwSTnHPSvgT9on9vj4eeGvMbxHq0moXmz92jTtdXBzggBSx29R1NftOC4Vnz3rPQ/Pq+Ppey5oS17H6a+Pv+CkP7QktrKlneWGkKqsx8i2XKIOhMkpbGO5OOK/mG/bU/bA8a/tUfHSOfxLqkut2WkQzW0V220JJMCD8oXjy0AKqQMkknpivIvjn+1f8Sfj1HL4f0zfo+jTEgqjEzyLjGJGB+7/ALI6968L07w8bfRPPjAElkRu7DOPr0I5Ga+5y3K8NGrBQgkr2+8+aliKqu5SP1Xuf2gfA+mfsk+D/hF8MdQmttctbTGrvFbtbtuZ2leMTbvnxvIyvUjOa+Rby6e/K3Gou07gAB5mLsB16sScE9eeted+E7tJrONWPyqSCwziu0K5XyhkYAO31J9D6ULL4UZyS3uaSr88VfYI54WRdxC55KgY/PuKeXRshskY9M5HaqslqJH2nmToCCMH14qPy12GKMnHHD9eOx+tXa5z3LEkMbN+6Zj67uMflmokRC4dAQVB5Jz174FPRYwXJOVcg5x1PSqGrXqadpU2pRsHMUUku0Yz8oJ/Wk9B2Ol8P6DceKfENh4Y0rYtxfy+VGZeF4BLOfUIoLHHpX1PoemaV4Q8Wt4Y0qSSSC0h+z75QAZG2q5LEHADNk4HTgZOMn4h/Yy1mHWv2i7UeILzbd3Wn38cLyOFDztENsSFiACyBwijqeAMmvubzbE+PPNmLbZZ2O1V3bg4KqMdSSSM+9eTjazbSPQw0La9TCsNGs9CtvstjhzDKxJ6HOffvWJcyRxanc25YnDEsvQYzx7YHWvb/FHhuzsbx5rdUKK7EsmMngjOe/PXvXzt4z1my0mCXUjGXURs5A4ztGOe/Bx6muRWudm58c3lvN4r+ITtuZ4o28xmIxwpwMDpycDA4FbXipEGpWcfARJFYBeOTxj8ewpPhxM19e6hq1wDskcKG6cZZmxn04zWN4w1CC58QwW1vltrAN6Atjg+p/z3rupX2MprQ9lsNJ+LGmo0ngbxDDd25bPkXqA5AGCBJFt5Hfjk9a4/XfDvxY1ecSar4K0a8Kk77pVDZz1ZmDhuPoaj8B+ItK8dwXVvNJJpurWsjxt9m/5aRr0kER4Yt/EB0PfvXQ6j4D+N2v8AhtrD4eTReJbe7tyssELPbajAqnBPkyuySxjozROWAPKgc1jJ8rszSM1ypo+ffEnjGd93h3TrTT7eGFtpNvaomWXqN7LvwD3GPxra+G0Ml1qF00jFvkUNuOMnPVe/HOc+o9q8qvtM1Hw7rE3h7XIvJubd/LdQwYK+M4ypI7jpXb+HLmTSf3yZDiRZCxOMIuQRx2xnPFe1Qso2R5lX3mevXmkSkbiNpPChcnn3P0qbTJGV8S5DpneCcZA7rz+Y7fSvsPwv+yT+0T4z0yK50zwtcQ2t9GssM9zsgR43AZXQsehU5Hc/XivbNM/4Jl/EOaKO48ba5baY4wwS2hkuJAufvKzbFz0B69fz5q2Y0KStOQ6eFnLVI+ArK4imAI2kpk/QDuM/0rUQGeYQwoXbB+UDJPqMDnp+Vfdehf8ABP620uKY+NvEFw09u7NJa2sIhdrfP7u4Uy5JjP3ZAoOx8g4GCfqL4SfDL4MfCW9+36FprXd7ji4vCJplI6FD2OM84wfQVy1c8pct4alwy2o372h+dXgD9mn44/Exbb/hGNFl+zTuyi4uiLeJdvUuZMHgc4GSa+3fhl/wTshspI9S+LWpef5R+e1sQdpPXDuw5Ax1T6k19e+Lvj/4M+HXhga14uvotJ0+3lyGkTl3YDiNU+Z3wc7VBOMn1r87Pjb/AMFN9c8Ryt4e+DNkul26E51O7VXu2AXny4W3LGGyeW3N7CvIeYYzEStRjZf11PUjg6FJXm7s/Qfxd4g+BP7GHhP+1dM02K1eWFfIhgVTdXO44VV8xt21SfmcnCjJ57/l9+0N+2r4y+POmnwiumW2jaErhxArNPPJsyVaaRjszk7vlQAcDnrXwrrnj7W/FOonWvFl9NqF5M2ZJ7mR5ZCOg+ZjkDjgDgdhWQmruclmwTx15x2r18DksYWnVd5HBisxb92mrI683VwDtZldc4ZTkZ+vNJsjuFLyxgjOM4yPw9PauOTXmVhHcMJGJ4z249PSpf8AhI3Vi33RtAbBzn6176utjypS6s2nu5NKlEpO6JuNw7ezjsP9rrW9BcrLbjaepIPJ/r+lci+u2twEhwrg8HPb1/GsmPUordVaE/uV5Iz90fT+YrNtbMm2h6P5/lABuN2eec7uwxzx71YSS5JDEblIABzjGP5+9NtbqKezWeE+Yh6hfmDY46jv9KmaOJ8IFZW6gY5weOPWqsD8yB55T0Zhg5AB44OBilhuGWTY+44xknP4Hnt+lL5WfmK/Knp0Hrkj/OasPaMHM5V0XADcEduOvalG4J2HCWDeASVOQMjgEenr+VXGvbd1KsucY4zkEfX/APXVRLBpYF+yEuCc+YOV4yOvOOnSlWzullCzK5zwDjjHTgDqPcVTRDSLSNA6hCM5xkMOv58Y9PWkns5LeBTpZO1HLbAVyD3IOensenOOtTra3BfE6SIEOORng8Dn3qwIGUDYQx3fKMDnHtn+dBJDZakLqAxSENglecEH2HPBHvT5lDMWY7VHGPp7/rTm09C+4qVxyScYIHrj26GgO4ZPMjJIbKkr+ozwR71BnsRW7790eCATxuHB/D/9dSmIRSbCMKRgYyNwPJ/Xv+FXFjiCIXG0rxx6nv6Yqz9mt3ylwuDjAYZyB3HHb3oTNeZGLJHPG/zfMO3r+X9amWAgGdAAAPmbP+c1bNupiUSfePy5z+OPyNOSzd3CBGbPTPIzn0q2wi7O5THnGNopx8y5YZxznp/kVWuYbO8i/wBJBdyO2M/99AitB7WZLoxlCMD8jjHPt3oWxEka7w/queB15xyc55qVqatW0RiWoutFUpa/PbuQSuOAB1IPO0+9dEV0zVLFQT5qLncm35lz328gjtkZ96dAfMk+zMCUUkOOBx2z/h1pZrF5pzdWI8nywWVlOCD+ByAaaRjLc4C8+GPh2a7g1fSQ9jKuSJ7SQxyKc9QykNk+ueOeteveD/2kv2wvhABaeBPG91e2dsVKWergXkZRcbQrv+8GOmA+PSuYt2miyrsEfksW4B+vpn1Arbj0iWeLcUQj+FzIp4/76rOOmwpKLVpK59s+EP8AgsB8afDTrafGH4fWetJEA3naXM0EjggfMUlyvHPRs/1+1/An/BXj9izxOY7Txo2s+Ebljhhd23mxqT/edMjHvu7c1+KMWgKFWR2hYj5tvmoTjt0Y8ZpX8CWXiFAG003XQhAHCtg8jgYb1x1PSuiOPcdWzgeUUZv3Vb0P6p/hL8X/ANnL49anaaN8NviJod892yooNwiMu7plC2Qfb8K/e34G/sZeH/hrYQeIBImpX0qg/aCfl5H8A5AB9ifqa/zv/h1+wLrHxOuE1C20b+xbaTefts6SQ/Kn91Su5uflU5Hc9q/V74afsqfEf4Q6HbQfDL47eOvC93Gu4nT9cnFrGV7fZ3WVQP8AZB59q+T4kzuVRKlTnZdUe5k2QQg+dpv1P7dZfDurRPjySQvpisu4067jYGSFxzx8pr+S/Qfi5/wVi8DWcV58Nv2om1+zjma3U+I9BjvonkABCGaOEuWA659T3NepS/8ABTf/AILYfDOJXu9F+HPxKjBA2WVve6fcuCDghXeJRjGe/tmvieW+iZ9N9XcT+mzyHEm1gR7YqPylY7a/ne0D/gtp/wAFHLGyN148/ZZtr0R/fOm62qMQcdEmDn8M12kX/Be74pacPL8Z/sqeNbdh942c9rcqAMHI+VcjuMZ9Kr2LvZmbps/eryhFxiodikmvwX/4iJvhLbJnxN8BviRp+eCTpscgHOMZVx+lZtz/AMHHv7LUCn7V8LPH8RHZtKVTzx/z15rWOHn2J9hK2x++TRc4qm0D529a/Aa7/wCDj39ncjOk/CP4gTENtO7TNgH/AI8eehxXnuo/8HGmj6hIYvBXwG8bXrkHaJLXaSe3ABOfareCn/TD2ctj+jBojnp7VA8WFyeP0r+XrXP+C6v7c3i2zki+Ev7OOqRy527r1JtynGfu7B0Hb8K+ZPF37ZP/AAXb+Pmsx+FPDPhqLwct9FJIkqJCqxImC2ZXm4bB+VGXcwzgHHGsMrTd5TS+ZEoyWlj+s34ifFj4afCjRpNc8f6zbabbwgszTSAHAGT8uc8D2r+Zf/gpD/wXc8Fro2ofB/8AZek+36lOr2s1+f8AVQKQQzFhxxj7qnc3faOT+cOtf8E//wBs/wCOuvLN+0t8S/OtjvedYbiS4VW/u/ZlWFOT13HA96+uPhH/AME8PgF8F5YtQtoE8QX6IpWfU4lZYyBwyQq3kkg5KlkZh2Nd1Ktg8M+aPvyKhhpy0PlT/gnN8DvGl3rc37SHjAXEVoRcw2sko+a9u7ji4m9NiqxznGWYY4Ga/YiO3uImDSA4U8Acfn9KwdC0bxJ4XkMXh/WUSKZVM9nJFvtpWACgtGzEA4AAZcMOzV6NJNY6hbQSMn2SUfK8MUnnxZHUpI+1gp7K2SOm414OJryqVHUl1PXoxUI8pgXdz5CBwTIQxAHbnv7VlvePKvPyknnnOf8AGujGnxMmGdiqE5JVc47ZwcY7cE1i6hbzSW7w6a2Dn93wuUOOc+oP6Vldrc0cbn//0f6edLj/AGu9VliHif8AsW2U5EgSQhVwcjATexyOOtfQWj+HZVt4jrjRTXGB5jqDt3f7IbPH15r89IPjX8SLYgDVJS3TJ2kflityL4//ABOiTnUVP+9Gh6fhX8dZlwdiayXsYQgl2uv82fueE4moxXvts/QKfS4d3l2pVY/YYIrh9d8I3c7H+zndnwcFmwAfoK+MR+0n8SA4Bv48dOY0q/J+1d4msSGvDaMRwSVIzjuSGryJcCY6O9vv/wAz06PEFGS0v9x7nZ/Dn4ux3HnTa5BBGeAI4Qdv/fZJr33w5Bq2mRrHc3ZuGCgEkAZPc8V8O2H7XOt30gt1trJ2H+2R/wCzHr2r0nTf2k76XaH0qFieoSR/8DWVThPHRWsV96Kq51SfxafI+0Y9TbyxuAPbnimvfySphIxn39q+Wof2grkx75dDkI/2HJ/mtaCfHxXx5WhXW7tluPxwua4nw7jF9n8V/mYxx9KXU+io2uQQ8hOfTNZXia6mi8NX9ypLCCB5iBySIxvIGSATgce9eM2PxvSVCL7RrsMeAI1Zh+ZFZ3iH4tNq2gX+jabo99HPeWs8ETvGdqPIjIrNjnaCQTjtWay3EU5KbW3mX7aEla5+e3/BVz9pf9mX4x/sKX0Xwx8Z2Gp6tJq2mTxaYf3OoBtzBw9s+1wVUkltu0DvyM/xN/FuztUv3mjTBJJGM5GeefX8c1+jn7RVp4r8J+ML/QvEemtdajbO1vOtiF2b4/lLp5rLw2A2M8Zr8xfjH4n1Frt4P7C1IOAQA0SKeB1J8wgD/PSv6J4cxrxMvb2Scj4zEZf7BtK7R8manGI7lio/H+Vc3eRrKhVjweBj68Vsav8A2vNcu6WTx9MiRhkfUAtgmsNrO7uE2lh5WOV9Tkdccn8K+89poeb7Lm1OcvLKOQDcwCg4IJw3XoF619vfs4+C9F8W2SeHpb65sfJhMszWsxjdj5gAyAcHhj246jqa+MpdM0aG7WSZSskkm0YYjAJGAFGSTnoK/QbwT8BvEng/wlpvibxtplzoLayXFjaX8JinuLWIAm6CNhxEz5RSVGSDg1liswj7N0p6p9DtwsaWGXPF2m9u/wBx9MaV+yv8FtTv7aJ9VnupnkCyG8vILeCIdy8r/OBjJ/Divs/4d/s2/s+/DGS3Ph++8PPqMa581JYb948+klw4jBIJyQM84r4v8CfAK18RlLqW3QWrkbmaPzAw9Mn2zjJP0NfoF8NPhz8GfAlpHb6Z4VtfO+VZLucC5uGYccNKNiA5/gQfjXxtOvhMHUU3Byt0Tt+J6FTE4rEwcKk9+p9F+GNR+BVtdpJqviWa8Zhh0sI/tlwQvAChMRKF7AvgD862fGHxX0uGOPQvhB8PrgquP+Jt4kv9kj56kWdpwo9MuKr6FbaKdTjOj6ekAk4LsQz5xgDoBjHTAFek2HhxLuQIkZkcnIUc9PpX61lXihiHh1TwkPYpdnd/efDZtkFKE17R8z/rsfMHiDw78U/iSwTW9e/sWyPWz0KEWoYDgh7h2knfI5zvWsvwx+y58NNLujfy2LXd0xDPcXLtJK5Ax87klse2cV+gWgfBzxrrcYXSdHvJVY5Bjgk288/eIAr5d/be+KS/sW+ErS08R2OPFmuRNLpVgzKxWNflNzcKrErErH5VbBkIIHAJrmrcS18yqqhVrupJ7Jyv+B5X1N4eLnCPKvJHxz+1T8dvCP7NfhxvBngSCA+Lr5B5BjVWFkjj/j4lJyQ+P9UnfqcAc/gX4gurdPtOs67K00sm6a5lnYszuxyxJPLMxr0Pxf4k1zxNqF94y8XXrXl5cu09zcSkAlm5Zz2Ax26AcCvN9L0PxT4u0y48bWekzXGmWZRixUiKNW4WWUrnG8/Kg5OOa+5weXww1NQjueDOo5u7OfsvD0es2lzqt1NpunTRBPLt9Ql8mQo3/PMCN8sBy2cYGBzXN+ONQ1zTbKz8M6Veaa9qYC4OmSNNEhkH7wsXACz4A37Qe3eug8cTNdvP4kfRrLQrWJATFbu4iXAxuBlaR8v3+Y5PSvOruFToEmo7I8SIhXfuUndj92hK4LhTuZQR8v6xWpO9y9Dk9I1MSwyXdha/aRZbEjMh8wEsD/eIHJHUd6+jfhvo/gnTJIrhvGljf3muBbWXTfIuYrmGZSrKQ8oKSKWZkLFhkgEA5FfOl/NeTT7PEklxLfalsmxwpaLywUOxcYUIq4PFbuu3+s+K7OLW4J9N0saOsNvFFBHHazyKpLxskUSjzGVs7pWy3QMTxWdN+8i7XR+gB02HSIRawII1+7zgMfUsfU4/pXMzGSGIxRqC3B4HXn0/pW7pHiGPxh4ZsvE6qrfbYQzAdBKow+M+jgms6ZAVYh8FRkLnGT7/AP1q92k7pAuxlPHJKw3gxnbtGeSpPqPfvVSW2UHPQAdT0IB96uzGOEBZ5MuxBBPXHsO9VrnUYLeN/LJMaE9x83bA554rZ2Wgcul0UZYWKgOuxged3AwfWudv4oLeIzkuB08w4PU8cZGR9B9aTUvFMVtIWtl8sAHG/B4IOOORjPT/AArg7zxCbn95dSpI0PL7V4BzxlR0x0xUutFCUddTZmv0j3faPmZQT8ozj0OSeD69q57UYWnPnKdxyCxXjKjjP19a5641yxidmjdZCB0HO5h2HfPvVa18TwBovtB8wI4VgD83XAx/tc8iuZ4lPqachpm5EUqtNnaBv3DHAH9cVIdfhISQYKAn5umeeuOvesO/1CBy/wBkTMTFgoJ7E4z9cdq5CSX5HSHJ4x1Iww+n6AVzvEF8j2LnjHXRe7ViDGKMlQrDknI5OOM9D615PNdvPKckKgJOBnH+TXXzEzqWbaMKccc5br0JGcfrWPaadaowZs/e24J9uAB3z2+tc83d3Lcu6M5t27Yc4HbPXpx1zWpp1s0n7mZcA5I5Hb2OP51qR2qLLgL0YDPUgDrUKoSys2MDke/5+3Ss0JRN+1ikeQi3B4PUDAGBjHPfv6VbisY8i6nA3knvkjPU+vX+dRf2kpQBiCrE+w+vH0/zms3VNdngSQLsV853HgjnPGcjv+Xert3MrlXW9at7GM28Q3SFMA5/z/8AWrzl7qWZv3hDYzhaZqN3PdyiaQ5JI5/z27mvXfAnw9iuI/7X8QKSnWOHnnuGbHbHQA8nrx1jku9DRFbwd4Se4t/7RulZFkx5QPO/3Oegz3pNeuYosQIoGMrweSR0HTsea7jxJ4i022hZIdwzgAA7cgfLgY5H1xxXjF9fPeyOD8wJOM9sH6/rRUtHcUVcyZ5JJZm242ICcAdM96bn+MjAxznPH1pSrbd/J/XkUpC7c8ke1cXMbpCAkNtxyeAPrWbeXhRTaR5+cYZunH93r27/AJU2/wBSeAGGH75/ixkDPA/z2rGiQscHJHOc96hS0E3o0WtwwPMyc5HbP5V3PgLwtL4m1iOKaRI7YEtIzuIzLgZ8uPdkbmz34xnqeKTwZoFlqFz9v1hfPt7WSIvbgsDJGW+bJXsQMcc819HeMvhzpXhaeI+FWkvrWO2N7cukL5so3f5d/LL5SBlUSZAZvl69fRy6kpzVzx8wxThC0XqdXd+MNNsbQ2eny3d1dxhVRppFVIweMYTlm9CSAFHToK6H9lrStH8TfFH+3Nalh+22drcsrXLqkBwpVYwGBHU7se2ST38x8H+AfF/irRG1q0ENtBcyMpnunVIjIgBIBcEkjgAJk9fU19HeBDqmoXI8PaB/ZcNzGq/6REiW7NuITarMqfK2M4cYJwDzX6Fh8hlWp/WopRXT0R+e4riRUZ/U5Sc3s+ur/RHWW2v3+laFrdt8Lovtur+LZ1tv7Qw26GziXY7nIyjTElVGMhSzZzisjTT4x+G9laaZPdm01S4uRFLbWx3OqEZjMiYP3+QMgkdR7/pFpHh7RJvAV5H40RLWY3EFvPhI0MEzq+xsoQfnKNuiyc5JGCOfMvi38N7j4o6Hp2haPLBKLaVDbHzAxgkUYLHocY4K9D39anCcQ0cDWjVryvHd+RyZxkFTGUJU6Gkuh5vP4a8SeOPBi2ujS22i2ki43XEj3txbFCXEkryt8ivuJZhFlR0Pat7Q9R+Lnwu1rw74BsZrfUJ/E8hhtxpjM63IMalZMPtUh9wALHC8k4Ar0b4a/s7fHrwxpFx4Y8O+INMtdPu/kuWGnrNLIpIYgtI2CCOCOmOK/Qn9kj9iHwpqfxXT4ufHnxPJqmm+D7KS6cXcgsrdPNxDDGgtsGBAMsdmSxVVHpX1tPxty+daGFw07Kbs3a9vvPxrPPCDGVKM8ZiqXNOmm0lK17LRXR8lar8CvHfxQ1Kyu/iXr19r09jHHF/Z9ujXf7mBgfK88uNkYGAxjTGDgHoa/oL/AGXfEOnfFNbvwN8TvE76X4pltZobTRLiRTDZaZKjCOawx8rhI1EcpfLKSAPl5r8+tJ13X4/GXi34V/C3TrfxB4e1ATTadPPm3JsjKqGS4BZ3XzYWViiOZFIUnkGqHwwk0a5+PHhrxF4xvr23l0Ge7trpLb/j4t4IoWW3ijeVTIVZiFUyOSvLBRXq+KtPCRwE5SlZ01eLvq9L7eZ+f/Ryz7MK+Oh/LUk4zi09LO3xbu3e59k/Fv8A4J2fs12fjLwtbfEbVILzxZdQOPEOnaIqQ2tsOBahpi2IplH32IL8cjGN36Hfs2fA34LfBW+v5vgXoUGn3n2NLeSZtUvLh5No+QuJGK8HnKjr0AzivCvhDrdj8QYpNO8AeDbVI76QG7uJmZpIlVwdzXLZDOSMkZJJ7Gv0N0DRNL8M2n2XS4ljLHdI/BZ3PUscc+1f5j+IXiFipyg4TlGX8t7r1ev5n+o/CPAGChUdZU4/4krP0Xl6HkPh74Tav4fmuLi3v44pbxy0s6bmkI6bf4PlA4AzivQvDHg+08OPNIb+7vZJ/vfaJNyAD+6oGFrs/k+9wSTkjjrUkQhA3Pg5P+eK/FsfnmIxM3UxEuZvc/W8NgKdJKNNWSPkL9uHwzH4n/Zc8U2MYDPAkF0vAODDMhJx9Ca/lH12Ge0mlMJaIoxO6MkMCDwQwIII9Qa/tN8f+FLHx18PtZ8GXAyuqWktudvXLDjHuDgiv5h/jV+xX8YfDOr3kenW4vYGZ8ONw2rk4BZQyk4452+4FfUcG8QYelJ0K81FvVXPi+Ks6weErQp4mooSltfRP57fI/F34qa34lu/D48MXeo3cmkWs73FvYPcSNaxTPwZFhLeUJCOCwXPJ9a+GfEk02oXeb53uWTCoZ3aXaq9FUuTgDnABwK/TX4s/Ar4o2M8kNzpEqk5HDoVJ6dyBj618ReIPg18QJL0kaZKinnJDdMZJIANfvOW47DqK99fej4Stm2FlK8akX81/mfPF1LLs8s9Q2cHviv3l/4JufGfxp4K/ZbPhHQdWu7Gxutbv7nyIZTGjMViRmbaRkkLg/QV+Plp8EvEepXiaZIDc3LH5bWzHnzEHgErHuI59ce9fuP+yJ+yL8aY/hxZaSfDOorGs0rBUtpFGJGz95gq85yeelez9fy+paGIlFpd7W/E4f7TlUlyYNtvq1e33n1VaeLbzVJFuLqZ5mbvIxY4/Emuih1Sd2x979a9x8F/sSfGa7RVubKCxULj/TLqNTn1IQuf0r6W8O/sFeI1T7RrGu2cC54FvFLMcd/mYoM1w4zjDKMP7ntor0/4B14fIMwre97OT9f+CfEVhPcybQAD6109vaTTFcEKSe1fo5o37Ffw+sokXVtVvLuRDyUEcCkemAGP616jpf7NHwa0oJ5OlrM6jlp5pZDn1wX2/pXxWN8Ussi2oXl8tPxPoMNwRjZJcyS+Z+UcULpIUR9zVH/wq/4x+KdUS58GTXcUKbSY1shMpwefmYfxdPav2r0z4feDdFCnR7C1t9vH7tFDfnjNdfDZRoMKR09SR/OvjMx8WfdfsaOvm/8AI+qwHArUl7Sp+B+Wuj/s7fFzVoUZtN+zhhyZ3SPB/wB3JP4Yr0PTP2RvGU/z6pqVlarwMKWlYcfRR+tfoalnaAiRyAfarAhtwo8tuB/OvzbH+I+Pm2opJH1VHhHDR3bZ8b6R+yZoFpGG1LWZ5GzyI40QfqSa2x+yj8K5GVtRa5u+ckGXYDjp90A/rX1Y6RB+uMVUkMZzz06Yr4nMs9xeId5T1PocLl9KkrQWh5FoHwU+FXhebzdI0S2jY43syb2YDn5mckmv1Z8J69pHjLRIr3wrcR3Fu6iORN2JYMqVKnr0zwD26ZFfn6qpvGWyK8T1GD4l+EPEkviX4dakz2wJCxxtsljb+62Oo61+p+B+dY7C4uvUox9omleLdnu9V6H534sYXDVqNCnWlyu7s+m2zP2Q1PQNVuLWO3s9SeNYyrHzI1kJZOQc8dwCRzmvPvFGneNZHiW01KJIkQiTMIDO2TgjqFxx0681+cF1+238Y/AWmNL4msxeCLbnzYsNhuhyMZH415hqn/BVDUAsjahoVnHHGMlpLl4sgc5H3hwK/p5cRyrq8qMvuv8Akz8go5BGnrCa+TPrXx5rGreGNKjTxzcLPPe3f2eJ4VCogcZXdu28DByfevzk+Oer33jH4aa/beGrRJNQi8uNIZ/nQs7RuC2zkqVORjuK5rxR/wAFUPDHjWM20Hh+0JLEJ5zs8ZPTIyefQcc1w0Px8+Jfjm3/ALS0RbWwjwQBDEWJ7YUsGOfyq1mUKitCm+b5JErCzw+s5qy87v5s639i3T/jt4NGtw2C2tvfXC7m/crDHFbqVGF3Ek/OOWPXPHSqf7RPxx8f+AfFcelaL4jGpX08AfVJYwjpFOfuRRNjAVIyMj1rA0zRviv4ruFtry9uvJvSsYhR2V5WbgKsceCTzwDXjHjtPhr4X1h/A2rwXBuNLnaO5ZHw6T5AlRxg5ZQMYyNp9TmvyjijhuVbFyxmJprlsla1236ntZFxPH28MPh5e87u97JI9M8HftDfEaDS75bjUZ5JLyMRsxcnAPUL6ZFcu/jzW3mMqzOp6cMfzrnLKDwvcXs1v4fuXS1wCnmrvcA8cnjv+Vb1v4R0dvmfVP8AeATB+nJr43GZfhaasqaXyPuFmGIm9Zv7y9B4916KRHW5YhCCOcjIrutC+KV5DIV1G1trwycF7hS7LnuCc8+5BrzgeF7ULtiv1xk4yp/xrT0vwfe38y2tndQuWI243En8q8itgsK4WaS/A6YYmvzLVs+6vAS/DjxLo32p9Ke2kQYZ1ldY2I6DoSfcZA9qNX0PQfJkks7SOJ1+45yR7/eJrh/Bfwy8faJYCzgCXBlAY/Myge3zYrvY/hP48vI/JvLm0t0bs7l2H0Cj+tfm+IhRhVajU09T7HDQqSgk4aniOv2kSxESSKu3+4PT6V5xNJGhCHn3NfYen/s/2zHGt6kz5OcQgIM/jurs9O+DXw/04I7WUVw473DtJ074Jx+ld1POsNCNr39AeV15Pax8Jwl9TX7G0QnzxgKWP5DmtGD4LeNtWnWTT9Ln2t3ZAij8WI7V+j+n6bpukqsWlQwQKvOI1C8/hWq0juOXUAZ4zz/Oud8WSi/3cPvNo5Dz6zkfCmgfsv8AiK8KXHia9SzTPMca+bIfxyFH617PZfs6/DS0Crc2r3RXq0rsdx9SAQP0r3oyKcbXWnJlvvMvH5/zry8ZxBi6trSt5I76GT0IfZv6nm9v8KPh9p8vn6bo9pAR0xEjEHoT82a6u30aC0QR2+EA6hVUD8hW07rnBYD+f86aZY1GDIP8/jXj1MVVlpKTfzO+NCEfhSKkNkqkNuJ59BVkQuH4PP0pRPEg/wBYv4+lH2lN2VkGPoa5rGmhIqOjAnH8qlzuG0jNVfta4z5gOD/dpTdY6yY+i1VnYk1IcquE4XpzU6rsYP3AxmsZLp/u72/KnfaJccM+M+1JLyHdJGxv7VE86NtVgSc8e1Y4eY55c5OMZFLItwSMhuP9qhroTcvNKAa5+6mt3lEYXc+ei5zV54J2PI/8eNVVtnimW5jO1l7gkGs5O50UXbU5prvw09zsubm3SRTgBpR1/Ouz0+ax1AGK0uI5jzuCMDjHXOKwB4e04v5r28O7duBx36j3681q2UBsJXuLaGMPISWI6kk5OT3JPWsZx7G8p9jWl094YsQnhc8CsG5tZkxK8ZbH8WM106akDjzY9pHocisy61uZXMdrAWIHUsAKagZepzBeR+hIBPbgVGY0wPMAP+8c0kZkVf3quhyeAwPNQ+eqdpgAe+DVGkdXdluPaowAAO1IzscZbAAqot3Zlf3kkgIPdf8A61NW4045H2s554IHH6VnNrodEVrcHcg57H361nzgbtrZ+mf/AK9XkW2lyIbndj0C5/lULWjrjMp7j7qj8elc84tmsXZo+Wv2g/2R/C3xzjHiKykNpqZjEZkiOGYDgbgNxOPcN9BX5L/Fv/gnf8XtN06ePR5I9QjQkqfL/eHHGMIxP/jg9Otf0Cr51mweKYj6BR/Sm3/iRBAba/mR0/6aBcfrXt5F4iZplH7uk1KHZn4xn/hjnFTEzr5PjLRm7uE1zJN72a1S8j+JX4wfsdfH/Rry4D6K7KpKqUWYj6nMXbp718gfGD4G+N7Dw34K0TV1W3dbO/u5d3ylTdX0m0fPtJJSMHgHPav7uvFWj/DDXPMXWrG2ufNHzB4wQceoAryeXwD8GtNu7e90vRLKGa3TZFIlqhdFBJAVipI6k8Hua/S8D9JCvTSVWhr5HHlvhBxNVfLi61JeaUvyP43P2YP2cfiVd63f3XhbQdS1FLhY4xLHbSbWAYkAHaBxzznHpX6jeE/2JP2h9ZiRv7B/s9Gx817cRQ8epXcz59ttfvsl7bNlYDK4A2jdngeg9KsbAYE8iOQy7juBPBHbHfNcmZ/SBxmJd6VGMfVt/wCR+i5X4NUqEEsVXcn1srf5n5IeFv8Agnj48f8Ae+LNesbSMgEJbRyXDAjnkt5YxXtWm/sG+ArCJZNX1rUb/PysIxFbqQfvDG1zz2OeK/QuKOX7zRNnODzRKjTLtlhIz718hiPFbOKz1q8vokj6zDeHeWUdoX9W2fySftS/Bf4ofDz4/wDjT9lfxRrFxJoPjOxTUfBOpn93PHPCS8EMsikbiSrQSc84B71+P+nfCC7gvGOsfLdEnz42G5vMBwysx5LBsg8V/aL/AMFEP2cdQ+NPwX/4S3wdblvFngKR9b0llP7yVYQHntR6h1XeBn7y8cmv5jfj1YWcfxBufEOjHZZ+IIINWt+CvFyuZU9tkoYY7d+a/vnwT8QFnuTxlVlerT92f6P5r8bn8p+J3CH9kZk40VanPWP6o+WLHwLaWyDbIYyGJ+TA5/UVdPh9reO5kt5mPnxNFIjgFWU9M47jsRyO1dMXAJQ8dM9qj3lZ2KN2xjGMZ6/jX7NSk07o/NpQT3PNfBv2qGZ1Evl4xhcAjkYPHrxXpbW17IwjSYFec4VQGH0xwa8u0ZpbXX3t4yMB3UjqPlPXn+der2xedERG3Mc/d4+v+TXfm75azt11+85sPdwsIbaeOdCt0/yAZyq9cc9sY+uazjpGoBkke6Yxk43FV6gZxgDn/Ct15bG3MaXl2ka7SSQjyhVHdtgP6HNUYdc0SaTzY9QhXaRlpd0QZehI3Dj6e/SvLdWKW50exb1Rg6hp18I2gt5niJHyuoGA3qARg4qvpP8Abb6pa2ui28+pajG6sLKGIzyTFGBwsUYZnWTocDjODX60/CD/AIJX/tUfFbwba+J/7AvLe71eJX0PSNkYu7pG6Xd40zxx6dY46TTt5khwI4mzX9Iv/BOH/gm/dfsbXN549+H3iC3m1q/0H7J4hvb1VmtBfRSCRfsk22MwQW4MiSlSxlJGcYBHh5lxBSowbTuz0cHl85yStofy9/DP/ghZ+2N41+LWj+JvAHhdLHwvdXcGoW1t4iuV0+/jO4S/ZPssgaZ2VhtjYqueAcHJPzZ8QtI+JPhvx/c/8Idq6WWpxXbSNp+qDdayTLJ91cgtDKHBRkUhWYcYPX/QR8cfGrw18O38Jadb+K4Y7zxzrcWiwanNIkMYvJ7d5oNhHChjsKp0COrOxMi5/if+Ovwz8ea1p9n44+LV1Df6r4ul1X+0JIiFK3+mahJa3nmFFCpIs4Dgx/JhkZTya+cyjOK+Im/aLQ9nEYCFGK11Pln/AIaO1yyv5rb4veGLzRWdFE09ohuLRMLt81HySqk8lfn+uawtdvvDWraYlzpdzHqdnKrBWhbKyDoQT/C2OxHXrX1v8P8Awf5ltqZ8QNNLHBZSxPKBhZiyDAcY7Hng4b0HQ/HXjz4ZeEtM868so7jT5nUsbqwzA2WGcyIv7uQAknkZxwDX0MJps4mtLI5tPhXZeItNWX4fapawbwE+zXBKsrN1Xcu7B65BGemM9a8D8ZfBL4u+FZ11TVtKmmtkfctxB+8jIznJI5/PntXP6x4x8XeB74wXN5b3yFs7lOxiQeNwUgr6gYP1rSsP2jfG+lxt9kvGtBKw+YO7scdOQ2Pwx7Gu6lJ2uc0oX0LWi/BDx/oPh+f4q6/ax6ZbTv50ENyzR3UyM33khALKncFypIwRkVm/Fzx1qVnpNnpWnXskdxeESSmNtshgXkb2ByQXxweTjritiz+Kmp/EmX+zdfubjUL2c7YjyNzYzwrfqBjPFfOPxPVYvEcYDncYFY+67jtJrfkUveZzOVipY38E1wJbtTIfvblbDcc477s47/nXp2lzR3bB0ljw3BEhKEhgeMjIA+pFfP1tMsJVkY9SODyMc11Oma5PaHdBKBKBzwDkdvaupaaIwZ/S1+yl8f8A4XXfwH0WX45eIdN07VbF5LFGN4q74LbCxvszlTsABOCGIJXk17NqP7T/AOw5Y3BS48SwX2WDl47e5nUhGPIAi++T7/Nwehr+avR9Q27biNSrHCkMADkdAf5+nNd7Z6qWOwttduBzkH1Hsa8arkFGpNzd1c9Glmc4xUbH7w6l+3D+x1ps7S2um6vqs8Kt5UsVjGnJOQmZZEMan+LjB6EGvj3xj+3Bq+tCa28BeGtL8PpubZO6m6udh6dSsSsB1OGr8/La8KYVwxfsR7D1FacLxyBShGe5711YfJMPT8zGePqN6aHQ6/rGp+LL5tQ8T3lxqE7MXPnSsyAt1KqDtX6AAAcVijSrLHmxYGTg8gnHWnrn70eDnnjgAD/Gpo5AiFM4z3znke1euopJJHDUquTuyKPTbPb5QX5Dxnvj0ouPD1u8ZCHqeB6447cmpkc9AAM9j1z/APrrRtJDtCMc54Hbke9VDcw5tdDl7HTLDT7gJqECyRuT82ORk9yDnFdvN4e0CRU8u2iIPK4Aw3tj0Pbsaj8qOePkAljjgYyff86r2s+oaHuRAxtienUr7LjkD2/KtkiG9ScaFpkQCx28W1+MMgIwOR0zTYdMsSwhe2hVT0KqAP8AP51tiNbi3WSPBRhlXX09cfjSBViLBiCxAAI/n9OaLhexFHZWVoxihijjXIBUKD7mpIrGweDeIlXnHyAAnvhuvA+marrB825up4z68VatY5I0APzM+DkDpx0759aTb6CIRYW7hTsGMEZI5GO4PX61KlpbK2yGJADjPAIwBgZz+PvVkXBjkAlXaMHI789P1rThMUjqJTjA5HUke9RdoTukZ8SQRS+UqBXXGCR+WAPxrRl06zvUhuZI18zJAfBOB3BHQg+44qwYWba+/wAvBwQcevYfT3NeseDfgt8WPGF40Xgnw5qF65VW3xwOiFW4DFpNqgeuTionXjH4nYUYOTsjx+50y0t4g5RIzuyDgHjuR6/zFU7RYGQvGyyKxOQoUggjvX6FeFf+Cdfx18UypJr39naLhjhbi63uoXq2IUkUew3eue1fQ3hb/gkr4lbVZf8AhJPFlnGjRK0MlnAU89s4aOTzSscTdCGHDdMA8ngrZ3hofFI7o5bXason49Dbs3RAIuMDbwOOg9MexqxAHQrEAMDO0A4OPX061+zMP/BMf4b2V/LDr2ravNJatsmgXyrd1OehQKxx6dc8dq938J/sVfsxaXbPD/wj4v3jyc30zyScjBJ+ZR9MDg89646nElBL3U2a0skrbz0P59g0bAoXB3Dgdzg4x/jXTaX4J8Y6ts/sTTLm9JAANtC8pGegO0d+3PNf0f6X8OPBPh+YW2h6JYWluwVCbe1iVhtyQSyjLe4P1rr57C+srFTHIWjYnOMIy/lgEDsOxrz58Uu3uQO6nkS3lI/nEv8A4KfGXTtPOp3nhXVVhhbBc2rgHIHOMZArzx3lj2wTFl2k7Q2UOfocHjkV/T6Cnnx2socK68nJxux8pBHf1qo3hfww9ubu4t4JQX+8YkJY9MEkckHnJ6VlDiiSVpxHPIlf3ZH8xkbeegEamUMCMBdxY5wcAckYzkY613vg/wCH/izxncwaT4R0W71KecHykggfOB1wMY6e/Ff0jjw/oFmgBsIAAyMsnkxhsLyQSB6+1Ot7STTJja2Nx+7mBOCduOcgD09h3qpcTvl92Ao5G76yPw98N/sRftC+L9Mg8QWmgCztbl2RGvpFhyUOGO05b5T14yDxivZrX/gmv8XVw+pa1pNmBtLKpmmJHuFVfpz9a/ZLTtY1/QJkW2aOZLkh5IZMvFKVODkHlXA+66kMPccHcitG1dxDowM85DGWCT/XQKOrLjiSIL1Yc/3lHfzqnEWKk9Gl8jpo5PRtaWp+Qujf8E9bCzmabxj4nmlZH3mO1t0ClT1+dycZPQgdvfNfQGlfsb/s46PG8l/p8+oylVG64nfaGU5zhTgg47H26V9r3WnpaR4VyzSZ6DKnPGDn9BWFfaS6W5DsrFAVIx0BOcY/r+FccszxM9JTZ2U8BRhqonk/g/4feBPCl0IPDWgafaRROXidIEMuWGCAxUsPfk+teySahHZ/ukkQbsbVCjquc+y+/rWFaxLgovydCGPOSOM//qqeG4sZZ1wQCZMLk4DAHAI69euOtcblJu7Z0KMVsjQnvppIvM8wtEQVLFsbSCOgPX0Aotbi4it1mjlJQNgKwzg/Xsayry30uFWECgFONxPzcHPIz+vars1kkMUckcj9mkC9HOOPwxUvY0i0zptG8SX+mzFdN2tFcvm4ib543xwdynIyf7wwa6U6dpPiGJo9LjNvclkP2eRl2ueSTC5PJHQI2DzxmuLg0+bT4h+7BNwoxgjJXpyD1yKimZ7aNbp1yiNnyyMn6465FSFkiXU9NvLa58mM4Izv3gqRj1B5B+vWuMnWQM9zcq0meFG4jj0H/wBavWLLxjpl+xsPECTT20SqrMoVbqAY42k5EiDsr/QEVzGqeHZ5I0urOVL23XgTxBgFJ5xIpGY29jx6E01Ed7nBxXE0yZ+dY3XsxJ9u/NVWvNStrZRZyscEKSxJOM9OvJrtbWwjW5ZLnLqRj5OCSBwMnPfrVaDw/byO0qB44FJG5s7ff8far3dmCVjPTXdWuOY5XBQYPznBI7kZ6mtPTfEGrRfu/NLuc5IY4xnPIz36UyHRLZZI47V2ImyGCfMOvGacvh65lZpIlICHnjPQYP5YqHFWuxXV0bFt4qM/7uVd8sZ5XH3/AEyx7+9bEFzbXDJNvETSP1JyQw5yT6iuXtvD+pSBxHE4VRktsY5HXqO1aMWjX1uAksbhicDKlQc+hPU4oUVcrmdrHoUXi2K8K2HjCEXxQeWLyIhbkL2O7kSrj+GT6BhWLqmiWNxaLfWjiS3XCmWMBWUt/DIhJKe3JX0Y1yTrqEE6t5fCg5LKQMZxg+3vWpp76lHItxIoSQZKEHjjkYI9v8mnJK4tdjlZbBLOY28T7EQ5Qt6dcEj+tVILuSe+/wBKPKg4kCABVHQADqfr1r0xtNfVGMWo2hFw5DvJAuIiG6O6D7g55Zfl74rz678PpavHHARKIwzb45AwdWPykEEggDuKlxY4lqe8X92iMWjPLAHlielDNb7grts7gg4/+tU1toupMTLHbmRYsE4KsFJ6fdJ5/PHehdC1BY/tzw77cNy2QF4PTGSQfbvWaelhWP/S/r+g+Hvw6jhAl0yyDY5IjXn9KS88BfD5IR9l061lc9B5a8fp0rXEMYJAXFOURLgouK/zxWLqrRTf3s/pZ4Skvsr7jxXVvh7NqsU9vomn2OmA5RHeFGb2boeK+eLv9nHxCxmiuY7a6kYn98Y93PqFIxX3mqoTlVHH9aQ7AMYH5V04fNcRSXuzZ00uWCsor7j8/dE/Za+xa3DqevQPeCF1cKAsaZX+9g5IzjpivszwzYQ6SozarEQPRTXa7xjcSDniqzZLAqOnSpxOZYitb2s2y5TUvsr7hZLx5MYVB7hRSxTENkjkewqMBxwaa3HOfzrllOTMeVFhryRzzwKi+2KSVkGQev07/pUYWJiPNmWMejHr+VZd/cabbr/x8lnOeIwOv41zTquK3NORH80P/BRn9kv4k6f8QLvx3oWmTXOj3Rd2uIIWmjG5v4jGCyFQf4hjmv55/i54V1y+1cW7QTxGMYDfZp9uV4IJ2gE98Ak1/oL3V94kvWltNMuoYQWxmeLzRt7gqGUHPucVS134XfCnxQsX/CTeFdF1B1yd0tlEwLHqcMD1+pr2eHPE2tlsfZzp8yWzvZ/qY5hkCrL3JWP8169+CfxF1mQtpml3dzGz7UYQtGpz0+aTYBznOce2auWf7Jvxuu7mKx03w5eateSNhbfTf9OlHPVltBKFHrub2r/SFsfgh8FdHl8/SPBXh+1k/vx6ZahuPcx16BZ20Wn2/wBl07y7SEYAjt0WJRj0CBRX1s/pAVV8GG++X+SPDhwTUerq2Xofwg/Bj/gmb+2np01trXhH4Waot68XN1qcKWwRudrBC3mkDsHlTnquOv6A/Cj/AII1ftZ+L/Fb+M/jTdxx3d1GqSz6lfpLKVjxtjxEJSFHZQNq9gDyf6uWtRuDNI7/AFpqeQj4eXb1xyK+YxPjZmtSXNThGP3v82dtLgbDJ81STb+SPyR+HP8AwS5TwpZjTta8R26Q5yY7O3kkzj0aVlH/AI6a+g9C/wCCevwP011k1SfUdQOMEGRYlJ9cKuRj6194COIjzDIT+NNaCIDcJGr5vMvEHNsS+aVS3poe1g8hw1FWUb+p4d4U/Ze+A/hq4ibTfDUEjoRh5y8zDHcb2I/SvoXTfDHh3R1EejabbWoXgeVCi/yANZ0RKv8Au/NYewNeDftb/tafDT9i34L3Xxm+K0rlAxt9M0+NgLjUr0jKW8SnnHeR8YReTzgF5NjMdjakaEJSnJuyV27v7xY2hQpL2kkkl6HKft1/ty/DX9hT4Pt458YFb7X9TDw6DogfEl5cKOXcZyttCSDK/wDwFcsa/ge+PXx2+Jf7QfxR1b4u/FTUn1HXNal826lY4jXbxHHGnRY41+WNRwq10P7VH7VHxa/a3+L+qfF34vai1xe3n7uG2iOLeytlJ8q1tk/hjQH6scsTk18zSXMswVie3I9+lf3v4VeG0Mjw/wBYxGteW7/lXZfqfz/xdxH9cqezp/AvxOQu7jTfEt3jVpzb6LBcBJWBBe4ZMbiqEjMaZ4BYbj1469VretfD42/nW/iCcyhywTymhBTGBjymYFhjG3pjvUDB9u3IwpDcgfyqN94JdTuVuTjH51+tW7nxbltZHiuqtF4mvX1U28q6bFtW2F00haR8584xkkKDjaqHnAzjmm6jJB9ghlg+23FxbrhwxDI5xz5agAjngbs8CvUboK0hkOD1PXgnPAIrnbwSup5JHHOcdK5pK6sKM+jOG0TQLy2msNV19S0M0xkvktnEV6bbfhrdZSrqpZMhXKsFznHGD3fxwb4Y63qumS/AXwdqHhPTvs3kzx6vq39q3L3Cks87yeXCI124SONY8HGSSa5uUEtkghScj39jUKwhULN2ycHOPf8AyKwcLO5ops+rPhbKNO+Elpb3E4kWG5ufLZVwTHvHb1J7euaz9X1OdgyWqsTkEE88HnjpzVT4X61YT+Ef7MuiFGnyNuj3fMFlbKP7gkn1xjmuW8UfEvw9a3FzbRTRu5IQiPJIAyASQe2TxXp+1SgjSktbF+bVL6SFZQ245CjIxtGODxyeR19a851/xJd6fA0gcq+4AbVy2TnkA8EdOPzzXLX3jrUtSjmt9CiZ2UAbmbaAM8E9epPTvXCXsHibUpAb66igVRxjLtn/AGc5HTHFcFfEt6I64QS3Ld/4nmW8PnzeaVONwOAMjHBA/Cs678VW80LwmfYpIzyeo6nryT71RXwIl7IWkvnIU4wqYDc98niqt58P7K3iLi4ZSFwN4zk56k5wcVg+dqwprqcrf3Nj9pd4LmPd3+bn25z/ACrLikitWEsUpVl6FSSR9OtSz2CWS8kPtPAI6H/PaqYWPO0jr+J9PWsrWCnLZluLxTq1tmOO4Zs9Vcbu2c5Ocf5FbMPjmF0A1C3OUJ/1QzxnvuJrkzHAuIh0HbPb8OeaZJBFLJuzjcBle1ZqRU7XPT7DUdO1PMdjOskg/wCWecMT1yAcZ6GtRYpYeWUIo+XuDjPA7c88HNeNSW43fuwBtPB7/gav2PirXdIYRyE3MYz8kpLH8GzkfTp7UudrUI3PUbhpYIx8v3+DjGF9OevOOaxpLh2BBwRn8PXOans/Eei6muElFrL12THb27N0P4kfStK38Ja7rLj7LGHVv42+6Aff/wDXVRqPuHItznXumjUIpIwc4+nA496oR22oazeC3s4nmkzwFGfzz049a9dtfhjDHIDqNwZsA7RF09jk8nB6jA+td3ZabpukAx6ZbrCm4ZIHzZByMsSSepz+XSuqlq7MhQOR8DfDaKyLaz4lbLrgxx9Mbectg8nOMDp9ateKvFplVrPSWAQMxO3ggq3r059qzPiF4/XR7L+z4W3ODlemMjsOT9Rx7Gvmm78Q6nOpLEdgB2BHce/1zSq14wXLEIRaPR7p7maQveueTkA88k1lzusbkFgmOxIPXrn0rz+41XU7pTFLI54yyr8pA/ma2k0K6ieOGUbZAu5s84J6D6jjPvXn1K3VnRFJuyNI3kYUbWXBPT2qtcXkrsUjXgDGSBn19elbmn+GJbhTvXn34Bz6ZNeg6P8ADe+l8to13liAMnv3Ga4KuNjFXua/V30PI7XS5LlWwMAdSc13Gk+EbiZAJIzIxGeuFzz9OtfROgfCq7lG57dmCkgkDIx0Oc9uPSvc/DPwekePc8ZXoNuDz6BTk/XOK8HEZ6loma/VGj5f8JeE75XKqm3zAOnCjGevau1sdQ1vxCJdAF3INGMqi8MLkfa1jK+Whz97Zt/dqeATuxwM+vat4OvvG3i1fgz8NWxLAofWr0A7LNAwBjDDrIehA6sdvZjX3t4K/Z+8JeGrG20qwgXy7Zfk8wZaR+7knks3XuM1WE4o+py55Pfp5Hl47Kvbw5UttvJmrq/w38LeDNF0TQ72O3n8qKO90a1tifs6KuI5RnLeeAflf5ly2SV5rI8Y+JtM1XWvB+n69I8tz4cnn1KV4bZXM0rOoht1aNN6rGFbAYldzDr1r7x+HP7G/wAcviHo9jaeGfDt/eWUUxlie5tTFFGHCq4S4mkiCo2BuUZBPNfRcP8AwT+1D4N3en6j45htZNS1ViLeyt5TcXTH7pPyDaFJOwckk8Dua7MZ41YduNF1Fd/ZT2t0PHwPhnWh+8VN/wCJ9T4Z8FfDPxX4ts4L29tGVLxY5mt8HYCA21m3EK0gDnJxxkgdefqTw98C5NPmt0vfKgfb8vkoM5/u9Byfbr61+1Pwc/Yi8FeHtEtJ/H8U93qBAkltlmCW8R7RjYu9sDAb5sZ6cYr7D8M/DTwP4QRV8LaLZWLDjekYMn4yMCx/OvwviTxfwk6j5Iucl8l97P17J/D3EKmlNqK+9/cfjv8AB/8AZD8a+JL22u9X0q+g0Qtm4mSNY5WTbjMKy4LnJBwAcjIzyDX2npXwT8L6P4LsvA0ttqNrpls0h1CN9PxLqMkrZMksio8iqAAqIj/IOhFfesYlTG91U/Umrsd3KHwsgwRjv/jX5ti/FbMpJxoJQ818X3n1mG8PcDDWd5Pz2+4/ML4g/sN/C34nx21p4AhvfBs8kLW1xdaKJbBJLZyDJHdbyTMWPYYYnq2K9k+C37An7OnwSkS98N6Q+oXmP3l1qc8t0ztz8xRm2Z5PVSe2a+1WbzFAZxgZ7VegspJ8eQxOfQCvAxnHWdYil9Xq4qbh2cm/1ub5X4e5Lg6zxNDDQjJ9VFL8NinZ2EVhaR2VkiQxRgBEjUIqgcYCrgAYqyvn87j0PpV3+y74D52fHTnHaoxp8yttZnB6181OUm+aTufYKMIrliiHy5Sww+F+lKkM27fu/Spvsjq2TKxJNIyEMcyNn2FYtJMpvS5EyTqNwkbK9+BVe+0fQ9dTbrNpHOc8nG1jxjquD+tTzjMX+sfjvVAMRgq7mvmc5V5q6McXkeFxtP2WKpqa80meVeJ/gD8HvESsmqaZJIG42i4lUf8AjrDFePTfsQfsnz3K3d94G07UJVYtm/M12M9T8s0jL+lfWTMeAzvkeuOaqyM5O7ecfQV5UcRXj8Mmjy8H4c5FQkp0sJBP/Cjznw18K/h/4Is2tPBWg6bosJOfL0+1htgc+oiVc/jXa2WnQmP503EHvzirD+Zwcn8hWhZJIQWY8fSurATqyqpybfqfVqhTpw5YRSXkrGLc2EEYy1uHwfQf41FpmkWFtqL6xFbNHcyrhn3NjHsudvbsK6kpIzZGOT6GpGhl2ZXHsTmvqYU2Yur0uVlUscEce9SKuOgANSRRXgfLMvT0NSbp1bb8vp0JP861ipWMnLsVlU5wACAfSrihRHgjB6YpMSeZt6Y9qaJHAO5lHbisa6djWjNJpskRUIAK804qhPQZzVUSyluG4HtT0uCW2ls9q8DEU3c9SDuWvKGdwGewqORCzAkdamRWlG3JBFX000HaXdj6fNXC4N6BzJbmdZQxyXKRsAOeSa5H4k/DvxJBay+JPBYmknUAtb24UyFgeqqxAkQ9SoIbI4yK9BbQrs4aPc3PfuK4zxBpvx1hmEfhi60/yNxw8/mbgnYFc9R6g16+T5jiMFWVfD7r8T5/Pcmo5hS9jUkl5vofJ+r/ABel0qC9g8Qajb/bIW2mLUbV7IBUwWGZNv7zbnYqlt5wBXyj4j+OHhqK0X/hJPDWnz+Zlw8yIFUk8E53AkgZxnjNfqyPDU/iWwNl8U7Gx1AgbSAhZCfXDk4/OvI9b/Zg+AWusUv/AA3Aq5O0RyzRgZ/2VcCv3HJPGtUo2xGHu/U/J8d4W4jm5aNZW8rn5mt8Tfh1a22ZLLRreOcb4zHCWKknBHA5Oc81y/8AwvvwXbTiKxvpWaIY8qGDaCT1ClwP0Br9MD+xf+ziSqHw3uAJYB7m4YA/TzMV2+h/s4/A/wAKjOg+FLCFsH5/J3Nz7uWP617b8dot/u6Fv69TyKvhFiJrldb+vuPyk8OftRftLp4ilh+CUNv4atplKPfXUAutSKMhRxCCMx9cqyqPm5JxxWP4U/Zk+J2vXSy22l3c/mlpWnuBsMjMSzO7ykZZ2JJPcnNftppXhDw9oKCPSdPgs1/6YxKn57RzW68UP8KcY6kV8lmXihWrzc40/ven3H0mQeGlPCJe0qX9F/wT80vCP7IHjaGLzNWu7OyDDBG8yuPwUBf1r2LQ/wBljwvaHOvavPdEdViVYl/XeSK+x1S2A3lQrA1ETDyTtXv2r4bN+LcdWfxJLyX/AA59/g+HcLTWzfqzxbRvgv8ACbRwhXT0uXU8NcM0p/I/L+leoadZeG9IiC6fbQ26jp5cQXH5CttZAMAYwPpSiROMNkfUV8hicRWq/wASbfzPbo0KcLKCRXbUrdiGCE49FNUnvImAPlPnPGVNaQm3N8p/XtQcnB5/DFecsImzujXaMxGVgALZ9pOc7alVHOMWr8fQf1q8JEDiJMkjrgg4PofSrHzZBxj8aqrhZQ3EsTfYykjdSH+zEDPfFOdZd4xB6+lXTuU9wKrvcwo21259M5qPYGqmVD9pH3YPbqKj3Xg+VISB9R/jVn7RbZ+83P1pWu49gS2ZlcMCSRu47jn19aaovcftSosV7gAwgc9SaY1vfKf9WvH+1Wob1WbaiEY6gUizZwdp69KHRJ5zPWK+Dfdj/GpVhvAMMI8/WrXnA/wk/X/9dMa8QNjyyfY//roVAftEQFbsDoh+ppRHdF8sUx7Gs7V/EFjo2nT6reROYrZGkYIpdtqDJ2qMkn2FfMkP7aPwgkuntporyEKMlnjHHPTAYsSPYGuzBZHi8Tf6tTcrb26HPWx1Knb2krX7n1cqunII/A5pQZiMAr9c1j6T4istc06DU9MRpILiNZY3I27kcAg4bBHB6EZrTD5424rj+qzWktzfn00JA0q8MAT6g1IJmUYZTz7g1XG4DPlgEdM0imUn7qg0fVmw9oTF88jIqJlVuVYAg96njt5GHIwKozxR+f5BYbuuMc1nKhbRlOVgPlRsSz5I71ZDQkhoWz9PWpIdCuJlHzhQfX/AVJB4e1DynmtZl4BKAnG4joM9s1n7BrQv2qW5nytdMSsUZPoTwPzqmLTU3J+6ufQZP6Vzp8RfFLRLgJPoEU4V8HMgK7fUNk5/T6V6Xa63b3Nkbi+thZzLyVRtwz6DNa0qF1qVVm42a/M5Y6RqHV2HB7CmiwQA7pOpweMV0Uer21yMIv8ALNVpWDNuVSO1OWGWxKxMkjm5NKsn5eR/wNUzpOjRnMoLn/aNdE4BHP8AKqTCwkby3K56c5rKWGNaeJaMYafoUf8Aq4lX1wDzTkt9KjkVYRtycd/1q81gnTAx6U37EkbcKGA561l9XaTK+tJu7Mu7t7CdTC43DoQ3Irh9X0Pw5I2ZY8Y9Mj+Vejrap8zkE7ic5PFc7qkFn52GYg4/WvJx+B5ldHq5fi0pKzPJLzRfDZG4cfi1Y0+haIUUxuQee55rurv7JD8pIXnHKnp+VY8gt3AjDxqD0zxXy9ai07M+tpYmytc4+LSbIH93Odw7Y/ripFskVNscw5Pdc/yNdaNGcsW4YEdQeMVVksGiBYrwKmnTktDT6wrHLtazLj94pHPY8/rTvJnI4ZcHnoa2fLC84AHp2oECyHaAp7Dn/wCvXUo2ViXWRzNwtzFtuUVd8ZyuOf0r+Vb/AIKufAu0+CXjTQdQ0G3aHQ9VnvZNNUL8kaylZZbXI4BglLbAeTG6nnmv6zP7NlVSDGeB1HPFfJf7YP7Nek/tO/APXfhHqUax3twn2rR7mRf+PbUoQTA+T0V+YpPVHPoK/X/BrxAnw9nEK0/4U/dmvLo/lufnPiTwxTzbLpUl8cdYvz7fM/hx+33An2FGcvg5wR19fSmC8fziWjcA4O8g8nGMep9ADX2Z8MP2L/jN8RJ5jqdtH4ctLeSSGe4v924SRNtZYoF+aQg8Zyo9+K/SH4SfsZ/B/wCFdxHdNaN4g1VSrLe32CInxndFDzGmM9TuPGc1/ppUz6jGN4O/Y/iuGCqOVpKx+E9v8Pr+88ZeE9C8q4gu/FGoLbEGMq4jmdVQojbcnbl+SM9Aa+6P2p/2cvCH7P3gCxn8B3V/f6lq9w1vey3e1N1rGM4jiCjy90mMgsWIHpmtP9pG7mP7dXgea9YRsmt2ALgkcMsOHJbOPn45/Cv2z8AeFfgt401m9+FH7Q5k/wCEP8ZwHRbq6LqJNPupZY2sruCVgfKZLhFBkOVAfDDYWB9Lj7M/q1WlKEbL2cG/P3VdnPw1l/tYyjKV3zSX4uyP5NZZTq+jz6Z54inRQVJGFcDqpI5HoDjHrX2J+w346+C37NHxjj+LvxX8KxeNtQ0axuTpOmXTeVDb62yg2l5MGR45oIMbtgyzMwI+6K9z/b8/4Jg/G39gnxjPq/iC3fxF4G1G5VLLxBaRkQNzxDdqMi0uumUb5GyWjZlzj4ov5dA0vw/9viQS3n7q2SKd8lW3BS0igg7FA3Hvjp6V87TxtPE0VOlK6Z6lTDTpy5Jq1j+tD/gjP+2j+0D+174k1L4E/Gm1ub/7HPe+JtZ8V2rW8ayQSGOOw01o0AkRGuGfLlmkMaJEoVN7V6X/AMFaP25PCnwRhT9lfQtXmtb+/wAJ/Z2nbJLpwcmW8vwTtjtIwGEcT8zyc7TFG+fxAb9r74e/sn+FLX4G/sEeKpLe8+0Qal4r8c2MD20viPUUhYLa2InBlh0iwDssKSKGuJiZiBhd35f6J4CsX8X6j41168utf1vWppZri81BzNKfMYsxdmLF3IOC7EkgYGBkV87RyWVfEWtaJ6Sx6pUr31PWviP8fPiB8SfClt8NfHfiS51Xw9Bqd1q1qsx+0Fb+7EUd07XABZmkhiRSM7UIG0KOK+xPhzOnxM/Yd8RS288NxP8AC7XLTWZpy24ppGvxppl27qCTthu7W2ldjwu9ixHf89/FXh9TqenW6pi2Cyg7flAOBj2yBk4712P7I37TXiX9kj4sL8Q4rKLXdAvre40PxNol8ubTU9LvcR3dpcDBxDOoDK4B8qYLIARuB+pxWBVCPJBbHmUpuo+abPoTxTHd+D/C1zfeGHfUdA1GX7cLWeRDLamBzHPCSufLKyMHQt1jZd1edjXLbxlZO/huZFuolQNbXChCpH+1/EPXBIr6n+Jek/sz+A9Oi+IH7NPik+IPhrrsv2e78NahKqeIvDszROTHcRvn7UgU7Euoi6OqgOSxBb89k/Z31XxB4dk8UeEPHOp63bRuWmhRYbe4h3YJRovKfzFjBGZEyvPIU1hhptq7NakeUg1rUtP0C/Nv4p0dEkIO5o4UlJwB03KCR24r56+JPjrwDpMcDeBtA0i6knYmaV7aInaBwm0Lwc/eORjpXqzab8ZtGvWEPiaDWdNVx8t7ABPtHGxpYQyD3YL9QKyvFulfDo6a1x4w8NWMU6Z+e2RoWBA5BKFC2Mj1z1FejSexy1Jrc84/Z9Nt8Xvjp4T+HkWh6PoNz4k1a10iPUxC5S1e9lWBLhokZS+xm5UEZHQ+vkn7VX7LXxP+CHx48VfDbULu18XvoV89jJqeiM89tK8QAZVVlWQCM/Iw2kKwKgnGauan4ys/hJ4k0n4hfCWdrHVNGu4r23eCXzGtriCVJIJAJSwwrjkc+4Ir3fX/AI8fC3xL4mvR4sN1o2sy3Msl01xC0avLIxd3BQOMMxJBIXrXbSoz9op307eZwzqrl8z80203UIJCt1BNG4OCskbKwOeeCATivQfh98PPEnijUEXSbGdxvAL+WyxKM8szsAoA5+vavv6y8Y/CsLIV8WWkaEhkUyo0hBHIP0wen0+uXrfxo+GOgusNlqk2vSr0jtVLck5AMjYQdz1P0NegopHH7Rngd34VmstWktY7lRJaSvGxCnDbSR93IOD2+orbtNFWFlxcZUgcEADj+vNXBrbeJtUufEU8K2v218rAn3Y1UBQM9zgcnuc8VdiXfLmI4B79c4/H1q4LSxaZdtbGHATcd3qvHSr0MIhUIXDLxxwMc/jVR42SAfZ13kHBzwQe+PXrUlq9xgg/d755JxwcfjTZDL7AM2V3Enu3P/1gKbcR3EMLOgLkYyFbGFzk498fnV2MEYZ84znnjnoPfvV2NVjAMgJA6/n9f1q4wu7sy5uhRtfIlijljJCyAMhOeQT9B0/StWPTY/KDrKu7nIHIJ64z6/zqGaz8sC5s87WzuBHX3+v86vWkslxarISFAzx7j1ycg47dfwquVdCXInjsZ1JPHzcLkkE/zFS+RO8Z3r9w7Sc5yf5DApxaIhVY4G4ZwSPqPcVOxjWLeW29wfXHPJyP/r1at1C3YqWlvHFfm0tiREy7irMSCR1K56E+lWRkyeW6lCDjrk+3TsR610vhXwl4y8aX50rwXpV7q12SGCWsLSKFwdwYgHac4AJIHr1r7B8CfsBfGrXL1rrx3dWvh6FSD5W8XN1hgG+RIz5ffbhpOD19+LF4+lRV5SOihhpzdkj4p+wtA4ZyPl5+vPXOcDHetfQtC8Q+I75NP8NWs19duQVht0eRjkgAbY1JweAe3PPWv3D8B/sO/BHw4be41azudeltwoc6hKTE0jjHzwxbE467cn6mvtzQPDPhrwLappHhjTrTSrIrtjjs4lg5HJHygEqffk968DEcUQj8EbnrUclk/jZ+H3w5/YH+LPjxINX8Vz6b4ds5D/y8O813kEcNCmNhx2ZueM4zmve1/wCCcOj6dc2llPr7/Z5nPnXbQfuVwCwJRXJAyApAJIHzc9/1WNok8T2kKLubjC4+Y9BjJ6nNctslglSLGVXcpLjrwfqD3rxp59iZPR2O5ZXRSseFfCr9l7wP8E9QX7T4atJ74EPHqF0ZZnlB+ZZLbezRqg45QZwecHNfVaz3lzBDJcQRFslCWMhVlAyFA3AAiuc0PV7vSY49PvAb/SWIIt5ZcfZ2BA82E8lWAzlc4bJ6da6W80cWcMGsJdPcaXdvmC6TIKkH7si5JWQHhlOcjkEg159WvOT5pu7OihQhT+FEQj1QfabezaGE4WMA72b8i/Xvg5Ge9dBpWp61bQppkog8j7mweZ8y9g37zrzWSyTRLI2fMBz8wXBGRxxnkZrJubmdpxA8hCK65A65Tpj2z+tYNXOtyPR9V1abUEjub2C2e5hCxrKBJ5iooxgnflwOxbJHSsG9vFlMd1IsBliQjOHTKDgk/P74/WuLPiCUXohkuG2xkr8wHPc/MOfpmr9lqMDx+az4dl+VN2Sdp5YjnqPes12CLuLbBLqYtckBS/yLghcE/wB7dz+lQ3+izAHy2SNZCy4MblSoOSoO4YxgEnNV5JbnzHMkSxxc7Dk7n49OmQf096gS+vGkIknZoQ+fK3ZXpxhegPrjr3p2VrDTGRaR4iVZbixeyuLdFVY4pY2CkD+JSHGSf8g1iakvi+e8kSRrKykSMfZvMhcxLtJJLEydG/hI6d811UF9cS2hliGyHmJsADr3z2rSubixuFFvcRq/ChOvyle4OQRu9OR2FTfQq/Y81vNa8dWdy1rqun2aSQj5vNgJDbh8rr8+XHcMCRkYrJvtY8RRo9pdiyE7MMNHbthQ3AXIbgcdx1J5r1KM6g6w6Peo17pbjJjduYjg7djfw4PJH3T3rUOnPplqt6ri70xi0SzgHekpP3ZlPKHtzkE8g1e3Qw1Z4ydc8dRSZn+z4jOcfZsAFeMHJ+bpzyQasSeL/HrOt9D5dtcQjMU0FuI5Efkb0clipHqf1HFepXenS3ahFXO4nkdcL2yOg5zXK6jp2qw2+07gxJ5Qk5x0J/8ArVS80aaIZd/EL4kTxWcw+xGSEIGd7VX8042ln5A3ueWIAXccgYriNS8V/Fa2mNpa3Fr5bvuYiCIgnPXODn9BXYfZ5v8Al+wI3X7+4D5u3Xtj9aTT7G1kdmdxjH3ehIB+vrRddipao87n8afFqPUna2uoPmj27BZQEeuRlSMgjgjofWuYuPFvxI89FlZP3IUo5tYMEgEAkMgBbsOP15r6DTw6GItbZWOQzHJwQo/+v9abeeEb+VjJNHGwiCfK3KsWPTFUppIztZnzrqHxD8f3cUNpdX6W20/6yG2gjkIByS5CEPjkDI6ete5+B/iDZeILO20u41Y6VrSp5TNcsgtLwk4XEm3EMjA42soU9iazvEPg1mKyC3RWOdzquRkjBH4jivLrv4bzASqV2LIcMefTlCp/TtQ2mrDi9ND6+SbUo7iPR9XiuLaeFfuS4Vx7jqCpx8pU4IqpdxSJEqGN0mJILszDv1z/AE6Gvnzwz8S/FPhnS08LeJ4G1rSrXBiV5D9psyMYNtKcgp1Jhf5ewK17Empt4j0/+3PC982p6ZC+3zUQ7rdmA+WeI4aN8dM5U84OK55U2CkbM+sSKWeeSY7VwFLtjjtjn68Csy1vrp/3ySyo0aGNlWVwrRtyQQGww9Mg1l3gkdCIUMhHzAk4JJH1xXM2c97DHtcDcFwoUYIzzlsk9BVwjsh3PTbO+0hrQx38W5oVyjF2weMHPOPT8aSHXdFmSCaS3KLINyoxJzg4yfmxkjpXnL3MotBbzt5gz0I+Ynrz2JqzZ6XcrbfaInLRDnBHKjJyBntz2qrdCoy6nob6+IrZI2iJEZYRn5sAscgjrj3rPbU7J3EsdpG7S/eIzu47n0zmuOfT9auHKwSlVCqB8+cAn0PGfTnrxUGLmxUR6kc+eSqEDGSegGO5pNbIV+p3Tw2a6nb6uibpLKQOiu7tGSv8LR7trKQcMrAj05rphpfgfXr+ODw1B/ZuoXDZjtJSTbE9xHMwOxj/AArIcEYANedsdTNv5TLllxuIwNpHY+xrbSdNUtgZowqgYznrnAIPY1ncncvalY3mm3j6TfW6wSwkmSJlw6nPdTzjjg8g9qyTNGyqiR+Ug+Yr0Bx1OM44rqrXxVPa6Z/YfiK2OoWBXbGxbF1bbTuzbu59+Y3yhHp1pLvw3C1lNd+HLkalZqEcyD5ZYvVLi3J3Jwcb0LIT0NVN9B3sYbaogRVeQZcbRtyN4PODn+XSrkV61vassmYwowpC9B6YI/lWABDK/kTohRuUPB5IwMMOMfT60xtInA86BmKu23DMSenXFDdiU2W7PVbawJi0uJASSxGwKCxxuY7cZY9z371szao8jpOArArnIAGD3zjv71yEmmS2uAjOZJR0XGFIxnp2+taMEZR49NAzKw4Occk46e9ZyYRkf//T/sQS4w4T5znvxj+dT56AE8HjgVeW2gVPl3Z6Zyc0i26buGbHpX+dsaZ/TcpFTziAFDcZ64FMZ1YblIPbpmtH7ONmegH86gNupHp+FV7Jt2J50UhJF9wkcexpBcRAgE9fQVdWzjYY4655FI1oiEYweeeK0+rsn2hWNxFt2tg5oL5TIAp4s4Cys7NjPbApi2qpc/avPlAHCx7h5Y98Y61LjdDUmV2j3YLIOfUVG0AGNqKM8dK057iSYbSwI+lZUinPygHtnB5rnqUbqyKpzfMYzxQqcbFAU+lOv0tVlCWmJBtB3be+Oetao06aWATCMEgn1rmnS5DlHiHtwa+cxOFsz1KeIuRGNWOGj4/EVG0Nrtx5fJ61IqTZGYvr8ppAkqkFovxCGvPeFNfbXMqeyMhAi2xL37ms218P3NpqL3q388sb8m3lEbRA+wChvzJrqFNxkBEwf9zApyrdyndJH+a96j6qUqy6mb5UoIYEdegH/wBerKq3Azz6YFPNtz88GSOTleKiSCYHC2/fPKUKk9mHtV8zyz48fHv4XfsyfCnVPjV8YtR+waJpK5bYA01xMwPl21un8c0pGFUcDljhQTX8B37df7cvxU/bm+MM/wAU/HrtZadaobfRdGjfdDp1mGJVF6BpX+9LJjLN04wK/c//AILGfsnf8FGP2rvi0Lz4ceGT4k+H/h9DHpmn6XeWymGTP72a4tpZUkM0nHzFSABheMZ/C5v+Cbf7c6TG1n+GWrwMpwxk+z7QB6ETYJ9Oa/tzwM4AweAw0czryUqs1p/dT/V9X8j8S454kq1qjw1JNRT18/8AgHxGspLES4wPTv3604sSvl4I6fgfXrX3pb/8Exv20buVYV8GzW5JwPtN3YxBRx94vcDH1FbMf/BLP9sYSAX2m6HYoxzm61/To9uPX983Wv6Rp5lQvZzR+YTozWtmfnhn5GbGeOmO+e1HIPHORwP/AK1fog//AATF/aCtnJ1bXvAthtxn7R4os8kjsdm7p6VSuP8Agnd4sjVodX+KHwzslXAYv4jjcoOuP3cTZx9RW/8AaeHWvMjJ0Kr+yfnNcqjAkHke2efYisC4gJB3A9sBu/0r9KX/AGEPCtoTFq/x8+GNqRwCdTuJP/QYsfrXPz/sbfAexZo9U/aV+Hysh5ESahMfl7fKgB/DNccs9weymmaRwGIb0gz83HhIXOMEDPHOaoMNhKsT7fWv0ih/Zd/Y9twG1f8Aad8MgEEMtro+ozAAdTyVwPc1lXH7PP8AwT+tj/pv7SSz7fvfZvDN8+f+BF8c9ua4avEOFjvI6YZTiH9mx+bs2rT2gH9mNiYBlZuoKt1HOQQa8svo3S4eeMqruST9T3xX62XHwf8A+CZNsgW6+OHia9XHP2LwoVI/7+TDP1x0rnj8Kf8AglYvN58Q/iPfKDkfZ/D9lDnv1klIH415FXibDvZs745RWStY/MDwjrF1Z2Uug7Qt1ezDLk43ADCqCeMDn86+htA+FlvfCPUPElz5idRFESucj+Jzg9ew/P1+ux4G/wCCSemyK8118WdSA4xs0u3VmI/3SR9AeK2F8Sf8EzPDUPl+B/D3xUmm3AE3Oq2SxY642eU3X/PWilxPh18V38jSOV1n0PlbVrfTNNtVFgqbVOOFAIA4x7gjvXkHiKCTUp3huBtVlC8dOeBwMda+m/GGvfATxR5Nn8NNO1/RmVn8ybXLiC5WQH7qq1vGhQqeCSCMeleNeItANlO5mkXDEbDuBRj2+boc9q9/C5rRrxvF28mclfAVKb95aHiB8L2k7t9qfO3GeeTzzWbc+HdFtomaOMMQer8deTwCPw716be28iRAWqmVgWDMOSCeeT+P5frzvhe8i0jxFb6r4o0CHxRaxFs2F3NPBay+hd4GWQrn+FWXPSlisZTpp66k0cNKTt0PEtXt7KAtJbv5Uec/MwwAPQn39/zrBEkUgAyGz0O4fzJr9V/CX7SNhoqpH4Z/Zx+GW5Gyr3WmXuoSgnnl7m5csQRkA9OgxX0f4J/aO/ak8ZX0ekfCv4E/Dy5mPzBNO8GR3bjn38wjn+dfK4jiTku5RsvNo9OGUNu0Wfgm7SJ/y2VVPBAZfx78f4VOttJOdsDeYQAc7l/LIPb0r+nnRZP+Cvz4k8L/AAP0nTscjyPAdjHzyMgvBnI9zXpemeHv+C7GoqI9M8DrZLjJ2eF9Gthn6GIYPvXg1/ELBx09pBf9vL/M9GnwtXlsn9zP5Rrfw9q94Vjs7Sacvz8kTuT+ABrrNO+H3xViw2i6JrJZskeTaXJzx1G1OuDxX9YWm/Cb/g4Ou/ks0uNNJ6f6JocGO3QAfhXSwfs4f8HD+uL5lz4x1Gzc9k1LS7cAduI+leXV8UcBDetD/wACR2R4NxD+y/uP5b9K8CftWhIltfCfiS9X7oEmk3U2TnOMiLOeexr0zT/hB+2ZrUP2Ky+E3imfdgKYtGvlCkDHG6Ld39a/pPh/YX/4L8a+yx6l8UdRgB6hvEcUYH/foEgnpxU5/wCCV3/BaHXyU8Q/Ga5hj/2/E14xz9I0J/nXHPxiy6O1eH/gRpT4KxN7OD+4/mAk/YK/bv8AEmoPdx/BrxpJLKchV0a6x+BKjFbFp/wTZ/bql+TU/hdrWkxgjMmqiLT41Pcs1xIgUV/TX/w5R/4KZ64C3iH45mMN1H9t6tIB+CoPyrFn/wCDcj4/eL5nm+Ifxasb8sylzO2o3JYYwcmXjPoSDXJPxqyu3vV4X8rnS+A8U3dQf4H8v2vfs+QfCchfG2u6TqeuNlY9J0i5TUDCeivd3MObdFz/AMs1d3b0XmtLwl8LtY1WdftEUjn0YY3E46E+uetf1tfD/wD4NuvCOiXCv4u+IwmUHJSx01gDz2M0w2/hX6G/Df8A4Izfsh+AYY21L+2dcmQDe1xdiBGP+5BGpAPTG48d68bMfHbKoRaVRyfkv8zajwBjXry29Wfxh+Ff2edYnVY5oNgX5lZiQFHTkY5z+tfSvgj9mbVNcuhDp1o13Nu2hLeOSUkjsVVeMj27V/a14P8A2Hf2TfAbrPofgbTXlQgiW7Vrt8j3nZx+lfTGieHdG8MwfZfDNpBp0ROfLtYkgGenSNV5x3r85x3jtSnf2NJv1aX+Z72F8O6l17Wa+V2fyI/C/wD4Jn/tFeNIIpLLwZfQwuCTcXyLZxcYwczsjY6chee2ea4/9o39kH4z/DX4peFv2NPg42l+IPi/45iM32Gxd5E0DTjgvqOoTlBHEoTLJ1IUb8EmMN/SL/wUA/bKP7Hnwrsl8GWX/CTfFHxvc/2P4J8OqDLJe6hKQgnkQcm2ti6l8kB3KpnBYjM/YF/Yku/2VfDus/Eb4t6sfGHxo+Icov8Axl4kkbzHklbDiwtn7WtueDtAEjKCAEWNR5kfE7HKl9cqRiou6jHVuT7+i699j1VwLhpNR5m+54L+zB/wRc/Zd/Z08C2XhbWL3UfFeoACbUr2WT7NHe3hH7yTbGPNEYOViRpCVXk/MTX6OeB/gJ8Jfhwq2vgDw7p+mAYUvFbRtM2OmZXDSMenVq0da+KvhbT9Ufw5o5n1zV1AP2HTV+0SLn/no4PlxD3kcfSqMPhP4p+P1B8Y358OaVJ97T9Lk3Xci+k14R8me6wgem6vzHHZ/mWNm5Yus9fPT7kfW0MqwmHSVGmlbyLXiv4g2+n6ofCXg+GXxB4ixgWcDApCf71zL92JR1IPzduOtV/hn8F5NA8Qy/Ej4jXjaz4nux98DENouMbIF9hxu7D7o5JPs/gzwT4e8D6KND8J2a2NoDuKoDuc+rucs7H1Yk116pMF6H2r0MJiYUabp0lq931/4BlVpOpJOZjJ9mjO1FY+xNXYIkkYYjUj3PWtCNZFb5h69hVnb8/QH8AKm8R6kK6U8hGGVPoM0xPDsT3AS7lkKnnP8P4itaI44A/EU4zuoFC5bkpya0EPhjToxg3DKnqpGf1rzzxR4X8ZSXBuPC3iiTT4gflUQK5H47sH8a77z5GOSelQFuPm+bJqrxKgpp3K2laj4ottJj0zUtSkvHC4e4kRBI59eAAPoBVrzmZQrHdjjNV3EasNqjH50zIHQYNLmRSTRKWyx2qPxJ7VCz3PGzy/8f1pwwRx2pQjdalNdBNMoS/azF9+JTnniqUcVywB81P++a1LlXIwpyBxzVRRKwAHbmvAx/K5ndRvYrNBeBt5lBx1UDtUkEVyCFypUnoG7Vc2zufTPc9KbsckqP4SRnpn/wCtXlysdNxrOsK7xAZCDyocfnzU4kEkuIkDZ6ZJ/pVMwSHBJLc1cjglTaSMAVrhWlNE1FdbEirI/DovX+9T8dAVBz70pHzYXJGaR3ZTjbX01OskrnFysQJHtChMdcEUz7FCeryZ+oNNa7kRwhQc+pq5b+dMuAueav6zEXIxkVogOck896kj067Zw0flkd+oI/pVxYLknAj6d8GlWa/gBCIrY69RUTqpjjF7EMnhr7ZjfK0bfX5T+VOk8LyBUheZU6k7emew4qAa3cBvJmXyyeAeufxp011cnIY/5FedXjG52U3JHCX9r8SdO1BvsM1kYUbglixK/wC7trs9G8W+I4Ydl9Gk8vT92gReOmByaps0yrsYcUW8rRuGUZ71wqMU9DoneStY7G21/ULrIuIPKYntjH/66vyS3b/MMlT7f/XrkYdUmD4K598A12Nteu8aZyOPSvUy+MXoeRjVKOqLUenwT6VcXczgSxlQq45IPU46cVx8ul2sgDEYI7jFdkyqFPb8K5y78oN8smMDpWuJpRRlh+Y5v7Fawrkbmz6Gn52DAzn3pLjy41JSTAFZclwgBQS4NeY5KOh3qLaskWzI4bYhyD61BJJKQAGwOciqaXAJx5meae5TIAlHJ71cMTG24vq0r2sOwXIDEnmoGhj3/d59z2ojYH+PkHHFJs4OH6noa5sRiot6G1OhJIYY4U+6o4P+e9RlUDZ2KQeOlOAbeEBzj2qMxPuBVsCuN1UdCw8uo8MFPQDtwKcJdpyMYHtVM2lw6FY5CM+n/wBeoP7Mu/4pHPvULFRWxqsPJ6WN5WsHYSBtkhwCcDGPUkDJrTjXRLd9n2nzV7ZBUfhjmuOOlXPTzG7Zp/8AZd0zAiRiR64r2cLxFGlZuCbXc46+UOV0pNGpdtBFdyR2T5jyNvUg+uM84zVYuvByOT7VVFncQqFJB+tBtpz90jivMxeMjVqSqbX6LY6qODcIqCd7Eu9QfvD8hSkqnJYD3wKrmyui3DDnp0ppsLncNxBxnniuT2yNo4abJw8e3C7TjPOBThIiqN5H4VXWxnyASAT9KatlOWAypB9cU3iIoPq8yYSQgk5H0oDRFvmA9aYmm3f3dyg5p/8AZ1wPvOuBT9tHuH1aQ0NARgKME+lURpWiNMbtrK2Mw58wxJu+u7Ga0BpdyRneMClFlMzY3jrxWkcbKH8OTXozCeC5vijewgaNFwoA+gqBtjEYq0dOm3fMx/ClGnTk5DH6VCxS3bNfYS7FUGPcGxzUoAz6bf8APrVj+zJDgq2M9eaadPcOI8g/jSWIhvcFhpX0QxW8vjccfWnl16tggcYNPWykRQcr1x1qqbK5foqY7Zb/AOtWEsRF9TSnhZPc0Y7uOP8AjI/GpftmRuXBYj1rFGnXKkMRH+Z/XirlppF3KrTrJAAD0LEHn0BHNVTrx7jnhJdia4NxMPm+UA9j/wDXrAmnsYZMTSZI5GVz/IVsfZ5M4DoMfXFZ9xp0xTAuIxn0BNaSxUbWCODaexXt9S0pXJD4IPXYRU39paexx5p69xjist9DfOBMMD/ZNRtpZA5uFAP+yf8AGuSWNitjphl7Zfkv7AnPmj86z5b7Tkb5W3c/wjvSDSyDta5jY+yn/GpRpcZO77QOPRQaylmDaNY5VZ7kEt/Ah8ti4PuDUyyq5XknuCT/APXqceHoZD5kl07ZOMbR/jWrY+ErLzUS5uJvJLZwoGc+2aqlilJpMirgbK5TtNON2C6nGM45rLvNDeXOWwRx2r1j+wvDljbH+y5JZpecrI6ptGOv3Tn2A5965W6tlt4zEWdmHfAx/jXRiZRtaZzYWlOUvdR4TrVmbSQpLJhvqOT2rnjLFAmZDwD0zXpevaVHqDH94yNnGRiuLfwmm3DXT4B6cV8Ri0vaOx91hKD5EnuYiajaXC/NujKEEHBOT6duKrXGoQ4ATd19K6BfCkQI3XUpx7rn+VSDwnaqPlubjaOx28fpXNotWdX1STOEMibt2G6+meKYJgrdGLfgOK7iTw1p6HH2mcf8CXP8qRfDWjbDm7uGI9SOfbpWqaNFQZxhvZ8/IJTj/a/TrWfeXAkQrtkHrk8Z/Ouzn8PaFG2DLLkg8l64XXP7L0yP9wSzA/dZyf0FdEE27Iznh1bU/NL49eDz8Pvic2p24a10fxTvuYFXot8hH2uFF7mUFbhBn73m15RossVzefZpC4hZX8pn4K7TjB64P5jPFS/t6fE2C50+ws9Q8xJdMuVvbVYcIUaPO5gWJLErkAAY45pb79mnQBN5E+s6jJNLDHcwMJVQTQzoJInXYnyjaw4GQCD1r/QfwkzSvXySlHFayhp6rp+B/IniTlNLD5pJ4f4Za+j6n4n/ALc92dO/ah8Na3pkgM1rqmnlJFAC70MLKc9DzwQOcg561+tPjG9stctLix1KLzLe4MiTgldpAJyuBkFePusa/Lz/AIKM/C608J/ETw/bR3N0LX7RaTxzjaJELyNGzKQoUOrAlePTg1+5sX7Ovw8XZdXUt1OGY4LyowfCgFyFQD5jkngck9q/o3xAnCX1WstnThb5K35n49w7zNVY9pyv99/yF/Z0/wCCiPj34DaBcfCr9oHTf+Fl/DC5iFkivElzqdraEYaKdJyYdStV42RyASquFDEAVT+If/BJr/gm7/wUF0qXxv8A8E+fHlp4R1u5hMn9lKZbixzz8sunTsl/ZkHIPlb0GOEI6xXf7M/wwuIRBLdaijBMK0UkZRQAAJCPL6g+2OOlZ/jv9kj4K+LLuz1vQf7S8K3unrFsvPD189rPvRt3m+cfMdZGJHKMvHTHOfyZYX2dX2mFk4t9On3H3KxHPDlrq/5n46fGT/gix/wU8+B+oGLTvh5ceL7S3lzDfeFpodTibYflbygyXCZ9HhBHpivnG2+E/wC0/wDDnxLPpHxG+HPirS5BA8ssN3o97H5KowDsxEJG1Scbs7RuHNf1HaJ8Tv2/vhffiD4U/Fe08SabBsSLTvHFmb3KKF3br632XO/GTu2jPf1P0D4c/wCCrvx88MXqaV8bPglqd9ZqrO1/4U1GG+iQJ94tbzv5p3fwxoS+Oor2aOe4yjJSaUn5HBUyyhNe47H8cdx4n06Vns7hwjqcGOXAdT6FGwwP1Fclf2nge1kl1W/lt4d67X3zBVbthgX2n05B6V/akf2s/wDgjp+11rL6V8YrHSbTXOksXizRTbzr82ArXTRSJkFenmAgD0rT1n/gjV/wSv8Ajxo/2/4b+C/Cuq29zuIn0S9lil3Z5KSWVycFewKYB7V7K49paKrS1PPlw9UXwy0P4XLfxb4A0YroPhKKO53P5cfkgMxIPCq7dOvGCB0ru/DXxT1Lw5q7X2l2E80VsWWS7t8hYXBwzJlkJZQTmRGUt6OOv9NfxT/4NpvgTpmsW/i34IeKvEHhG9sXFxDa6kY9Y055I8lVeTbFcxLnAzucgc4Jr8cfid/wR3/4KQfBXTDpmmeDo/HGnQqd134ZvYb55Bn7/wBmlMF0CeuPLY57muqHEWHxG1onJUwFWl3Z88zfGb4Z+OtPin16NdRvGf57jTm+y6gI16mbauCRxnzoSWHfvXn3jW2+H+qWj3Fl4ysJLOHJNvrumT+YgHBIkthMjAZwCVXd2GK8A+KfwQ+I3gLUpLf4n+D9c8P3kWcDUNNu7R14xyWjUYyOobtXzT4h1fV4rdrM6zIcAR+XLJ5gIGCM53MeOxOBXRBxulFmPM3uj3fxWvwq0jU31eWWz8YanBlLW0s7aa10e3PJE0/mrHNdyLkbYQqRZGXZvunwm/hF9O95qv8ApHmMZXaX5zvb7zZPY+nQdqt6R4L8Uy+G5vGGpRulmjRxIzgpvDkjcq8HGcc45zx0NT2sAbEcuWA7Hke/+TXv0Ie7c4akrswLbw34cuo0XyBz83ykgfkPb9K67TtK0a0k8tE2swGFA9eOvPHpn861bKzsY8BYEGSBwvAH4V01nZ2bncsSZxtyQN2D25zXXbS5yNtsr2ElqiC3jUg56KPTgf4VvW11EIxHtbjgjHIz2/8ArU1LPTIvlcwoCeRuHPTjGfWunsNBhu3jhsrfzT0AjRpCT0HCjnnsO9Lnj1ZdmlcxDcwGROGJIweOvXn8KtRuh4IPGeMduP5mvrH4N/sW/GX43axb2Oi6TcaZp+SJNR1GGSG3jQcnZvAaRz/CiDk8nAya/RjwP/wS/wDgN4Y8c2TfFXV9XvtEAeK84SJfO48mbEWHWBASJUQszZDAjaSeDEZxRovlkzehg6lRcyR+H8k8SLtcsvORn0HX6kVdtby2lmjtbYb3lOFRcNI7egAyT9AK/qr0b9iT9nb4dalFL4Z8CaGjRxiWKaW3W7MqsCEkjlufNJXJzkdeldzF8JPg/pC+fF4a0aGRzvcpYQIWc5yVCx5XPsRXmVOKofYgdkcn/vH833g79l346+JFCWnhqe3DgP8A6fLFaAKcY4kYNk56AZ9q9Ot/2B/ictnNey6vp9rf+SXXTD5jvI542PLhUicdjgjJxX78t4M8CxyLdafpVnlzv+aFGO4fKcZBI49yKnm0rw9qz3Egs7bzZH81j5KlmKcEs5GSc89a8erxNXltob0skhvLU/O7wZ/wS4+Ga6fp2vah4nvPEltdR+crWTw21u5QASRciR1aJuGDOrA9QOlfSXh79jf9nbwVcw3Np4Us5poFUxyX/wDpbN1/56syknnt2HpXssekWmk6c+jWNvFFauzSfZ0hCpvfBLkY2lmwMnqe+atLFBp/yXGn20EG0PuiiUKWJ54xyRjtwO3evPrZnXqK05HfSwMIapFtfDB0i0h06xtIorYJlYLZFEaqMBQAuAAq44HQCsDVPD1yk4aWETIwDqYzuYbMDBXnjngCuw8mzRplurKBhKMbkUEkEYKuO3FZ1naaZHcKlrp9tA78FnQbfX5iBnjjpxnFcHM76s7YwWxWstJe3uts8uGGVBUdyPfqce1TXumasD5fl+bs5V13nCjGFftknpTobdbSZGW3iXaxIXYGwSMYB6AYzwO1ZGv+GNF8dRLFJAlve26lYJQSmd/3gwTHyt0P8S9R71B62ZTH6vewpjz9wAdQVzhgxOAMn6nB9eKwJ9Ru7W9On3kE+6EmMRvhGLdgVPPf6nNeFTeA/wDhDdRke/sGFtc5O/JlkjAI+WQjhlYnKuOvA611ml6JoOqn+0L+0gnZmw8skStI4wNoZyN3A984rpjBGDep2UXjCwOUZgBtLAqu8MB1x268Z/KtHRvGF1ocralpxaa1m+Wa3lz5bBgBtK8gNgcMORj0qTQPh54MuFaV7OCGPaI0RE4UL/eA4x2GenrXb2fgLwrdn93amIxx42KcKdoIDAA4yc9/wp8ytYmL6o1rZpLzwxD4n8NSvPamQxXEBJ860boFZc52HqrcA5zyM1VmHiC4sVlgQtGwYAyEAnp1PHP9315FOXwd4JtbyNlileTG2Qtt2nHAzgZ4JOATxVh/C3hmbUDFa28TSW+4PK434DfwntwDx6ZNYuS2NoxMKEWt5AHuwg2jcxV0DbR/FgMSQc8GqywrYu+ybzd43BcqXx/D8u7Arsv+Ef8ADKSOJrSEG3VB5pjXIyeFUnplRx2zWZ/Z1gY2Nlp0JiLBy5/1hHbIPH1HNJ7DcNDm7W/lvCJGkTy4Q7OrsAytjAXk9/XBNbFhaxtJGGkt18whBukQ4JAIxhs7mBxz+NXINL8MxSEx2yMCNrJjJLj7pJPI/mKqTeANMGpW3iLRLMLNCvmQTHaTGwBBI479O+aSsRG6aNaaN4lMUUiPGMk5ZAcZA3cHlfSs5bvTiv2W5uYAsh+Q+bGCeegwetdfoyaF4wuFsNOEOm6wXYGybCR3Bxz5BY5SUnPyHAPY54qa/wBCkt2FhNbqhtyFKFQpDLgYPoRT02H0MKza3aN1tpI3VV2hBIvbkgAt83uPbFUYdR1K3uY9T0WWOKQZRkLgxsDwUdSfnjYHkHI56g811NpdyLJI0yMmc/LhS2c9sDAHHvWVJI10225fe3IyFA4PsAMYokhWbZYs72K8R7uwht7eVOZbZZhs+bkvCzHoP4kblcjBYVBca3oP2fyLq5iCS5AXzVJZgPunBwD/AJ5rRtpNRWJI7hleEHGFx1B+8R6/jWlEGiJVVRSRgfIMkD9alXQ0jzOS+0hnXTFMchT74DAjA756c8YHU81YjawuroW1nFHJKHAVVH8Q57/Lx3r1OLUmjheKQr5ki4xtAI9umccZ/rVeTVXkVY3VXb5gBt+mT06n1NTzNq1jROzscxp/iTSEtZFvpYUmiLozFgg9OpBxgA+1QxeN/BE7IDq9oWlcJEqygSyNnGxVwdzk52gck4wDmuymt7SaLCQhYVBP3QCT1PTj6964Kb4ZaLrKlrRja3LHcjp8rBgdwZSMAEdiOQRmmnfQltI6W5uLGSKS4gcL9nblX37wRxjZtySc9+e3FZj29xqsHmQWszy/wOY26jsVK5x+BrsLHX7+EzQfEEvcNECsWqLGgk8wAf8AHwiY8zPXeMuM9GrcvRMI4t7kC5QNbToxeKYYyGVxwQO/Qg8HFHMJNWsfNXiPwJeyXEqW9jJbsUIZtr7Qe/O04x6GvNo/A3xY8JXv9teDVmhuNijMSsdyEglZEZdroe4YEAHtX21c6lPKmbrLXDZBI+6SOOg9PrXDG5aC8EYkBdscnOTj/PNHOTotjyV7j4jz6fBqY01bHUZN4mtoVbyJMOAGTzOY3IyWTJUjpVGOx8cXSmDUNJuIQhB8wxEKucYII+99ATxXs17rTRXAtjLI6lcLuAZc55HXgDtVlL2+vYAmolvKGMRtwoX6gA/hRzaaolxZ479i8bQxrL/YckiPkRyOFdCR3kAZdvqMnNUX0X4ryWkyrpTxRMuFmBTCk9CyhyQevYj1r2iTULBwtvag53fdfqQBnjt+dWY3kSBbOOd1BGGcjYOOcZY4x+NVGTauzSG1jx2wsfibpdpHo0VpJsjX5LpfKMb4GQGV5N2W6FgMZqjfeLfEFrc2mj6tZzRXNzII4o1j3bnJwMyBti+2WA969jhkSRS9vOo+Ygs68tkcDg8AfSrcUUdyPsl3H5wcZbkEEDqcVLkG+h5DHfeOLTWl0m506VSs20gmEEbRgs480ttB7jPXvWxCfHFxI1pa226UYkUM8SEkjJT5pAOOxOMmvoLRdT0ldOWx8QW639iHPlLtVbiFh1MU2AcYHKtkH2rP1TwPbsJtX0CZrq1AwGj++rMOkqnlD7/dPY1OtwWm54ssHjWW0eK7RVkXH7p2iyOzYKyMMDPrjiq0Gl+MdOvhqem/uLleBItzGpjB4PIPII6gAjHUHpXWavYyLbENE0O0rl89MHoAM9eh4qkkEVtADCN0RUncCeT36dvyxWl77FbHQzXcWuWX2rX9OW0v4SqyTWTosN0uDk+UpAjkBP3lwGBzgdKbB4djjYXkE7tE+F2vJGASO3IJX359+azmvNQMbNcKzImMKCDkAdSfp+NVbjVLieMWjRnyhj5ARnpj6n61DdyWzpLW0uEJuLNTKmGUrvjO3vjAGGHvgVJNAJGWc2u0/KpJlCsrBu3yMDx7/hXLC+vUtY4bcCN4xlCPvewJ9CKmk1S+1CIpChV1OcsSFz9R1H4Zpcr6ERZ//9T+yNphxu4/Gm/aEUZbPFUEmjYcNkipdytht1f5yxx1Nn9PfU5FkX0IXG1uPUU37dHjbtPXvUHGfSkLxH5WYVqswgtg+qSFa/iDECmfao8gAcH2qRfJxltg5xSLICQgYCk8zjcawjaEF0jNwOB7daBNHn1/ClLo2CHBH1pFMW7dvGP8/pUvMIDWEkNF0mdvSkN1nA5qeNoQSNynHYULNCBkkAYrOWYx2EsM31LVnduI8HOM49K566eQzMdrZzxWmL2BACPmGetRS3UExDZP1INeZXxKm9Top0JLUxSJmfkN1PWpow/CnIx71bZo8bwSRQgDICoYg+1cUkjZQaK3kk8k/rSmH+LdVkRdgD9KBHnAGQDUaDUWyD7OMZ3/AM6Y1tA5yXwfTB61Y8sBtrZwPcUqxR9AcE+4pXSDkZxviLwT4f8AEcDQ61a294HG0+dEr5Hoc9RX4t/tdf8ABHXTfj541vPHPw48UxeFZL0KXsmtHNurIoXEZgkXaDjJ+UnPfmv3VyqcEr/30KrTGJmC7l9+R/jXXgc5xeFqKph6jjbz0+7YzqZdTqq1SKZ/I7qP/BuZ8T9RumuL/wCKlmyucj/R71mGfcydu1ULb/g2muppA2s/FBZcHJ22Mzn6HfMB+Nf1ztBZsfnZCR/tVE0Ng2NuzH+91NfTrxQz2/8AH0/wo5o8M4L/AJ9/iz+T2x/4Nl/ALvu1f4k3TY/uaah/PfOST9c13elf8G0P7Ptsc6h451WTgYEdjbpn3O52/Lp9a/qFS2sIgWjEeBx9/wD+vSMbOMhV8sse27kVzVPEjPpf8xL+SS/Q2jw1gulNfifzgaZ/wbdfsl26Kt14m16fC4+7bJznrxG2Pau7sP8Ag3W/YdtQPt154gus9zdwp/6DB+nSv6CkazLK7eWfbd/9erBmsQcER49z/wDXrknx7nctJYqX3jeRYVbU0fhVpf8Awb9/sBWWHuNM1i6bAUmTU2zgdvkjXiu50z/ghT/wTp02KPd4NupmU5zJqd0c44AIVgMDpX7MCa0LgxvHj0B/+vVpbzT2BXdHx2zWH+uWbPSWJn95cMnw6f8ADX3H5Kad/wAEW/8AgnHYrtT4c20o6EzXl6+fY/vq7ew/4JK/8E9LD54vhdpJwTnc1zJu+u6Y9e9fpe13aR8s0eBUf2/TQcLLGT6D3rlq8SZjL4sRL/wJ/wCZtHKaO6pr7kfAlj/wTS/YQ0tgLD4UeHFCDA32m/A9tzGultP2Cv2O7AAWXw18NRHOc/2ZbsR9CymvtJri1b5Iyufp0qoJrZ8YYYzjpXDLOMX1rS/8Cf8AmdEMBTWnIvuR812v7JX7NVjH5dt4A8ORqD/DpVnz+cRpdV/Zd+A2r6PL4evfB+hNYzqUlgOmWgRlYEEYEQxwevWvplZ7HIB4x/s8cVA9zp4GWBIPbArkljcQ3f2kv/An/mbQwkE7OK+4/nx+Jf8Awb7fsz+LfEE+r+EfFGr6DaztuNmY4bpEOc4R22Pt7AHJAHU07wb/AMG9H7IWjSxy+JfEPiHVmQYKqba2Ur/d+WNzj8a/oIW7scbtuOTxgZp/9oaeVAyFPp8tfT0ePc7pwVOOJlZHn1eGMHKTk6aPzY+Gv/BK/wDYe+Fqo+i+A4tSnXb++1SeW7bIHBKlhH/45X214c8AeGvBll/ZnhLTrbSbYAARWcSQR8DH3YwoOBxXo39qWQ6EBQem4fzFSR6pp5XDMi/8CzXhY/M8VipOWJqOT82/8zsw+WU6KtSgl6I5UaYCR5nX6mk/sW0I2Y6nua6s6rp4AfcmM/XFM/tWyC/K6Y9ea872CR1eykcl/YNohHHX36VKmm2gbCqB1rpDr9oE5ZQc+hqKTxHZkkE5PQ5H6Vagkio0JbWMJNPg3DYMe/JqZbFRztO09ODWgfEWmqQFZl5H5/nU3/CS2bIHDkjv04/M0NIaw7WjMttNVmysZwOuFNRixjU4WFj7bTzWr/wlFoh+dzjoMY/xph8WWZIHmd/UZqVEccLLsUmtJQ3zRHPbCmkSxlbCiM4PUEVJN4xsyQqSZ5wRx/8Aqqq/iy1ZCwkPJ9j0peVy/qUmWf7Pn3cRkqO+BWNr9zpfhTQr/wAWeKJVsdK0q2mvb26fGyC2t0Mssh56Kik479Kkl8Y2SnH48EAfyr8iP+Cs/wAUPEnxQ8K+Av8Agn38Lr9rHX/jfrMdpqU0Ry9t4csT5+oTN0wjBD/vCMr359bJcA8XiI0U7J7vslq38kY4qg6cHM+JP+Cf3xzvv26/23/Hv7bEXhe88TeJdNjbQ/AWlzNHa6b4b0Fcq15cXUuR9ruN5UrEjyAvK3G5cfvPbfBT4g+LIlm+MOsvdxEfNpOilrKx56rJJu+0Tj1y6Kf7tfnp+yR4B8C/sV/HHUvhd4XtxpvhzUPMXTHZjgQuVMG4nqcqY3Yn7/Nfre3j21WUb+D0wck19BxhjqLxSeD/AIfKuXyS/q78zHL8DONJRqb63H6D4RsvC2lronhzSotPs15EMASNc+pCnk+5ya34LS7jG4Qgc/3xkVzh8b2sjZIHPsf8ajPjazCgMgwOen/16+QjiGtW9Tu+o+R2oiuiAwCbQecvUqwzEktsB9mOa8+Pjm2DZC5OcAY6U0+Ovmx8iseo2iut5k7WJWVt6nofkuvIK9ehJNG3kAMo9h1rzZvHbZ2rxj0UU1vHIyPlBI9gKn+1JJ6FLKO6PSlgY9ZCBnrzURth0ebkn3rzZvH5AIQEA+/FV28dOxDBeSO+KtZvU6BHKY7M9NNmY2yk44+tPa3KHc02VHqOTXl//Cc3GP3fGDxgj+tOk8bXIXJcfmKj+1Kncv8AsmK6HpBBY7Vcn8KDCzYKT859K8w/4TW4JAEuR9T0pqeNwEWN5ACDzk8GphmNWT0ZUstglsemrFL94z9D/dFIPPRgZLgYPbaP8a88PjP92zpgohwXY4wSM469cVlR+OfNhYSOqsFLZY9+wreWLqpWbFHBU30PVydz4eRST04qMyRx/K8innoAea8XPja4wFaRWAHIBIH86hHjBh0dRj3z/WuCrXle51Qy6L0Pa5NQz+7iCnHsf8aQTyDAJ249q8bXxvHFh9ynHGM//Xp//Cdk/MJFGOwb/wCvXM67uXHLlse0xyHgknr3yKUzJnJbOPrXiv8AwniAjdMv59P1qFvHdvt+e4Untzj+tZyrvoXDAK+x7mLhR95sHpyD1/Oqkt2sqFPMC+/T+teHN4+tkXdJOnHX5v8A69cZqvxPs4ZEYzqvJAG7Oceg6ZpxxdW9k2VHAw3sfRkl7axxArJkoOpPP1NdHpfiE2bhWKOjfeVv4fQ/4ivi/wD4WppQcMk6hgcjJDbD79ifQVor8U9H2FUuwF578nPv/M10qrVT6hLAxfutH27caxEh2K6buvtVV9Wjx8xQHp1618cj4r2YwXvue4Yk/wBaqt8YbIHat0rKP8+tY1MVVu0FPJ4qzPrye8s5GDOq5HuO1RC+gI3BiSPoRXyIfi3YPgR3KcnsRUQ+K+mk/wDH2ufTK/yrlVap0udayyKR9dSXiN8rEkfQdar/AGu2Vhh8sPQDFfJJ+Junu2Tdggn1FC/EvR424uE3e5rX6zVtrcP7OgfWg1CMv8rfXpmj+17pZMJKw6cZ/wDr18oH4qaVGpH2lB3xx/OmH4t6SRk3C9OQCBU+2rva5SwENmj64bXbhCP37EfXj+dRnXlPzO59s4/xr5C/4W7onGJ0PpkgVC3xf0NVz9ojG08jcKbqVnvcn6lBbI+uzq0MgOXGB64/xqsdUtHILPtHTOBXyM/xp0ADabiPLH1HfvVR/jT4djO37QnXnLAAUP2rVrMawsEfYg1S1UYZuPXApBq9ovKEnH0/xr41Hxz8MxnD3K+wBFVZPj54YU4N3Hx/tCspUard+Uv2CPtE61a8KG78DjNR/wBuW/8AASMdc4r4kf8AaD8KISZbuM4/21quf2ivCafMt3HwOu4cZ/GtI0Kz0SYLDR3ufcP9tWh6seD7U3+2bUfMCT37V8Jv+0d4P6teoGBJI3p/U/jTD+0b4RkHzXceD6Op/Om8PWX2WUsPFan3YmvQE5wQfoMVJ/wkVqfvsSPoK+Bf+GlvCOwE3SFF5yGWqJ/aa8ID5luY88nIYEYHB70vquItflZLpU+rP0AbX7VXyDx+FN/4SG3A+9x+Ffnz/wANP+EC2xrkE8/KpB/l2qGT9p3wmr4SZe2ckcZ9apYGu/ssPZU9z9BT4kt2xlvboKQa/algQ316Cvzw/wCGpvDDYzKpHI+9g/lVOX9qrwvGdgnU4HI3Dvj1rVZbiXtEv2dN9T9HDr9sfmZsL6kio/8AhIrRfmbp65FfnDJ+1X4cjkCmUgk4Oen6DHNUpP2rtAGNpOO27cBk/h1o/srFfyk2p9z9Kj4ktSd2eenUUz/hKLcAA9c92Ffmc37WWjB9qEtjjuR+eKqSftdaGnLnH0yAPrnH9aX9jYp7QG3SXU/ToeKEbkdjzk/ypF8UI52scZ6fN0r8t/8AhsbRSocPkZ5IyQcHtVJ/2zfDoAl81Tt4yzYPPsSOK0jkOLenI/uJVWjtdH6qDxRB0Lhv+BUw+KrdTywB/wB7OK/KF/21fDsMXFxH6rhhjPpyapS/tweG0IZp4l5zneoH/oVWuHsb1psxni6C0ckfrSfFsWwgyZI/2s1D/wAJXEOQR+fFfkJdftxeHGmGLqBdwyx85Bgfi/B9sVRk/bs8I27fv9RtE6/fuYQMj0Jfmt4cLY6Vl7N/cw+u4dfaR+xH/CWwsvLgE+mT0ph8WoCPLK/Xmvxll/4KC/D6JismvaYGBxta9t1II9T5n+frWXP/AMFEvhvExj/4SbSAQOn262z+sv8A9etVwhjr6039zIePw6+2vvP2sPiyIqAcdfQ8/rUcni8N8rMF9MAV+Mdn+3z4Tv0WbRtUs7mOQZR454nVhnBwQ3r196mH7bFisXni5iABwD5ikHHXnOB+dNcJY5aODXqNY7DNaSR+xT+M1QYEnIOOMGoT41RXBLc55GB/jX45T/tq2/3DcIpPOSy9P6V51rH/AAUh+Fvh++m0jW/F2kW1zBjzIpbuKN1JAIypORwQefWt6fBmPqPlp0236A8ywqV5SR+7Q8bIRywJ/D/GopfGoAAaTBPv2r+fqf8A4Km/BG3XavjbSDz0W8i/XBP+TWBc/wDBVz4HmU/8VrpuFOOLjeeOOig49sV1rw8zb/nzL7mYSznBp61F95/QjL41bODJt5Pf/CqUvjoJgNNyecZr+dm5/wCCuHwGjP8AyOdhu6ANM/brwIycisaX/grp8Awu8+NLHnPRpmPHTIERxS/4hrnD1VCX3M0/1ky+K1qr7z+jyPx7bgbi5B/Dp+dKPiFAFJ80Y57D/Gv5qrn/AIK7/AZWDr4xgkB/55w3Eg6c8+Vz68dPeqv/AA97+BchTy/FiuHOBtt7k4JOMYMQJOenTn61rDwtzl7UZfcyHxTli/5ex+9H9McfjxM/JOq49cipR8RXjXAuVODxX81Gm/8ABVL4ca7ave6XrwuYo3K5SC46gdCCmc0Sf8FP/B0smxdWO7jASCZmGecldv8APFbrwkzzf2EvuZzS4yyn/n9H7z+mBPix5MYNwyvk9QT0qjd/FaxkBBwWPbcR7V/O/pX7c3iPXITcaHaazcxQ48ySHSrthyOBnZjn1784rW8OftU/FDxp48uPhfoWjakddtLJNTltri2MAWykk8pZjJIwAG/5WU/MG4IrReFGev8A5dMyXGWUJ39ql8z91rz4jaa7YEaDHUEk1iP4/wBOQgqVTbnGQfx+lfkzH4u+P08DS+RCMDo0yk8H/Z+vb3qj/wAJB8eLj5pfs0YPzEGTI467hg4IHbr3rGXg3nMtfZM7I+IeUx/5fI/W0fESwxv3hieB25qrJ8QtPT78ijPpnp+fNfk1d3Px3yointcMA6qsvJB9flGDzjmqMr/HWVliF9aAtyv7xgM9txKAj8sVpDwPzh7wK/4ibla/5eI/WGX4gaaAWebAxyf8eaqH4laZwTKCR6D/AOvX5T/2d8efPeCTUbMFPut5pw3qV+TPHXmmNonxpeRnOu2hUHaoVpGJbHzYITnA65I9K6oeBWb78n5GM/FHKelRH6qS/E/R4owbmOGUZ4Ddf0YZrifFHjnTdRt/OsBDAAvKxn35J5J/Wvzrt/h78Y9S2wjxNaIN23d+9ZcjuOBwB9DmuN8WeBvHFlqGkaBrHiX7RDrd69o32ZJPkKoG5DP824dFPHf1r08D4HZnzpcuvyPMxnillihpU/M+M/2jdY1r4qfHCbTdFJmnN2LOJVDYaXdtzgkk7BnJAxgGv0U8A6VqvgnxFbfBLVbt5LG4jebwheXB+7JGpe60V2PTeA9xZkkcb4hwig6Hwu/Z38IfDLVH8SWRl1C/kGx7m5TzCq4IIhXbtjBzg4yTgfNXq/jvwrB418Iy+H9WnmtHmaOW3uolPn211CwkhuIj1WWJwGQ+xBBGQf6s4ayepg8NGlPe35H89cRZvHF1nKGx+Qf/AAUw8PP4i8AW/ia1DefaQyRuXOHjlt384ADPUAncMZBGOtfpJ8H/ABjZeP8A4Z+GviDpcc8K6jpVpcl2bIYvEjSryxz8xb3rxz9ojwtc/Gf4X6/qGsqn/CWeFlSHxDpqJtUy+UZItQhUkEw3kOZVx3UpjKNXC/8ABOr4gvqXwLl+DWpv/wATD4fXj2qoy7WNjcFp7STPUg7njzkgFAM5r9jzyCxfD+FxkdXSbpy8vtR+9Nn5lllX2GaVsNLaaU159H+J9oalJd2xgtUiDGMl2YdcY5wARk9M1Y0/UprmVLabKytgFR0OMEHp7jpk10ZaxvMRtkqmGzIm0lRySvUsOe1TDVdBt7d9Sinj2Qld0r/KhGSOMnAIzyBzivzuK6H2EZJvQzH1OUzoghDsmcg8ZPfnnAPfrS2VxfR23kpbgFWdhIPu4zwOg5zx+tP1G5S6uYls7iK4ZGUyEEsGBwep6Y9B9KqQXtvHfOryGUKP3u1gcE5A4DEAjoKTpkyknoi1qeg23jfSH03xho9vqmnzjMkF3Gs0bDGNwR8rvU854I7HJr58u/2JPhGPFA1r4cQah4I1mQRyDUNAvJraXEWQiKkjPFtUnoAMZr6NjuIEuEP2gKMcFCG3BuMgg45HvWkup2H2Zbe5EsjRNxMwU4Gc7iQQMcdRUOn3KvJO1zlPh58e/wDgpr8BIvs3gvx5ZfFzSoSypY+L7dLWeFVxhI7uI7pQ3IG+VTyD0r678Nf8FZPhHY21pD+118KfEfw2vp0HnX9siatpofLDIuLNtyA7d211LDI69T4ZZ3dhfSfZoJhOq4ZnJUDgkY4I5zxmuki1jT45xow8vfhdy5RuFPy70Jw2Bzg/WsnhIvXZle3drM/RDwb+0x+w18XNDTUfh/8AFzR7m3ulwkVzexwsc8YMN35TZzxjHtXxv+1Zd/su+B9GfxFfeNvCUMLbxveSwLbSBz8jEnJwMnOO1fBXxq/ZV/Zn+KWqWXi5PDlpJqOnsxezs52sE1GN8q0c32eRFZhu3xs3RgA52k18tSfsC/sgX8/9rXHhG01iymBeCS4uLpgcEqRKjThPMRgUPAGRgVth8PytWkYSqxe6PxW/bN+NHwN8beMtX8MfBu6OvT6uyWzXFnCq2qlZAWaMKN0jfLhdinJGSR38z8FfsRftQeLtMTWNP8G3cNpMAUe7aK0yDwGCzOr8/wC77/X+kvwB8C/gR8OYZG+EvhjSNFmhYR7rW0iifchAwJm3SfKe4YZx6g17RBo2hMzrdXe+U8khgCQAScktxjAOTnivsaeeypxUYL7zxp5bFy5mz+cLSv8Agmx+0rcxQnVrLSLCOYD559RjcAc5ysQcgjvkemM19l/A/wD4JseAtAv/ALf8YNQbxLKVG2zti9vZJyQd7D97LxgjLIvUEHv+t8lnoNsPtMN3EVMYxvkiw+BuxuJHzY7ZqC2vtIs32GS3t/l83767XwccYwCAME1y4nO8RUTjexrTy6lFp2vY4Dw58OPhx4MAt/DXh/TdOEMZSBILSBSFVcckoWPHPJJPrXoNjbz22nLPpwSCWONRiOJFDEYx8oHbt0xViDxb4fvnZZLuFHBJUvKisyA7TtUkEgdh1xWok8F7bJ9jBbLEZ4G0htvbnAxzxXjpye7NVFKWxze28kgiileQkDCk5wzbvrwR6njtV5bGXVkK3rkuoxEyjgn0f+WR0NdCyRmBYJ3jk2naQkucuD05GQefT8aw7lorq9GjQJukxwFyBy2w4YDaTnrnvzwKjnN3PQf4R8b23gyybwF8Qtq6FJI09pepl5tMlcgM0ZA3Nayf8tFA+XG5RjNdpqmmXsExsb5S7dRLGd0MqL92SM/xIwOdy+vNeYa3b6YUk0dED7GCB2R1VgMAlWCleDnPNavw8+I2n+Hdag+Fvi37Te6JdTGLTJIYbiT+y7iRRhwI0YGyYgrIrECM4ZeCRQ1fYILodCLeO6Ags23CPIKtjjHUA+vt60gsL9U8xlIVxgOerAHvjuM4Ndlf6E9pEbWOW3S7tpDvUSKyFd2A4PB2nIwehzUdzpl3HHDb3NxbRKgY4Rt+0HAw5HQ59+n6xa6sbJnI+XHKq+XKVdMkY6jIA69j0qjqVkssYtiMtwAuDyD3zzyelekz+GpIp1tpbmDfGVAKkkHd68cYPrSx+GvtkB338MLLJ5KoxKkkcFgcDjucHHpSDyPM4bM20P2SVSCAWLFs5LcfgR2qWw0zzJN7A7MZ3DHPtjPp/jXcy+HdNW/ZzNHOIpPKfyyxUqpwCNwBweozms/WLnw39sH2vVtOtRERuid3aaNSPldlSMkgngkcA1cUrEN9EYlnLbW/2qGK3kO6M5LfN5TpjnbjHTk/hTobiOSFXDBEfuqDqOMcEd+p61uf2Lo9xoB8Sza9pghwH8kSNJK5ZsAtGqiQerZHQZxiootJ0a9kEOo6oomi2AhN+3LcKVwgGM8fzp2BSOd1HSbfUdKfzpdsiBk34DZDY+VlPVSTyOuPfmvJ73wBdsqT6TJhoG/0i3jJ2YPVo+pIGOc5K9DXuF9baTbWslzPqoSJXZAot53b5F3c7ELFCQRuAIB9RjPL3XiTSdOgGqadcX0s3luUktrG6dotuCW2GNcknGBk5APHBq4S7EyeuhyOkPc6Y7wIxlUsFVM9B06EjjH+Ndgs0kE5SGRSi4GQccDruBrhdF1I+O1vLiO0u9HvbdlkYXNvLbw3Cyg4e3kdQrP/AM9U/hJGODXeW+5rcJLCoKqdzNnICnOSx7gDk1rJ6WCMXc3reHz7RUSQGMhmHbJzgZ9fwNVZdFRdixFAcgMPu7if7x9R6miPUnSVooImlQ/v1XGQiMOMjAHOcjvg1BNraOytKWhCZGDypLegGc1zKLuWrJMvpc3fmrGIUjVHyzSDeHwOvsQehOepqwogiNyjHG0Bjk4PJwODnn+nNY19rM8BRQVCRHe/3ioBHHGDjOOh4/rm3/ifSYoBrMtxFFbpiSSRywCFBhiQFJ4HTim423GmmdHDbtHILcwLGrBmYKMEgkHcec5GBj/CtextprUmKxlY7cH5zxwemT/KsHSPEt3fX0UN/bP86JJAxjcB4WXIcEjLg54IGMdM1da8mmZY7iCWBXYpEojk35GRuY4+6fXt3o16jTua2p2ekakWKWipLniXuw+vUYPSuw0zVbfWHt/DXjuTylij22+rNl3i/wCmc4XO+LP3W5Ze/rXD6ZfWkcq2EqzNIS4EjQyhMKcfe244A/wrpJC0sEjwwnAQMCqPtB69fp19KtoEtNSr4l0F9H1xdH1aMwyxrlLgZ2TIf4o2BAdWHQ/1rmp99jcmN9ux1wMEZyPbnPHHWtrS9e1PTXS01fT7rWdKd9lxFGAJoFOMSWzSHhgc4XO1hnNXtY03Qbi6ns9KM11GJMxyNAFZl91LcEdD6+lRz20JlDsc3psUwgknuodokc7OegPf6Z9eKa1lcPzBNwx2s2SVGTxx1Ab8q0omitEGm2i3fntvQMsCmNCRxuDSr8v071DdNqCwswtJsxKd7ssRd8/dAUTELjuCSfQ0cz6EJX2DTrOW3IM4JJ4ALbintnJ644q01jJqMUk0IPljC5+6ePUD9c1npLrlku22spXjbDAqI27dDmXggj9aItW8TWMkn260lEbgn7sW4EnEYAWQjk5B9KnpdGj0RcECrduAcqBwFztP1GcDNaCxzRrJeRsqqBlWXABPc85xVSG48T3N7JYW2jXdzLGvmg7YU81eQ3l7pArMQM7D8wHOKztThu7ki2ltbiGNgrlnMKjlfu5WRshejZA5HenBa3IlF9TYm8QW01iLa+b91FgDcBuy2M49fxrn7G9u/C9099oBS4tGfMtjOCYZQRz6lH/uyJgg+tXLPQLl4LeQDz40++DLCrc/U9veoToWrS+ZImzhzjdKo44xj5ec9wOnrVKNiEzqotb0LxRcNHoIkDIhlltphtuIVPB4BIdR2dMg45A6Vg3OlM4juCxnIDFWXJJHofU1xFz8O767vhdRXIsZ4v3puI5izRy5yQMJ9MbcZ6EY69aLnV79N+u3EMV15mIjblgkwCjLSoQAkhOfufKQO2cVmNbkNvcz3sgtrqDy1XAUHBYMeAM/Xr2NJfQzW1y1tgNG20MrEhwT1HPBFSXemM8WVuhMjch1OVyMEDH1qSPw6Hm2TXih5VOS+cFjzgjlvp3ppdTRQRTgtlhuBGuFLEAjqwXsfpU17pF2/wC8uIAUjwu/G75gc8Y4yM1qy+CrsSSmKUOqruR1Yjc3oAUOMVFa+Fr25YTvdSR7Qcgk4z75Haqt2BvsYotkuLeVZ4V3kkNjI56nPPrmr1m0C4sCjqWRtr56YHA9DnsKu3/hzVooHurGVrqVcNsMiw5yQD/AwPrg4z65rl5tD8cRkeeltLFKTFFNDcTMnmIRjcwQFG2/wHk9Rnmkikjqwr2kskRkRm44Hbtn05745rR0rU5tP2yWkzxXEbMpkizuAI4B7FSDg5yD+NcYfAfjwjzhPDJF94ohkLMf7uTg+pJzk9KZH8N/G1resTfWxgG0AL5p3nHJ3FsAA9AB+dVFIk9Ou73SJ8/2hGlhcp8rMCfKkkHPO7PlO2eeqk9Ntc/NYXFiWdkcStHuCN1Kt/GPUEd+Qa54+Edbvbh1nu4y8qhAoSQRlgclm+c547fjmum8NaL4l0KFNK1K/s7iyO8zQNE6vG2Mq0EhlPl89Rhgw7A05WWo1orHJw21y0S3AGXdmbb03HPTt7//AF6y7uyutj3M6vCU9PTPT179a9Qk0dkKvprwyuzDakzO+FHPylWXnnqfyqvfDVLORoJoIXDkEby7AhegHzdf60XuS3bRHndnpczO0agoF6FgWBJ6cjJAqZtI1W3vlikKYBbBJxuIH0Iwfeure91mcb1trQvgj5lc7foA45/OvPdQ8TeOYlkC22nzJGMqDGxfr23P1/LFEU7WRmf/1f6kl+JkpI/ftz3B4qynxL42vOV/Ij+Vfgt4g/bF+KHg7UDpXi7SZbO7XGUbjI9fQ/nyP15a6/b78UxusX2Pg/xFgBnHpzX+Z2G4dx1TSK/E/s2picHD42f0Kn4ls5+S5JA78c/pxSJ8SXb5GnHPpjp+Nfzur/wUF8TbxHLbhGOMchhjuMDkn604f8FCfEI+UBNvbacE+vGeOeT1rpfCuZbWMvruDtof0Ot8Q3Q5abA9WK9KQfEmEMSbseuODj9K/nUP/BQvXIiwmEbkHkbunX3P15qtJ/wUK1UEEKCoyeFOAe3fPPeiPCWY9hvG4JaXR/Ri/wARwcDz8HPoCPzpF+I7lcC4IPcYX/Cv5w0/4KJ6y6nhUI42tx29RkY/XB96rt/wUT18rGJFWMsTkEseAO2B69ODxVLg3MnsiXjcL0P6P/8AhZIUDN0VA69M/oKUfEdi3/H2230/yK/m4b/goxrqptBQkYHIbsOucZx+vtWbL/wUc1vy98UqscA7drj8PwPpVS4NzL+UiWY4RK7Z/SnN8SGaMKlwWIJySccflVIfEtg2DcnjoN3/ANbmv5p5P+Cj3iWUERTZyOMRN94cHlj0x6Cs6X/gon4mGXedh6BIzz+Ofy/X1q48D5jLoZrNsJ3P6ZH+J8aAKbk+4BNR/wDCzEcZW4bHruNfzKn/AIKI+KCPLMm0e6HcR2Py/qMH8ayJP+Chfi5/9dLtIJwdu4ceuMY+vP8Aj0x4Dx9rFrN8I9mf08j4nxBgFuCcd9xP4daYfilGj7Wl98ZJ/rX8us//AAUD8ZtMTBcF+nzbdvp6dfTrj2qq3/BQXxgrbDcSuMY+53HcKXHHbrz6VS4Ax/QTzjBp+8z+o7/hZ8HLNKMZ55PH69Ksf8LLtGfPmLj2/wD1/pX8tE//AAUD8YquLe4nDbhkkKAq+oPf0xjNV2/4KE+NlB8ua4kPODhQM+pO7Pr244rSPh9j+iD+28J3P6mZfiZaRcrKATxzj8qpN8UYAPmuFwOq8Efyr+Wd/wDgoB41kAdZbxCTwCVb3z1wRjjrnvUDft3fEXeBZpdTrngEbiR785HPoPx5pLw9x9iP7fwae5/U5/wtC0ODFMAD24FMb4o23Ecs2B9QRX8skX7b/wATL3MdnHfjcR/CM49+TjnpgVEP2zvi1IqvGt4WfJyFyrdAMAdPx4Naw8Ncf1M5cSYFbs/qiX4n6YSAZww65OOBV+P4o+HlQq9wDnJGMAfnX8qrftffGhpvIW21Fs8kAKmB6EjIz9PypU/aw+Os37qO0vgx6bmVuvI54H1ruh4Y5ja/Icv+tWAX2z+oX/hadn0d0HYMCO/6UL8VrBWx9oXPbO0f1r+XeT9pD9oOdHleC4jVOWL3EaDOfbnAx69fyrzrx/8Ats/EP4ZaGviTxvcSWtm8m1StySzHvtVVYkKBz+XU87x8I8zk7qL+5i/1zy6OjmvvR/WfH8V9OHKToPxFPPxZsPveevpjcMj61/KbY/tN/HHU9Kttckjms4btFeOG4lYTgMNyhogMq2OdpycEDANaUHx/+OU9xAqTQBW45u5F4HXnbjPUEde3Wrh4N5r0iyZca5d/Oj+p4/FqzMfzXAx2y3WqUnxg02NggukXv96v5crP40/HLULyS0gvYxghP+PiUnc3dSRjavfjr0rrG8T/AB4muWt31m14/iV52H14Ck9fXmrh4L5q38Jn/r1lq+2j+l0fGLSehvVIP+3gfj61EfjJoTD571CBnndz/Ov5vrC7+Mks/mal4jtrePOzcVlcY45GXBDYOAQTycH1qW71bxna7428VLvTILJExI7/AMUnX29etaR8Fcz2t+QPjzLFpzfgz+jr/hcfhzyvMjvo9w5OWHPtjP8AOqb/ABs0AHbJex49Qw/xr+b2fWfiDvURa/PcJJ1ygxz/ALjYGPxNamknxPdbnvtbnPTBQHOB6ktjP07V0w8Ds0e7X3oy/wBf8uXV/cf0STfGzw1gl71MDodwxWa/x28JkqiX6k9sN/nNfgMy6glykcmq3bbugMvOPw4+lVbSa8YrFLf3ZDHiNZCD7E8j6Y9q2XgTmPWa+/8A4Bi/EjAXsk/u/wCCfv8AyfH7wpCv/H8vAz978+PSqh/aL8IxEZvl+nT8q/AXXb3RdNs/K1DUbuFlR2laSU+WiJyxJJ4AUdQenrXkfwv1LxH8Qbi48ZS3Mtto2oqx0ezclZGtInMYv5WbDn7Q3zRx5CrGN3JYV20fArHtfGvv/wCAZS8SsCnon93/AAT+lU/tJ+EoQENyrEZwM9/TrWHJ+094Gd2/0pAWODyf8ePzr8A7m1imjH2Gd2li+V0DtuI6AYzx6giublsbiwvVFxLNOjpKT8zAHBHIJ4O0dR1rqj4C4uekqi/H/ImPiVgd1Bn9Ccv7TvgNFw17GpxkfOKg/wCGn/BPl83SEA43bgB+pr8ovhRc/A+98C2+i+MfDEzX8JfzdUSeZwwlc+X5kSyKECgYyuRwOCc18/8Axp8Sfs/+EtTl0+HxBb6SYG2ssq3UZDEbx8zockrgjn3Ga+NreG3ssU8JOT5lofWYfP4zorEwXus/dL/hqPwPGMx3KfUupz696iX9q/wQxCLcQ5Y4G5uf51/Gn8Y/jtpFrNu8N/FDZG75SLTnuryWNccgr5aovJ4BbtXxHq/7UPxweR10vxlrBhUnbLNOVdl6DKgkKfXGT719hlvgJVxMeeNSy87nzWO8ScNh5ckoNvysf3+zftZeDIcrLcx4H+0P8enNU2/a08GqnmLcJhh1zx+nWv8APD1D9qT9oa3maK38da3yM5W8fIP1PP5Vzb/tJ/tFXszCTx1r7E9Sb6UfybrXsx+jdXa/jL8TzH4t4Rf8upfgf6Kj/td+DIoQrXKNuPU5AJ9AOfWsW4/a+8KoCBcIfYZH64xX+eVbfGT403Em+88Y65IW5JF/PyfbD4x+Fbdn8TvipNMBP4o1cr0B+3T547535rrp/Rsn9quvxMf+Iw4e9o0n+B/oCy/ti+FIIpJJLmLEIZnxk7QvXJ56e1fm74I/aI0DxL/wUd+Jfx78TzCVfBmiaf4N0dHGRBPcoLvUtinIDKvlxMR/eb1r+aH9lSPxL8Yv2n/BPgbxlr+qP4dj1OO+1wyXk/OnaajX96uDIQQbaBw2eMkD2rybxX8R/EnxJ8Xa38T57q4tm8T6neavIiyugRr2ZplRtpAbajKg9lAr6DJvAKOGp1qftvenHlulsm9fv2PGzTxWjUqU3GlpF3eu/b/M/tR+IX7Ufw58c6ctreSbLiAs8E6KNyHoRnOCp4yPxHNXvB/7dU+nWUek+Jn+2+QoRL2MbvMUcDzBnhgOMjr3GeT/AA9A6tdEq9zM6qBwZXOfYAt04ps1nPLayIJJUMnBCyHPHfr+nas/+JdKSgqbr3Xp/wAEuPjDDm5vY6+p/eF/w3l4SkYKbpU6cEgEH05b8fpWNdf8FAvBERLT38SgdSXT5frlv5V/AHf+GNanlkuLhpHQk5Lsx3e5HrVNNAtIGDSiNWz0OM/jyevpXMvo3YbrX/D/AIJ0f8Rj/wCnP4n998//AAUT+HsP+t1m3QZxlpo8fnurOuf+Cj3w5iwz61aFeu4XEB74/v5r+Emy0O3zHGkSOScYwP5n0roYdEhhKkpGgY8kbeM8D8+1dMPo14O1/rD/APAf+Cc8/Gap9mh+J/btP/wU0+F0TFZNfsVwcNuvbcY+oDnn61jXf/BUL4SRr+98Qab14zfW456DoxH64r+My20uyhlNvbQo8pBACkPz9Fz1PNdZo3w/8XeIVD+H9EvLxOxgt3cHHuFwR1zXTT+jZl17Ou/uX+Zyf8RpxHSivvP683/4Kj/CEA/8VFYnA6i9gPT6SVzl7/wVh+DFnC09x4lsY4xks73UQUD/AL77+nWv5kvDn7N/xv8AEkcT2OgSN5pVF+0yQxHJ4GVdgwwevy+metYGhfATxb8TfjtZ/AyS5ghSzjk1LVry2Jmjt7O1z5jA7QCzv+6QfxuwAJAJrWf0c8ohG8q0vwHHxlxjdlRX3n9Ql1/wVf8AhFCFR9ftGJAOY5c5DAEZweM5Haufm/4K2fCK2Zt2t23t+8Ysc+yrivylsv2PfhPpKltUutT1RlkJx5scKMD2CRKGP1316fovwY+F/hKRF0/w5p7ELkS3MXnzLkDnfJuy3GPT0HNcr8A8miv4k39xv/xFnHP/AJdx/E/RLSv+CqPgjxHdfY/Dl01/KTjbbxXUxHbkpCRjrznGa9O0r9tnxj4gh+06PpVwY9zpumWSAAx8MP3qqcg9sV8MeFNfi0XTTZx+TZwg8QIuVIxtwVH8IAHAGM9ua9X0DU9L/tELqF2shQiMKXAAGOpJbgD8h0zXO/BDKU9HL71/kP8A4irj2vgj+J9BX/7a3xGtL1LC60yeMsQAQHdSCMghuQeO+P8ACn/8Nh/EkoZDaR7SQAxk4POBnj35r561S4b7LLdpAWiUHDDDL6AfKd2ScdDjmsCGxure4+wyW8kpl4WMDJJzwME85PYdT6100/BnJUveUvvMZeKWP+zGP3f8E+qo/wBqz4oSTPClkkzRn7yyjaB2yx4/CoW/ax+JJbbJaW6Nu2nzJSuDnuQOnvXz9prQW9lPKHklZXIkjRWDbhzggYIwePUfpT9Nkm1ljbTWxDKgaMBXOSCSRyMqQOgPX3rZeDmSr7MvvI/4idmfS33f8E+hZv2p/iSPljgtnJGVCyt8xPZflI7d8c9+aqL+0f8AFG7vTZxpCjiLzVZnbaynH3flHI6Ht74rwEw6h5Ls67UJaIOhOVZhlS27GRg/MQCPQ5rbstMmljgmtDGsMYK4ZjuBIxjB5UA5AGOla0/B3I1vTf3mL8UM17r7jovH/wC158Qfh74E1P4h6/LD/Z+kxGaRUJ3sAQMKSVBPPA+taXhj4+fFzxR4b0vxMbhNPXVLG11FLWZd80Md5GJUSTaSC6ow3hTgE4yTXwR+174W8VfErS/B/wADdKtrryfE2tW8F9eop8i3sVbEzyOvyJiMSk7sHIBHUV9laloLw6lNqNhd2cdrIH2pHIZGhjX7oChSWwFAAGeTgd8dsPCHIUv4P4sx/wCImZo9pr7jsZPi/wDFq4Xy5dWijfuvlMSvPqW5yOmOM8GsLUvFXxT19xaz661sjHr5eGCgfMfvDPH8IOSTWPMtvb2Mdx9pR5JRtIO4EKcHLADcM56A0yIxLZnztTi+dyzB1l3AleSBsJAx0APv1rrpeFWRQd40fzM34j5vt7T8EMF18TlAij8UvjawUfZ1BJHYfPwCO/WpYLr4jWQGqSeJZpvJO5VMKoGxkMyhnIbbkYyT16ZwarnVLKa6a3s9RidxGApKSRKX2sGILL0wBgkgknpUwuNPihivbq6kjVECq6Rl9qdScBhkjH44reXhvku/sE/v/wAyJeIGbP8A5e/gjRXxr8QbozbtWlCxqScqqsxI6Dkcntj86bb+IPGlx+8u9eaOMEhVIAc45AJYjnHbvziuR8L+KfBPjrRm8TeCr6bWNPgneznuI4iBFcRokjRSKzbllRXUledudpOeK6+w0e61syWvk3cgRkC4jiDbD/Gd0mOBlgCQe3rUf8Q1yP8A6B0R/wARBza2lZ/cijL4l8UGf7Hb63cPL124QNz1BGT36cnjmvOvjB8SPiR8OPhfrnjnQby5vb/SIfO+yyp8rqjr5xPl5OI4yz5BwAOeK9QuPD9jo6yGGxnlkaRQhYwq+cEA5BK4PGQT344q5Aqy6XdS+MbIpaLJiR2mjCvGV/eFcA4GwMTn+EYroj4eZIrL6vE558fZt0rv8D8UoP8Agqj8e52nM2n6esSykRESXJYoDj5iX/pj86wrz/gqn8fRIvkWOnKpwGybgnPHbzcdPTvX57a/e2jajeXGnIsVu0rtCh6LGzkqP++cV51Pfzrcb5R8hDE49uQePYV9FDwryFK/1Zfj/mcMvEHN3vXZ+mFx/wAFX/2kTzFZ6XgYwFWfBBYgH/XdSAc+9Zlz/wAFV/2jRKY/suldeAUuOQeuT5/8q/MKaeVrdDI+STGp9to3Djr1IxVGWWQyZ6fNkD14HStP+IX5BHbDRJjx/m62rv8AA/S+7/4KrftKpG1yYtI8xSQv7mY5xgDIM+O5rIP/AAVR/aeYblk0yMkcgWz4xyOpmyD+HevzOlaVMwMSBh8KTkABwDj0x0polyyB+emQc56/5xWi8Nsj/wCgaIn4gZu3b27/AAP0fm/4KmftQyM8S3Onou0hSLQ5XjgcyHv71kz/APBUH9rGWV4U1WxVQAOLJc7vqWPtnvX5zJcQ5kcA8ELjnk56/wBKrpc/IzjcSpLfQjtVR8PMlWiw0fuMZ8e5tt7dn6F3f/BSr9q5laT+3bIbX2qwsYuBgZOTnkH0rLk/4KOftbtblv8AhILYFhuP+g2+M/Tae3TrXwLNcrIV3DGzAxnHHWoru7XaLVeMDJ/yK2XAmT9cNH7jKXGuaW/jy+8+6h/wUU/a8kto3TxWke/JAWzts7dxAx+76YGKuaR/wUI/aiXVYpdW8UvLBIWSTFtbIQD/ABDEZxjqeuRmvgs3DsyKhAUAEAHsPlCn+dKtxIvzMeYyWHHvzS/1Hyjphor5GU+MMznFxdeWvmftzq/xq/aXgieO38Zbv3KSQXMQgNtOjAeXOreVgxyfc3c7H+9jNeIfEX9qv9oGztYbPwX48vbx4Iy13PFHFHDJK3PlwBot5RBwXYDcc4AAyfn/APZe+JqXl3D8K/EMiRC7Zo9OuZn2oTIcNZzk5zC4J8pT91zwRwa+vviV+zleeD9Cj+KWgWxmtVkEOoWhxmHOAkyqONoxtdeQB85PzGuKXCWAjLl9hG3oj8yx/HWfYPEcssTN2130aPieT9tj9qy4lbzfHGqLnPEcioPl6cBf0rPH7X37Ut3MVHjzWm3kYAuDzkegHb+Vafx/+AfiHwbq1nrnhGyl1Gz8QvGkUdsDNturhyscKMoAYytkRgDggr0GTkfHb9k748fs3R21z8TtJ2abeRo6anYP9qsldhzDLKo/cyoflKyAA4ypYHNd9Ph3K42aoRv6I+5w3G2LxFFYiFaTXrs+x6j4f8T/APBQ3xxpI1/wnN431XTZAWjurVZ2gIUlTtlHykhgQQpzkYxVPUv2gv2rPh54huPB/wAVNW1/TdTsigngup3juod6hwZIi3JKsCOhwa80/Z9/ax+On7Muo/aPhlqrHT538y60m6Bmsbkd98JPyMQB+8j2uP71RftQfHey/aK+OesfF60019HXV47QG2eQTESQW0cMhDgLkMyErkZ24zzmrjw7gb29hH7l/kcGM4txc6dvbS+9/wCZ7ND8e/ihrdqJY/Fepkj5RIt7MPwPzD8Qazp/ix8WFUtdeJNWkVuCWu5j/wCz18dWWpXdoPPtnKMpPIPXI7jpXr/gHXNX8Ya5ZeEbC3abUNRuEtraGPH76aQ4RVBI2kk464PenLIsIlpSj9yPjq+e5je/tpf+BM39e8VfFa4f7VpHirV14x5LX9zt4/u/PwT+Vc7oUX7T3i+E3nhmLxdq8QmNuZrMX9zGsoGTGWi3KHwc4JzivR9U8PXOk38ujanBNYX1s22a3uYzE8bdCGRsEdPzrZ+Hvxl+KnwJ8Sp4i+HOq3Gkz5HmojEwTqpxtliJMci9eGGfTB5opYDDJW9lF/JHo4TjXHU3y16sn83c4H/hSn7bN7MqQ+EPG2/7uJYLuPjPGTIyjr616n8BbP4ieENY1u1+JsWqWWrRFLP7NqLSiWEAeYxCOxADZHzDggcGv1P+Cv8AwUW8DfEi4Xwx8UPK8KavclEN45L6bMx4J3uS9t/ew+5f9rtXwr8S/iSPiV8SvEXjmGYyC9vZEt2+7iGD9zDgdgY0Bx7881y46nhVT5YUkn6L/I/SuEM0q4qvf2l1bu/8zxn40eN5rWxk+wXDiZRhSrsDn0wD/nmvNfiZqN+fiHrULzyFVuSMB22qdq/dBP1rz74v6xNe62tjAxxLIkRYE7hggcD2z/nPPUfE2Tb8SNbUtwl0w56/dFRl+WU0k3Fa+RxeJmaVI0IxhJq0uj8mU/DVzd3evQ2rFnDbxwWJyIycjrXp13Y3snhewg06Rlk3SE4PAJkYAFR97IHU8DIFeG6LNdx6rDNbSFZFfKEduMcDkV9reFNAs/Evgiw1K9J85w7F4v3ZDb2DAbQOMjpWuNoUaVnyr7kfz9m+bYmFP2zqO227/wAzyLQbMXGgTXuqKFljZ1BJyuV4GPf0rPinht4ALlUG0nkqD3yc/hXu+p6FFZ+HpxZIFXy2wh4wccHNfG3xZ8SJp1hcaBbPuu5D5ZwPup/Efx6D86wwdCFSVkj7Hwwz51MVWfO7cvVvueB3mpWt3qE9+FGyaZ5MEepOAfUU+O8hiAaNFKvgNgdCKwxCpjGSSY8FgPTpmrUab18uMFt3PrnHHr1xX2McJBaWPvp4ypJ3kz9if+CfOsy+J/Dj+GpSrvpV8UUAkt5NxiVeOeAwcV+0EHgyCRme4iCwocxxevuR35H49K/Aj/gljrTj9oGfwMWy2s2S/ZlzyZbaVWCjPHMbv+Ar+wO3/ZD8Zy37/aNU08eXKyu483Cspxgjb6+lfzR4pVqODx/LNpX1R+x8Dzq1sNeOtj8+ofA8E4d22yuQc7uik9B64r+cX9tspa/tZeN9MjQKsN3BFjrgpawg/wA6/tib9jLxPFNvGrWQjkyAqxyliT+Vfxt/8FSvAd/8M/28viJ4S1CSKaeC7s7gyQZK7bixgccHkMucMD0NX4QZlRrZpKEJXfI/zQvEClVjgE5J25kfD0s7RqrSEl87doPPPr6VDczFXVI2wJOnO08c8e5HP51UdxIvOAGXd75zg5600sJoGhYfcAIA7c9R+PH41/TUYH4pzMf9smZirY9QO+f4vwzz+dVftdzFiZGKqpyc85HRv0PHvSB3DgR5APIP4U9iImbaN+0buBngdefpWqk9jFzvuXbe4Cv8hLD7ykdfbH/160EvfMBLEeUVLA+hz0/AjP5Vz6sI3+/u8p8H1K8Ec+wq5HOpIY/fRvz384/QVqr7Mcj7F/Y48beBtD+Omg6f8TLGHUtA1i5SwvI7kyLDE8zbIZ32MCVjlIJXoVds8V/Wb4O+DEHhexEejWGi6c1u7sscNp5QVuQMBSCSo+XO7kcdDx/EBYtKLiSKH5TICEwcEMRjPv8AMARX9zHwI+Jq/Ev4FeFfiVeurDWtLs7uTbn5ZzConDZJK4kDZzXz2fxlG0ovQ78thGTcbHrdjoeqCPyr+UTyFNzbgyKNuMgqXb1yMk5rBtPCclv4zsfGj3wiu7e2uLKYQwRqLm0uCG+zzF97eWrgSfIVJdVPA4PQQX11PZx2OXuPL+6GwGbvtDEjOewzxitBBA1o9vbRFBIq4ccMpwfmHuP/ANdfFu92eryIoQ+H5ruxksxJG4A2+bsZeM9OW59P884974SjnK2c6PbxSP8AeiP90AlmxycjPQj3rv7jDmR7WOTayJk7yckADcFPfOe9Vpw00cSuxkIcKR1OCMZI9j19c9K0jJoelzmNO0kEt9nRhsdg28Ljb3wRnn2xTIbe2eFfNdmuFLKjvjaA3XbhevTBB9Qa24p7ya8FshP7pySzLgggYHpk8nB6DnvUupxW8W+e7RRk7Vd2ALPyRgEj0z60wMUWL3Vu4gu2hnxtBQruJHACnaR3DDPHUYNeAeDbbXLrTdS0PxDe3L+KfCd4736Z2i6s71i9ve2yxqAsX34nUZ2SRsD1WvohbYx2UT+Z5GeRIU+XJ9CRjP4V4j8Z9P1XwhqOm/H/AMJQPda14X84X1pbKxbVNFlw19Y7AQWdcC4t8kkTRgDhzXRSXQizOqsrG/e6dEvJtzKBv3lWG09eCBk54PeuW8b+Ho7PWfCksMs3nSaq0MjBidrPC5ypzjd1+YD15r1C1l0SS7tta8OXo1DS9Yt47zTJ4gSs1tONyNjOTtX72TkE9M1jfE+yguR4e8gRSz2+swKkTb1V/MRgrZyNy5ODjnI966qej0IUNLl5fAOnupZtQvLcqhMQjlfCtj3cYJJJ6EfnTYdBtJZy+vXUk0iAbXEjgNIOhJJz3Ix616HFLPABbzfvpMMh2/IjdRnPPOenoPWuTiuoJIBaTRMp+8vPUD+E+4IBPrmsJSNLs5m/+Gnhy5uvtMMaNNcRpHK7Ku5xHuEaOTksE3HAbOMnAFfkp4w8MT/sqftLW3xFubUyaRcRPa6lAF3rJpLyZEqkdZbKQLIYwM7MgZ4J/ZZbmeACOaGMvI7ELkBuAOv0zwfrXmPxN+HPh34t+HbnRL5vseoRMJbSZFErRTbSq+YDy0Z6OoIyD64r7jgLiDDYarUwGZK+Hrq0v7r+zNecX+B8rxLllerCOJwf8Wm7pfzLrF+v4M1NO8M+D7qBLzTlgvIrhVlimjCsjq4DIyMPl2sp3Ke49a2LLwF4RadoprOJlX5gHVS27OTgD8Olfnj+y/8AFTXvhF4lf9nj4m+VpdiszfYHucq9lO5yLQk/KbacktbuzARt+7+6y4/SaOe6kdHRGBQ4LY+YHOCRnH0I614/FnC+LybGyweJ16xktpRe0ovqmv8AI9Dh/OaOOoKtR+ae6fVPzRnyeAtJnVNOsrSN3t5WR0O3nzAHU9MAZ4Ge+RXnvif4SaP4p0+9g+x75HV/kxt24BBkjYDAZPxIx3r3qxKyW7zQyiS3DAMozvV+pz6gDk+lXlvntdQDQSfaA4bYRj5VYZOT3JYH8eDxXzqbvoe9dHg3grStK1Kzm8MatpVlBqmjJiZfs8Uf2y0OEjvIUxxuPyToOI5R2V1z2Efg7wxKz2t5Y20iSBEHkwqpQA/eIGOueCegzzyaw/H+gajNNB4h8Lv9l1zSnaewfapRmdSksMoc/wCpuUOyVQeOGXDKtdT4dvINc8O/8Jf4Ti8lJXNvOH5ltrqPMc1tIxHJicEKejrhxwa0lEzbsdvZeE/CMVxHJYaTb2TEHasESkKB1VeMgEDGfStxNB0EJIRYWzFyA7yICSTkbeASMLwM4HrXmg1y8hhja1Ys8X8R6ZBwR261Wk1a8gt5Jrq7cLISxKNyvQEDPO0D15IrNQ6FXOruIfC6ztc6KlqqROYXCgRlGAwSAFxg9DjrWDeJoF3ERGm7cyoVRQCCTnPPG3HDEdD2ribrUtOt2FutydjkZxwV5AVRzznGT7Gr8d9FATeTT7I0BR0kIEf+yBnk8deatU7ENpo1f7KMNp9qkaOOINg7wHCkNxnHbPp071RvNKkkQRSSxB1JJZE655zgZ49qs2F293IVs90gj+TagHzAjrkc8Z/lVK61XWLa9jtTaPNxtJK8DAIwccdP1rW3Qzk9Ae3Vd9ntTC52YCqSrcnI79MA447Vxv8AYsWtYspYiqsPKR1I4AHDHGRgelbcGrTOZi0fmtxGxlAY9ORt6A0skEIhe1jTzODjecBSCGI4yCTnB5pNEaNHz/4u0OXStRgk0hjHqunMs9rM8SyYkjO5GKN8jbiOQeCDg19T+AvifpnxqtZ5tJtF0vxfYIkuq2CSHy7pGGDd2RPLKWB3A/Mh+VsnazclqVhaapbNBIqiaPB+X5lUsQcE/wB3BIOO9eHa1pWs6Bqdl4o8G3T6fqmlStPZzQn50cjBjZjkeXIo2yIwIZT0yBVcl1oCaWjPru91KXUAG8zCINy8HOOhbI5yTVyLUNUvUcCVmaJwVkbBOw/Lj6+h596x9M8XaP8AEzw7N4t0KIW2r2BC65pSNzbzMoaO5iOCrQygFgcANzwGDLWibmUQRyRylPuyruBOWPUlV5wRnGOMVlNWDlIGv7xZjbwXUrPEP3IQAFmwflAY8t1wABntUlk9/BYotxut5EbdtcnP0dc9SD0rPitrosuoxwC8bzQ2VJG/HIwOSDjoecCmSG6Idrpdyzgk7/u7c4POeo6HPpmsk2WoHdxqLkvF5xACkFwcFVwMDPXaBkcVsQ31mwQyzl2cE5XJ3YwOTjg49etebWF0kbyBP9VBFuYsdw2ggEE8E5JGM+vpV6a4uBsW3TeDn5kGDjG3ABJwD3BJNaxjqaN6nZX+qRiFTJI0zPnlDltxPIz0IA/Si58QW99FHaXMm7y8heOSMdfz981wUV22nxG4nBSLBOO4AG0AYPGeBz2ryPxN8YvA/hZZdT12+hggVN2POVn3nI2huBuwPlHritIUHLYl1Eldnvpv9YsowyNuVkJBlOAdvRc9R7ZFcV4jP2uFdYgfbqMQCtu5RouSUkHG9D3wQR26V+avxb/4KHkK+hfDyzzNGojju5PnBOceZjAAPQYO7PJPpXwZ4u/aH+KHjC/bUtZ1iWCUg5+zkQqVbPykKQcex49Opz7OC4eq1EnLQ8qvmsIaLU/ZTxZ8R/AHgBLrxPpl+gtLRcXtpE4lmtC5yofLZKEdGycA4NeTv+378FdLupLZLmdiBt3JGXUkEHAHXnjB4/KvxsvLuTWk+0Wk00MqqEM2eAF6KQT8yAfwnHHT1rixczRSfvAEuhkyov8Aq5AM/vFI52nuv8J4PBGfew/C9JaTdzzZ51KWiR+1Tf8ABTTRLG7uIrbRbia3BZLc4SIbTwWcOSdxHI6DP51lr/wUotorREtfDfT5RLK+4FMDIKIV799xr8jY9Tj1QkAfOgODux8yjgFsd6vSmCPAT5QqkhW6HOT+uPTmul8PYVbR/Ewlm1ZaXP1bk/4KNXdpfLeDQRtmGfllCqOMFCuWGfTn6+tWE/4KMWEsLI+hEnd2l4kTPzD1U46fe5HPFfkab2zjTyJR8r4JYdOMd+KlW58lGjj/ANW/K99uaHkOHe0RLOKy+0fsfp3/AAUc8IzmFLvTbrKuE+8u0jpgYPTvuI+UcYr0jRP27/gxqKoL5J4GLDMkq8qp4OMdR/ngV+E9vKxBMBMhUjB7HI7D0HfPelklMTxiJm4YAckgY49cfTNRLhug9FdDWd1ftan9LGg/FjwP4ss1tLHUbeS6uUG6AbeSuccqTuIBwRntW8sEFqkd1pMaN56llJ+dWPfknGM5FfzKaZr2oabzaTPEysVB3HBwQTjrjJH1r6S+Hf7WHj7wfdxnVLmW6hBwwIJIG4cON2NnJOFGT6GvIr8NVFdxlc7KOdRk9VY/ezTfE194dszod4HmsoP3iQoA0sAYjPkMeSBnPkk4HO0ZrrS91cwJdWd0JopTtin4K47hweUcH7ytyPpX5rfDz9sbSPFr28fiGx3gbkkkUBgD1UxqxB6Yzkcds19weD/Fq3Ugv9Jkie1lVTLbuTslQD/ZyQ44ww5B65GRXg4jB1KXxo9ejiYT+FnrbmTFxp+oJJ5qIANu09DnjGcj3H0qpAb7T5ftOn7fJbgh+Uz6/U+/61ds7Oz1rTxdaW8nlRqokVjme2JJwJAOqE5ww4P1qG5s7+G2RL4gLwGZVwoAGAD05x39a45abHbFuxc/4SXVZrZob9/PEZz83H4AjH4dhVC61wwzxPauEPAcMAAT1we/tWPdLqEaxwxyBoWBOVGQSpzjrx/+uq5nubWJ5GQSDJUDIYL/ALQPsDnH4A1nYjY3YtfvbjYpTDEhQG9z25yD25rLuL3UkvW8mDcqgtnrk57j+VZccuo3cZmWMmKN8BwMEn3HX6e9NgvJYLhluJCIiAXA4Ixgdev4UbFX8zcsNWgSIx3IMSqTypLZcjpnuK0VurK4Ju9sjqxVdrEZBHfGenp3rNs9QspYUL3PySjHlMm0jBOOenbkdKsSKs4EcUpZVU8Y79sH/wCvRYEup1cGqnED2REK7mYu3XgYBHPWp9Sl0HVolbWMQXg/dpcouEbPeZQcjA+64zk8NxXLWlkMpDKz+XHggM3OM56nrV+W00m5AkjzuSQq+GyCw7Z5xgYyKS3Kt0DVtLk0pUt4IGwg53jDMDzwASCDwcgkVym15JPOkZo5WbhjztwOw9u2envXYjU/s0v2W8U3ES4KROxBjC/xREcKT0xyD3HeqmraXBd2smqabJ5ix8bgP9WTghJFJ4PvwD2JrRN7GLi9znXK3EuIAzuTuzjAzjk/1/lWNdRxPMPLIjmTk4+8Qehz7EVPHDcROLmf5cEFgpGe/b/OaqXt5pxCLbOVx94MMk+y++O1U0NxsRTC8WRpoJuSoPACtu9x+grQst5n89h80RJYPknCDg+vTpUVrNLfxGSQBnHyKQm0Y6jcw+9tHHQ/Wsp7aJbkTSSHaWJcAkgjv3/AVUYvcXW6Ov0+4sZoRcxThjnc+GIIGfTOMCrdnrh+0skzgecSTuIJKg/wYB5I4/OuOhihST94gaOTOIwMKAOx55+vHWtczxidnRdqrgbSMFOPXJ5pRiVGVmdG2pyW87XExC7uB/snoMj3/Kti1127tdQW+twik4BDIDG64wQ6H5WH6g9CK4ZHhkUTW7F0IwwBLAkfn/8AWNWbPUbXO6YFHlyqsxJVT9OmTU+zNeZHssV3pOsrHHpmLWedtn2dpN0bnt5UhIILHPyOQR0DGuevy8F21i+5JkIEkbja6t6EZznHPPrXG2N7PbnyBkrL18w7/T8AM/8A666+fXJ7+CG91iJr7CBY5VyJ4lXgKCThkA/hY5HYiiMWjNWcjmZDDaXO/L+Y33mc8nPBIxxxise51C/u9Oa1nVoo2Y52/fz0B/H2rpNTntpo1aR1ltT9y4iPQHHysDhoznsRmufbT4GGIZQylTsDNyvUgDufxB60KL6lwehVF/Zwxxp5hDDgE5wcfrUD67YNZgzttWNgAQeOOxzWbLpslwnl3GxiFJGT8yn1H1HFc9f6Ks8DWV4qNE3Bjk+ZXB6gj6YxVLYix28d1b3d5CyMqLwDyfmyOD1NczqbRzSzhFD7iNo4xz0Ix1rHu7/UNNtiphR06Bl45A6cdDXNR+J7yyiS6EcTsoGCzcgnsBjB/pVxj1Isf//W/Onx1/wVb8BfEC12+JBvZSdjrbzBl7Ahj1H4V8/v+2R8OdVlCwyXrFslG8kgA+2Wr8fGkmCMrddwBxyDjI611Pg7Up012wVv9Wk43dM/NwOvoR+NfmWD8LstpSUad7ep7eI8UcwqO80j9b/+GjdFuoVP2e7RCOHk2qfqV3Ej8+ajHx/01spHHOw6AsFB6Zx1/AcfWvlRsEhJcntnB9M4+uK07SyluofNtlMpJCqIxvbn+EAZPWvrIeGmVJWs/vOn/XHHPW6+4+jk+N1g4KQ2twHIJXew555yBnH+frXmniL9rXTNI1BrSy0ya82ABpFmWNQee2Dntmvlvxl4zVXk0jSXJYr5csoP3c9VXHIPYkHjkV5ZHFIcb8l5CBgDJLk8KAMkknoB16VzYrgvLYT5acXb1Pm8dx/jVPlotX9D7RT9rczliujkEjjfcHJ/AJ+HrXf2fxi8R6hYxahe6clr52WEfnF2VRwM5UEHnOMexFXvhZ+xNpvhrwxbePfj5rsPhu6unBtrOV0TyM5IWd3BAlYYO1R8gyCc19s6X+zL8MdI+a7tzeS9Ge4kdgw6/wCryFwcjHHpU0eFcti7yhf5s9LB8R5pUhz1J2+R8Rr8TdVv+YbZWaPnahZjxjleuetdZpf/AAt3XIkl0zQpth+680bRr69XZc4HYd6++NB8C+HtIlSXw9Fb2UQVVIij2/KeOwzxjrn613Wn6dbyCGOYhpXDKDg8DOQSPftWzyTL18NFfj/mepDN8U171Rnxn4Z+DPxa8TxTSahcafpaQHa5ctKxOOCiIfun1LcH9fXtJ+Clrp0KTeI9Ye7aIAMIUWFWAHUElzgfnXtMtqIJms45ldFJYsCSTjrlOoA7k1SmhgiuCrMwU5ZcZYKccjPSsFkWDe9NWL/tLEdJs4g/DPwhZWpuby33RRBmMkkrKqqvO4sGAVQO5/Gvki/m1T44eNrnwD8AbJbPTdLcR6pr7ZdIyw3EKrY3OFHyLjLcE4U8+7fGH4ffFz4p6pb+E4Lu20Hwe5Ed/dxSrJdTLjcyrCR1zgKCdoOWO7AFfS3hnwn4N+F/ha38GeHbb+yYbEZEITeWY4LSSMTl5JBguzHJPtgVdPJcKvhgjF5jiOs2eY6Z4B8B6FpkNhaWhvDboqm4usPNL/eaQDC5J7KBx0FQvpfhy2/cR6ZaEq2cvGDu3dRtOePT0r1W7sNM1K2eeK9KAyAktHjauBwnPzEHsK4oaC1rHsllLyrkbin3wDwcA5/Gt1lmH6QX3IyeNrdZv7zkf7JsHkjEdlboHzxsUDoTtBxndjpU0q6RCsVxbWoiZl3BFVTyOxFdfplhoMymPVXkMnZVj3IR05+cEEcgfWujfSfB9zpkNvYyzSKrMAphRCiN/DkOTnIyR2HSuhYOlHaKMliJvds8+tdUjM48pDErMoCqAV75z6dTxWlE/wBquo54n+67psf+I8EEEenbP1qPWPGHwJ074haX8H47u8fXdYUFEgjEkMQCFy07Bt0YKgkNg4PLYHNekxaH4bun+0pNPbocjiJHLYG3K5YAEdsDnvVcsFsvwG5ye7PKtR1OWKI3lqSskRzvJx0JGOcn9MH3qKx1Bbpd1oFMcgODHwMdCR6Dvj9K7TUNF0+fUYh5sph3YLKgO5cA4OGOG7fWrWn6Fo+6O5niuozICFKJEVTk8tvdRwOTjvwTQmr3ZjJOxwjMgWQscxAkIrEEE4xxjrnqOtNOq3EMCgBQiJjczhcEDJOfT+leiL4Q01rdnPnh0RmVdiZODtUnDcbuox0GK5//AIQ2e+idrlJxyfmcIQwGM8bupI71V4iUe54z4t+JOh+B/Cd74n8T3K/Z0VipHHnS4LJEuT1kIxnoByeK+c/gN8PfF3x08Tp+0X8WoZILG0bzfD9g8eYnKthZpFPy+Wo/1Q/jYeYegz6FqX7Jvj74rfFz+2fik8Mng/R5jJZ6ZbygyTheUS4XCqqNt/fEMzPwoAGa+7ovDIjiktLiaWUSqqqioFjAXnAwflAHAx0HSlOaNKcNTgoIpbiI3cm9ppJGQKqHcp5zIxJwckADHPOazIbfU/Ma4YFdoXejcnI6g9cn/GvbtR0tY0+1GLbbInyKeB8pAHJ5/wD1c1EdN01ZpZ9SJZUwAFwpc5zvA4xjJB7cVnc2S6HBaTftbTG1iQyQ4KypGMk7gQMSH7o5/MV0L6tFPc+TboYUVQV3k7gpA43Z5Fa1paaHPIumi8ZIrcFjtgY5LHgfKRkgDH4+9avn+ArSW1MU0wkjZvOUW+V24woALEMQcDGeO/SpcLhJ22InhjvoV23Ec7MrMFGTnByc9P0pyaJpURiv9SdIi7Kp+UguW4CkjPzcjGa5mf4nfDRvGLeEdEuLq6u7aJbm7tY7fmAOp2PIQxXc7HCpuGcg4xzXXWvjTwhqNv5srahboYyTutYnQyDA2AtMAAB/F0B4qJUvIbqPuP8AJSwi8+zjke2dTFkDcgYckNg5Hv6npUX2GXT4VuZ5VRlHKRsdrg46j3xyBWLcar4YtRIXuNQETMVCiJFyoPyk/vSvOTkDkepHNasGp+E76ZLoWt3C8cRBXdAA2MFQqlsKT3Hcfq4w8gVR3NKJUugqtCZXWNm5fqT06DoBj16VlXeoy2ssdmZRCuCMhmUYb14PHqc5Fas/iXw7a2FrJL5yy3QKvbqyCaJs/IAxG1gwznaeO9cL4w1hbzTprLwnG9rfyxOlvcXEgkWJ3UruYRgdCenJBGelJUVYXPc8N8Xo/wAX/Hk3wnRHfw9oiJceIpUfCyFXLw6cjZ5Nxw0oAyIwcV9XJdtpWlRXt9EIjPH5KGMBYlEaqVSNeqoq8D26DpXj/gX4f23wn+FNrolo5vLgoTq180qyyXV7I2+a5l43KGXEaLuO1ABnGa9HPjO2aRbuHSheM8bjzpLplRV3fKmxQdo7DI4BxzV8g4q+hl3x1dLy1v7W3WKOSNXDKcljzyCMknI9OvJrMltdRaA6jeWckcWPkYspCfMSzkEgheM+uD6V0tn4p1qxgkgmtoo4doMSqzgr8xPpyMHAxjHete11WXU4WZrKMZAU73kxIf7hIORgEngdeOlHkaRvsYHh7VNV0mKS8spJRbXKjzIvlVjEucHPKnHOM9Pxr5J/ac+KDeIbh/7RvrS3me3ESvNpd0sxjXgBmikeM+7jjqNtfVGu+LI9DKab9nVllGFVizYXGThs/hxwK/MH9pbxP4z0zSrjXZNAWe2RZsTpewrK6xqX3CFsHIUHCgljj1OD8rjshp1cTGuo69z6rLc/nSw7oSlp2Pz2+J/iSa54tbmxMgbBSKO5YlAT8xaQAe2B3r5w1K4vZstcSYTrtRdqjj8SfzNffU/7F37ZPj6G0vI/AVzp9tfoGt0vbqCF8SHhZEZwyucj5CoYd8V654P/AOCRnx51+SKXx5rukaDAuRLHG8l1KgDcBtihCSORhun5V9lhpQpwSZ8jiqspzufkI5kuG8qNSzt75wfU4/rXS6XoMqqgbq/c9z3xnj9a/e/wP/wSS+Emmq7+Jtf1XVEQbneARWaED74JfzS57qOAfWvo3wX+xL+yX8KrJLm70E316YyVl1WZ52CBwyyKoKoORgbU9e2Se15hCPw6nByNuzP5yNE8IyXkix7DmTG0DLOSeQAoySfwrr9f8G+JPD1tY239jXq3eryi2sEaCVTczSELGsIZQXLE8Bc5r+jux8D/AAZ+GOvy+IfAegWVleq3nefbxssuEOSAWLbVHOdoHHtXyh4k1O98a/t/+BdI0XUdQ1DVNO0+51AK9yZ4dGlaKQSXXlShk8sxOGVchlZkCnPXP+1pct4xJhg7PVnzd4S/Zo+K/wCzN8N/E+u+OrJNH8ReNtKg8F6JbzyJLP8AafE9zBDdTlIt3lqlkswxncFfoK9dT/gl/wCILR2tG8YWBS1ZYpRFYz/KcEY+ZwAcAYB7V7X+0tqd7rP7Unwl8BXlzNPDDfHVi80jFh9ktrny2DHBLkqGc9MgAYr6PfUdatXtlWcSbJVkmjlJ/fR7Rglwd+72+h55FR9aqOKlsy3h03qfEuj/APBL+O/gb/irZJzGV3+RYoACVDAZecHn5gDjO4YruNL/AOCbnwigki/trxFqOpOwJW1SS0tJSVOW3AF2G3B/zmvqG4XUb27Kafu2Eqqs6b2A3qwDsCQB0+Zj157k1kyW9vbaks1wdtwSsZkAVXRAWAO4dAMsD14bvnnGrjKzVuYcMNBPVHEaD+wt+zxp0X9kSaTbXToSzS6nf73KPwuYg4+dOW3YKkdq918O/s4/BGySTTl0/wAMW0CurJayRQyTMrZjjKwCMswkOQTncxAxxXKx3F3b6dPrN/OkUYjdpJGkEUaCPBJ81uAp2gfN2Ix78h+z/wCD9W1C4T9qjxHNPJ4h8TWL2ulKZ5fL0/RnYmBVTu9wgMkjOPlDqoxznllOb6mrpp6WO/T9lT9myOaSNLPR57p2ClprIrjY5BA2RjDMRt5xgAcdc2LX4F/s8aRfG4j0fSbX74RY9JEjAbBzl1ILKc/KeoJxngV6YLLV47dGumZROxJ4AUgcEHHPoc9Tn61etfK0e1imwoEEwaPcmQWGTtGSecDr24rmlUnu5P7zWNKO1jE0D4VfAW2tVu9L0+SO7hyxaPTkgJBwAEGUCggkhmzkdulR3vw68J/aN9vLfiE71jZlhDglRwQH5U444J+hznqovF8cdwLhyZLhpclScpt4HIOMAbsdfxqtf6lFeakxhVIwGLuCcRrgHK7sng45K9OTThUmnuP2EbbHJ2vgXwjYSypZveJcBNsMjFF8hip/eNgAuQTuJ5yR0r5/+CH7M/hn4L6h4k1XUtRbxDqWuSW4nmktvs8aWluQy28bRuxdWPJywbIDYHf620+/tUlTUtSgJSNcopYeu3OfUD6496s3GtQfbbe4sCywwoRbR7E2ZHOTnqSCcEDknB4rWWIk9LkqlFO6PPbb4X2lz5BW2jtyJHMmxpJUKuRtyWY7So+Xjvk5wa6mH4YaSiGzltrWQI52CQNtdC2d3zHdlcnHbjuOD1sV9JYTPcaiweORfkjAwyEgEMRn5uTt9v56K6lCEXdIBsI3BlO0AcgA89QMD071nCrctI86l8GaetzJFcQQr5AEFtKFCbQBgklQfTA9CRzU9v4csxEtvPHFFuT5QwQbxkAAgDJwBnI5PvXoS2sMqeRKoY9WwSSEPUbmORzjOec+1ZknleaJLaINIuAWOWAJxuYYPZeRj6HitbK12TJO2h8QftOfGL4ifDjxF4R+F/wYeOTxF4q1KG3hjADIDcSG3VXj+82wb5WUADaoJPY/V1xZy6hqZt4JLg20E2EidyIlCcEnByhfBIHOM18I+A7FvjT+2R4m+KJiM+mfDTSza2QDFvO1DUQ0EMuemY7QTSk9jIvHev0GtWv7KH7PCCd2yL5x5haLIA2kcEErtB5I6nNZVILSwQi7XNC38Mx3OoNEWd4U5IdsS4ccZbd1989utUtP8I26W8ZMM7RCMlMnJdcZzgcjA69SDjJrp/tIs7kWs1zHBLnGOXfDkAAHpx/FkcgZHNRT6zBqeI7ndKcud2HTBI+6e43YxgHinboaN3MxNB08JJFbKxM21QE2hY9jbvMRiD1BKsvpnjOKoW0dpYwsLZN00uAzjJYY6Dk9h+IrTNwIrOMGcsJeWiKu6qf4hu6g8deATWbd3sFlAk8irIGbDOAWK4zgjbkYHUjHPrTZm1c3D9kjmAZPNikAbJYMp24OCMcgkHOeoOOlUtSuzcXIgjjjSMHarRnnA/IDHp2/GoZLm0Nqtyq7lZiUfIATBIDbeMHkg9fbHeG6tgcX1rJHskUbwT1OzgYHVvQnOc01KxKWpm3xEkSGYYEZI2DHzFhjgg49foaoiGEQnzJWiKdWKb3OMHJXdxgZyfpWncQQsBaodzY3DJOTggKME/dxyCDjtSXVlbQW0006NNLndEZlBIOfmOeffvx6dq1ehdivcQaVfxeRYvFtZAFltEQlwDyQTn8vbg815p8Rbm20fwHqmpuizxxWsiqjAqSZcRDbzxguTg9Old9pkAiuWluYxEsRPI+YEuowdoxggZ4HtXy5+394tXw/+zBrmo6X/o84gkiQIxBYMhUZ67j5rJjHAyMnvWbZLdke/fsGaXLp/wCxr4I1TWWDX/iE6l4iB2AYh1O/leAMMct5MSkdsHHpX1Hqlof7NQ6dKzIjOpijPlhzjcGK85xnkVB8Nfhmnwu+GfhX4UwRqtx4X0DTdMUKSSxgtollJBzlvNVsH6j6mv8AiK4sNEe2vSifaJTvRyQ+3cSdo7/eYjHIH0rLm1sJ9zzi4lWG+85lkIZgQCdxjbGFAAJC5YYY8jmvjv8Aa41vWfh3+z94s1+C6fzLq3/s4bn3xiS/cQME68hGfjgDH5/UQ8fXF9KIbKC2aTJwGjLoUyRwcg7/AHOeORX51/8ABTTxdqUHwh8OeFdTniW41LVRdCFWXc0FrBL85AwWUPIo3bcbwcc124eN5pMxqysro/CHU3eVjGWJG48H/Zz09Rx1965HULljHKoADCNvr0xx+fFbOpy/ZyVDbnClsY55I/DnOa47ULnzZHkTGVUj3ySp/wD1V9VzHnWZVmnhFxIqnnfwR3AUL/SqjzZZWAzyefbgdaawdHDAZxIxJHr34qBWD7WJx97J6ZOew6VA07ldpfn8rklsjOOoLHtSxuxYbuCCDjJPvRKpVE3/AOznPqQx/r+tPBRWYOCcDIz0yB3oSC6KqymZN6/MWI5PPbOKqL5ptsoMMSAd3PDHJqUtizxHlFBxn15xx371DJncOSAFJ5J9cfzpWJbutAjK+b5kz7QmeuB+XT61nvMhlDL8wBHfsOecHPXr2qSdU8pUcjecDkemT+dU4Y1dFePJCjByMHJz79MEUmr7hui6pUspByoJx+NSFxLuaMA5JHHPSq8eIkCqMbePX04GKWQLj958oAywH5nNTyBy9ydLtlbDlmZMMCh2lSOQRjuDzkdK/oD/AGGPjtZ/Gj4dyaHrUkZ8S6NEItVtWBP262kJVLsbm5JJ2yjB2tkYAcV/Pe7lgTCu3BIJHX6V6z8H/ih4m+CfxF0z4i+C3/0zTWYvG+dk8LjbNBIB1SVMqeuDhuoFZ1qKa8zws8ytYmjZL3lsz+ju8+G3h3RrSTwbqCyyaTeSGbTpUdvOtX3K/wAjHO2WJwjxMOmBwcHP0l8P/FUHjPSNQ8CfEUQTanbwrBqNtKAIb+2lyi3aQNlWinUYdQCIpA6ntnhvhxr/AIL+M3w/sfG3hOZrjS9Uj3IH+/bzRH54ZFydssbHDfgc4IrQvdE1iLVLXxH4dRG1rRdwtlmbbHdRMR5tlOw6Q3CqMk52SBJBypB8qtgnNXi9T4Hh7PXgq/sa3wvRrs+5+bX7av8AwTZ0K10W6+MH7Llj9keBZJtR8NoSYmjXky6cCSVcDJa2yQcZjwflP4ezAtB9qHzRlym4j+IdRzzle/cdK/tp8H6noHiOxh8VaKfMjcGONZ8JJBckASW8uCcXEMmUYHoRkfKQa/mo/wCCiHhzTtI/bF8f6Do1tFaRbbK58mJFRWdrOCRpAoAAZyzs7ADcTk+5hKrb5ZH6FmeHpxtVpv8AyPzu04M0Lws+7a3BPT7vr719H/suW4X9oz4dhhtY+JdM4+twvH+FeB2NolomSN+87snoMdP519I/ssQLdftKfDyJwzh/E+lAADJP78dB+WBXXiJ+60j59VlOuktro/pq+Kn7P3wX+NumyaT460f7VcGI+RdozRXdsEOA0EvOCO6ENGem3nNfjP8AtDfsDfFb4UwyeI/Ackni/QkBZ/LjC6hahc5WS3Ut5oUDJeLkAZKiv6IH8O3tjcC4urS4drjcquI3YbFboBjqD1/Dmti78OTyMt3FZukkgGR5Th2PTfycZPQgV4lKpy7n3GY5HRxEbS0fc/iuuUjUZbpnbg9j3BzyCDwQefWtXSPF2raFm3ibzIX+8j84A9Ocg49Pxr+lX48/sQ/Bj9o26l1C5s5tD8QS70XV7OIJPLOBwJo22x3IzkEPh/R+gP4X/tC/sZ/HH9nGSbWvFmn/ANq+HBMYY9bsCJLUtngTqrM9qxPGJQFzwGNdsXCorM/P6mCzDK6yq4eTVuq/VHTeCdM/Yy139nRv+Eyn1G7+K15q0X2YQxbJYXLlbdYnYmCSwVAGug/7xnYbQDtr5d+JjOPiTrhkG4reOpx6rgVyaWU5QMPl3EEdRj6entWZq8+pfb5NVlke5aQ7pSfmfPALdST796ulS5ZaPQ6sx4onj8N7GtH3+a9+j0t8mdH4aUnX7RW6tOm7H1A9a/T34TfC/wAVX/w103ULW3H2eTzTE7yKu5fPkXPr2Nfl/wCDZoJ/Edk27eGuI84PX5hkYFfvb8D/AC/+FO+Hf4QbQ/Jx8p86U4/L614HEWIlFRsfjHiznNbLsg+tUkuZ1Yx16e7Jny38Qvhtrvh/wre61fGERwQ79quWY9j2461+MHxMSd/HurGV2GLgqMnJwqjAGPr24r+hv43A/wDCuNcWVuHtHAyMZyMAfnjBr+evx+N3jzV2zuzcNj/gIC12cLTcrt9CPo7cRYjMfrFSva6slbQ42OB1Gd5yxI2r3BrQRNkrAMSA2V5/T0qFBIo3nJb1/lUytsRXI4Q7Se+e1fYH9Ptn2Z/wT88UQeD/ANt34S63dS+TZt4q0y1uXYhVWC7uFtpcsegxL3r/AErL/QxH4gurVYt8i3MilAON5c9R7npX+U1Y3VzZyR3Fu7QyJIro6vgqQQykEc5VgCD61+hmqf8ABVT/AIKH+KNIktdf+M3iWQSrIkmLlY2YOhRgWRARuUkde+RzzX4V4r+GmMzvEUa2DnFcqad/XfQ/T+A+McNl1GpTrp6u6sf256t/wUy/4J+aDqWo6LrnxX0OzutKeaK6iZpvMWS3YpLGoEZ3MrAjCE57V/E//wAFQ/jp8Lv2if27/Hnxb+DN+2p+HNTaxS0uzE0QnEFlDDJIqPhgpdDgsAT3Ar8/l1Gdz9pydyudzZ3Fi/3iScnk4OfzqsWAuULEkPkdOvX39a9Tw/8ACSjkeJeMVZzk42tZW13OLinj6WZUPq6p2je97t7FqFmkUxIQCDnB4zyBxn8zU5nnSTcD224PK8+v44P1qvudpQ8nKnBP8j37nvTJCWQrkqR+eR68/Sv2NLU/PW7CF2IMjnd84P59fyzVlVEaru5AJQH1GSPWk8vcweTrIGB4wAM8dz69KM4jZmzuVsr+hAH1x+tJbXM76FUAMhZdwygxj2JXnvVhZDhRIBjaCyn1VhikbZGWP3gEkz2wdwP/AOqi338ov3juP4gAj+VaRQnJnQaYxFwpAG7fwfTkH/8AVX9qH/BOq98K6l+xT8Nb7TNsZXTGjmznO+OaaOXd2I8wN1OBnFfxVRSqhOTkKd2cf56V/U//AMEeNb8XeJv2VJvDOjG1aDQ9fv4hPNK++Lz0juY1EajDBzIcfMNvORzk+TxBT5qPN5nfl8/fP2A8qynt928lFYbWU8BiM8diQM9O9SrYrJbbIkMau21duCCo6Bs8nI/In2riYdK+JYm+xS3cT+e+VfyncRqw4Aw4VsEHBPSt59A+J9r5aR31t5xLDCW5zkDjIkmGQTXwsqfY9tyvqbdzptkht0jdmSMAKCSDGRnBOPvD8PWq0Wqw8wwtI/JyHBGMAYO4/e3EDI4xj3rzLVl8c2Ujwanq9vb3Kq5Eq2owFYgqF+c5IJw2T04BA5rzf4eav8R9W0rUb/xXfadDJpOsSWlwlnAQn2Rxm1u2WSRthuFDfLxgjCkg1rGFtRK72Pf7hruzt2vG2qJCIn3McneMkj0yegH9ajbU/tkyW8ixKFwFXAxk9ieRkDofwrkLvwf4uu4Dfr4kMcRQmO3jtYTjPQrlSdyr0zkADvUx+F3iJrGC/k8WXtvNJjbugtc5A2kMpgxhhyO4OCDV2ihN6nQyao1naPaXE43R5dN5UkKpyDkEjjoAOfrSeZZ300NsblANzAOTlfMfBAZRllxnvjI+lZVv8PtTgtZ7DVtbur17qML9okSKJ4AMnfCY41VQeMgq+cetak/w+iESeZ4j1zhMeat0EO3A5LIqttGOQTxVKVhNJI+avAOn3Pww8a3P7MrzFdM1mW61nwXNITi3lOZdQ0oycDaGJubYc4R3QcoBWj4w8RvfS6bZXjSCaK6jUowOPvc8kAjBHQ9M16Vr/wCz/wDDzVpdN17xVqOt6zdaBqEeq6e93qdyRaXcYwJ4wHAOcnIIIwxBGOK5Lx/4a0u2awuWuppILq+ikZXdlMay53jBOc4OQe2eMd+3DuDdkYTbS1O5e91txHMtyYhyB8uFIUcgKcDI+natya7tbqSO5uLeR5AMtuDMrFcAcj7u4c4FZ138NdDvbZdLm1S+htxnAW7nVmc873LSElmHGMevaqGmfDrw+9pb6Tcy3UyWaiKNmurjlck5P7zDYz/FyOgNc3MmdEFody2s2pSRru2kMaBHVkjJyAOQdwBBB4xzxyKr25bVJYrjTYJGIQb9kZ3jPPPGADjn0PXrVG3+GnhDykSOOa3cCRBuuJGkJ6ZLvJyB1AyPf1rQ/wCEFjnA0xrw3zxIzrHlgcIDnOx+cjt1HGMmpgo21Gk0fNf7QHwD0j41eGd9jEbbV7aORLaaWM+TcB+XhuRtyytjarZyjHPPIrxj9nL9oTVo9SPwG+KS3I1+2naCwnf5ZZ/JX57O47m6hVSRnidP9sHd7J4o0zwZ8NPFfh/xf40iutV8JRXVxbanaO8xSG0u12R3SxglfNspPnZscxlicMgLeffti/sawTfaLrwTEv8Aa0ESSoFK7dTt4z5sU8UmcCZANyyZOeFz0NfrXCmdYTNMKuHc6qcsf+XNR/8ALuT+y3/z7l1/lep8FneX1sFif7TwEb/zwX213X95fitD63hl1m5kQQQSQQ+X+5bO3Kg/JhP9rkkZJ/OrojuIx54SQEsWO5ShUkjaRkg4Ldh+HFfm1+zT+1n+zj8TvDk+hfF2y0jQ/E2hSSQXQv7WO3W9SMlBNCjcLMpBWWLG5WAZRg4HrXiL9rv9krQrsXkNvaaterFiNrS3STJU4CPKwHlttGPlyq8etfAZnw9i8FiZYPEwtOLs+q9U+qfR9j7DC5jRq0o1qcvdf9an1/Z6gtutwlgnmeXIGfkbwW53DngYP0ryDxhrd58LdVHjq3L/ANi3mwavCsq7hHAjFL4Rh8NLbR5DZHzxZXlguPi3xT+358N5o2HgT4fWkeG2LJceWXKg/wCwpPHJ2liMZNfL3i79tP4geI94g0Dw7YxzMWaRdMhlbHzDG6QMTwed2R7VpQyLEz+zZHNXzSnHqfspe+MIZLdNZsrsSWcqRywzRfvElSVcxshHBDKQykcEEVz158Q/CtnH5ms3UFsrBGLS5QhmIHQ/xc8Ad8ivwI1T4seNdUKedqtwsSjykhi/dRpHnOFjTaoUkcDBA6DHFcUs8ksbPeSGeJ+rSMzZ5z8+4np+Wea9ClwvLdyON54k9Efu54o/ap/Z/wBAsla811IQkm1lVWLAANkNxjduGNucnr0rxHV/2/vgVo9oI54tQu5FyUCx4V0YKcozY4bnt1HvmvyCaDRtmI4YXIBCrsBCkdjn8881mtHpYlDS2UEmcdY16DHy9M4H1r0aXDdNaTdziqZ7Nv3In6h6j/wUb+GNnJPLoGk6owRgUDSxAbdv8QV8n0456elcrcf8FN4vsbJB4Yk8kHJC3SR/KoBBJznOcknGenvn4Otrbw8CC9pAmz7mY13DPPTHA7Z7iszWdB0/VI0Om+VbzQtvQlVAVlGVJUjBGeDwciuz+wMPbY5o5zUPtCf/AIKR+JkhVdH0K1hAOFikuN4KYznIYcqRzkc564HOVqP/AAUY+K7mFJ7TTYYnLMgfgMQBu3NnDH3BHUHnivjizl0m/ia5NvHBKG2XEAA/dt03oMD90/VfTODz13nigihNqixkNkggDAOMKfyoWR4frEn+1qt73PqRf+CkHxghuY7eOLSRJICyxqAScYIYfNyQcn8s1mXv/BQb4p6tMLm9tLN/lEfLFIsL6Jk7GbIyQPavnC2uY7DbBDEjB1ySYxuJz39RgfyroItQnmgYRgOu7kEAHI/i7nHHGTmq/sbD9UCzWq9D3Lwh/wAFAvib4Q8b6b4w0XS7CC4sMRPEryIl1ATl7eY5IKMMlRztcBx3B9Svf+Cn/iK81+51jwbodpaWFyCr216ZEeGUHaxjIzlOMqenXHGBXxit+sty63Wxd7nJZRyOuecnj2//AF1LnU0muFaE5ZOR1PbAxnjPPFQ8hwrd+U0WbVl1Pvzw9/wVI8V6dKY73w5p052qvmQtMhU/xMepYHPZeO1deP8AgqpeWsbxXPhC3uZWKhQs7qgAwTu3xYYdTgjpwTxz+bo1ryzGqybUkRt3ZgVOMNjgjIx14p9prDC28rzmG4FyBjI57An8Kf8Aq9hekQ/tat3Pv1f+Co2uJIy2Pg6BI5V+YRSSEsFOCAxTHOOOPp6Vo2H/AAU+1e0Kyy+GoD8zExiWXdtJ4HKdQM5PfjAFfngb27lj3wnaW5AXGOuOO3r6VhajfTGb5R87EZxkA7enBqXw7hbr3fxEs3rKyufbvxC/4KPeLvElmtrb2EGmwMSVdDJuTdn5JAV2sV4OSRg+tfFniD4san4wu2n8Q3hKAkhJNwdifmU42D5TnjIx6VBNPCYvKlDMZc8hQB0wQT6c9MV5rd6PdaTKtrfT5s3bbBcSBmaHPCxuSceVxwc/L06V20MvpUVaC0MquMqVH77Okk8XwH99HIsgxk/LJngdPuk8nB9Kjm1WOLbFcrHLt+ZljDHC7Qc5I25yRkDntjNY0OnSIUjjYpNHnnI5PT8QPTvWlZxRCXy5GXcoOCDx15wPfGfau6m0tTlcrlqDXWM0bor4kzkokmGx2xt568e9VNVlnnjcBLgOAWR4oZN6ZI5Hy8dsgj612dp5dqBJtYjGN4PUdeBn8sc1JDcwznbLxyDhiTnPr+HtVGSmea6W2ovi5cyI8JAkYwuisDghlJHvhh0B6cV3lre3MyGKbeZBuJbB7EdTjjI6dK3baed4SDgIGwvJbC/59/8A67YppFlba5yeME55z2ycZ69alRGpXMZ5nX5pARxndhjgHj0JB9asPJFCyrGBICAeA368HkA9s1utMIf3Ts4YZPp1OfXoM/hVNmu5ZpZJ5S29gTgcHbgBs454Hb/9bFbTQzftVrFLvAyXAYbVcDJ467cYqWW5t47Zr64YwxqMncHIOD1OB0PGOD+dWHj3oXkbGGxtwSD6H0/Ht0qbyIkyJcEMoPAGBzjP+c0p7Ao2Odi17R5kikEpO7lH8qX5xnrygGOuD3rTt9U0uM/vyFCngskh57cIpJB75wMd6oSafBYsI7ZmlgfAZFGSpPQovAJH93Iz25re0HwNqurJBc6ckk0TnCuEbGQ23B64bII2nByMGsJJW1ZpFbM1rTxPBpeZ4pJGy4XbDHICwOMfQZPPPTPpX6Pfsy/HPTNMkgOuSXuIiVG6GWRW2kkYKKSQS2CSBjpyK+cPh3+zdrWoh2v7GbDHaHeMtkqfmIxlVIyOpJ7V+k3wm/Zu0XwbcxWt4LgeblPKx5bbf4Rldx45BycCvAzTF0VBxbuz1svw1S6aPqvRfGmk3drD4h0u+ubS5hQlWFtIxZu6lMEMpH3lYbSOa1n+IeiwQ3E+ptc2hLpuD20rRTsUB3wD5nC5ONrAYIJ5GKksdNm02W3vDbgRNt3jaAqnG0/KMH5u/vWzqNvcRLiWASTQqrK2AF2uOB+XX6V8I0j6iN1YxrTx94WinjsoZZ5GmJljxbTKMgZHLKBz7HuM9a0otZjnkNtHHKAxCHdAQoIGc/MeQO5HPbGaq6f/AGjf7VjZXRCVQMwOznjOeAo7flVNZFnuohcmSCMH5X3hk5b65Az2x3o5LFo27bW4I5S7RXIigy7JJayKrNjg/O4yeeM9e1c0dZM14kzQTMjZVybcpzngsN55wcZGRx+NbYvL22upbbVmEseQFCjovYH/AD0pI5RawPbpc4Z1+Tth85Pfg/Sko6j5tdTn9X17wxo9nNcanBdI8bB0Ity6uBgDAViQcZPPHH59PPcx2d/DpxWQrIgZXRQY2UjhgfMx7fWqsE6TNJperz+aHBJRgSwDDAOfQ8021u9S8NFLK0VdR0rH/Ho5CGMnvE/VSe45BJzx3nl1uWpdzU03VJZp/s721yMHYBiE/MOvJk9Pb8a1g8kFvG0NjdsrqzOGMMYiO49QzFmLDB44Aznmtiw/sye3OoaLP58O750f5Zo8ADa6E5HsQMH1rNYSW8ckpO/BKoSCOCMHnoeDyB0qeTqVFj5UimRWZX3MAzFjGFQZwMHPU+vQetVo457aQ3peSFwyqPmjYSpzhXUH5lHuMc1iO4sIYtPZxk42KeAqjpx0KnrTHvzFCZ5NshRgAqtkMP5459OKuOm4PU6JdL0u7gN00L25U4ESuGj+VuQjMNwXB4HOM1z+oWelmRo3ilT5gF/exA5PIz8pz+FV7W8B864t5EihdmUqGztGMYA4wPSsi4edpDJNEJEDLhVwCcehJx0Oetapmag+p0Pk2bRmxLfuo3D48wLv5GduE9Oo4z1pwTRElkTaJpkYHYsuMZ6Kfk6965jUNEld1uIWaaHdu2lgCScYGPUe1aGoyTQqTPjzsgLjL8DpnHbHXNK5LR1kttpd6PPtk8uIjbtMpDKV7sSgyPXtXKeJ9R1Tw/Al4/hxrxvNG5ob0xsEK/eZfKfP1UjqOPW7HfFXjk5KhjkEYJ+U/KAPXjpn3rYa9ljAS5BdBh9p/hz247HpkcUua2oHzxr3xv1fRyjL4fhWCRCVY3LleCRtBVBkgHkHBzVWx+Omt3luZY9BsUhdsohmnYkY53EkHryMYr23WPB1lqkU2o2MCmOdsvbuiyRMcEncDyDyeRyPrXhOp+A72GGbUNGtjCsRLPZs5klAHeEtzIh7AnePQ1vSnBrYSTWp2lt4x1q/2Np2l20TMpIUee7Akc78yfMPTAFdhp2qeMY7UKttawJOFOTHKehyflM2RnuM182aD4vujefbtNQJNA2xoyDkBcBl7Y9D3Fetad8Rm1bUiJY/szIy8O2Qwx8x3Dv+GK1qU0gTsz12x03WNWnOrJfWlteuUDiO1JDqv31dHlIKuOM9VIyOac/hi2mkeTz0UNKcKoYAoO4JPGewxXMDU7OWIDT5svuOSpwT6YJ7/pWrLdSrJusnc2+AFycAn+LjkZ7+lc0o2NISs7ssf8Ivo3kTq1yY5GYbcIfm5x0L8A49ar3nhLwnqMUd3LdSiRHGZFUEHAOVwWIIPc8EVXuzJdWSbmJZydxQ4O0cgAng/SrtxG09kiwwiKAEhQcAoM8fL79KyaZXNdlWX4f6JNGYxqJj3FV2sm7Hv1wT7c1HZ/C/R5MrdTrMU+6PLVQfXPB68HjpWrHeeXCEtUYxfN16hgOBn61M9w1/aYkl8t1O3OCrHjkkdqEyZLU//9f+OGWOWOaRH+bJBGBgE/nXReC0hm8UaYL0lYDe24c5wQpmUMQe2M5/CufvFkgvWhY57Ee46ir2jJlJGXBdXDeudpBHf1AzWCezPj09U2f0aaX+zz8M9Gummt9NiuniLqy3bPI0irxwAducc8g5r4r/AGmP2mNJ0m1vPhJ8EEtraNswahqNqqogUcNBbFABnqJJh15Vc9aj/aV/ayfWdFi+HXwsuNiTQqNQ1GPK+YWA3QW7ZyEHIeTqT8qnGSfgOy02eeWONVMrSMEVEGWJbhUUDkkngDuapwcvfkbZ1n8VFUMM9XuzIsNPklCKiEFnEaIoLMzMcBUxklicAAcnOK/Sv4M+AvBv7LVnZfEj4oWcWs/EDVAE0LQRiVrCWRsRyzINw8/OCWI/d8hecsOE+HvgC9+E+qWVhpdiuu/E2+2iy0+Nlkj0lTnzHmAO3z9uNxJxEPxz+hfwc+Ctp4G1if4heMJ/7b8WXAf7XqUyBooSxGY7bIyqgZXfwT0GFIWuapUVjsyDJXC1ev8AJGTH8G7bxH4ttvHXxWuH8Q6zGuVhYL/Z1tKTuKxQHO9UOdhfOT8xGcV78tjqd/cSXsIE1wcqN5weM4APPHXjityAR3V6scrr50YJXK7Qx5zkqMZAx1Pat+xWxs4llnKxl5cM465bO3j1J7Vg2fZxV5HHppd5ZGCO5XeSmWK5x054HTHfNaunWMUEU1zNMTnOFBPyZ44br+Fbuk63GNUbQoR9pllZogcBs8bhkHoSB+dVm810mUQJbukhjlYEHaO+0emO49TUc3c0jFborxaTPLGtxaxG6BQtt6HHTDEcjOc1k3V3cR3Od2IyQWQjII/u47gV08Wr3FqDbW7BYkjCuUwCTnaCM59R+vpWAnlPeTvMpc2suwF/usVHbpnqOaqOpV32Ks03nSl+Wj52jtg9Mj2NOjgVkNxM5laQhizepxwf5CtO7mtPPEyRxxPJuUmHJG3AznJPXqMd8mm29xI6tESrEHCmP+Jc8demM8gVUCVO6ZiXdra7Gjt0LF+Qu7qVHIA9AOfWoLawaCEXcQYOzDYzFjtz0yPpnGcVv3UjRR/Zfm3rnYM52kj6+nXB9q5u4u2eP7TO5kYneAOTjHXHuOPWiWgpJWsLqAt1ZZ4n2l2K8jgHrn6etfNPxf8AjzB8P9Y03wZ4EsZdf8X6hdRpb6ZGNyncSdsuDnlcnHG1fnYgDnC+PP7RB8CvD4I8Ow/bPE+oSxw2sUC+aYnlYAFkGSrc/KCD03MNvX0j4Jfs63Pwr1a58R+LNSj1DxZqoL3moBi6RlyC0Fu5wTuOPMkOCxwBhQAWtCLaG78BvghH8KrS+8QeInXUPFGssTqN/kytEjAFrWB2JYwq33n4MhAz8oUV9ETXFzarHFPGJj9zys7TyRtJIBO1TzkdelZ8XnNdeSZdnzFGBQFQ2MjPbP8AOuq02CK+1KOd5N00Y25JwuMc9eBnHToOtYVE7XNKeqEjtTFe+ZGERfMChewwMduME/nmnDRZXtHubaAP5Y4xyec+pAyeg561uz5LyWcM2xFQS5YD7pz/APX6fWqSahp9rAym6Nx5QVh8w2lT8pChccgdcjnn3rJFPcyDps0XktMQHQfOCeV3c8+44FWvsn2uYxpJHGHiVQNw3F9xJcgn7xBA9OKrWF+i6j/pIiiiDfO5YncoJGc9MLnOPwp13Bpmm281vDO88RZxGdvzZ2/KSTnABwTngjpzTaG7GzaactrbLFcvuBbczbwmTggD1IJJx2rGTULm2WRrphG0rkYzwmGxkqOxDD8qyNO1ZJoUjuWiH2AEkMMvtJGCQSB36DJqlP4ptmvmltXVvKChuAHG9QRx6DODnPNUotg3Y6uW7DItvNM37xlWJ+csvKhRnsemD61XtNT0uWDM0aP5cgYyMTgEHgNyc9SOOOlcFeeIoJpBcFvKdu5xsUxrkkEcjjueM9KawMAMdwNqRksHGME4Bxjtkdz1qow7k37HoaJaf2iZwQkay7lKrndjPHoMZwee1eH/ABi+Jdj4X0i10zSR5/ifXZPsWkWkagDcTt80jawEUP35MjJAwMnNV/GnxCtPBvhC98Wa1deRYaYQX8sfvJCyswSNM4JJXkkgAZPavBPhFpF14j15/jl8UZd/iLWFEel2UmUXT9PkXCrtBC77gHJUZ2o2D8zE1tGn1Jcj2T4Y+AtM+G3gy/glun1TxXruoyXut6qc7JlKhY4oVwCEiAbaScsWJwvFde9z51jsV9ybNw3csyn2/nWlaeINLt0vItiXdww2Dbt/cI5yQBuAHTAOGYDgd6p2ckdzIPNcJC8pMox9xW6Yxg8Hr681SWuoreRXtr6JVMZBYOwzgEg8nBAA+8ATWnb3tklu4vbjy7bbJhyCXUIf+eY5I9Ofarfh/wAN6ddot1Ldk+S5CiP7r9+e+AMYPrWxa6dpNrdOlhqUco3gmFkLyABSSCxypbBznpggHBrNuwoowbKUT2sN4UMsUqmS3mKHlD8o69Oc5PanyW9xdxoIrgI7k7toKhSp+VcnqSM4YeuK667uNFv7pXuruaSRsRxRFPLVFA2sMEgHJBIPA5xXFXBgumEenwyyDzGUuSUXaPurx91gRnPpQ2i29BYL2Wwk864XfIjlli2525wOvTDZPToM5rSmsLqwCLdiLbNuZRGwIIzuGcdBn3PQ1NDeRsxv1tvMlk3LIwIGzJ7rn68joOtbekaz4QvoJFnhit7glVQSkhizjg4BAC4HXpznuaxcraIuD7mUsOpahbJHp9zGTEiblbO/O/AROSSfy4zXQ3UC6XOuVaIcrM4OSuOnPIzk9B0q7B4x0Lw7rE2nXWlWl9qMEIaJWkKqGkbbGYzGfnbBJKHhRlumTXlPijxbdwahdaPJc2UcPAVJLiPJYgllIzyAFJOMk8EcZNZybbsjVOxo63qUWoqlkQqqxABYgGQnjceeMk9vxrx/9nT4ar+0L8WpPi5ePFfeB/A1wiWEciF0v9XiIYjBwALOQLJIxyGxGmOTXi/xX8cRa1rWifCPw1dKut+LJIrBHyPLt4JifNmXvKsaBslTgfdB3cV+i/w88f8Awi+Ffh+y+EHgeSC00rwvabnZpVCSNuPmSSPwrSyybpJjglWbHOOM3JLS44xlfY+p5L6C3u5LguDNdHO9v3hO3AJY5+UtzzXnWvazZ212txcQNJvVlQqo2gAHa6A/eZSdpHB/CuCf43+F721jg0xIY57mCS4UCaPA2YLKTnbu2kOcZ+XntXc+EbfR/ix4W+yr4m07Sr1IZE1Ms8YRpbaVd80TzPH5dsVyQcEEAEHBqZTVtWQ1JPb8DgbrWNbg0xmgUzoV+0KqqMSEtlgvzHqAd2enQc14lrGtR65rk0UkrRm4jSTzVXPONoRF57rgrwCO4Jr1P4np4N/4TC40zwF4gso9JsoAI5JLtfM3ElvmYALt4OCMg9TndXhureJvBn2krq2pWjSRoj+dbnPlFRvUgrjfuzg7eB+NKhXpRd5SX3l/V6k/gi/uZynxE8b6Z8OvBmpfEXxbfmNbG13p5gLsZG4RNo/vZwTn5RyQQDWz+zT8K/Dlj4c0T43+EtAutF8R+N9FsJNcN7K1zc3Fwd8hMRdmMEE6sj+UuNwCEqmNtfL/AI58Iaj+1R8fdB+F7JeN8OdDjfW9XlVDAl02AsUKbgGDTMRENwyE8wrxzX6ttqlimnebYLcN9nwYDu+RckY8sD7m0jjsAOMVvLlnaUXouxySjKMrNWZ+avxuvYNK/wCCgfwqvIZJHD6fdKgZgp81obqMDGOitgDuRxX2Q13BNf2f2lo4IUIJd06qOST1Lg/ieor4y/b9D+B/ix8G/jFeTpLDY608EskWMeU0qCUZbB+ZJHyCAdwYr1r7z1HwVLaTyW1z5TX3nlrdYj5axpG2FdV24BTliRyW685rbmdlYnc89urpVjlsLVg3nhFRLeQ7XUHevmdzgn7p6HqDxWdf332i2jkeFVaBQpRBwwGR90gncQOccce9egL4K1Wa2XTb3dHdKz+WxJKlGYFizhid3Q4wMHpnpTNQ8PaX4as5bzxNqdtYW9mhnkby/nMMW0SSnLbvkU5LDgn0zSSRq0up86eNLXTfjTrOhfs7aHdS/ZvEEy6t4geIENa6Bp+GuFYEhkN1KY4o+MsSc8CvtfVrqytHuII40SJGjQ+Sh8tIVGEjiGcKEUAccYAFfP37NXhRr+w1v9obULR49R8eOiacWVv3GhQErYRAsTxc7TdS4xkugHAr3/UbltN0qSZbfbgrH50y7fLYsFxyCM4H1OeayqQ1shwb3OdfXtRmWOxhgdoHmOLhSvKEEBVHYA85PIxg1YnZ3sEWdNwLeWXOADg9+TjIHTqRzW1q+k+IXuJk/s6S3lfZvYmPILDjkkBiAACOozknvVOS11V7WCS40+PKkhw8kYMpxksQrlcDkArx26kUvZopeZiu1/d2yx2AV1VyJ8KQVcYMYznk4/PFV4Y7qFrZLtAJSxfCgsD3IJ+7uI9OOw5rsrvRPEH9lWrajbR2+mXoL2ebtFE7o/lmSPhiNrLsy2CCcHk1zk3inw7p+pNba9qMVldrGfMiCzSAHcdvESZwB0KjGRzg1Ci27Fyb6l6w1bT5D9p1iB47GGYiZYs+cVUgKyISOCcDdnGa2NZ1eyj1KKfRpJY1gytu17EiSOrZ7KGT2Ujr9a46Lx/4NiSW5N39pmVGc21vbzNJKVOQELbfLZuo38Eda1PFfjLwXYQLpem6zd+IkNrBi+gtjbCGR0y1ttuPKdvIPy7tu1v4SRT9mzCU7bj7O8v7OU/ajOziNiqylTIC3IOOVLEjGOvSrulahbnUPLSTgJudXG3aZQAGBByG3cc5A/GuRsPEHhydpFiivGMkY2yMyxAgZySTnvkAdM8E8Vp6pr2haSlvGLOZpTvZV88JIFIAZmwh3KG6kd/ugg01Bbm0X0OuS8utLiWxhkeSQsUd5MhSrc49gfu9e+c9q8v+JXj2bwH8Or3xHp8ImkSP7HGkbjmW5/dxplmUBQ7ck4IxuyAKhl8dm5YJZ6eTyrFGllZvkGTwMfeAP/668t/aC+Ftn8fPhfc+D/EIu9ItZpBK0lkAytHKPKIYyb0UlflBIypJIxkg12TJm2yv+x98LPFfwy+Dtnpfib/QNY1+6ufEGpQidZt00reXaW7yxEowW0jTlWYbmPUV9c3k0GneVdiYiQklyp3IhIxhsdAMDDHpXjvhv4gXmk3VhpkcUVvHELa0DCCJVW3ijSFQRggbIxuwAOc4wMV6VP428a6D4h1DQJLqLUEge4hjnht4YkiUgiOQJsOA/XDZIPbNRy3dhR0Q+5GsHUZ1vGhm4CLKrDy2JC8Fs4759R3q3pOkNbRlpmxMEOyJT8pLSff3KxBOCBwcEc1zureKNe122kgj1WYqu3LoUjdVDBxhgq5J6EgdeOgqOBtUs2ghtJ51FoIhbFJW3xpxj5kwSe249e9aJaCsak2q3EcpBDm4jOJGRW8v/d4BYt2PGAetacUGu/ZJWsbW4CEAeYkbELldxypGMlfTJFZ9ijqkiXBklaYsxLPIPvckElumfvDscmvgn4M/Fj4m/EL9tnWPhHpuped4L0zTrvU9XtyGk+WHbBZiOQPujM0jIZApAZSxxg5ppaXM+b3kfoRd6ZqOiWaXDaZeQRKQUJXcPu5Tgk4ByOce2K4W61e41C9a1dZ4XDhSiNhGkIyI+OQR6H1FdB4h0rQbHRZn1O3e/e52xuTK4J2cLhtx2oqgjjtx3rg4dB03XNSg1u1s1UROp85Iduxy2NwcEEk9GJBY4AzQrGj1O70qeeWGFLp0QXATjz4A43Zx99htHIyAckkgeldUkOl26zWmoXVpA9lvL+bKjhAiAqWdCU+c52g88cgHri6J4Z8NWtnE1+tuiw4hJeFXkYDICMGBA6ZGO59ea2tYMdteF9RiZHJUxoIEIdD0cAEqy4wQcHA681gQndHLw+JvCt9cGyt9RtZlcGUYZpF3R4z8yIc7dwLAZA4zwRXw5+13aL8S/if8NvgxZRy6lZ6pr2mf2h9kjuJYbexjvoprqS4lWMRRqUhCgMTxknA6/o7aW+rajdQ2tuGtgiYTGxGjEmG47ZwQBkHBI6ijUr3XtNu3sgxjTlf3ORyRgjP04Pb6dKQSi3oet+JvFGma14m1XW4tVtkeW5lufmdgSm4ldoVSTsDFcDkfjXL6hBo2sSRQz6jaM8afKkjOwO/O1sFTk4JGcg44965jQxresaskUeyKWRirLuSKNg2EGUJVAeAAxI3HIzzXNCfXLWRbKGYq8kxCltjPEysUaPHVTgnAye+M1mot7ByWsTy+G/DlpKl7YXqqLVV82O2geSN1AYk5IB3LjOMkHIAzX4ff8FSoPCzfGnw9rPhprpXn8PRC4W4RoyoiuZVh2hjnay7icYH4mv3IjkW1uvJ3NLBPgebA5dkz02qSQRnIzwRkjmv5nf2v/iVN8TPjl4n15mDwRXMtjZqPm8u2tWMcajjBztZjjuT9T6mVpyqanHiXZanxdq8ayQynGNkYPIAz84H/ANeuOu2ZknRgWwGJYde2P5V02qP8ku7H+qIBz947gen9K529LFJ8nO5X989ev5c19C+xxqVzPu0O8eWeBKRt4zyob6g81RDHzCpyCARWnIQXEiEHBX6/cFV5FBkHyjGD+XHWpiRz9CGRXxGmSOFBGOwTIPXrUBEg3ZbGc/Trn+tWSB8rMOcc+xCrx6fSorpvJiBdSVYHp0zmrUSku5TZEFupkJ+Zhz+JOMfh0plwioGYKwwBwBz0+vv0qYqkZjiXOFz1IPTj9O1RuWZkZuMMcg8EHP8ALGO9A79CrdlVG3qFjJwD64x+dJLDDHMVQEAYByf7oFKyl5MMN4yAcgYOevtzimMxkzJ8wHVs8kZ/WgtbakJKJIAcZzv47c4HHrSGPeCZzjAyTng8damIAcyjqBjP4io3KmI+hJ/TFOwnZq4wZLKFPPUfjXun7N/w7PxZ/aD8F/DeVC0OsaxaQzhU8w+QjiWf5e4ESNu7YzmvD0C+fucZxx0/Hmv1s/4I3fCweNf2pL34i3aMYPBui3NwhUfKLu/xaw856iNpmrDEz5IuQoR5vdPuLxZ4Luv+Cfnxtl8YaMZpvgt48vFivUkcP/YeoysRHKdg4hPKqcD5MoclE3feF7CuxZfMV/kWRHQh0kDDKlWB5Qggqecg8V7d47+HvhTxToV/4H15EvtK1+3a3vrW5jEqTxkbQme3I3ZBDhsFTkV+fHwo0vxf8B/HCfsu+NpZdQ0SZJrvwPrFw2ZLmzjw0ulXGel3aKd8Yz+8h5UYGB5uAxSb5WfmPG/DkoReJoK66nr2l+KJ/h74lk8VyXF2NBviDrNtau6+WygIupIiHLSQqoSYYJaAZHzJ834T/wDBRLWbS+/br8XyJO1xBKNLgWVn87fG+nW6gh+Q6ENkEdq/oAuNMMriRMgHlvxr8If+CiH7OetfD/xovxt0Jpbnw9q5it7gNl/7OuYlVI485OLeRVAhHRMeX0257KmCtNVI/M8HhnipypfUMRv9l/o/0Pz71K2+xhY9gj3EjjHGPpXtf7LI8r9ob4feYDsHijStxzgBTN1z2/nXk2tJI5iunyRL+9GT03gHA/Pmvbf2UYY5v2i/h7HPn/katKO0H5seac4zWFfZn1eD1xEV5n9TGn3EUF5LbXEYCSsyoSXzw2zcMtwDkgHr0PTr3CavMlu+n/uxEuSuAuFU8Me/OT0/iNJceG7Ge0e8twELSEZGHcBSBjnPT39KdJYnSofO2s7Bwfn5ABXkr64YZAPr7V8/e7sfrDVtST7Fbf2fPeTWcCgLt+dUwOmCqEEkkfxYB4xVPTNMlutD/s9LO2aO6jkhaLaGglEnWJ+CCCG5UgjHarULzGWWKy/0l7tVRnJOA65UFNxAGM5ODyQM85zZ1fw/4mudB1bR9IuI7K6n066tYJ/vDzpoGjSRgjZGxyG45BzyaTly6maSbtI/mW/ar+EngDw78VNYj+Cg3aZZO0d1DC5khjugzeclo38cScDA+XduC8DFfB2pfvop7iDlk5Qj06Zx61+q+q/s0ftC+Ck0jTPGmi2ugxaheW+lw3V7ewiFJZjtWV/JMjiEYLNJt6cYJOK+DvjX8N9Q+G/xj8ZfDnXrhLm/0LU7izmeFGWKSSJgrlA2GCk9M847V3YLFTnJqZ8hxjw5g8GoYjDz1e6/Vf5Hzt4PvmsPFFpeliY0YySKB/cBbIGeox2PPev6EP2b9cOufs++EdbQY+02LOqjIO0zy7cg5529T69K/F34G6DYXXxe8HW97GHt59e06KVMA745LmNJFYHjlSRz1Ffv7afCG3+BFkvwdsZ/tNr4dkmtraUjbugMskkRKnofLcA+4yK8ziVxlFPsfy99JDHN8O0+Tb2sfwjI8f8AjzIV+G+qyO24LbOeRuyTwPpjrX8+HjtAfHGqtgAm6kz+BwB9PSv6Avj8Y0+G2qJccb4ipUDOQSMZ+mOtfz9+No3l8bapImSWupTyffp7VvwkvdkYfRQlzYfEyXdHKIHCnnv0GPXIp0KMxaILhH5zxnP1qF5HUlT7du/+eTRFPvZWbjscdx7elfZNn9fXLEa/KrAYYrgEc4x06VctZSkxiXocMPQY7GqoUMvynAJ4zwc//WpGnkRkuIwCuSCPQEjIpWHFXRqQncz268KTt64685HsP51PPK5hyvEgOcdwy/8A1x+tUQwDh16j5c+oHPb8vrVgZMbI2MH5wRwcHjHfuKa2KUlaxfZkdcqOCQeOpDfXjrUxYs24g9cH39+elZcOTb7Y8nHGT0OD3/lW1IUjAPTIA59cDj8KtK+xGwiylUiaIlTGcg/7yjj9KFZBEwTgbMc9u1V0kBjyOACOSe4JBz+Yp9uA8vlyHaMHkk/56etUovuT11HIoMoQjG84wOgBTB/IjNWIVCSKZMgk4Pr8wI/D2qsTkwv0IKHr0wSD+YPNWQWVw0Yx8wK49jV63FLXcveWXUEnGVOAOnQ/pmv6LP8Agh546ubXT/iT8OrVyYvP07VU9t6S274GQAx2pk9wMGv52I4jFD5brlUJCk9cZ7kfnX7df8EQjdX37QPjPSBIyxXnhtXdlLbh5d9EFYYyON/IIwR6Vw5vC+Hkn0N8G7VYtn9KNv4k1fTngezgI2MzNuOVwwJyCucEHnjrWgviC6vbZJLgrN5hWUPKuXQA9Affp7YFS6dYQOhtiqpLGd+9W6n0CjIPrweAfWp47EQFLpmjj2Fg3Od3UAAeoz1P9K/P2kfQJI6G1htbxJtP1fZ+/C/OWJKAjcTwOAfXk5HrXxj40sbP4NfFfSvH17cPB4Y1SP8A4R7xL8oKR2M8mbS9YEgBbK6IZmIyI5GPAzX1pFbM109vbMG2DHnNhcEg5BGfujk9yc8Vy/xF8HeGvGvhT+wPEFumox3SyJPEwJjdJBtw+OwP8L5GexzWi2DyRo6OF0K7m0DW9yXtnO0dwqHIQLkAgHs6nIIyMHjOa6+TUYYR5tqZSXJDRBQGJUcMnJypGRz6V8yfA7WfFHiH4WTaT4wlNx4p+Ht5HoGqzlQj3NiVLaRfMB0DwA28h5/exH1r0abVdTgmVbhvOWNcZdgflLZYnnP+6ccc+1O2thrazPRl1fDDUIpVuWyQwRQQADlQRxgnsBjAqlca9aTg3cuJQzcrG2GBU9x3GeGGe+Oa89stVtHuPs0imORwSJC+cnPAIIx6jP8Ak2ktnkihUxASx87IySUw3TJxn5eQOhpRjqUpGnNqEE+my6dpKlXkz+66DZkA7d2T16Y6HnpXnPjnSr64bSJS0iPc3saoDtO9kADbs8FsDr74rvIbO4vmNpbIIiHVs/eHXORzj8jmuM8d3NjYXumy3moiNIblJT5rBRHwdzEnlc/dOTit8J/ESRjiY3gdCNNjXUo5Z2MoWUKMFhhSCOAM89uT171ri+jSOKIttkUsDGV5dQcrn/ax2H86+U/Hn7aP7N/goHT7jUpNUvXwwXTkM6jJORuU7BtKnOeTuHHWviH4h/8ABSbxLql2dO+HejR2CIxVbi5kMjlGPyMYgFRWx1G5hnA7c+hRyvEVPhiYvH04K7Z+wjaPDZWI1LxJKixrkzOh2mMYzks5Azjkk8V4B8QP2tfg78M4JrSfU/7Sv4UVlt7LbLKN/T5lJQcctk8e/Svwk8bfGv4mfFO7+2+MtYvZ8FgiRkJGqu2SCFKjA9DnHQV5rERCDAhXyXOG2n5c55yB69/evawvCkrXqy17I8zEZ9F6U0fpD8TP+Ci3ijxPZP4d8M6RZ6Yly+x5bjLONwAdQvKjJGc7j1wRjivh/wAX/tYfHjxJ4d8PfBbxFrMsVpo63EOjvE5VjavlmsZJMkOsQOIh3jIXquT4VqFw4vSzYTZwvoAOM4rC8T2J12ySMsI5LRhLDMD80UqDIYHr0HPPI619BhcooUrWjt3PHqZpWm9Xoct4m0HVYbmTxFp5aS7jKNcRnLb2J+aQbvvPz8w7jn67PhTxVJqSCF3WRhkMnIzjHB68AcDjjJrVsNcTxHZr4gvmEV6CYryJcErOOhwcYEg+bjgAivPvGmi3Gk358U6O4CyvuliAwQw6Pxx1Hze55zX3ODrwxUI4TEvXaMu391+T/A8SsnTk5x26r9T2hdRmiikjjAH8RO0gAjjGeM9cGrYZlnWYnjHBAOMjrg96878K+MLbUYIprglDGy/OW44zwceue/GMV2Ivo5VCs4c53FQ277p44Hp7V4tfDypVHTmrNG6lzRTTuarXKNILdoi7IpIUnAP1PfGRUxnAj2ANIOfkAyc+/PFZMNy07SODn6HGVxx07VqxNutN8wAx0PqSe+O9c8orlGmZ80kT2rQxkKFIVSRn3bnPXPH0NReRLKSrSsO7A9u/5UksboxQcZOeR1+oqSC1to/mcMAepHH5nk8elHN0IXclUqymbcu4ZA2kbtrY4556jP6VpWV6Iv3szj5V5UAnceOB39PWueZoY284khd2CR1bHT9f1pSfKcFQC4HAIGdp4OOvXue9EX3L5NNDV1PTvNuI9Z0dlEqrtkXJUOmMmJwP4GP4g4PUVchn0+6tBqGkyMbV3aI+bgyQTr1hlI6OOo7MuCOtcrpeqGyLpKp2Of3qH5DweoOeD29farH2xtOvJNXQG5tp9q3duDneqAYlQE4E0a8qccjKng1pYSVjo5p7lZTPPgx4AXjq2DxnqenNZMeoCNHSUsqE/Mef4jz+AHHrU9yzDEO7zopVEkDjkPG33XA46jqOx4qtbKksO5wGAYjGOPbj/wDXWTsUaUksksAXh9oPQht2Tnr/AFrNtrxfMWDdt3cYPXJ5zj36Zqh/pKk7WBCjAwchs+h7jPeojJFGBBuB5O0DG70zn29Pek5a2RKlrqb8QV2V5SQhyrFecevJ9fXrVZJXhm3xbmUH+HHI4/vYP14+marW8r8QBckDO0A7h06jt78UpljYOUXcPu8NjHOT9cD8KLmz8jdZ4blAMDk5wTk8DA/mfpUzTlU2yMfu9OvX7oJ9+1c4xuUQFQSVOCAPX3p2b5lEbxbV3cAc5A7nt+FOD0Ieu50EUoCrIhOVYbkJG0A4GT39s9qTUodMvZf7Lkw8TKV5PG0+/vn8Kw5LiefZA4JYEkYzkYHfg44quI9RK74Ld3ZTgkAkbhzjpjOOcelaJdAsUJo5NJuIdN1KQG3dtltcjOY242pITjK9g5PHfiuisNQ8uD+zZk2yR5jYgDIAzxyD69+tRvBfTBo7hSysCCrD5fQrzxXOXQOmW5a/nYbAEgZ8k4H8JboFGAFzzzSaIWu51sm4qzwPjGQfXIH/ANfNQo8ryqULBgOWP/1sA981k2WvyXEA+1xFQGHP8JJBwCc9cc+9aktwbdQWRhvbaMAkbscZ5OKOlinoX4Jnt2ZSTtkbceOBt4xj05q6biNo03yBg+VbbxxwV4/r6VkC7jijR58Audq4J+bJ65Jxx04qytldxtIUieNByT1wAcA8/wCfwp+RDdnoaAmtnjjZJC2cZH6Ywe3FTR3Ekm2FWIQHp6DP5VSgQC5S15kZyFZiQee3Q45r7h+C37Jcnj+NLzxNNPbRqQBgxSAsSNo+8Tkg9OCOPUVx4jGU6SvN2OuhhpVNInyLb6ZeTkG3TAdjtDsCcj0J611vhPwF4h8VXDWtvBtCgt5gIG8qT09wPbt1xX7GeEP2Tfgv4WWKxbTlvHETeYk5VyFReWO5iV7nIxtPc1714T+GXwl0eJrjStJhi2KgWRto2qV4XhiFBJ4yDyT2r5uvxPFaKNz1aeSSb1Z+Q3gL9n290fUFutZ8u+dR5pWMsQAvbBAPXIPfsO9fpX8IfAnh3w5MNUsdEjltbpIl1CAFES42kHzOhCSqCSr454B45r6CTQdCtLuJVtIkUqS0zPCdpB+VWLPuIz2P61sRQJpSeTaRwxIpwdskaJ6j5mPfsO2cV4GOzidfyPXwmWxorubk/g3RLK1bxD4UV7vQpJG2OTslRt2PLmQZCydiMkHqCcirlvcxsYzAi/Pgh1wW2njYW9OmRnr71g6JrGqaPfHVtPS2nVo2FxFPJH9nuEH8EqB+MH7j4ODzk9K0rvUvBt34ebxl4LvFmt1b7NNpm9GubK4Tkxtg4ZSCCrZ5HTNeXa532NG4sB5zSkOWC4+YgEDrj/D0qrPDf6mqRhyoGVI4+6MYz7VUh8QWj7bm8co74x5hAQdsDoTnnvxU0OoRtetZiWFBErzbvMQcYzyu8/y5rOKE3Yw7rT7xLtZg0YikAQeUDhiR0wcjPfPp0rPv7S4tXSwvSQIT5qooDK3OM8ng9e5rrUspnuCPNiynztIs6YGRweuM4/KrE9vpep3cLXZikEreWFE64JwMDOepJ4Hf8a2haxUNjlZLiXT71nMj52hZE3gDcB179B9aessFwirMrRKDtAyG27jnGeT/ALvJp2o6Bb/6yDULaMxEhlLDcMjnpxggdapiXw/aXUNi+q2btOAQPtUXy46A7eAx7A8496bWthWZtz27JKsVq7TgHgn7wA7ge9c3Bp97abjprnDnmJ+G64YqW4464JFWP+En8IQ3Qs5NRtrRl+673kaqT0Y4JDBT7ZxmtCPW9As7yYC/sZJkVv3ZukclscYyckn9KhaaFXtYx7i+1Xwtey6tpN1skjXb5jRCSEg8bZFJIZD/ABZ6Hpg12em+I/D3j22+w6bMbC/tULyWjvkMuMGSFh9+MNyU++gPOR81cdqXxE8M6dpP2rxBc6cJjHvVFmBYdUP3VOT7YBI7GuAvr34e3UkU1trFpbzBllje2uJEKOB8rBlAwwyMdwe2RV8qaDmZ6Lreg654etgzyxz4YxxKxBxux8wJbsMkD14qrbWo1aKSNZBG5J2/LhQO2cHPTrx1qLQvi5pl4seifEeWC5e8uDBbToGzIwBY+eFQLFkKds2QpJAOGYE0Nc1z4fx3gZNRgtmkkIEbzopCsMqWOcfTPWotZDbuTNpauzW7zBJAAq4wcjvwefbFa9jYSRD7Jctttwu5ADwADjg+n9K46z8f+ENTsGln1O1dyzAu0iqSw+Xk9cgc5Gfxq1L8WPCNg621pqunNhRlxJ5gXtnaFIwememSM0oxb6B7RI9CFlbNsSLK5JO5cbQQOvc88++eKykupo7iSSCVzs6sq7mJBwODwOe5FedH4u/Da3vUjbWbe3KAt+7Sd0Bxx0jOQT/P0pU+OXgZYbd01KJlfcJSsF0WznGR+6yR/XpTSlfREc6Z6Lp9zawXL/2nK0oiX5Y9iqxJ79efQ+lbE0pQRtY8LnjOBtwcgLnvznFeQ2XxQ8P+IdZh0PS7kSXLhhEv2S6PmFecZWPqByckcCuftviTcNelZYrpB5hVS1lMu5u4AbGMY6HB/Gq9mxxaSufR9jqktq4Kqu/IJAwO/wB4DPNN1V7TW7NIrhlS83ko6ocbfRj6n17V5LbeKdR1GeC3ltrhY2IQzC2O1M92G/O055IBI9Ku2GsXDTeVHZ3okkYEL5EYxtGMjM4zn+tJRsy76WJtb8A6bruoC21GVdPuSm0alEm7JHRZVDAlewYcjqRXhF/Z33gbxCul65EsUr5EcwO+OVW5JjccEHHPcdwK9x1a98U3hkjjtrny0dV+5HtIB6gmUEEeo/M1k6T4cttR1C0s/G1jc6no5mH2uO1eGC4Fu3DtE8juokj++PlAcDAIJyOqnV6MylHQ43SPEEKWa2V3+6UMdvByT1zj2r2HTNV0ufTVsPNMk2Q6sJBgHHOexB+vFeHS/BbxvaeJLr+x7x7nSo5nWyZ3UzNCHIRnTbhW27dyljjnk9a6yL4V+MVcRJM88cOCFVYwGYDsc5GfTtUS5WFO+x65ZtDcyBTKgO75gc4wPTHWtqWSBl3eQxZAeRkHbnP6V4NPp2sadd2ptGuIhcAq3zopABGSuQeV7Edfars3jGeyXytQ89GLOkTxsPmYdmBQleOhBPTpWDgy+h7gt1vhz8ojbuxycHoOO/t1qOXTvNikeKSTDsflblR7AHpXg58e2zSWs9nFMxYsZ0kmBjB44Tau7g84YcVVj+KmordmS4smyA2xVuWLE84OCgUfT9apUZdQZ//Q/j38aw/2V4y1HT3BYQ3M0WAeSVfGMcD9BW54b0O4iZZ735WbogGSoPQnpz7V6t8RPDmmR/GDxLqdnPHeq+qXPkPH80YG84ZSOG3djjp0qCKz+zsZHYDjGemM1jh1zRTZ+W5njry9hTfqyDT9Lke6SyiiaeaZxHGijLMzHCqoHVieMetfaHw8+EHivS/GelfDrww1sPHWq2011d3Fw/7jQrCMgtIrruD3DpyWUlhuCIActX2L+wt+zx8O7fwVYfHbX1TV9UvYTJZRyp8lkhLKTGudzS/LzIeMEhc195RfYtMv4ovKjAA8x41RfmRhgJkj9M1lXxGvLE+v4c4a9mlXrbvZHzx8EvgR4A+Elg+j6e6yX8q+Ze6rcyR/aLoxgFnGSdsZLH5FPXltx5r3y70k6nYSppk9vLBCHSYLInIU9G5H4mrEMwjnlgD5j3lkIVTk8Y69FJ7VoWcdvAH+2SDFz1G3Cp/dyByR2J5rjc9T7bks9TL0DwDqUiQNLfWcCzYaNDPGXAB5LKT0B5J6Y9a1rjwhqNkYJLq5tZXJ3KYZ1bjOBkjjPuO1ZkUkkV95Nq29mVi207jt64Iz07gcVQ1jU49PtJta1eUWsFpHvlkceWqRjkMR0Az71mpNmiSL76TYabbHULa6sYEgVpHa5mWMKhbDEuScYzkZzxU1jpdtNbtqVhqmnX0YGyN4rkMCZF4PT7uO54JyRX5iePfiZ48/a1+IJ+CPwILwaBbYuNX1aVWjjEIIAklz82ztFB96VucY5X7v+GXwv8H/AAR8FReD/CAcWyMWknu23SzyyY3SuOV3t0CoAqjgDuXysqGiOrv7VEvIIxdW8hdHcEyEgBOgJA53AnHHQetTWcdhcut3/bdiwztjUGXIA5OQU4OOmT0qK6liiMshjfKMPnwSxY44PsefUYrJ1O2EcqTJuWUEqo+8M9T1x2rSMeoN9TSNhaXTvIdZtoYoiIyriQnIY/OCBgcHr1wOauQ6LpguFMep2d1EZFZRCXKsgHuMg981zdreXUl3KlzCAihjkckLnvnjn26dBWpMLiFjHcAQsOCAclg3f2zniqUXvcl9ihqWm2ttfzW8dwJYtoMUmHK7epzge2Og69a8R+O3irxr4S8Lg/CHRrjVNYmkEUPkQvJDbqv3nbOFJOQEycE8nIBz7hHA9pe+Y04VJQFaJicgg8cc8Y61duroeb+7nWOA8BTjLMOvBOcduB71e5B8vfsufssXfgPT3+J3xMmW/wDHmtRvI/nSK6adFMNzxpJkhriQH99L0H+rXjJb7CudH0+W0GmXV7bB8bApcDOOPvdBx0rz59UuEgSa3kVdgZFVQQBg4O7OPp9Kms9TtY7oGdd2VCgYPVm7jpxzim1cIys7s6xdDubOO4a2li8mLcFPm9VUAZ7jcTnA6msfQtR0a+szd3WpxGLecMHGXcHBAU/MRg44H6VNcuxVUu5lMADMIyzYd05VPlwFB5B6muYmvdFW4jbULdVRQzMxAJUfdyCT8y5xgHvU8gRlqdRNrHh2zieGTUI1YYCjfyuOpYemOhzgdKs6BPoslyI01CyaeZGkRfNG6ZVxuKocMwxjJGetfKvxT8d+GfAvhi68T+IHSK3hzHbKSPMnk5KxJnPLYzgZCjJNfml8KPDvxR/a/wDjJLrd9dXWnaRp+Re39p5g8iAcfY7d/uiRlYqM5wMswJPK9l2Kcz96tUt5bS1inPlKjIFD70EbZJJO4MQGHQjjtTbXw/r9/Ct9p5S4ijjcs6SxkbMHnhugAOSe/SvD7DSNA8KeFLfwC0Fze2MEy3FvLqUz3c53KYt2eAOPlAx1Jx7aemjTvDN6brRbc28k7hW+zqBK2/A3AfdG3qTjAAPWnyaWJ57ns9l4R1q7Cw6bB580cRnZVdPkUnAJO7GTkEDqcVVv/AetQvIJLQQrbsEmm8yLJ8xhsUbWO+Rs8KPx6V5ToS6Tp8Y0vSYfKtpTujMSjeDg4bd0JBHpzXUWEuq61qBksbaLEkik7UJDFA2CBk/NnIBzRGA0+xel8NXdtIyXtp5mWwHJBjbI4Gc4B2jJGcZzVXUba6ns/KuwIY4QJGIPDKy9TjOQBznNUfEUNl4TtHvfEIjht4EaSZpdrBI4lzJleTheOMfL0r8Y/wBpj9svxHq/iYL8PbiTTdC04SLboylDP5qGOSSZRjO4MdiH7gwQN1VGBMbt2Rk/tE/tReNPF3xCt9G+EdzLZLY3X2PThbASNc728qZiMHKXCgjacgJ14Jr9Dvht8VvFXxhl1mC0g07TNJswkRnkgDxG425mhtZwAzPERjeBt5IHGK/M34M/BzV7R4jqTNBrN/HFFdTsMnR7G4T5Y4x2vrmMHjOYo8k8k1+lnw88Z+A4fDcOleFraa10bSI2hQpH+7xE5TbG7sonkZgWO0ndyScmvkeIM7nFezwu/c/Q+GeHaEvfxav5Hpur33i5wv2C7s4U2AFEt9qMedx2qOp75NcprHjbUPD9q154q1+K2suIjmNowMtnG5F5OTx1IGOwrzrV/GsmrG80+CGS/tD5tu1wvmQI6NkK8Ryroygqdp3fxA5BFct8NPht43+IPhvVLbTpZr+C0mQ/2bfMrtJ5BJE0ULnaqj+EkDeOmeK8GlisY/eqVND6KWV4FO1Onc92vviDN/wkd/YQXdxZ2rpHMjWUYuYFjueFeEmXDqpU7jncCTgYIrqtU8afD7w/oRh8P+Obma5kWENay6WY8lRgnzxcSKc/eOVy/tXyToFj4I0TUdR8PfFi9vILm1ffaadZoysIjjKtHEHl80HIIwi7eQetd/qdt4RudCutB8G+D5tMmuYGWHVbho4J4nkHB2SGaRtoORkKQemMVlUxlbmsqjt+BpDKsM1f2aOptvGzRSy3NlPLemQea0qIx24OVLMSdojJyo4AbBOSKZYXfifVGWTTEdliaSNnmuAdjkFXyC+4SDceq5GRjtXAJ4e8Q/b7bUjetBLamKQpEHMbyQpsWWQSNsdiOoZSpPOCa1ZLXUI9Qur1pJmlv53ublwREJppSDIxWMLy3fB6VccTVatzMr+zMN9qCOm8WOfDfh8+JPEVxDDFPNKTBApCrHBGGL7VG0KgO0Dk5P1rO+FXibUPjBdXdlb2c1j4esNPju7m4vysUrwSN+4kitHIkeHHzCTGeeBg8+X+NfFupadqun+DfCFnDfa7q0ypaxXBkdIol/1083z5ESDjPGWOBnmvo261fWpND0rw5DcNLY6DB9l0+GcmWO3jBOUj3lmVMsdq5IUcAAcVMpT5dWVDL6PPeMUreR4Lrvj7SPCXiUaXolpJe3NoRLezRGQpZ28jlfPc4JO/nCAAkZ5Ar22/1H4YJYWXiPVLsrBqjN9kkvLKUvKynA2Jjd8wGV4yRggYNYl3davaETWkcAdyA7JEq8D124z7Vah8aarpdxHLq0Fs7oWeKVHkgdGxgsrBzgkeg6Vz1vbSS5G9PM66cKNNtNLXyNHRb34Ta3qEU2keJNIi1Jd1pF54Nndx7uWhHmrvj5JJUHByc55rqdP8Gax9nXVo9Ig1uJ/mjuFlW7EhJxkmGTODnIIT3ryW88X/AAR1DVoNN8dW1rayXUrFPt0MVyGlkGA2V8uY899x5Nc/ruheOvD29Phai2vh3T0j3ajbyum5pnMpZgi/aAoc5IMiIT69axjGomoyun5kydPok7djs9ctLtPE0+sWiR5hhMY02aFXto5D1aRtv2gIPZS3bJBxUTeJNRsZojrmk6dd2siSF72whRoo2jON0kUimREfI25LPn7wAriNAh1awu7u98QalJrF3fAFpJ1CKjcEuioS28/3mZjit2WOQI199onhkx/r7dQ0ygHnIbIkTH3kYH29D2PCvlszkeMSldItXXjDXIZ7jxH4Nn07WLC1hzPp1rBGl9E/k+Ym9P42d8KFGCFwduc17t4G/snXfD58V+LvFGn+HrW3tftN5DcxzCS2bHMUht4ZIwC3AfeVHU9xXyemlRQXzaVo0UWnavKrzRC22Q21/k7lnLRgMZFLDdGxKeWQVAzXP/F9NY+JXizR/wBmTwjOlubiKO/8UXMcgHk2iuAy78KN0uSkcarncwPPUcyyyVaaow3ZNTOHTTqzeiPrf4PfEbxXb+FdQ1zxNpkEVx4g125u7DUY5hdxXWl2yLbWhiZCqNFuEjxsNwbOTjkV6pB408VTBhaTvHCyFdsaDA+YsRk5wMknHvXIeH9BstP0ay8OaQi2NpYxCCzgwNttbxj93AiHJG368nPc1o6fBbSzOks32VIEYksGJcgDhFGfvnpk461+kYPCxo040o9D8mx+NeIqSqy3bPn39tbTNf8AiF+zprGn3AaSTRTFqccjlThIMiUdc7gjs34dzX038EP2hNf+InwY8K+KLjVZJLe7sAgichzDPF+6nRR14dWblt3OWBPWsukpfafNpGqQi4stUgNuS4Vd0c2UcKBwMjIz3/CviH9iTHhbXfHX7N+v/wDHx4Y1eS6gycs1tKwhlKj/AGSiyZ77/fNdqSscS0P00tviddrNGk17LPggujkj7mQrAn+PIA4B4x3rEuvHA19oH1aEXUgt2ET3W51KkfcA6kMQp2/dIHIqsn2Zk8u1aPcgMccvlBmZcsuQzZxg4OBwfesDT7LTZ5oheOttIzNvWJGPJHON2BuJ6EH5R7VPLHexdnaxsWmv6pqFgby4mlt/sahGJ+VXUkqkVsiHkYA+VQCg74qm2r6lrMhN6SArxxyB8vHkAZ2qTxkjk9M5BFUbyxdVjDzK8iDjA2qMcEBRkZA6luetaHhrw/aTpm9aX7QJN4AJC+WwyuwZw2eWO4URdgs9jZtfEttJqD/2dKGhVvl5LZXGFznPTOOOPwqey8TySwyAmRJZGUb8hFVTn51A4+bOc4PAzXPXelWUULBoTLuLp5kbBgFzu25xgAE5BPPUZ4rU0rQ11TZBEXJk2QxksHkk4AbYucllUHjHvT5blKR7L4e8M6zrStdNc+RsMLujqAr4LBtjKQSzYUglfrmvEdbsxD4o1pfEtvHd6tpFwlpaSq8i2iw3cZlBaNjm4liiYIdxKRvJnbkgj6re/wBC+Ffw+1Txfr5e5FjaZtwi7mmlJEcMMar1Msjoq9eW5r5F0iHTdN0eGPXbgXmrw/8AH4+5v3t47l7g7SSu3zCdpUD5QozjinGCuQ2+pPoSaVc2s1pckI9uskkiklMyHnYNpBBUY6+wrXmupLJ5HudpMIGZHXargqCAwOSQpwDjv6msq6nvpruSW5OUSNCNoAAPPB/E/jVi3ZdQ1H/iZXGxXRleVoyycIcADpgkgD+feny33MJLXQ3/ADpLq9JtRH9meOUoylmbdjsOyk9z7dK6TTfB6a9Gt9r3mI0KMmDy8nyjPykYCjOM8hm9Ocx+amh21m8g8qI7V/efMWMg4D+i9z3HfpXolxf2drBDo1pIjTLDul5Z2OBiPIwMDccE524Gelck3Y6wsdI0S4ZmLzX52JAkjR7WQf8APTOeCBkHGcdBWrpWgWGv6dqk8LqyTRhygP3kVwJAR0LD7ykjjvUNg919hgidVE7RkhFYjJ2jcACSQoJ+hrsdD0uH+0LTRrSeGKO6BtZGMeAzbfmREBbPzcE5PFcjd9y1ZrU4OXwDK5Op2toJklVizLgyTBuoGWA3Y5XHUZAxXf8AiyOxmuZbzVH2TXCKvmzBVEjbARv2/KSflLHHHUH1l0l5ba/No6ukbM0mxQF2Y42DORz2B4yaNb0zS20O11iRpJzHI6YDEqd3IVkJJAGcLyB2FVGXQfJqeW3dvLqhiuCNjGIFNmQBySdpJBwGPcHgkVp29hBZPDbXSFgsbI1wpKZycckZAII7g8H0Iq0JrJoo7S2YIsEbeUqpj5QcAFm56kKTnjrk9ao6dcorukq4eTOed+CRjLg87cjjPBxWzvYaVmee+MtS1Xwl4R1nU3nj3iGRYxIMlp5BtjKAggFicHA4Az6147/wThTV5Pgx4m+JGuT2LW/ijX2t9HnitUF59it4IjLFPcBd7qZDEFi+6m1iD81eaf8ABRD4rz/DX4L+TbTgSXgkLEgj5gvlxsGByP3khwBgnbnOOv0B+yX8HNX+G/7PPgv4YzxyW9xpeiQ32obwQVudVZr24QjPDwq6R9yoXH0bl7iZzpWldH1ufAcHieSS0cK3lqd5QmIl0wRxzj7oGecrkDHeDRfAMt1CkiqIlJYAHLCTaMYwNobA5BI6/WtvR5tQ0O/LoXvfLjSSbeocKGwVIbjhsjqcHP41Z1jXdaura1LxRRwSEOpiZVJjwVyc7VXAJ4DfrWLvfcpxMPTrWJ7QRXvlucAOAi7WwMKuH+YFD365PfmtKW1gv4haIjb4yQjnDMG67efUDAx7DtXL6zB4tTztfQpceZGXeJGCzcdGDNhS5bjAzgDvQkQjRHsVZ7YKUCNLvQNnLCQkcOpyDgnbyOtKXkNU9NCxe7FeaC9hjMUkaxOIwRIcDaVZiT2xx/D2J61TkuNOithYKz/aDMDEiEYJHzcY78ZJJ7c+96904SG+s7W4F7MoRmIDZCM2cAnqpB4I78Vz58NMkvl38kIcKZCVOOnOBuxkr/EccdaIvuO9jF1u5iu5o1jkaWQtJC5OeVUAl9oyMfwKWOCc8E4qpBpkLAzWqsGhbCuyggNsK525Bb2/Sumg0C8ure3lscOqsCz7smQA9efzOVx19a1LLSL4Ro1teAzqpc7R8rSJ82QowVBz0PpxWsW7D0aPCvjP8QoPhL8I/Evj4PIZtLsXe3WPBzdOPKt2HAAAkdMg54yetfyt+IdQmtV3TkvJOCgGegd9pJPJDHLHP45r9vf+CoXj9PBvw10D4fw6gJJ9cvDeXECOVIitAAobH8JmcYOeqnPrX4E3V5d3V889wCNvknAwM4IG0Dv2r6LLIWpXXU8rG1LuxHqrI6G5HAKkAcYzuXHH6VgTl8TqM/xnPbOCc9fzrXnR0iMEhyFGSD15x+YH86xb11aWbcSxZWz0GAwxgD8frXoI4VpoV2UKxVeQHUDOf7mf51Vfk5zwd3P1OP6Vdmx5js3UyE7uhHAH1rMkfOUwTtXrkepz9TUpLoOS6ksjFW3N1HykdiAFH9P1qnKQEAG7JOD/ADPSpi2X3dcZORxnJP8AhVWVCZ1Jye/4A+v1qraXGtroZ5zyTFzjGByff3+lVjKPkJAbfhgffk/lxVpElRm7EL+WB/MZNVCAsp6njseOMY+tARSbsOk8oO5+9yDgj/Z9PTNQMuQDn+IEfUccf4UpYlCG55YY+gGM5p/Rt7HJyT+J7Y9KLJbl20sVyHVT/ExY8+o5/LigEbhx1I/P3pzkFAg5ppXavmEkHgAH1GQev4VVmTpZJixorE9cZ659eP0r+rL/AIIz/BKXwD+y2fiheIRdfEHUp7tEDAsNOsQ9nAwPGC0qTMUP8JU1/KV8h6k8Izcc/wD6+R0/xr+0/wDZUs/Gnwr/AGWPBnw58V6Ns1vw1ZS2c0MM1r5f2Z5Xe3dn3DfJ5TqZOPlbIIz18nNpNRjFHVhY6tn1BqVtpNur2MRZ5oAEKg/wNg7j6BTnJyTXjXj7wH4P+KnhC58CeJ0dFd42sr6HKXNhdod8N9avn5ZoWOVOfmyVYFCRXokniLX3tFu2sZn8xFOZpoBgdAmQpG49cjgdDVWyvtXs7uGTU9NMLv5gjiS7i3ybMHaW8kjaM7toO7gjivGT+80dOM1yz2Pk7wtqPjW21C8+H/xVWKLxVoyqbl4AVg1C3kOIdStR08qfpIg/1M26M8bSb/i3wbofjbwzqHhHxXaLe6bqcDW11buB+8jfqM9mU4ZW6qwBHIr07x14S8W+M10zVojZQ6lbbp7S4munLRMSBMssccR/0eeMbXjySGVZMhlArKcTOD50T280bGOSJyC0bjqpI4JAOQRwykMOCK+kyzGKpHle6P5v4/4YlluI9tT/AIcno+z7f5H8vv7SfwQ1b4BeN4/A2pyPd2ux5bC8ZcC4td2EJPQPGMJIufvKT0Ipv7KURk/aW+HUOASfFukg5wQQZHwMnIwR14Nfvv8AtG/s/eHv2hvh1P4J1qQWt9ATcabfEZNtdYwGPcxSD5JVHVTnqor8KP2fvDPiP4f/ALXngrwb4otWtdU0fxppcF3bN/BIkzAgNxlWBDIwOGUgiox1Bwu1sexwfxB9anBVPjTV/Pz/AMz+tOPRtTspH1C5tQo3LwiZ5bBBAH3mOR685zmtC+WKS+ksYA0cQdVbywXCEDJGT2xjOOM9s1jQaV43luEF2IjAzAuw80goGxgr5ozlcEsCNw9q6mXTvFizrZ3EttAoZHV4YG3tuBbcg8wYOT7D2I6/Hrsf0S432MNdFhhhghAJWBg+7LHAAJ3Ajkg7ueozzit620SGyt/sVtKXdELNtBZVGMrGcHJzxzUUdjrU8CPCIIt5ZY2Kp8r/AHRvEj9G9+PYVXk8P+Nzfw2FzJEsDjdL5axBuAc7SVxz75PHpS1ejI5UfPX7U3/CX3PwZ17xF4XvVsdW0OFNUsLoIplgurU71YAAgnqoBBHPrjH80n7UnirTfiR+0d40+IOjuZbXxBfHUYWPQie3ilAPuCSD7g1/WBe+Ddau7mXTtavIZre4H7rbHE25eQQ2E2huffkA1/Jh8f8AwXpXw9+PHjD4e6KrR2Wja1d2MCyEswjjfau4t8xJ68+tephbfM+C45qOFCC/vfocx+zqqw/HHwQt4mUi8S6XlBg5UXcJPsc9K/oX/aJ1uGH4w63CuThotuMYKmJcHIP+Nfz5/AW0S4+Ovg7T7liUm1zSmJRtrANdoCQRyp46iv3P/aPjk034167p7N5v2d4IgwGMhYUyAOOmcV52bU+dqLP5E+k7inR4ag4/8/Y/kz5T+PGrNN4HvombAaIJz6dhn0Hfivwx8W75PF2qsfm/0qUDjHRv8/hX7TfGh3Pgy/nbKnGV44B4HPPbrX4s+J1ifxLqBK/KLiUYIPPznivV4cpKMWkX9Dis54TFOXdHMyx70Yr15xjiqk0bhl2jaOOe3A746c9a02wB/eIJBxz/AJ9KagLDH93r2/z1r6Q/tiUUUoiVt8yjALg56f5FRTHejA854P4g5BPbpWxtV08ongPnkfgOOaZs328ikd1/QHtQ0x6FWKd2toyOvy/Xjj+tadooaM5G35OT0xyccmhIFMagptwRjPTpnP8AnvV5YzGjjkgke/RQeecYpxW1x27EUKbYAFGBnv3JPbn0q1tDqAeSccZyff8AkPzqqBG0XzMWAUqv++D39OKnidniVxjqcc+v/wBatLW2M5Qe45AQjq5PIJwOB0yfXpipUISbJGUGMDrjIx/X8qjyIyqgfgPryf1xVcsyKeeVGPxHXvRJvoJK71J5xvViRuZQ+PfIz6+1WlJ81o4+W528YyAck/kahbYXYNg5P8wcY/KpoVfazt1PT6hf69qpdzN6aG/5bNDlwQN/A7HJ64r9F/8Agmn+0Lp/7PH7Qd54x1a3ub20utGmtJYrZljl2m4hkVxuIDYZQNhYZHfjn85mlAXgdOhPHUjJr2P4Q6iNK1+W7Ubo2t2RuOWy6njvxitI0Y1f3c9mRKq4e8j+yTwH+1/8Kfidpkr+FLuGCc5drWeOQXMQwWJMSBycf9M94yfxrqb74maMtpBPJI0qYjLbbW8ckgD5cLbuTjjJwcZ9a/l40Pxjf6DqVvrOlXUkcsBEsMsUjROjHurL8wPPODX6jfAr/gpB8QfCzwaL8Xi/ibRFQL5yhV1CJcYADHas4B4IbD46MeleBmvCFWD5sNqu3X/gnVgc/hpGrofrJpHipdQtpbeY/ZgoaaR1t7oqu0bim1kH7wrztBJzxg8mqk/xBSaAeTDqvmRjLpHpN4W29jhl5yf4vpjjmsnwL8V/h/8AEzw6PE3w+1C21CMOBPBBvSZSSG2yxHDRvkHqBnkgkGt7xL8TvBnhu3u9b8UapbaZCmYpWmfCoFxxkkZA4BxkZr5KUJJ2krM+ljytXufPEdx4w8F/Hjw18TvDHhLV72x1wP4b8UxJavbqNKnzIt7Ksr/MbO4CSoFG8YkHIbJ+itZ06a3lklAZnTaEk8qQRyAZDONy42kjPXjrx1r4q+IX/BRH4G6Db3ml+DJ7jULvYqRPHAxhD7PldmYjO08MO4HXFfmh8U/2yfjf8UNQ33uu/wBm2Ee5UtLLcqqpwQrSBgzDjg5HrjrXr4HJ69WVrW82cNbG043uz92fEmt+DPDGmJqXjfVf7NzGXCOhOfLb5Su1lfLZ+YDPUduvzn8Qv20/gZ4N02VLXU7vV7222TJHbWsoBcEPgOzgcDGcnv0Iya/BO58TyXysmrXLzSKQwklJJPGAOv3R0PSkfXknglQu2AVVm7YIyR157du9fQUeGIJ3nK55VbOm9IxPvb4j/wDBRL42eLLS50/wjbjRLPe6xi1ijedoz03ySTYQ44yqnB7EV5t4d+I3jLx74L+Jd54pvL7UG/4R1XVbh0YmRrpN21Q5VSo4A4HOK+OodRmEqwwl1VsgcDHtuP8AnFfRHwInuJfD/wASLJlZjJ4UlkhIxnMVxESBk9f55FezRy+hTj7kUePiMZWk7SkeFXOq3caCe8EsMavtLyFPljALb22s2FAHQAke9ed/8LUs5MQPaTXC4DKwljAdJDkMpKnjBBXIyc9q9RYzC3aeZGUMwG5sDDHgDnPXPcH0r5t1jQV0HWX0+2yYIt81qSCNsbNkxjJ6Rtyv+yfau7bVGcUtj1Kz+JB+ZY9PyCNuDPgFu2792cZ55pkvj3xJLEos7CJChy26c7So4x8qA8jv24rzW1kVmKoclsE44FdfahJEViACwyTnqPp/nrWkW3qTy2djXm8QX80SsLSBXAKnbJK7Y7ZJXuT7+mKzX1TVHXzPLhZSCpdy4OT/ALIwPz/SrtrcNu3RsVGOAPUdB9Pxpk3mkGCZSSD3A449Bwc+9CbbCyOf0+z1GDWhrQkgWJoGhliSKUrJlshiGfqhzjABAPetHULfWLqCS3SWzdXHysI3+ViRjOX5GD0PQ9fSrascgKQAOcAe2OT2/DnNaVu+/wCSPcWTJIIHBHTB5BJH+c1sm1sZKK6niN1p2oeGbryd52ZLI+35eOqsueeO3p+vqmhnUL5oZ1mgkRsNlYsEnpjIbI46jGeDVHxVZw6jZqrqTLEdyFhz05/P35rJ8F6jb6VJPbXPy4Y4YEkKCMjjpz6dc19Di6qxWEVZ/HDR+a6P1Wz+RxRpulV5Fs9Uen2uk+Ko2ZI7+EeYmQTbq7KMcYcnGPT5STVi9TxC9t9mM9uASSQkChjkEZLY4Ppzx2qfTryK7lURtl8ZzxwvtzzXQQEmVY1OduN6tgYUgnHXk4zXzvNY60ranlUmua3pdwrXZhSEL5Usv2dZGjXI3yDJ5dR3PGK9Lbwndx3f2WfWGkV0V1kjgt9rA8qyllYMGHOQcegrH1fQo7uz+0OoUSKSADkgAkAcY4x1571S8L6jdafHH4OvyGjjjP8AZcjcHdne9uW7BuTFnAByvcUo9yXY6NtBv7dEWW/8xkDDeYIdzdSMnZx17cVGulalFC6NexhWB+UxQgnsTkxkkEcYJrU+2QlBNdb4W6sh5K4PRhwRx2waFnF3HIwlPynkEYU9ByPU557UbmiZTl0L7pku5XYkZXbDgAfwpiMevU1SFhNa3Hk/brnzQOA4j5zzjHlhflz+GfetF5pc75EADjcAM8dsfWh724KNZq2VY8A9h0BGfXvzVJsTZFplgLGD7NFPJIF3nEroUUltzHZt2nJY8jGPpWi8ct232kSusgPJG1E+UbRgKAM49P6VXG8SDcpfawPy9R2x/SobidRF86sFQliCMDHbv1xWPmKxfiskSL57mQbuBu2bRnpjg49BShZ0BU3E2SpjDKwwCOhIOOx649axkmJj2E5Xpg+nYVcEquFYHyt23DkcE98Z45PvSsJPqOZb+4tY4Tdzqi5BG8gYxjkDGe1Y4hZJmt4Z5Wl2hFxI2AByD16n16+9WLiWRZQHHDDA7dDj/wCv+NRXFvNG5S4iZZB8pDfKxzzxnp60LRFJ6XMO8iuoLkzatd3L28+1dhlYC3YZxIB/ErHh88gdDWjbzXNrdNdSTHdjaNru2O2RzgZ7HNbrWkE2nOt2SiMpj+YdDwAOc1z0K3WlyQ2GosDaSIxhlUcoV/gc9dp/gOCRVJvRlJXRs29tBFIJ14Lc5JJ3E9zknJPc10dtZ2otGEkamM5Mhyew4bOf1HOK4oXmlzr/AGdau0WflUMQSCT15PX61rw6Td27mO3uZZEIyFJxtx3A+7znpVc3YTtszfg07Q45h9nhAcAqNv3gCR0OcDJ69TVR9E8M3DuWgjlHXLKO3JOGzn8azBZ6hHcGeJjEBnDDqT06dB+VbFvgATFmaSNcNk8N2zt9v89aPaE+SJ18O6FcxLdWlhDsj4JCJ8pPQ4UdMcZx7VPHoGjAbDZK5BBAIX5WHfkYH869h+FPwf8AiZ8Xb630vwtbtAhYFpXjxGF6biByef4cEntxmv0n+Gf7A+geG4otW+Il0L65QFpLcgBAwIIdSWIGcHAION2MZFeZis3oU/cctTrpYKpJXtofjyNC0S2tWkgtEQEkkFBw55LA8+4Hp0rS8M6RpNjrNre3kSSQGZPNSVA37sHkcg59sdc4r9A/2nNL0Lw3p9xbeHoPKijJAcjDNgFfMzg7Rk4OBk4yTzX57rdNbPEMYjXuuNz4z27djzitMJilVjzIith1Tdmftt8B/DHwJvdJguLnwzpoxnf/AKJHkvkFJclTgAfwnPtX19f/AAR8Fa9oaaXFDbWDXRD/AOiDyWVgMiVSgyGHB7n2r8m/2WvilZsNl7eu1w7xxsrMAXUnaiqVABIPQHJOTmv1ospLLWYrfV1lMU8HCRg52swxj05XJGQP1r4XOKdSFR3Pq8vcXTXKdlY+GU8Sx3E1jZWNn4htoYkltI7dEF/BHlZJ4jgEuAAzxkktnI4rlotRgt9U+zxRRxxB/LYtCItqg4APcsOhDDA+td1DDc6ksbgPbXUDq6MnDKc/I8ZU7gR/Ee1dC8MfxSvbi0u4kj8TW43STJjZqQBPyiM423KjkhQQ/JB7Dw1N3sz1OXojzyKW9jEsEkkUUTI7tvCBNucHgqMDByDnnqKZ5Fn9kRpVgAbgPtyGXrlTz25p11DEzlNTgYrAWVopFIKvE2CGHsR0PeqkRaUvcqqxJEGZgm0F1bnoOBz6dPxqotbA10Qy4nVb1ra8RTFkhQyBhIAMYB6EAd+vrVeQ6fPdltOiQxqjK8cmQqvjKELw/sDg84q2slvJG6+W8ciPuRo9pGOfkKnn5uMkfnWFJD57i3bKPHlWwSxCn73Xjpzj2qtTNauwQGwl8yaeaVJIAwj85AqbuNpyoIKEkgY549c1d0+2ktbF5dPZVkY7yGUFC3GRj0OPx+tZ1vNDfj7HHJ58UMu0AH5QPcZ5P54rctbiGdPs8jeXcsCfKUHCKMAZPTLdR17jNOMkNpDI7/VUiRrG3Lxsx8wg+Zsxj5kzgg/0rX+0uiG8dwJEbcvJwxU4yegODzkVl6XJcRTSyJMZFdQhTO1hkE4IJwVxwas3SxX9l5liVLFkVkOOVPHUcAcYq4dikrpEq2ctzunW5X999+Peck5Izz25P0FZMmjWtzGgskSBnGJ4woMcnJ27yOdw5CsOc9eK27WJEQq0a527Q6j+EjBG3PB+ufrVKwsLGWXZbB4WwuGPYr7Zxx29qUpA4s821Tw1aOTeWdvuWJtrK4zLFjkbx/dPQFePXFcrJ4cM0rSoAFlbfhVwVU8MDng9OlfRU1vLc+S0wPmkqUlC7WwD0YLjPXvxjg9qx7zwBc69qjL4aj+x3kh+ZGYCKUKDlo8k4OMfKeM96XPbQXKef/2Bo8ri6jhw7IB+7AXC+voDnrk1zep+AdHZ4po5dwGGdTGCHfPDknqcY4HAr0FdIudAcwSTv5m9kMfGQ3XbjOeueB+tZ91YXallVhhyMxKCNmeQTx0HRsHrRGTuSzij4esIm+yW0EiCMElg5YknkHkZJPbsKy30DTLmBIJZEldBjfImMH06Y47fzr1eCcR7kXe77/v4GR2IOecfpTEs7gQx20kYWISYBKZ25/Ug5z/KqvoB4Lb+A9Qv5gsQVkOfL8tuoHfGSOaszeCNQskktbtSEQHGRt57dfT2zXuMvhqeKceSN5ALsEyCo457cHNcrqVvd3s3nSPvCklUY8qT3HNaRm7mb0Pn2XRLeO3868iRcZDjqflPUY4wetZNqsCuWiIMZACBh0HQEDOec17ayRx+beR8v8xccduM4+n+NZEX7/y47CBZFkiAjIAI2sMcE9PT+Vbxkt0ZtHHWwe0hDw5QwOGUxEo4IOQcqQQPx5r0aw8QaXriSWfjNDZTyKXTUY1HlhRyPNRecjpkdfauTGim6RjabY5XJGWPA29iq5/CornT5rciG4AnTBEaqckA/qD6dKfL0Lvokz2jTvDmteGntZdTn3wT/PDJGwaGWM8qylSQcj8cda9Gswrxpc2qlpdxUOPu+ox7+teJ+CviHq3hkHRtRt4bvSnIDW02MjPBKNkFG7jHGeo717TpUMklj/wk/wANGbWLS03vPbSFTcQRghSeP9Zt5+YZ6cg1hVjZ2ZambzafLDCJrkZULglWH1A2mti1utOtXDPACG5IztC4Izgd93f0riJPEkOrxlPNWEPnl+mMeo6Vp6bdRo5hvWYsjKPMIDq2QMDHf0zWNy7vZHQRXE8M8j20TtsBUEKNnrjIPUDHbmtCC8lmiDw/JvGDlehAwQT1xnvU0D2zWymZhEJMptXK/e4/M0jXdnZtIQv7wLjA+Zf546+tIuLuypqEl9OIIHg8zDHCoodFJ7nOKzIilxCWkiR/LBUARjg9vrnvzV0NcvP5ok44KqMBQcdOM9z3rGvdfgtPOge3KXSjHyghT/tA9+Pypp9B+pF/wj+kzwRhkUDG1yqDI/Pr9a838R/CzS2tHm0SVpX+8ImG1lIOPlYnkY6j19qsz6/q6TNOUDLszgrxk8Bhg9z+dRL4y1jciXECZIznkE/Qeue3WtLNEuS2R//R/loit4rUeZMxjVBnPfj/ABrg73Xl1jU1tI8rbLxjJJJ9fpXoH7Qfgjxd8LPGh8BeI2jSaOGGeVYG3x/vVDiPeeGK9yOCenFeGaevl3aKOhIGT/MHP5VzSxKkvdPyzA5dyLmqbn9I/wCwm95ffs1+G/NkZoIftFpG+PmCw3MnCkdV5wT68dq+z41sJGMqL8rcgEkfid3evzy/4J4eIb9v2fDpdpH5sdjql6SeQEDFWIz6fMD+FfeFneDzCt1CDxulKqc/MehOe2c59PU1xzXvH6/lk70IPyGQww25muo0EbojZzhlG44ByO/tirjNHBZJeorPKG2gvyOeMleuOBisjTbe9mupVtYnMKyNhAp2EIAepPAIIweauanLofhnQZpvE10LKyt1+0SXDnKpgnO4kdz0CgkmsI2vqdkUmio/iXS9F02fVNYlSztYwzvLNtUKE+8Sc/kOT261+W3xI+K/xG/bG+IL/Bv4OhrHw9bMj6nqEoOxLfcAJJ+cckfurf7zsATgBsVPFvjf4h/tz+Mrz4SfCC+/sTwnpRie8vZonYSfPtEjbeC5A3RwFhnjPcj75+Hnwz8EfAvwOvgfwPZGC1tXUytI26a5nbiS4uHX70rd8YCjCqABWqVtQbQ/4a/Djw58GfAtv8PPAlr5EBcvcXD4ae8nbG6a5Yffc9AOirhVwBzbufNmvhMz+Y8TAMW6KD178dOKsDUr6eAN5jAZZP3a478HPoegHXj8Tixwb7OS4mk+63zebtGcDp68c+vNVAzvc7GWwElsLtrjCiRdqh+mDwTg43cdDn9arR3UEoazvt29iSrOOMHoqn/PpXF6Zp2gXcs0cty4knAkRRjGVIBDdDhecAc8/U10i6jZWLrYEtgKocYBccZGDnv371sl1NIS7m9bLELqK3x5gcllA/jKg4AxySSKv3E06gXKQbEDeYfuksy/dBOckZyQO3rXJs1yri0ZsQsTIqlSCQOcKQCe/tXP+JLK+bRJY/DN0LC/ZswzOpkjjZTkb0yPlIyMA+9Z26gtGeiam0t3GlxPIjI7MyR7CgbONrBSe3PJ6/jWZc6VcXzi2uo5EbLPBMwx8h+915wMAn9K4jTPE3jXUIkPxDsoYLlFWNbi0k822mw+B5ecNHnPCNyvPNbUuq3AnaSR/nYMFjkBYsz4B+YfdIIyOKuL6mcnYp3M8e6OFiSqZ+6fQcAA4z702OFC32m4yVZBg9Vz359hUeo6gmoj93FIhUktnGTgY/A5P9apSX93ZpvijEbyx4IUk+WoOCflP3vzqovZszemx0kd7d3L+VguE+YDBHIOQR2GM8DAHrmuC8XeKdL8M6BceI/FFybeHS0Z5Jdu8hU9hwSxwQvUkcc1ojWb6306O6mIhj3MomdhGGI64yemOvYV+bvxk1j4q/tOa4nhn4Y2Ih8LXV4bVNTkZczzW+1ZX2F9xSNgfuIT0JNNNXHF3Z5VZaZ4u/bU+NsnhLRNQk0fQbPY8126qEtrfcSwUA/PNIwbyupP8RABNfrp4c8NeH/AHh/TPBHw8tE0iy0+KS3LJHsLHOGnmPLsZWJJ+9yeuMGqvw3+EmjfCrwjpvw18GwR2mno4ne5mQhrq5ZAJZp2PzDcBxztUYAHr7DLHqi6PdyTSyS2S/6sQHHzdEdn5LYBwoGRxyO9Jsp2RxyR/wBplYIE83HyAhtq8D7u1jzzyD71VOn6j9lNyI9sbOYipGGJUhcAcE7cEEDOBzXZyeFtSt47TT1BUTbMrIGMpIG4BcAjfjBbjnHaut03wRrOoPDcuks8MzhPm53Pkssit0+bODg8is+ZbXCMVued6fohubqGEowZ0IEaLu/eLyFI6AFuPxr6G1OyvbLQf7YvpRbX9whfzoFVNk+ccGMBSfM4LcAEgZrrrfwbJ4Vjk1m6H+kFYkkctkbi3PHbkjpz61+cv7dn7SukfCnwifA/hK4m/tu9haW8kikUfZhJ9xFK/deTIYrnIUZbkgVLfUpxUUfFv7dv7TOl6xdXXwx8H3MsttazibULhZPMWVwATCGxubY+TIxbDMQOdua+RPgb8FPFfiyzj+MGpWKywtceXpP2sf6NCQedRuVY5MEGMxjkySdsAZwvgj8NLj4u603inxdFcN4dspthghUiTUbrhltoFUgkc5lbOFTqepH646X4KxY27+IvJKREGOyjGba32rhQegkZB3xtX+Adz4WfZwqUfY03q9z7LhjIHU/2istOn+ZwPhnRdH0/wtF4H8PWQ1OA3RvLvV9SQuLu8kQiS5EZIMjYYqoOEReBnFb15puk2AM1ziY26kK8mPlCjqAPkT3IAApPG3jnRPBWktrGpytlyI4IY1Mk00rHCRwxryzueAP6V5m3hbxN4hRZvioPlnAePQYXHkQtkMv211OZ5BjJiB8pTwQxzXxtKfVn6BLDqOiGv43m8Tb4PA1oNSiTIN60nlWSEYyPNwd5HTEQc564qHSNH1i01W31zVdbnlv4GEiw2WbS3jYHoSpMsqjp+8baw6pXoq28s6rBKvEY2oiKFWNQOiqMAD0AGKabVLONp4lCMvViOSO5+lbcy2QQotNM9N0j4ieE9Xlmg+JtktvPeOHk1SzUCVnUBFM8Y5YADG4EgYHy1uXnge5stOHiDwu66xpxyftNowk2gf30+8DjkgZx/P5dg8Tw+Ibr7P4HsW1RUkMU17K5gskcfejWdlYzOpHzLErbe5p3w4+MHhzRPGB0Hw74pF3rUamWeHSYN1rsQ/Mk7ysyPjOCVwVB7c1x1MM4xvT+46YVY3tI9sXxTHqFpm0IjCjgxgdB65z/APWrx3xx8QLHwhptxqurOxhtlyEH3mOQAqjuzEgADk16XafGLwR8UtSa58P6SheNXDzwFo4JNrBWK/KVZtxOCDg84zXDeI/+EQk1jTfE+t6K0q6BcG+ja4nP2ZXVeHlUKN/lAFlB6NzW+H16GVfTZmH8PfCuteH0vPF/jePPifXEjaZWA3WVngGKzX+6RndJ6sefSuzvtfsvC+ntcavOluijBeRggK544znvjgd68+0T45SfErT7nXfAnhyTV/Ludsio8paNGbiWUgqFWTBK7jnHb16yyjh8AalP4k8W6Bp0Wqw7/OS9kM8kOCSymV5JDAByNqkbeeK2V9mcqmrmT/wm2vagmPB9nLJCwO2a5xb22ezK0gLuPTZGwPrWeui6h4i1NYvGetNEjhU8mwjEEbNzkPNIWlw2QDt2frXrUV34O+JfgfTfiB4J09tKknCs9pNPuWUOXVpI1blYwUyvzHcGXispPD+ozRyC9jgR35U+ZGXAHU43E/QcGnSrxtdaDrUJXstfQ5zT/CPh7wqjR6TbQW2/IdlGZCBwd7sWc/QtWavxB174S6pB4v028kNis0UF9bHLxvBIwjzsPBVSwLIeCueNwBrtbrSzcW72sU0QJ5XkDI7g/N+teO+M/Dz+LZLfwbpGqWhmSaC5vrYu3nLZo3zOE24JYgKOe5NaNxktTCNJxaSPojxxolhaeK0l8NIUsdSt4r2CMFj5QmTLx884RwQM9sUxLd7O6AjDblI2k/McnmuhuLsahfrLDMu2OJI41CPhEjXheR7nvXPaxdLpGmzXaM17eyEJZwINu+RuACzEBVXO4+igmso1PdSZGIo68yPHvEvjzw78P/COpeOvEytOvh+8u0slI2zSPkBIo8DPG9kPHCD2r0n9nD4Z+IPCHg+TxL46Bh8XeLrj+0dUluBu8lGP7i1buixRtl1zw7kcYFfLfw10uP42fG+DTL0XGoeEPh8p1K7aCB54dT1UzYCDGdy+e5bA3AJGc4DZr9ILzxFZ3F2wSC8uBcTFR/o8hMkhTzZH7Dbwfmzywx1Ir6fKsNyLne7PhM9x3O/ZReiOrSCZJBDBObmdAGfjB2sM7jk9OoJHX0pUivm00qEVZw7ZXdlSu7rnjjbgjNUdK12x1Vnkt9PvYvsqM8s80EkSPkgYUPhioPBwMZ6ZHXNs/EepalNHdzeHdUsZLaYI1s8Wx3O5lLShzzEFy20ZLZAGT09yyPmFE7Dw7ot1fagbkosaNA0oRwCJMMD5i843ADAOO9fDvxw02z+Df7ZvgH4rXgMGl+LVXRtVkDYjyzLCGLDCkAPA7A5PynNfbtj491ee1nW80SeK4jneDJWMRiNWZY3AL7m80KDgquOmMc18e/txpqHjb4DyafeWzQi3vbeWyACL5dwFdHPyucBoSxyvGVHOa0u0xXtofonP8LNW13UI20oTW0UCfvCdoKfMRkrn7oI6ck5GOKsD4Z6jcXvlxbnCKBKMbkU7uWYZ3KcZGBx64rzX9lbxV8Wv2m/hhpHxJ0LTZXjitzbXt1PJDBHdXlsqW80UbMDhi2cHjoDnJr1u/wDC37QO8xTaDaaRHHv3SSalG7RnhRGEjRvMDZyCTyDjmuSpVd9DaKV9CGz+D+qyXEloWRiM7AHXOeMY7c98nnoPWt61+G91aMIb+ZQkzsEUP+7LbBwMEkEYAOcck8Vg6boHxJ0e8urN4bRozbgIrXUiMbpgAqKpjCLChyWLFnYn5cAc6Ol+GfGsMF7da/qkF3ISvkywrPHAzp8haVMrjnmNQQSwDHgYNU5XCxej+HWnWRiWG4gJCubmMuVJYsQhycbuykYB644Nd1pPhfw5oGnQSzxwxTqMGVcLt5Ajx6kdRxk4PXBrz6Xwp4kt7jyr6ZVVFkuEL/MqszAI0h3fKqnI2nlicnAq5q3hy8juLafxRqU1wYJjj5YlAl2EeWAqnO9ckcZDbQpAJNXeysVY86+NHxCTUfH2j+D9P3XuneGIxe3zKQiNfXasljbybS2xkAluiJFGSsRGc15vY2E2oTraGItHHl5pmbacA44b+LG75kGSTjGO/wBT+Bvhl4G8Gv4iv4I7i4XxBqn9r3R1CdZJJbm2hWLady7EgjUAJFgjAyCCK39P1LwpdXHnWNtYCLesoe4BRWlc9MplS46qrDBGOelP21tAVO+54PB4ck863EkkbWcWZC75E0vPGSMgAYyM8YyO9dleeFm+wW9nbmQHmRXxuUDAwQeCNoGMc4/HNenaPdaabSG5W7tPKaUjMYCkbR0JzkKq8kcY9D1rQ/4SfTRdw2lhdRKsgG1YWZUJDcMC3y4KnOAcHHG4dT2t9zNx7Hklj4a1qaZILuJ5nRI5Nhj4LMgOCGz8+Ow9ecZr0fRvC+q6jq+8WMkVu4wZY4xvVe+dxHIbbxjGPWtS18RXutxSXWgrcFbEAyNJAygszbkKqxG4sFIBPHOafrfjaTQ9Bu/FPiAGS20yF71xk70jjTcy/KQCcA7iOCx4rGSuOM7XTCXw79jvUt2mjVrkv9n8yVEIUIS6jJLDBG44xjrT9P0v7UkUttMsbNIJ/MG5nRDlNwGTjLcjA5H51+cH7GOoeJ/iz408dftQ+LriSaC/nXw5p1tazMbcOk32m9MUHCoVPlqrsSwRiBwef02l8U289wqRrJPGUIfauCVAAXDdsDGc1jKnZ2NFPQ1rW2C2DTaq8E8ysMKfN+f+6SQgPynDHb26d6zdQ0GHxBfx3wItWRvnijhk8tuMbo97KdvoWB5zzWfealrVzbRzxMLdYWO4yDzOCATjBHK847DNaL+JYdRC21tN5lvJG20Muxgu4j7wPO7rjOR6euLVi6crOxxtl4MSBRbiR4xDKZN6ICzsx+fcrsVwxJGPTkc1VXw5qw1FtNsrO4RSdqy7I9rbgWbcN5ZPlwVxz6ivXYrmwhsrfQdHKyybdu+Rg0SCTDFd/XoSR6HFXX1ttCtpLUT5mkX5JpM7/LH8TgZJPoe/859s9kaOGtj4M+Kf7Il38Zvihofi3xHqn2TTfDktpe2mnvbLdJf+VK4khlIZfJ4YyxyHzMvgFQF5+9tW1Hdqd14tuNPNs7Tm5d3mwxBclFACkcAjJB5645rC0LxxfWRkurmzFxC0QIWRirsQhIKg+vYEZ9qln1C01+OK/mJjWTCrDL0XaCMlMfeAOVJ9fYU27mMlZm3beNb2cSQa1pAltTKd9wLrZH5TjYTJmLG4EgqDlR0OTXFJr2npeXelQ6eyW8IMduPNDMqdwGWPbxww4JJOcDpWnLptvcaaLW+kAKZBd8tjJwPkXhicnk56+ork57OzOmMLWMQJuwqt98BW3ZIBAwwznnjOKycrFRirXNr/AISA+WEa1l2p8+64cHYAAArYI3kj17fWrFsdPdT9stEvEV2kQuXMUbueX2rIozkZ5zgnp3rnNOtNLhma3uphatdcthC/yDgnBwOAevbvmrjeFL2K4uZ9LvrWLT7WRdoRQXDEgHLEjdkDJwMZJGeKIVW9Og0rHlPxy+Ktj8FvB9h4v0nTYNQur7UbHRbayJcvM1xPsJy0mSUEjNjuSoPXNemeLWvLPW9Us9PS2ltYZzFkQlZHhU7NzMzttAKjcq4zgfj8efGW90f4hftc/A/4PQ3TNYQardeJNRgYYLRaVBJfKdo5Qn7KFzuI+fHODX09qt9fa20Ny0zxKcTmOUBA7ynJ3vgEDgMNuMYG7Oa6/Z8qOaUr7GpDfXLrFcgxZtmXy41giO4427tzKx6kEocrx681yOq+L9S0631DVr27toEVZCZyiokcSKQdu5SYsnJYjk4BzirltctqCPdW+5tpbbtyCyjJ3AjgAAcEjn0r5S/bO8WW/hD9lnxHq9g5jm1K3h0+3nYncrXjqCOcgFkEi+/aujDxTmosylorn4C/tU/GzV/j38U7jxhqi7YYVS1sIgABFaQjZCpA4LMvzu3ckmvBYLNhtuGUso4BPBAU56c+nrW69pDIT5Q2xg8D0Hbn/Gqd1PDGfstvlcKwPbJUDGR9WNfW0qairI8qcuZ+ZzlyQxZ5BtKlU9cYJJrDvLZJiTk87VBH++vWteSTaTGWBUyKd3qMN1PTP0+lZ0qmIo5kADMo59Nxx/Kne5MVbcguGJmYNk5aTPccNjg96y1GYwnU4UcDrzzk1Zkd/LVm4LBmz7E9fTmqmcJknODnqeNvP86myG4NEZz5hDNk55ycdOR/nvUDNIZFXHCZwDzgn68VcXZJKrSL6KSAOgGOuc9Rk1UlAEhYZGAOSOh+v5U+V9AUXfQjiKszEsTt+UAdvlxx+NVJPKkwFH3QAPXpgn/PvUkJbykYkKNwPbPXnj8KgCsS/Xn04yDkY71SixRi0VghIYsARu9c8Yzg06Vi8hLlj8u1ffGe1SqmIVCrtJycgZ5+v5CrKgKyyICuNzAHnk8f/qp2shy1KiD92Mj2568Y59qinDOrLHnAHJ/wzUrI2VC9F+XaPrQi7QM9Rj35796fNYlu2x6J8G/CA8b/ABU8J+B8kNrOsWFo2Bltktwm7A9QmeK/uS1Cytis19pdv5aSzKIguclMj+EnoQDnPrX8cn7BOmR6r+2d8M7SZXkWLWhOyrjJWCKSXjJHAKjIz0z17/1/HUbOC2LwSYkYbDIR5hA++oL5wMgBc4OAcY7181nU2pxPSwq925auGVkOjFHMRjd0YuEBd3C4OPugdPlHbFP1MSxylFj3Sx/fVZScE/eGMFS3XnPPbjkZFl4lOqzNaWMBMYU+a7gB4z6A54B3dx16DNPttSFjq2VYyxuWRkkOCQPusqnA7deOeRkGvK9odCpDksGlliuZjtcyruVgIiCOMnGRkDnqevNfjH44/ayj+A3/AAUU8b/D/wAZT7PBuvT6XHcSsvFhdiwgSO7/AOuZ+5P6ptf+Dn9ktR1trWE6Ta/uogCskb8jbjv1JO0Zz15/Gv5W/wDgpFd3L/tteOvtZLOHsEfdg5AsIAOmBgj9Oprsy6bjWUl0Pl+M8HTxGXyw9RaN/wBP1P6T9WiMMqBAWf0B3AjsQRwQR0I4Ir5R+LnwG0DxR8XPAX7Rdink6p4H1vTr7UTGg33mmWkweRSOrSWykunUlAyddtfL/wDwTX/aiPjLQLf9njx/eF9W0qFhoU8py11ZxjcbQt3ltlBMeTlovlGSlfq3Nbm3dbq24xyCPb3r7hclanbufyfKVfKccpJ6wd/Vf8E+0NQisZILW7sliktJ7dZYZrdmkiaKXmN1yTuRlwQf1rnV0W5vXjkik8yf/VqGJKkAfLhwODxzwce9fNvwz8VyeE9UTwfq1wsej3DltKkxlrS5PJswTlUSU/PbZ4V90QODGK+m/D19DZXDXGoXJgtclY5ApOHYlSpwCdwzj259M1+c43DzoVHTnuf2Jw5xDhs1wkcXhno911T6pmrDomkSTLbvMd8qN8jYUYXhvmyBnqeOTnjpWrNocaWU10IzHaxBEfcdxZ24GM88Z5JBAzjpV93uXt0sJGSK0jk2klABuxwzYzksOC3XGfxwtRvbm1ZoLIby+0gSZXHz4IZucAD8T1riU+x7/IjMutMnhvTHp5UlBk7wVLKSOFxnng46dOM1/IH+2YLhP2ufiZ9oI3L4lvwSp3KcOACD3yBnmv7EHEd3dpdGNcecEeSIsSWXjaCcjAyQW47nmv46v2v41j/as+JkUOfLXxPqYUnnKiY9z7d69LLneTPgPEW31Wn/AIv0OH/Z9jSP9o7wDLc5eKTxBpyOMfwreRdhycjOK/cL9qdbX/heviGSGQvm4jZTk4KmJCo74AHHXqOlfih8ArfH7Rvw5MBwz+JdJUk8/wCsmTPHPev2o/aidX+PfiURkFBcrsK8Db5SYxjjgYFLH/Gj+LfpVNf6r0X3qx/CLPiX40Sf8ULfmVtwEW4oDlnAZQBg8Y55r8V/Ef8AyMF9uYk/aJRnt989Pzr9nvjgzL4IvZQDhYWK9MZ7f1r82f2rPhJB8GvijZadYO0ljr+haT4hsmc5by9StElkQ/8AXOcSrz2Ar0skkleL6npfQupp5fiX5o+bnGcu2c8d+lNXIfkfdJXAHWpCMFh3HH9f5VA+PM+b+FgQPXHQ/rX0Pof23Nk6ZfzFPRwOvfFSRIFLI46JgDHfOMce1QrujZWwcqeV9ccGrkZVJgmRxlOecg//AF6EhqS2EVcW6DsAMc5J7dTVlInnZVUqcxv+Bjwec9yDj8KrM7MkkPQgnAIx1+cZ/IinWkrEeaOdrK2MY4P1781fLfQlOw6JlNw6ckALJx06kEE1KkDgurZwvTA65Pc/TvUKxhJwo+5hgPUY9atwpteRX4O3PHfj+oqnFCerICNjHflQARgHHYnqPTrTgDkOT1yzEDGM5q5IgLDPVc5x7Z496b8pPOCFJwPw+tF3pYi1ySM4kyufmYHPsA2MD/PGansI4ljTaNq7QQM+oqFcCQehIznnjnirNnNHsQAYwqcc8fLjH5U7EXuXHO1VJ4ycZ49a9P8Ah5qEen3s+qXEJntokKzEA5RWYAOT25AAPv19fK0yZI4c7toO7d3OV28D619Ofs5RxS+LtUgnQSwyWLrKrcgq0iDkHOc8giurDaNGFa7Wp6PY26PGbzSZfOtAM+Wx/eJnkg54YA56c+o71uafrSRSKFc7VBK/3fpiuO8SaSPhlrKS6VI/9lzttUMxJhk67D3MbD7pPI+6c8E9hDp39uwi/wBKIWdjl16Iwxn5R0Bz26GvoabdjxJpJ6Hv/gH4k+LfCd/H4l8B6lc6TqYXY0ts5VmU9Vbs/wCIODyOayPiT8VPiP4/1X+0PiNqlxqphyYWnK/KOONqgAHHX+8fmOTXkuiXVxHPtLGKWJ9rBuCCPbtXqF1b2HiK2f7WilyArYH3sdwR/F3B+lYVMDTk+dxVyqeKlG0bux5lNcFwlrv/ANWcDoSQecAVGhMvm7xuO0bcEFQOykLk9sH0qre6RPpFw1rcNu2glGwdrDpn6jv7/Wo4WuCCAySRkYK7cAAc9j1/PFYONnynZGSaLfnOpw4GWwCB27+/4HtUJmj3DyVJC/MzA8oAOM9yT7Zplxl5NgUqoOORksfw5xzxUtukph3BQyK2D6gt6fT+73rOSvuNvoSpcsHG2NwD0YnKsPXPX8+9fT/7NEst1q3jLTfvGfwjqwUL0/dJHJ9R0596+WDDiN42Pyt97oAAv0Geev1HtX1l+yim/wCJd9HuG248OayjE9Chszx9SRzUOJEn3Pm0Xkkixqj/ALuZAzAkhgeoOQDnA7fyrB8TaVNdWEM9vta6tiZo3foWxgKSezAlT7H6V0discdpZxvNh9ikk9XwvRcEcZ+v0pyfZ2wJpOCAzZ9+oH8sitbJ6AtNTwSCSOadH04lY3OArcFT/ErejKSQa6SxnESGPcMg4HfkdxWT4kgXS9d3QoqwXhIwpJMcy4I+UdBIvU92A9TVK0ukabLcE+gJz69OhFEY20NVJnfxKIYUTzAzFsjPUY9+e2R0qzFhtylRhx93qDiuftrxE2xdAuRx6Dvnp7YrYs50kQu+fLAB3dOQfy4H860VxNpIvrJbou/awGRgFTtLZ4xzzVsOIwol3PGPmJB4JAwevXpzUkV1bSIrsyhQuMnk+w/+tWpLBHdw/u5NyAjdk7WyMcKB196bSZkrdDn723hu7YoFIyCQS/JyNp+hI5zXj0KpZ63BZhiVAAUnndnIBOO+AK91v7a0WPzY2RTGBvySeB6D1NeBmdrrxZGkRKL5rD0ACgnoSehPPWvcyf8Ag1l0sceKfvU35ntej3lnaxJ5I3Egg5x/L0z/AFro444kXfAcMFAADBssfXv15Fc3a2dusipLy33Tt55HBPHGe9dLpZS1k8wMAh4O77y5I5ABwDkfl9a8KK1OqXkbltLHcxK05BC/K2wdcdQ2PTv05rjNY0X7YWjtyHwcLgkFcHIYHrwRxXVz3MEAAdzHvJYvtGQckZIweozn+fNZF3qVrJGhRz1zk8bR059Dn9KaViLdzV0vU7zxVHLctDtvbHEV4mMiVX5juh7PyGxyCPerZExl8uEkAADnuMZGK4CbULnTtSt9b0hka6iJBizlZ0fhozznDDpjvg10Wn6jpt3aQalp0yiCYFkUsMrg4YEHB+Xofepd1oEWaFxHf28ZuIvmOcop/DrkYwM9O9NgaHe0M0i+aT8oJAOCegB5xzWtbXdvdwuVeNhx8xZcDGfVuT271QiWykiSdZYmGSVZpYxtwcFfvcHJHB5rSNpKxd+xm3T28tyIIJGV4sqyqWQDI9ehPuKms/35e1YklgCAfmO3PX8O9OBt2tVlhngZt7g4mQgBT93aGzn64/xuaYNO05pJY9StlUbTGonUsA+PugHcFHvwKyshPXQoS7w43Icc7RjGRk8n69vWpkfz3kt5GGwhQEOBnHTAz+fvmrGp3+myEG71GOYoRyZC+3acKCOuOB7EHFZ01xotmU+16nbQrlYkMkp+9jIO7HOenXNLcmKVrMe0d2kgZXPl9NpJGeMn6GokQRKxjBcHnBOcnGOuc9K6X7EsL7rm6t5Eb5QI5GbA4GXG0YP5+9VJ4dOsdON8twjAdIkWV5Ac9MBMAfietPXdDS0MppJpkT7HiNwARv5AB7HsPrTL3TTqAFr5pXzBt6byCAcDqMDsMfWrcM1nfyokiOiYILLFN8xJ+6SF4Poe3tVorHZ3xjsw9xIMkokUny44AUsAG98dKJRfQuLstDm10g2eow2OoIJZMhUkP/LUMfu7hxnp1rtLbdbBIpsqgwMkEkcYHToOnPSmxafBrinTtVtbm2MnzZeKQkDAwwYYU4I4Gcir9ta6haO1jcRTYjKqHACs6dAzDPynjv1A75qErKwm76k0rmYhJQQQNuOuccAj16c12fgxPCSa6jeIlKQxEF+zEgg9OQcgdxg8jg81h6dYT31w0dorhV5JAJGQMdB64x696Se2vYJVjlBLltoLoR3w3fOfQHiiUbrlKh5H6jaD+2p8LPAGltpXhbTo7nYsaQkxMoUruGfMYhi6EjGQwxxzXj2sf8FAPijfvLb2MdtEOVcOuCy4OVTDHAJPOfwr4lFtPdEx2+4RxjLqQN2B1ZVJyTg8DNciYJZSAkJyuDkdACfXOAcdjXlUskw6d+W7OueYVbWTPUPib8aPGvj9ll8T3JnijiPlhVG0Ajb0647V5gsTXmnKglIP3cDGCQeM8g8g4rch06aCIvJyu3AxjgnkAruwQT3qtNOmiWv2hbea4GC4jhCvKcAkkKWXPH4/jXs0qKSUYqxwVJOXvSZR06/1LRvKlt2aDDB0IJGDjGQM/pXvXhP4+fE3wrqw1a11KfzNvl8nYTGoAwxAPHQdCR2rxKHULC+sYdXhgk8udQ8XmgK4z13KGOD6jkg8VqaJfm4u1sbhipdwyljgH39qmpShLSSuaU60o2sz9hv2cP2kPip4sS0AigX7C5Epk3OdpGFPLbuv3cnB5BJAxX6ixX2neKNMttWvEeG+O2XfE20LIuCGVlORJnkEYwfSvxC/Zi0vVLC5mvdF1K3fzyBLaCUqShAyxAGPlA4IJ2kk8Z5/ZPR/E1jbeGlEkLO8adRtaQFApwcYBUgdevNfm2c4WnCr7h9jllaU4e+egtbP8VGmtNavEtvFUfmTwTECKLUoUxmF8fKsygD5urAceleaz6DfW8pE0SxTRyEFGXlQnynKnkjBOPUc10k2q6PqemeY0cpiChgEIDKxAONw6HOOR0NN1XxZq/ii7tLvUIFmls0MTXRcLcTxbQQJAqkK2cgN/EMHjnPkcq2PSitEcbJot9bXUluZViRHGY9h5GTgA5OevqB2qOP7XNI+n7jLHD2II3jGQcL6A8c10Y0/UYrpo4oR5AUfeldmTcBy7FApx7Y56++XLb+O9IkZILbT8oAW2STgsTjoCAWJHXoPQVVrDfRnLWGiWirIrwsY2k3CFjjaDjA7HkD1rrLPTxJqRu4kzt3IzbTkL94LzwQDz7Z4re00316huNTt4vPmUeQsby4QqCWODySf9o44qhdC/mcW0yQR2irtDFpQ+WP3sbxuIPbFBN9bsbdaPBfFZ2dkO4DKgMHPYDgAEdCQM/11LLQ7W2h+yeSUki3FudpQlj8pJwTj059awIfEeu2dklneraso+UiOOQZOMM3Ltgkc8VDr/jHVhpN3F4TXThqZj3xLcJctbs4X5VLCYsueASQx/Dihqw7eZt3VtZ26raxBoZSMZb5sjPO0jjr0Pp1qjFZ/Zo4yFBZSQOflPvx09Oa6LRdH8Xa74ZsfEyz2s4ijT+0YYIyxtZAoaZclyWiBzsbAyMetZM1tfXNwPsM0McIkPl7YNwPddzEkbfT0NDlcbky5AsgnWQYkYkIMnYP8kd+nUVp2Ucsh/s3UIRcbcbSmMnDY5OQDsPPBzXNW7eIbOc/a1hkibOcQ7Sc9ctk8EdhxnmrUUmtSsy2k0Cg5I8tAWA75TOef1rJ3JZd8U2WmeKdTisNTuhp+pOQY70hFjl6hEk/ukdN4z715Nf3lz4Tv10fXYXjwMOZSCCOm5WBIIPY5Ney2Vrps6CDW59+whfIa0jBcPkE7hkqq5GVOeDxWN4r8OafcRw2Et6ZLcK3kGVQxQZyYkIByqE/LnoOKuOm4nA8n1C7to7hJYL4+XOAS3UADoDj9DVj+1J7e0+yzTqXGOTywXscZyQa6Wy8B+F9HkluIrlgjAEpLsdS/cKCvyKR0wetJe+EfBesrDqDSzN5RViYXVXwv3VztOAB+FWpK2grHn02tyxRSNHqDQlxgjcRyPoc8+1cTd6jaxXbtc3SyRYMYIx8x67uOe+K9rufhpot3NJL5ly9uqjYpKKY9x43ELkk/jVaP4S+FEtvLlMzbWIxuAIDdTypUn04q4SS0ZLhc+epdQ061keS2mYv1Ix90eobP6d+DUlx4q0yC3/0ORhs+clmGRgck9sV9Lr8KvBboIpHnSdiWiBCspAGMYCAgNznrj6Vzl98L9FYC10a8k27zxsjCZHbIGckcHtj3qo1I3M3TZ81Wnim3tbePVbWQSKMSbmGGB/vE/XOR6GobzxzF9mdIQojhjEhJIXGTglScZ+lfX1l8BfC+pWf9reGfOupYsm+0+XEcqkfxQMvEsQBB5+dTwRRZeCNAZxdxwif/AJZ7JHDY9Rg8Z6jp1q1iYt2HKFkfB0uuB7/zFJZ5eFQJkkDrx79uM56Vq6J42v8Aw1qEOr6TNPDMciFkbYQDwy8dQehByMjmvujSPhZ4NexjtbfTRCLdt6uHkRo2XK5Uls7sHnsQK6Gw8B+CLbiXTopIEHAYM2eee/JJ/CqniYtWJjTk9TyHw74z0X4kJBD4hKWOtMxX7QUWO0mdm+RZFUfKSvUgHJ7dq3LXQ/E+i3D6FqNpPaXEbsoR/ulQTyrgkMp/hPvXotv4S+H9jMttpWm4w5cKx+UbueCx+X05GO1bNxpeiOUbZlVTaOdxwPTk9B09K5OZbnTBHkdpea00STixaRSxVSWIBOduCvbaehzmtzTbnVxGS8SWqrlh5kiA89cszD8jXVyeHfDxUQTWySqWwgZQQOwwPeq/9g6DDM8c9jb4ZgW3qvPboe/8+9OMr7lWOevtdvbBB/ZYtpGKDbukRixJ9N2cV5rrfj7xHa6fIdYtbe3eJiQBKuCucFg24jaRyec98V6n4kk8OWNyPsljG+7AH7sKOeCGx0PvXA6l4ls47gwmC2VI9zbTGvI4xknrj1rSCVwtY8/sNc8QapLNfWEUU6RY3/vVX5W6EEnoKnh1XV7y9ispbeLznQygeapPXH3T14HTr36V1j6toOqQvHc2oRJP44VHUeoHYD68VmHSZNKvIfEnheWL7TbIwjd0DrIrLho3XOGVhxg9OxB5rT1Mutj/0v55P+Ciotz8brXVLOBoRdaXbbt+DvaNnRjx27Dp39q+DrUSLcIWOCzY55r9Lv8AgpB4R1TS/F2gapqMSqbyxlQAHKqY5iQck4LfMeB096/NdnkVlkHOMc9s+/4V5OCfunxWMhy1JJH7Wf8ABOzx9Bpfw+8RaFcWrSqmpQMshk2qnmQAFdm053bfXAzX32fiXeJeotrpfmxs6lle6YyRqoAP8A3AnnBxgcfX82f+CbemW2uv4s0G7yyqthcj0DHzkI4OTnH5V+q0PhS3jeUhhAZBgnAwQe3U56dT9KdeVmfZ5DNvDRkzkdS+JPjWO9b7FZ24iCuq7pHV0Uj5eAMDseQeenrXzX+0Z4C+LH7Q+mxeHLPUrTRbALveMPNgsCOJWUEFFXcyL13H25+rNO8KGG+ijvJ1I+6zSZHQEZJP8R7k54qvdwxS2sz2JVYFchCTg5OVVj69Plrnb7HueR5n8D9J0b4BfBLQfhNoumW7zaeZZ76+3uj3t3MxZ5yFGehCrvztRQFxzXSSeKdS1NzPfWMAchnV1mlXK9gVK8/XJzitb7HJNa+ap34bY7N1IGTkg8k+/vUkmmx3VqIIjtKDHB/HBPuBjArSMipQuirpWtJLaWzwQQowZ/tnnSOqBF5Vo5AMlmzwu0Y7HNc7Kr38Lyw2SQnJWEtO52qeeQFwST3rsrKwijgmWQIQ2QZCuMBhgjB9McVAL9jDJp6bJArACYLwAen/AHyfvHsCKpTe5lKOhydrYy2rhmtYWdGbDRSOwZuxIwCBjk89fbrS+IfxJ0b4faFdeIL3S7SBII1kcmSRi7rwFTpl5OwBxn0Gai8XeLNJ8CaVc+JvFl19ltLdQ7yHALnIAVMHLO5AVV6n6V8BXvg34lftW61pfjrx0JNH+Hl355077PPEZpnjbb5UaZZkaRsh5mUdPkG0ZrVRuRzWPtr4XftGyfGvSZ9d8MeHbQ2MLNEHunlt1aZQqfLz+9K9WZSFztA5yK7e5v8AxHdBLg6dEGjYbgb52Gc8Hb5f8IIwOlcvpGn6Vo+j2uj+H7EW9vpsa29nBFkIscfKBQOdoOc5PPU5rY+0s8YNw4Erk7Ruw3yfeLDvgc8dvpTSdtBpl5dT8V3FuNHXR7UxBi8LSXjxktnK9EIVc54OecVcgg1poZZNVgtFnRGMdt574LHkb3wD970BwAPWuSnu9T+ZLeZ1HzAOerH6HJHoPbpVRUuZbeK1kBRtu4NJ95k6DBHTH/66nkZnIhi1TxrfWrnUdFi3ZIiIuyqytwBkgYEYOclgTjpk81q26eMb+U29vokKnYcSHUIiqEHjIbDMAoP3eSMH1rDzcxyrbxhoxH8wKnAA3dsZ7+lOlnkS+F/axEzqy4jDksQP9oDHsfrjmnexLseIfHv4e/HXxx4Rm8E+BtMtS99cjfcTXqBmhXBXyxnCoSORkMehBzX0z+yR8J/hX+zx8KrLRdWMupeKrmJm1WWeFWS2kYk/ZbeRc7okBXoRubLGlsLC4mkjS1lMSR4LOGxtAOcg549P0q1YaPdRaYbt7pI1DbYw7kfe6rtHXP44PPrV32RWqR9N6prfw3aOAzRypI0fk3McsTyRMOq5BOCFOG+6DnrnFdAPEvhjS44TbTzwwPu/dNa5dmABKoN4AyucEnaDgZ5r47n1rVVA095m2q4VlAwXx8xBJ56DP/1qr2HivxObaSwN4Z7N9x8uXGVLHPJ+98uOgOOOnNRKNgvfVn3TpHxC8JJMssLXLfNuUJaqGII6svmcOR7k8enNdhZfGv4e3UMRt0vvPiPkbPsyQbDEQARh2UYU8Eckg9OTX53i+1lZWe1uPJR8lTK2ONufxzxgAH616r4LjvZdOhMgkkV98vmS7ApYHJKlTnb3PfrgVlKPmNJW0Oi+LXxj8WyNLa+F9MvP7NHnXtxueOK4eSOJnjhEhcpCZHCruTIWPe3DFcfhv4X/AGePih+07pmpfGv4n61Z+H9BtrkiZ55hLdXkyBfOjtLZNzFYkA3zvtjXAxuPFfoN8add0n4r6pr3wP0bxdp/h6DTNNk1PXLy6dVMyWrqfslmpPzyDfukyVCgFWzkqfEPh94W8GW/7M99c+BYp4rK6W4Wa5uRtur1mA8y6I6BJowfKX5flA4A6+NmmaqhBwh8R9NkGUe3mpVPhO4+Gvw10uD4fpfAS6Ra3to0GmRRP5U1lp7f6plYZIuJx+9lfliWCngYrt9QmGnWiw2i7o4lVEDMxLbQF+YkksTjJJ6k16f4ght471oLAo1vtURY+75e0bcAdtuMV5hrlrLJGuMMD1HHIx074r8+9q5T5pvc/WrKMVCK2PP/AIS6vc+KtF1X4tanplh5dpqj2Hh6Z7cGeIxgpNLvZipyQQmFBAGc81rXl9qq3IlZEHJ5ZFOSTzjr1rR/Z9tPtfgHVfg/9sH2rSryW60+AxgebbyStJ5hk6liXMZHYryORnlda8ZaNp+rPoDStJfxkg2kCmScNnGCiAlee7YHvUc/vNHRTppwRsT3OpQ2Zu5pNvmPtDBVAHGcAAZridYvvEN3DJHZam9ncPGyrcRoheMgfK5BGCF644z0NStqXjfVFFja2kWkWjqd73/72cA/xJBEx2sOvzyLnoRVKT4deH5cXniG5uNXYY4u2Cw5xzi3iCx49m39ec11wkktw9k29tD1LT/H3wp+IGjaZ4P1y+WPXLWIwSm1hM9md64kMhhBSESEEkMRgk57V5Z4O+FnwV+DGuNrXgf7HHdPHLbB41muQqORvVfMDIN2MEjtxW5Pe2+mW0WnWSKsZPywxgKnAxhQuFx+FeU+Mtdn8IaBGttbm+1TVJltLG1BwZbqU/Ko9FXkuT0AqaceW6jLRk1ldJuK0PoBPHNj4+8Q3PhWfWYIbjTLNLqWFbMxRRQsdqE+WioGbqMnce1eda3pPhTV7efRNUea8t5QQ6LbHDxuMYYFxjPII54781q+B/AMXw28Kvojyi81XUJhdavfhcNcT4wFHJxFEPlRenfvWtJbOE81R5bcgH2z1PtUQqqD91kSw11dmJ4D+Ffwo+fR/BtymiTyqsTQSQ/Z1k5JVd+/DkN93qRn6VW1r4GwNqHl+Pori8jjk80RXspkty2ThvJQLG7Z7tuz3rbuNNtJ9MJKBpD93I7njj3qzD8TrvwNb/Z9Xu4rrTogV+z3rKVB6nYT8+4D7o59hVOtN6p3KWGglaxbTT7AOZiis3CrkDhVGFAHQDAwMcUL9ntk8uJdoUHIHp68evvViTW9N8f6Qms/C6ykl1OeVI49Mu5BaqQ7YLJMy7WjHrjJB4zXmev/AAr8ZapM2lfGW9eMoR5mk6fmC0U9QskmTLcqQf4mC57EcUQq33G/dWhx2ueObrxDfyeHfhVCupagr+XcXTn/AECzJPBmlGRI4xxFHk56kDNd54C+Hdh4Gt5ryeaa/wBRv3El7f3BzNM306Ki5wqLwq8e514T4c8I6elraQpaWcGSsECBVQZ7KPU15jJ8VtW8SGew8D2EuoPAMPJHgRQE9POnc+TGPqWbttzXVztpcuxw1Wk7y3Pa77X7XSFCxsZ5SCwVMZAHdieFHPJPH1PFePapZa/448aaD8JdNvo7DxR43uP7PhnD4j0uwUF7u7y3GI4ldtxwWYAZGAKp6f4W0UxXvij4vaxDqFpogjuLmzt9y2cD7Q8fmBgHuZcYKmTag42oK+uv2MfhTf8AjLT9Q/aW+J8LQ6149B/su2kXJg0VCxhjwR8v2sqZpNpBZAnrXo5bhfaTV9kfMZ5mHsqWm7Pqm18EaR4Q0bTfhx8MhGdG0WzXTrO5ti0U+I1IMzqSCkpB3SNyGYlsZNcDqvhZ9JktrjU9Wn1CWFYbdCUdVZPubi4yCSwJOeh7da+p9S02FoFgN1cRzBYwYlVoyIuNvI4KAr90nJUn2z5Fc2Tx6Q0niqZ7WRmEi24LBc4273VsLuHGCSDzx05+xjZH5xOD1Z4/qfhqHU1WDVLybZIwMdvG4JfAZuWGW+X+Jccgd+KxPC2h6XojNqWnQ4muWbcJJGwZf4HIcgDjgAkZPWu+WJLFCI1dOSquv3GJO5d7tu5demMDI61i+VEmoy2Frtn81Cw84MimT+BSCfmI5GV69TjvsnoZeRzg0C41TVZ4jdqvCtK/mRyOWwQoJU4DK38Oe457VzngD4VeHv2gP2rLfRtatJbrwt8LbCLWNZWZg9rdatdKUsdPkaPquwmaSJt7EIV4DEnb+K2v6d4U8D618QJbIypYxgQW4+9LJ5YPkqEG5g7fKGIzk9utfoh+zh8Hbf4FfBbSvBtxNH/wk+sXDa74gnVeX1W7RfOiI7C0QJbrkkgRk8bjlTqJCjFvQ/OD9grxnq37MH7QfxQ/Yz16WWTS7QzeJ9EWRSm+HarTiMvg5eF4XI5Uuj45PP6CR/FfTtN1ObUYtKF0nmGRmuZHDpEwAwqoSCePlLA+gxX5o/8ABTa0tPhf8XfAv7W/g22kSfw5ex6Zq7lSj3EO0ttdSw48rzYwV4IKZLcV9q6B4m0Uvbaxod081nJarPDsAVLj7rwS5bkYiYk+vJBrCoubU0pxXU6STxR4guNSupYrOAeTLJGGkQylW6YYuRgZyO55PFc6Nd1eYOl7f+Uq740Z2AT5cZRQRiQgnKZBIGV6CuP8W6hqN5cCWyd0cyMNwfITev3jtAO05285+uKy7nUxqEZsobj7Q8P8O35sD5dy8EbSQTuzycgUQg1saSt0OosPF17dT/ZJZvJcx5QFskkfNwDgckEqPWtK+l8Qy3Mlq7SyQnbvdyzyK4X5n3MBlmUsygc9jxg153YQLLqhIQyXkrou/cvL5AIOchcrwDxjg9K0bWfTtO1OSS9kW1u4EkzvfspKdSck9QD0A4GRW/MK76G7bXFlchbu2tYmh2lwlznY7JGAWZQQNx+ViwPJB45JpYPEOoee814FW1jKM8DAKEwNgOFY/fJJ4LcnisK81I3CwFtrrHu2RkodoXHUAfKMdFyc/eByak1JJ7Ge1s7mAbMFhd7sK4VSSsoAyCpHBOQQfWp3RafRHS2t9ewl9S0FhbSyRnDuH+V8gcK38QB44BwMYFc1pcGsa/I6646jTYVMfmYCKDjKbFUBchsAc5XHtWlptrpNvpNveeMCJXeRJBYiWQTTpj5ykjkKqFFG1sYOCBzzUuj+JNRbW7m/v/s5N3Mp2Q7UjhRyNg2KCcsnCpwNxyOKnmM+V7o77Q/EWqw6TB/Z/wBoltbSeAoszh0WUnnKklm4AVz64BHBNfHv7e3xS174a/s/XOlxbIrzUx5Qt5UPnlXf90kTcqd8pGAOMArgk1+gMQ0uynC3kNxDBJDnzBHyxQdGQnCsCSFOPmGK/NDxpLc/tK/8FBtC8C2tqt14Z+HijxDfwzblUJpRb7LHI5bZm4v2BA4yg7jFK/UW+h9ZfAv4SX/wO+Cnhf4T3SNE/h7Tx9u2vu/0y7P2q/O0HORI+zd12oOa+ifBWpxvZmWRvkUySYI5MO4qoyfmBPfAJ71x+vagywG6vWP2qaV3uXGF37vnJLE/xM2PQkZ71zWj3txNKts08yW6r85wFQIOXxk8FiOnQnIArBybeprGKtY6nUte/wCJxGtjbtuuMqArb0VWAO4nHO7BGM4Hvmqs95bWt6uk6dMYoLhNtw+MRnBVvLUf3QSB6ZB5xjNW/vfC8ubPSG+UIJY5JELi43H5lIcYKbQRt6h/wrztbrxH/aEUsGJAWXEbhFVQ4YMMtxkDgDoTjHQ1newo72PadF03xBquvw6do9rHNJcsEWO1AhQPuIB5KnBGMZXJJJJro2tXt2l1S83wtGApXA3KWbayEfwncMMCCRz3rgobtW8oB5YlZN7yAMuVThk2BcMCCUwDkHPpWC/i+aNH0h7b7PHcSL9iCgBSc4YM3BYluvHHHpUJGp2Gra1p13cYs4XS5cIVQOOJDydrnJAyMDIzjsc1zmv65rFrfSrprNCiSMeU80RhcfMozwG/hBB689ayE1IxIJriBFdkLy+SCjBs7d6jJyR0UZHfmqEeoa5eTLBfOkjXBYo2FjMoOflkPH3Rj5CQRnrzVR3J2Z31jqPib+1YbCa9E6z5lVWGAYWwAzBjwyEjJ5PX1qTVVv8AUYorK4kklXJxGjKoYJyWO4hScjBz2+tc4r6iukxahds0kSPs3wuGTzWfbt69MZOSSOKgm0691Kb7SJ2ihkVnl2ygBHJC7NoOShwCc4Vfm5OBTlC+5SjcuNq0Md5HPCZIrqG5doyrA9ejZIGwYOCrE889MV2On6pLqVtDuXcqMturKwYgomS0o3Zyep9c/L1zXP2GnwwRGNVeBY4wywGPZ5qKmGGSOeSpwOvXkHNbC6pY6LpU1zemQLbBpJNkBKeWjceVgAMx+7jJyfrU2RjFnw/8Jr268eft8+OPEU0TzQ+APBNzbQ7k5WbVrqG0GAvTdAJzjngnnvX2G2vySx+TYRpNaRuymYn5ldlAWPyzglFP3TjpwSTzXxb/AME5tLvPEvg/4vfG7WLqc3/iPxhb6KY2XDLHpNu11+9Xk/6y7O9dxGQOeM19u3dzexzzpf2krs6idTGhYKFOMRlcjkgHnOBnGeQemUk9TKxmafryw3BSKHduIVyuQN2MBRg8Ee3Nfn7/AMFLfEk3/ChNN0EOfLuddg+UsCCtvBNIQF/hO7qcHpnNfemlaZqOp6lGz6dfCaCQBrULIxYScqVDKCFfOASMHB5r8x/+CqS+KtHfwR4c8T6edNkuBd38cMikM0KiK3iI4BII3cnvkc9T04CnetEwqtcjR+OtzlIBDCMKxHpgDtxXnWpSlb15CCzsHbA5IO5f/r8V22qSRxutq67g5ySeBjPfv9K82upUluIVaQ/MsyZGR0wRn65r619jxnfYDIRIxBwd+fbq2CfYVWmBdkblcNxjjpzx/OrcKeZKSeNrLhccZ59fT9aZfN5E8SqDne7knlThT/XHWlyja0Ma4UKAg52onXtxWcxIypyRz1HbgflV268sFMrhURU9+B6fnVIk7mKn1/z1pOLdik7rUh3Z6/h3+tKHUKWfle+emB/ntUaZIXg98+x5quxLRkv/ABEAfiadu5albcmjKrGVYgHGT9Mg5+lReYZS0qcgntz0+vP+NAGZMNzlSMnru3D+lOZ0itWm+9wSCPUkj+Q+lPl1uTzO5EArRJg8fM2D259+xAFRbslSRtHXjoef5fzqNJDvZZSRsXCgc4OOhye3FPU7HAAAGABj60kr6iv3AKTjdzg5P6H15pGOzdn1/AfQil5QMEGcdP5CqxwzmMfNwRnuT3/SlFO9imrH37/wTJ0hdb/bQ8LxhQ32az1O4DM2wIVtTHu5IyQZMYHPOegr+k+LUJtSiVze/ZbW33qIgcdGxjORvZmA2qMkV/O3/wAErtf0bwz+1Z/bmvTW1vBDoGpIrXkohiJkaAYZi6A7hnjOD3BFfvDqv7Vfwc0T4meDvhZeXOk3dn421eHTprq3l3ppPmMuHkxKqeURu3PklcAeprwMyi/a6djswtbkR6dod/qpmQI5t3IYncAsgychWbtvGOoGfU116htN1C7h1i6FxJbuPmQEpGE4bD/dYhjkngY6d68/X45/sz6biLV/HOnRXQlJlns4pGLMj5RWKCXIVQEBHy9TwDUMn7Wv7NenT7ofEUjSBnKvHppkKBxtZwzxgkgDCjB5II7mvOdGT2izqliYrRnfXN3YWUsmoapJ56KGwgKguxwOGbGGB3ZyeegHHP8AL1/wUPuZrn9tHx3PcZ3mayLc8D/QoDtHThRgD2r+jOT9tD9m0I1nda/f3qOm9ydJgVDIR84TdEG34OcvnkHJ5Gf5uf29vGXhj4gftdeLfFPhA3T6dcLp8UL3YUTSGGxhjZ2CkgbiMj2rqwlKaesWj5viWtGWGsnd3PnbwhrGreHbu013QbqWxvrCdLi2uoj88U0bB0kX0KnGPyPFf2X/ALA/xL+FP7XPwTt/iDNH/wAVHYlLLxBppfC2t7jPmIg58i5UeZET6snVTX8XumNiHaOhJ6+vtX2p+xF+1B42/ZR+Oum/EDwwpu7O7lg07V9PLbY72xnlCsmOR5kbHzIX6o4wOGYHv9rNfCz+ZPFbhHF5rls45dNxrQ1jbS/91+vTzP7XZvBHhJdLm8NXGnQvp93GYZYsYDIccbh8wI6hgchgCDkCvk6/8P3vhPXk8D+Jrm5uI7KNp7O6jVna8ti+A0gXP72MlI5sY+YB8bZBX2N4V8W+F/iF4SsPGPhK6F9pepxLcW04GCyN2YfwupBV1PKsCD0rmPHng2HxloTaTDcGyvYm86yvACTDOPuswUgvE33ZUz8yEj720jhxUHVWu5/IXgt424vhTOG8ZKTozfLUi7trW3NZ9Y9e+x852c+ovdnVIZJiCpDSbH25IwynAxkehGQeO1Ty3+s2zTWT3EipCYswKNzHdhQwJzyeuScY7V+SXxB/an+P/wAL/GmqfDPX9A0XR9Y0662XNuLaV1Lg70mQySsrpIp3JJ3RuDmvFLn9rv4pQRS3No+lWUhdgghs4jyMgEly5xzxjoc89zEcixEldJfef62YLiXB4ijCvQnzRkk011T6n7522qX2nXUltg/P8rRFgVRyOXwrYyo4Y9hz2r+RP9qm5a+/ag+I0jHc0niTUnJAx1mJHXtivttf2rPjmkSW1lq0dsJAzSNFZ26Md/RSxQn5snjBx24r81/Hmr6n4k+IGu6/rc3n3l9qNzNPMQP3jvISWwoA59gBW1LKqlDWpb5HwviHmdOrh6cYdH+h1nwU8SWfg74v+BvHGotiLR9c0u6cgAnbBeqXIB7hD34r9of2iJvO+M3iO7twqxy3QdQn3Qvlrjocc8H61+CsFvDf6VhwQ1uXfCnDAELjPrg5PFfq74T1W/13wToetazO9zd3mm2ssk0h3PIzRKSWOeSeua8/GxTd0fxn9KfHL/VnB01u6v5RZ598a8/8INdhmJEqFce9ee/8FIPBFtf/AAZ+Cfxa0rdMyeHodE1CQHcqtFAk9suNoC8GVepyRjrmvRPjUQvga7ViQSBg987h0r4l+IF1P4h+F8tjNLMVtoluAru+0PCFwVViRyMjgAAE49/QyjCufvRex9R9DOajlWIb/n/Q+Hlkyo4x6dcgcfl3p8zgjAO7gjI6D0qKRD5hyATzj6nrxTmVsc5r6HbQ/tTmGO2xC7NwSOO+CKlQoYg6jLbCMk8Ajkf/AK6iEO6LCngn8en1q3HHGsccUYx8pGWPJ9qL6C5rrQWFfMkV1JBPIx/T8T1q7bxM7uYWLA4BCjIwGxyc9fanW0McaQ4GPlz16ZA/z+FTWQkXzTISAxVQeABluO+etXFjix00RNydjdmJz0BJAHA9s0sYDSyPHxuIHtgkA4+lSu2ZyqjLYJwfQGpI8ZkyTtHI9OORVCbbZEi5AA42jp756UwNKzZTPRs59R2PNOY/vQ4IAbdkD+Lgn+namkxvyDkEsMjgnqM0WSI1SJFAMwX1YY9yeP8A61JbqQEySTsHPr09/T8ak+YTfvuc7Rxxkk8j9KfCoZRsGQQF9+nf3q4slNkkEhjkVBkfLgqMD5SwP9Pyr6N/Z1u47LxjcyTbgkls0Y285O8Hn296+akIW52jb8oGGHux4H5dele4/B1mi1i4LErthPJz/fGADXRRfvIwxN7WPtPxJpK6xZsXCyMuRsYAiSNscY5yfTP865fSdF0qxkVbUPbrGNuxXLIe4yGJP5Gtzw9qDXFswlcPt+7jrjsK1nhtpX2yLh3IG7scfrXuUatlZnhVKbb0Zj6hpqXcYlBCsOkqA59AHHUjHfqP55+mate6fItldoUlVQD/ABZPZh6qexrooopLa5V4zuIyRnPHbP5Zq5qljHrVps2iK6iH7pugB64OOx/TrXYl2OdvozagWx12xFlfuQrAqCDg7vUc/wD6+leReI08T+D0D6jBYSQHcqzKkxRxjgMgmXa2OxyM9M12/hu9UOlrdLsKMVYMMEEfWuL8efH7wF4Q8VS+AfFVlcTQqi/aJ1VXjhMihh8mRI+AQWK8+gJrmr2Suzow0m9Dzq48b+KYgpeCxeNxhcwSKB/dx+9yMeoNVLjxfrO21kttQsrmaW3aW5hitZomtnMjIqNI0uJCVAbcnyjcAeQa6zxJ4dtYNNh8Q6Hcxapok4BguoSJFAJ4RyOAewzjng4PXxnUyunXa6ouSYiwaMD5jC3D/iByPp715jkz09GtDuo/FmvPEIo0tg2MOxiLFsHOctJ19sdzX15+xXrWs3nxX1d7p08mDwrrsuFiVNuy0IXGOeS3Oa+H4sxzhFfsOVxgg9D9CDwec19tfsQyeb8UvEMbkFT4O19eByT9nXg9u3Sm1dWKklZ2Pk+w8Ra88UVz5qtJ5Y2qIU2rxnAByPbJ5P41qWmueIvOVWu2CjOUaGMoQ3JPK59+tVbRGFrCq9kTOBySQMH6Yz+NXo2YhIzksoOQORkf/Wpxb2JjCLM7U9PvfEdu+n307+XIQX8tI487SCg3Ku7gjP1FbQ8JW/mDzXlRiAx6YYHjK9wc+9bFrePaoIo5CEU+nUn257n6VLBcqzxQRhTu4G3vg/ePufyq2xvaxVs/CdiqnzrpygyVKgE9ejDA5NWoPDlqtsI2maQHIPqCPX8aaJfsZZWdkUcN7YPXPpVlr+dpwoJ2Zxt4OcjA6detO9kc8oO5pw+GzNCAk+O2MZ4z1x1P0qdtLjjQ3E8gOMgALtJJOB1JB7VmHUpYvK84sJFw23svqBnnIxitBtWWSE3DfuQODgDIDHvnPbjNXG4uWx5/43SO001rmRzhmGAW6noePQZxwDXgtj/bNzqC+KLMlra1dS8OeJYgR5i+zd/wPtXaeNdVn8Ta5HptmTswIo8nJ29WkIwD9OvSvStL0mKwsY7cIFRML0BJI4zwT1POTXuYp/V8MqK+KWr8l0Maa55c/RHWeHp9HltYlgLSpJGJrdxyHiOGPIPBPT2wa6+C4t38028SDLBiCoGccZPX6V45o88Wl+IDoUC7bWdt9mztykoHzRD0Rv4Qf4vUV6xExMAkjXClTkdDjPfr6mvDubLQDcrdOszkb3YsFIBwF9M9sj8aZcS7QQIwSvKqAMjOODkdD1x+VNjREOX+Yx5I7eoGAa0tJ0fWPEN8LHTLWW6mk2hVhXczbyQAMfjx6ZqZyVrsqUb6Iq2d9bxxtGiq7qOGCqpLZ5zjpx09cVde4KQHyUVnHXcoz17detfWHgf9hz44+NbCK6aC2sEkB2C5ZlOQR8rYBK9epGDzjPWvW4f+CafxUgWX+1dds7fZGZVKpIQVHIGcbhnoDjmvNq5ph017xvHAVfiaPzjVy8a7x8q5wRwAOmMeoqO51G3iQ2skiRRbgSxwMtwMjjr2r0T4jeB/Dfg+2totM1o31xc/NLEqY2hcDO7JG3dkLwCSORXk9xOogDRALHIzDZHwCOvzdTzzxXo0ZJpNHPyWeptRzyRSBYsMCvmEqOM9vf3/AJVowaq6x70wz5xwdowBjoPQ1ztk5a2kaMA+WRllzzu56dvTn8qsH5pCFwD0IAOSO3p1obQrG1DK1wpklPmdiw6HHryeP0q0lnZ3kcltdoJkIAKsOxI5B7H0Nc3lZAoLYGTgYHUcdhx7/jWlpdxPasdoXeVIJ6jn079cGm3ZajSLlpPexXclteMpnhDOGB4mj/vAE/fUfeXPP3hmuxj+zXoiZ23vsDHb1yeDwOB6msiezfxDYeVduI54lUxsgz5ZXlWA+o59s5619c/so/sueKfjnrOozXUfkRaQbdr6DcEzHPzFLEG5McwBG4E7Twe2cK+IhSjzz0NKFGU3yRR4Z4Q8BeLPGV9b6V4ZsHuZZnESvgqhcvhQW6DOeSa+o9A/Ye+PmqwQy31vbafufb5bS5ePPPzKOmSMcZ98Cv2l8EfCrwN8N9JtbLwhapFayKoYEDPGSNq8DHtXTyaRbhomt4lO0tuU/e+f0I6eoPoSK+MxfE9WUrUVZeZ9Vh8jpqK9o9T8ZtN/4J7fFh3P9ta5a28ZA2uAT8xYjlWIcjA69OR1rcvf+CeXi6G4SK01+GVQQr7YzuyTtyBkDAOOp6V+t+p7dx+07oimAcLkbPuhGbngE8Y55qjZ2E08/wBnnBikbAjH3t4J+4B1B9yMVxLP8V0kbPKMPtY/H5f2AvjDZvHdTX9omIDF8rkYfg7cLnjOdp5HXnmoZf8Agnx41vZ5H17UYk2sY45ijlXRR8rbc5BJ4+mCRjr+xL2d5FqfkMEWAOFiChtyA5ILE5HHtW2uLhojHt2QrtDNuzkHoR0G31Gc0p8R4ro0T/ZVC9rH5WeGv+CbtzcWaX1/rrDy8kP5AVGJONuM5XPPPPbirXjH9hDwn4VTP9rzTSMMhI1JGF+8G4POMkFWOccgd/1HaaPyWtoDLJcwGNVyCRIxXcGYjCsQG/hHH1rg/ibHZ614Rn0bUUlaFQA8e0rIobOSG659Qe3WlSzvEymryKlllHl0R/OL4l8PWWg6vLp1t+8iR3MRIy3ykgEk/wAX5VzNtqlv9oKqrISBtYnr6E+nHvwa9k+NNmmj+M7rdGY1R8Kj5WQ/7wOeeeDj9K8NkgF6W2gs7EkrwCO3J4HA9+fSv0OhXUopnyFenyuyLNxZw2W+9s1PlTZ82I9A/wDz0jH97+8OhHvSaa0V/PbzLNGYT0kU5VgPT0IxgjtWlpU7F38vYQh2ZHJDrkYIPQA9ay7rTn0t5JLe38+2lkLyx45Rj1dR07nAHB/KtZSSVzFR11P2M/ZD0vw2Ht757SOSSURMsqygYKrjaOflOOGGOQBkV+iVteouoR3FpCmZG8pihG3APKscDPXBzX5N/sX399qWnWurRSpPaTsWyUwp24whPBEmF6ckYwRX616VZ3EIS4mQx7fmMRAU4OBlcjgkYJPfFfmGbpLEOx9plmtJI23TQLdbiSCN4ElzsWPcdrMcMAVOMY5Hpmsa7u0FmfL80lGQMyAFihHB9flxg9eDWvcz5knEJLKzArE3zAcAD04bvWPBYXFvPExSQuMMir95h0/QZ6150UelszIupTFBHMl1tV2CFCxwWkbAOOgx7fQ0rX/iDzFtYlaYCM5ZFIOM4BznGeABWzeWN/bAQBdsL7nccAZ6geo49DWRKuo6hAtvazbYgxdSuck4HB7ZHQYpsqyejNTSZruSHOvL5UyIcEtjg8AHB69jjvVm51uAxQrcnLwIcRt1Y5wMnu2PwrmJZL61wHYOCoJbb8xLdcknHXr/AFrIubdY2BunLKQAvB3AgYXCgnNRJIhI6Q3VpJExaRcNGW27hvX0ywPY9fUZqGG00uGE395iS4+VQqZw59e/A6ZNVV0uwl0yO8ucxHcx343DaTk5HZTjAzz7mrMtxpVtMLvRCYJMqVySHGDwR65Hr61Y/Q9N8J6pPa38MumjDwFgCdwjZCOY5kAO5SOo/KuxvPCtrqkN5q3hpxC9siTXOnxHc0QPLNCB99OwA78cHivErjV57CMEXBt2PzMW+6/GCCwzjOec4zxW3YeOotPu7dreRjcWSmRdvyNyvrzwO45BxyKicXe4N6iXU120ENzJ5qlcsNoIDDOAcHtWhpcG6U32oxp5pYlV4DKB0JAPUiuo0nU/Dnju+ijhDafrt3vQqoYwXRiAZQrjISVwcKGwGIwT0J5nXYXgvJLOfz7WUblY7TG0bqcH72QW9f8AOXfoxx2LUm7UbgxXv7mVWK5VvvKp+U57Ejkg/wAqx9lhI0sSytENsjLKzDazEjj2PHQf/WrAttHNret/ZhcoGXLsSQABxkdMt9OfpXUnT7vU54YLRt1uAz7WTnrg/Nnjk88cVlfUpI4GfdZ3Mc9wrPiVQTLjjPQ/LnIHqPyrqNSmso0km09VkgGAg4XcCMMRtGcg54I5q9rHhoWli39pkyCEqDLD9/rwv4n/APXUc1vaxrvtGBVERdu0KOQAc+uDweetXqthJGKmpH7QILxlWRF3AE5KocgN6sPX0qtqUmt6fdJczxPJHNErRk/NDIAedpBBB9u3pWsdGuZIhdptjwPkJwWJB+7zyB7U+20a4m1CRJLgW6jDkHJ2yAYwOw/DrmpuyZX3OHg8R3FzdwplopQ2FwwO056YJzwa7O6An8o6jclllGC7KCEx7IR0PTufWq6aRDaStDZiGWJZN7sRltw+7tJ6d/Q5FWZrZ5opJkh8pG2pxkFcjlvQnPJzVXZLldEtj4kt7qZbGDzDPGzFHXKMApxkHOQ23nGT6V6HZvomszw2evBNJv4VEcF8crBdLjCxTDpFJnnzR8rfxgHmvNPtEtvbbrOISXMR3KCwIBzjJXhgrfU8mlOs6ld2X2TV2eQH5l3gKq8fNuB543EDjkUISloelyXVxpd5LpmpwtbXCALIpO75W4DDqChzwQcU5bfyYcWy4hYFW28lgB/dzyCOmOprn9M1S1vNPttJ11FltIC/kTRkm6gyPuoxPzRk4LRvlf7uDW7Jps3hjYpIubW9fbDcrnZInGWGemCdrKeVNQ9C4WtoczEsBws2/B+6cbTjOOvocdKhvbTbGrBDGi5faSCOvGAMc8jrXRC3gW5CR4lZCcAnBXOe54x6E1pXtzpt+YxbDcoGZMsynd0GDjj9RSUnsPqefz6rH5K3DShcngHknjkntVWaGW8tw0ZWQISRHJzhh0IORj6EGtu+0xbXMpt18tScYXO4ng4x9MkdKuRaTHeweQdqooUExHDADpxxz61XMNs4e6t9O1kCe4hLPEQSqkg7iORgHv6Gub1zwppOoW6RwQ7DtKsAcsMHofcHjAr1S/0uwsctEMT7syDOSeOvsa4NtZsUmaHftPVCOpI7H/69bp6ilsecR+H2to0tvMJIBDDbjkn+HPQY9e9ZM1lrmm3WHQkZDAA/w+pA6e9ehXeoxtd+beI0yjnKDJxjI4+tYEl+2rw+cFEskI3ROflYZ6r2x75rdS6mDdkf/9P8mv8AgqSBqPgfwjq08YD211dWiykjdIpSNgCvbo2OCBzX4uziOUptQ54xng5Hr/Q1+6H/AAUjtY7n4N2M8qrHLYalGPlX52Do6ncc9N3sPXtX4XOFymDnGeB9fXnpXz+WPRrzPjM1/wB5mk+v6H60f8EzNYtrD4h+JdK1KXbBd6TC5IUNl4pxySPm4Dnp+NftPqWlwwyCbTp3aFf9XGMffQkYz1OQeQT+tfgN/wAE9tQhT44Q27yMIbvTLuNiuckIUbHHvzntiv3psruPSC7yRZjT5mx94H7qnuOTXRi91c+v4ed8JFPuyndXix2kyyCSRlQ+ZDswu0YLEDk8jrg5rPfTLKC0jWCEyCSXMZIJwGXgscjAX1/rXR29299IrxORHH/EQBg9TgH72M4NQvp2nTMZpWEfykSImSpOchj3BPXrXPbofQxaOYiS5lhEEQV4yM4xnkH8x1qW3fT7i0jjCBBA4co2MHt17ZP4mqX224ldZFgeC2BO3ecMxz1Ix8oFTJLokscGZXlm8xfMjPClAfuk+vQcZ/Cr1Hcw4HtNQSeOyiZvLIiMjNnd7Acc4OTnn5q4/wAUeJtP8PaXca9qYisrPS/NLb8l2jBXaW5I3EHCqOpOOTXVeLdQtvD+jSahdutvDHumL8BIUTJdjj255Oc18aat8P8AXv2qtO/tG/8AEY8OeC7QCS0S2Tzr/U2GCZSinZCu7IR5TlcfKjHJGqiZyR85+IX+IX7bPia/0y3vf7E8HeHp/KnH3iWOG2IMBGnaPLGRiwiBAx2b7b0Sz0vQdAs/C/hu0W1sbNBFb2wziONAFDE93cglnPLE5zzWt4R8AeF/h34Nt/BHha0C6ZYRMnlqclnJyzyf89JHI+c9TxzgAVsX0Ns90kiKRFhMg/eUkDIbHHfgZ71vTVtzKWpm2s+pOvk3IG5yQNuMKFOc+gGBxWstlfwvFtZXlkBYOp3EAjOC2AAQDyOazhqVqZDa3FuVuAdkTQkBRg4BIPU49DjNdToi3+s3DI0rIQrFSqFgWHzEsy5AyAAc9z+FXYIxuZc9m5vWt7YFFTiVi2V6biWb7vAP580xrGZ7hY0bAjxGAcFBk5DBs5AJOSOgHSu6ulbUGisSPM84Df2UAdjnB+vp3qldaXe2g+23MSxeXu3CNsj5cD5ueDjB78Hmkx8q6HGx2skSvJcwmNpGMSu5BUNjcSvIB9vzq1a2EdxDN5CK6xqG3E8DcQoLexJ68881rwWwuZIY7sHy2fe8xGSnXDgZ5JX8Kv6g9gljCbTdKqykRuRy3GOnXGTxj096airGWnQbp5e3tfsemkPJDmOXIysgJBAUHjAPzZ6k4x3zUntNQiuRAY1CNlpJHb5hu7DsSMg4z0P56NkI9Pka5ukbzQpUxHIKMWIbc2AD7AdMYyeaz7u7tFt0C7V2yErlvukfxHnkkDFK1kPltsY+pTlreR9SuW3RIQuOrjqVLdgw4BrPH22Z0trlwkcYGwsvOSMY56nHf096sy6frFzIL/TII2gVCHLJJgMO3yA7doxg469PWug8KaB8SPEOtiCzttMEhAlZ5rh1TlfuglM78ZGNre/rUcyt7wnF7FLTNH/tSS2huZCLaPcWYcssa5BAZugzj8Oa5v8AaR+Lw+EHh6Hwb4Esy3ivV1MemWsCFjbq8gUyuz5Viw3mPHAOScKvPcePPjDq3w10WTT/AIiXenSea4jgSSbdcRmI7WihkVA7B1Ybhhh0PUV8OfFLRW/aB/am1vS/Bk11p8bbINYvwdp06zt0WI29tx8tzdhc8Z2xtngE5+dxOfU1Jw6K56eWYCVaSij588C6L8Or211lvHM8lx4cjcRatq8Zmf8AtDUt+6O0iKKXks7bad4+UTSHcW6Z/THwidD8Q+DANGK/2XqEYW22RmJE8oFQQjKp2gArjgY9ua9K8KeDPBfhjRbHw94d02C0sNLjWK3gUAhI16DJyWY8ksckkk9TXz5pfwF+JXhv4tQeI/APi+8fw9f3Dz39jqDm5bzGfLRRgg581jkOCuwDHORX5xi86jiKjk9Ox+vYDJpYeKS1Oh0vUI9Pul8B6ooS+sYC1vLkiJreNQVjJxkMqk7SeGAwecZ8v8aa94yimvPLsLbTrK0GW1DUJsRFPvM8cceCVUZyZGTJB7c17lbeIfsviJPCWv6PNPqUkb/a5/sjC1V4jgqZmO0E9lUuc9cGtDUvD2ialaNZxXKxW8qGOSzu0Wa3wRyvzHOCD0z39Kxhi4ydmj1lSkvU+J/Cll4g1rXrTxb4cfUdSa3YyJqjAabpcanKgxqcNcFs443hjg9q9+n8J+Kde8Q2uq6HrGm6jaMqPqFvboqXNwGT5ZM7gS5zks3UACu31XS7qTSRpCyrLbKFQxCUNB5a4I2BzmMLgYAbgdK8Kb4eeC5L2DVpbeSOawdDbhJWKqiymWRVVyRmRj8z5JC8LjrWk6snrE68Io2sez3Hg20ESRwSywkAti4jYYwehwCuT9ea5y88N3SK0cUkUoHHyupP15P6VzsMF54c86Xwv4pu7aRSq2UTv51pbxlQJBJEWzO5OWRnbCntjOesi8WT6f4et9FhuXvrm2jVZb+8EfnSPzuYhAFBOeMdBgDPWuJTqprqer+5tduxwE/h2+nJezQyAfKWyv3jyAOe9cF4D8H+IrXxhN8XfH1hLa6lvks9FspCpaztgNsk0q5IWaf1U4VfdjV+y8A+FLzWL7XfGcr3d5DcW02iwTwpd2EUceftEclt5sal5GwwlbzCB8u0cGu++IHi1/H0WoWGlPbaOtzG6WcVt+8FoGj8v5ATubGC4DHgk44r0ed/CjyJ1ot3asU38SNM7GNYp2BKkCYPyvUHyw/ToQATntWJd3nizULOW9toFtoVU/PsZlTAyCS/lL0H4+lej/C3Ur34feEdK8BfD7TmuBo9mAAct5mwbpJ2CAZ3HLsc9+TXGaP8MdetpbnUtFhv9QvLqB7by3AkUByzeUqkYQsWPznJUfdIHBiCm3blYe0ppJuaPKbqy8SXXiDT/Cmqauba61IhrePzFhjuA6F1KmEMWUqMEiUDJwTms/wjpngWHU5YdXkljmtD5peNDEQC2GWSdg8rngjakgKjB717Tp3wQ8W6pY2H9uWlxYRWVvEmYLRrkQRrkJGsjugCoOAQMdT2r2qw/Z3+Gk3h0T3mj+I9T1admEP2oxtZuhAwzpBLCsYHJw27dgdq7nTqR0cX8keY8xw/NpJfefNnxC+JXw8123h0jw5p80OrwYSaKL95FLHt2q4QFpBJ0zxjuTWHr/xG+Kun+H9O0bWj9j0ud9tpc6wPLyRwSW5kCjph2j4A6jr7bF8LPiuurTaRNpOn6f4SmcJHBBbLFPMUJUGaVX2Bt5z/ABqeNwPOfRfC3wB13wzZjTNH0bz4VlSWWS9vRdPvjXasoWXIQgHaCiLjoBjFaOjOKSUGzKWZUZyu6iXzX+Z8t6R8MdK1jTY9S1O7k8Tw3EJubaW7aS00+VxJtaGS3C+eGXHBkMiMuCARxXrV54R8Oaxog0jSorjT5Hga2RLS4HkR+YNrbYNixEgEhSV46+1e8yfCrx5PZteSw28jDkJ53mSZ4+U8YBx05P8ASvm39oL4n337OujXdhqYgGuajagWMEXmySsZ2MMWwbFG93BCgHOORzjOH1fGzkrQf6FSzHL4xtKrH7zwnSfhRYftH/tA2n7Mngd7q48P6fnWvGd4H3NLb2ZULH5i4x5pxAgUcbiwGVzX9AD6OdL3S2MVvGmlwpBFDCNqRpCBtRAcLtQbVUAZ4I9K+Pf+Cc/wAk/Z/wDgMvjb4g2sw8b+Obn+1NaWWNvPs49xjtLZhjcpgjYyzJ/z0dhj5a++j4h8LXMMJnjnujduA7RxnA2gSCRly2MYwPfGe2f0PB0vZ01BH5DmWLdWs5dDz2e31fXIjbQxRxSRZRfMYIpZhndnrt9QBngVyfiHwpfT3FsYTGkBjHmAqCRclzzFuySGHUNnnI7133i3xH4LsL6S605rmbz7je7zDEcWwbHCbs/OQMfMMLnjJAqlF4nso7Z7u6t5bncWaIR42RgjhpWbBVOfTJPvXctzijc+Ym0d7ZHj061mluEUxNAOiDoAykkDYSCPmOOBmjTNI18WkWpWiHzXyqrIgcRkrklVJ+WTgDI+5np1r6UsbxHaa6uraC7iMIjt44nLgzggu0m8KrAMVC91Bb73BrzzSHuooE8OaZHmUeV5sCEys5TkICDzzyxX72BT5lsZODjqjjPBHwOTxV8afD6eKH+16J4Fc+IbmAxBvP1HCx6bbO2Tt2tuuzuyGEY4IbNfcOveJdJt4H1S6SRd8vl7X5kLthSSeclz0PfIzXgvg7xVe/Drw7qem61IupXus6jPqd3qTgxtJNcbURAqlkRbeJFhjXP3Uzjkmo18feJZdXn1NzFGvlqtoIwdqGNfneUggyGQHO0nCcFcYrGcXJjsfOnx0+GGofHv4SeJvBul2cd1PqdvKbSGSdvM+1QZaF1dyNxVgOHPqOQBXyr+wTZeKvjR8CI9Ns0ZtW8GXLaFdZkJ/cRsJIAeMhxCzKMZB2YzX3ZD4s1rSdGbV4HSGcSBY/LiAMSsd2MMGGDj34PUc1+cHwv8UX/wI/bx8U/D2O4lsNI+KdnFdxrbSCBVvEDXEYygIUq/nRjbjggHjg3TjLlsiHo7I/Qi1+HXiR9T+wxtiLbJunBJPmofmBX7rBeFz13ZzmtW38F3uizpFNLMBczLgxqTCxP8JThQGOeOO+DnGXwSz29pcWL61frFYxBlhWd5AMkKy4DKA3PVs8Hmuj0jSNLQpeaWSJp9yoZ2k8raACIWy+QqgE7jk5Jz1qW7Gii2eZ6f8Pb46iNMtZ3huHgea1kmTET+X96TzAx4ycLjDAkZ6jKXPwrt7BI7C+uQzumyKa5cECQL8xYluFDHjIxnAJyefJP2uPETDwtpHwp+E2lWFp4m8U3cNtbOcNLbPdN5aMSgJWMOXlfdklIXIA25r002J0CCbQppzPb2UcFrbTT7oy4gAX7RKX5BdhvIOAc9Olau5Fz0qHRPh9b2FhO0ceoDBDFJPMDMq7XwsZPyKMkDHXA69Kmj6Z4AjvReeJreWcoJLeOKaK4Znxu8mRFwVYjcCXHA4zkDB5Vryz064hS7vrSxDI8iTrKkSKU/g2sduQCQeM59uazG+KHhyW583+29KtvsiKgP2qJlbdhclmkx85/hA4I69KytK9i1Y9Wmi8Dahe2msapC1xLCNjH7MXdi6gAAttUsOCegBwR1oGpaFA765pP2yNoyiIsNtHukwCgGHkxuBxsLZwVxXitz8bvhh4eb7PN4l0n7So8xQtyrhiz7WUDdtJKnIUNkEVnn9qj4ArflrbxTF5vmlHQI7RRkAncTgMEU9AuWPYVSpS7P8RRavuewT+NPENkQ8Oi39xfrDLHFdPLaQmQAEq0iHfjknaGJXk183/sb/B3XfhVD438U/EKOJPE/jPVreRDaTm4gt9KsY2RLd5HjQufOdncLwxVcEDNQt+2Z8FNJvRGupTXUUW6TFvBKQ5bIBVmG0kgZK8DLDnINWbj9vX4GR3AuYm1l1wRj7ODyicb/AN4Dt/hUDOG5IrRYes1pF2JdSF7tn1ve6xp32sIthc7Vkbyw8yM6Fm+XzUWLCqw5OHIUfmefnujDBFpclqiNE0TTCSdioEZHzDbHjgg7cncCetfLJ/4KE/C6O8kmtdM1l7e5yHdPJSfceCqN5hAQY5JB5yAvevKtd/b30W7vhcab4eufKiiEKGS4jR9ik7Q5CkMeecj0604ZfiL/AAMqWLpfzH3DL4ytLi8n1eytrRIHkYwrK8uxyrlXA5B34AII4BG4Yzy2PxFBboZNHsbKOYruaSRLiTezNkPK7zDO0HHPb1zX5oXv7b+q380U8Xh6Ax9ZEa45X5jkRnYcEgsM5zhvbFc14p/bq8a39tbWqaDp6C2DBXeSZ9wZQo8xQVUgADaMdRn2q/7HrXV0T9co2vc/WPVPipdCJG0a0iR7FicXMLOjOjA4aJ3CiPAB4yHBOeCBXj/xD+OOqeF/Cl74k00WNytjFtiQWipFNI7DKh+seclTjCgZGOefzAvv24/ihIvki202Pf8AL57QMzKCRlQrOEPAwNykDtXzb8Z/2lfiz468LSeC5b7bZXhWyijhiWF280+UpJTJwoZnx0yBnoK6Y5NUb95WOepmELaH9Dvwf1rxJ8Wvgv4Y+Kl9MmiN4ls4dSjtBaRb4YC7rEA5JCmWNVkGBkBgOeta2peH7y78uOPWJVuZH+aWSGNdvJJKHG3cUUBTxgZIyTX5W6n+2j8cdPt7Xw54cvLG007SLGLTbCKG3UKlraxrbQlA5OcImMnJyx9seR63+1R8edRH2mbxLMzRsAEWKNI04wcIE2j/ABqlkVa11Yn+0afRn7eaZ4M8Q/YILnw9rl1dSSRlcxxosSBhgbUjBDKuMAdScHNc9daFqbatJt1zWY4QIYhaCXDb4I2i3OyopMeT86Nljyxbivwm1P4/fGrUYfsl14q1Ewht6xpO0Sox5JAQqBk4yOnGe9cpN8QPGtxue78QajK6v5hL3cpZZMdhvOD83Udj71r/AGBNfFIyeaW0sf0Sy3LPbtpF9f3Rg+0faSbi+/eAlCAyOSGjXzCQqn5CeBgECuavNS+Fg09rbUriDyZlm+0pJfsiODkseZsmMhjjYQAcDtiv51Ztf1q4/d3N7NMqn+OWRuO+Nxz19frWY2pSoPIuArBmAIbnJ6/jg81suH01rImWapbI/oM8G+Iv2cPhx4UPw8+HN7pWg6at8dQ+w2l8kKPcOgRpJcPmRnRUVuSCB78wRftPfB233f2n4utZLaQiWMC6Zj5pIiwAp3IQCQAwAwCTxk1/PiZhNuKodi8kkg49CTjkntVfcICy87mG48c5x3PerXD8d+cxeZPsfuve/tb/AAC0Sdp7XxDE6QzMYzB5h80Kc7BgAkM2Bg4Cjmvyu/bQ+LXhr4reKdD1fwzIzxW1g0VxktsS4lmMjIm8AsoVR83f2r52Mg8z5+cfdPY57+39a5nxL++ZIgcALlB1AJJAx68H9a66WXwpWa3JljHJWPLNavW+1xSAbievPbNcPvkW7VWOCJzknkYcEY/Sui1jcqZGdyn5lXjIB4/D1rDkYi4d25/eRvnoOuOMZx16Yrbbc5zRhgIJdWyOBgjnI4rN1hSoQnJCpL+WFGOvvXRROojBiY54wW59j9cY6VhasjxskTd45MsOcfd6H36e1Wtio9mYd7EFZlH98Lx9B+ftVJVGRuyTzzjjr71ZeRhLhsnnjn6HPt05qsqHAAI47AHAGc/rRF3K1SuUlT5ljPfj6/lVZowIWxkFRlQB0xg9On61oQjcFK8KO3aquGWI+UVyO/4gUlqF2tiRgGIAJwd2D9QMd6pSKJU2EA7iowe+TjrnjirvOQM4Khhnr24+n5VFaRgkdPmYAHsPmHJppijJrYrNEWkaM8tzt/nj/JpNpWMM4yRgnB9T6H3q1OQZnyflLFQR3Y9Dx7GqZbcuem0hePQcfzoDl3TGjdxn34754/Cq4VTcJKg5DAkkc5PBP5VaGFb5jleMce+OfbmowGXAfO0cc/Wpd+grpo9m+EKxrrVzcSblMUHy9e7qOnt+Ver+L9QmbUtDvY3Ls2qWsjkYGD5yhhx0BDYNeSfCl5Emv3Q42xoM8g8uQec/jmuu8YAT29msrkYu7Yhs4wBKu7nthc8nviumlSTRy15NPQ+urHULaGaVLsfPvOFx25JG3j8eK17Wa9RS8Luu75ly27PHTnpjkgZ6muWnlkh1e4eUvIySMgct8xILAHBByOPxqWKZVH2ponVY2b5OTuHTj3POPT3rr3ODzNpdUZ7gqZDCg5kzx1U9euM9Mds18KfGFpJPiZqjyR+WxMGVyW2sIEyuTX2J58lygRAJMghnwc8jAbGeDjjHPrXxx8XXMnxF1PdklRbr7ELCg4+tedj9keXm+lO5zGlnFmCTn5jz7c10vh52i13TvK6rfWzDqOkqnHH+RXN2SbbRSOmSc1raQ3/E805jyDe2/bP/AC1WvLpLVI+boazSP6Mf+CdH7X9l8I/Fsfwe8dXRi8MeI7o/Z5HLGPT9RkP3+SdsM5+WXJ+VtsnTdX9DU0UwZkIKshII9COo/Cv4gPtsEsRSYhxs2uuMevBHOcDr71/Rj/wTO/bCufjR4LPwW+I1753irw7BiznlYeZqGnxgY3f3p7dflfqWjAbqGrbMcLy/vI7dT+O/pReDTgnxNlkNP+XsV+E/0l9/c7T9v39kqb47eDD8RPAMOfGfh+A7EjX59RsVyz2ue8qcvbnPJzHyGGP5v4/tE0u2xBZ88A/L8g+97gjOCDzkYr+1WUMi+ahII54ODx3r8Cf+Clv7Iq+DtXk/aK+GtqU0PUpt2vW0IxHaXcp4vAgICQ3B+WXHCy4PR+HluOcH7OT0PJ+i540RwdaPDWaT/dzf7qT+zJ/Yfk/s9np1Pylt9T3X4tpAy9DtboAD1Hc5r5mvLG91TWNSvEwfLnmkPocMScHnoOa+hPtACJDczKhjGfmzluTwScd84PSuX8J6Quqp4ju5NoXZcEO4Pyth+SBxjucfhXVmnwqx/bfGKvShfv8AoeNaCI5ra5iYk7iuBxjGGySe/OBX6ifDogfDDw1E38GlWidP7sYXj0r8vvB0IkeVCeWRF59d6A9OhwTX6neBWjk+Hfh4oP8AmF2vbGcxg5ANfG4zRn8ZfSaqXyTCx/6ev/0lnn3xtZU8GTuTgBV74wQ2P59K+N7e6WbTIrZirRNF5JBGeoOT79x06ce9fYfxzTHgyWEnIIGPZgcg/Xqea+ELa/za/ZUUAkA7icYI46A547jvXu8O/BJn6H9DnXKMR/jX5HyvqGnS6fqUtnOPnglaM47bTjvWbPEgf2IHy9+f8a9C8fWkya4bskEzgSHA6kcHI6Z4B/GuDkRQvOeB29jXrzWtj+1Iq8SoVLJkcAZ+nXH5VYfcm3acgKB6noT9ab5SDp/CeD/nrVxA06Rq4G8hl9BxnHHr171FhPYkjKKEBzhlVx16d/bpU8MmyIh2yVIPzcdDg+p5quk++BCWYggAbh0Cgr/kD2qaNeWUHPD8j6HFVaxa1RauNwuBbIpP3lHqeM5+nHrSFB9o2tj7mcDjkj0zxSz7mnGPnAKkYIBJK5BNOjD7zDJwwQnBz2+nsafmK+tgiT5ioOOp4542nOAKYVZQdxIO5s8dTj+dW2wGYDAPOPrtOO/HPNRzGRmDP/eJI9T+HrVpE21uysf9aGBIB2fmTzkelSQ4ijy5xnC8fQAfoajjARwsY+9jC456jp2wakJbMSN8oB5GBxxj9BitFewX1HqwZ2lTOP3XJ47sP8+9et/DVG+3vJCpZShUsT/tDGBn2xXjcaF2RsHoDyTjlic4/nX0H8MJ0Zb0N1Z1Cn1AJzz+WK6MMk5o5sS3yH0B4au3sJFL5BPzFSOv+FeoWs8VxtliOH/un0PpXllp5WFVfmPqTz/kYrrtN1K23n7SwJBIzn8frXtqmmeNKVnY9OggtnhwUGM4564796UWMTcbm68dBz7VkWd6xYPGchgfz9/zrZW6U8SqQc9ug+tXGVtDnabOK8a2w0by/E1uMRKVjl44yfun8Tx9cV8K/tO6JNca7bePIDvt9QjSCQ/3ZoVwM4/vR4I91Nfo9fRR6pZy6ZeJ5kM6ski5x8p4/AjqD6818jeJNAivxf8Awv8AEkhMZ2iKbAOGGGhmUY9cZH1HeubGxUo8p0YWXJJNHy38GfjPrPwl1OVZA17ol8QL/T5MMHH3fMjzwJFHIPRhw3GCPq7xh4W04aVb+PPBE/2/w/fgPFKOREW42MOoAOVOeVIKtzjPwZrehap4f1S60XVE8ue1Yo4ByCR0YHurDlT6V6z8DPi7/wAK91F/C/ilhL4a1Nj9pV+RBI2FEgUfwnpIo5I+YcjnzKU2vdZ6s4/aiem6bqTwCazALm3xtDjkxtkgDp9w5X6Yr7z/AGCrrf8AGTW41PEng7X2VuMcWqn8xj9K+KPiJ4Vl8E363kUhu7SYCS1lRgVeM/eUEZDEIQQeNwwehr6//wCCfkss37Qpsojlbrw3r8XGDgnT3bAx1GBW8nZCvofPVnci40m1uV4LRKCo54IHJPqfSkEySp5T7WbGMd/xx9a840a9ki0y3SQllEcYxzjlQDz26VrC+MmI1GBwScZG0dj/AIiqXYLJI7+OaHzxA3fGQOnH+eKvm6WA+YgIkI2buuB9OnPeuEj1pUIMnIY4XJ+8TjipTrN0UyxU7SV6kHHXmnexKdtDt0vYORyNw44xwPrRABDEJlbJAPB+vBHIx7VxA1iN5MbsMvfPH157ds1L/ayZ3y7vlwFHp7mtIsVztXfci7GyuSWyc5x0Ncn4s8STadYCO3YASfeVjyAMDPWsK416WMbPtDZcnuMggdDjoO+BXn+sXUmt6tFbOXkgTDyk8ZAxtX69+terlVJRl7ap8MfxfRHPiHdcsdz0PwDopnuG1aZuZFyqjjAz15Hf2PtivatPs4zbBY8KecnHBOPc15/oWovaWoLpuz8qkj/vkY7muiTxHOkRRYHVuAWI+QY5zn35FcWLxMqs3OXUpUbK0djP8Q+H4h/ol+N0R4B3EOCOhUggqVOCD1z+vcaFrlpqltcTyyhrzT2RbzHylg4AilI65OMORxnB715/dXn2iR5tpXeDgdeM/QDJ7niueuNZl0y9XW7MKzQph1PCywuBuBJPy7uoPIDfWuRtLRM05bqx7veLscFjgYJbBwR/nrX19+yz+0/p3wX1nydRsLaeCc+VLcmESSogwVADEAYOfmHrnB618SWOr2OpFl06X7TCyiVWGWOxgAAQP4scED61e3xwIxMSqCCMbh24GefyrKthlVg4S2YqVWUJKUT+mk/tCfCKP4ep8Q5tZgsLB4vMbcUEiqSq8xbt5OeMDtyMivyn/aF/bL174k3Nz4P8GRvp2kQuGSRnPnswBBIwdoDK3Tkr1Bzg1+ckev2s1yLOU75DkkFgAMcA5J7itJbhYoVuJcIchwdw69OAD9fb0rx8Fw/CjLmep6mKzWU42SsbV01vcTNdBPPkfKkc5Ps3bPv1rKSyiiXaFOw/fDHIAz2Ht+tQS63bxXSMXUBF7sMZzyQc9asJqFk3yStEqYznzUIOeByG4+nrXvqLWjPJc0yCwuZLecvajCuCcEgKQTgZz19RVy5a4mbddEFUUgSdB16YFUJNWsORLPCRkjCzIdxHbG7Gf5Dmrv8AwlPhuW0VppLZLiLCj9+m4ALglDu+Yf1oaJi7k8fkywBXwxRjvDgHJAzjOQAT24Nb1jbG/kigtYN7zHagQfMcAcevA6VxkPibww1wbdb+1Mny8eYrZBzg8HHY55zX6l/sweCP2fdDto/GXxA1/TZb5ni+yxJOSwLLllUKpYZ+6fcfKc1w47MIUI8zOnDYSVWXKje/ZX/ZEnvxaeOviVaTQwNh7eJoxtZWyMSo3zZPpkAjrxiv160PQYfDWpWnizwbaRT3NjFJbPbrGscd3ZFQ0tkxA+XhQ8LnOyUDnBavKdC+PPwgbQTd2Wr2cNlKGjA/0hWTywCV27Pm9Se4PJzXY6T+0N8NdQjWaw1y2RYoxwsc46HII/dY6du/avgsbjKlafNM+uwuFhSSUUen6xeaDp13a6t4fvWu9K1HBt1nX95CcDMM3/POSNiVYHnjGe5zYpbezum1WxBw8xLocsu0/wAJ5yN3P/6q8FuvjN4A0/V38TaZqVzqmm6s8MGo2Vtp95KPML7IbyJRAPniIxK+cNGD3Vcs1P8AaI8IeH9UufDs1lq9y0ByHtrJWhlVcElZGlRmAJ2g4H41wcjZ3xfc+i4L5H3XEkSkqQFfACrvBGADkYAznrTNNvNKEZljn+ZGUouOGPO4hs5PUYXJ6cECvGbH412WuTrLbaXqckhx9nEUMLMcHIDbpUVHxnIyT9c1uTfEe91KZvtfhfXbdyF8oMtgBKQQBt/0j5Sc5yfp1rKVNoTkenXU1qoKyTNLGrZLgFGOeh6k4GehP40trBbRjCsxVnOSuMFlwcZz0OOtP0e91uHVI2l8P315vk+zn9/bxYyAAQ5LhufQYxnnmoy2t3F7H9h0C8tZVleIpJdQiKNxzw6xtuDr6A5z2qDO5JqEJe3NvYqVaXsoBGR7HAwR6daytU0szxsxlO6XCNHnO8npnGcDp19PfnpYz4ijgaKXTGZlfaFhvE2kfdKsDCSxHIBGPp68RpvxItG11vAGraFMNaWOZ42N5hZIYcDeCIOiEgfKPukHHU1K7ItLsfNPjj9k74d/E67l1rxjCxEcjMqRnZgdF3YOSQeO4PUivIo/2FvgysQMtvJFGpUmMyuwKgjsOMmvu4694uvr24C6ZYGG2BV2F5M7vuOcHbEBuJOOcbevNVRe+LtL0L7W2k2Ch+HkjuJ5QvtgovI6buQM8V6FPGVlHlUmc9XCUpO9j5Ys/wBj/wCDtoyT3ekrcRhQwMgIkRQBli6464464I6c17H4K+APwx8Lh4dM0C2Z5wgWaaNWLIg4LkDHqSTzycYr1qx1PUr3yba40i0Dou4lpp28zPTkNtyo5zt545rI1Pxf4q02JvsllYqgc+Uiee4VehBzIMk5ODjA9DUyxNWWjk/vHDCUoq6idT4H8JeC/hLfand22jCfR9XBkvbazRfMiusAfbLfOSXSMEMg5YdOevbXGhPc+TqVqoa0vv3sF2GLRSREZjYueVYj7yfwtxzXmF34y1W509Zbi102R5FXcCLgKgU/OFUSgDOB97PfkjiqPhL4keKdFbWINQl0+60K7t0eDTEgktobO5DnzbiOdpHz5ikh0ChS6grg7t3M027s6KbSXKtEdv8AYp95Ulgm3cCByxAwB/n8azt2uDUba6nQCLOFZ/umRQD820huBwMcZz1Fea/8Lh8Qyu2leVZWlupZWuEt5ZZQBko3MoGAOSQPWqkvxL8Q2kEkWoXemzo0LsQtrIqApyQB5x+8vo2RT9nLcJS7HpWpXj7Ft542TzdyvIrfJtY8bt3IOe2OaXT9J1CUPZxzkrJgxo3y7ODuKt1564PfvXHWPxN8USaWbhBpsMTyANGLR38yNh1IeQjB9fbGc81BN8Z/FsklkkEOnp9n8zKPYRmMgn5BneflXoBk575puLJT1ujtX0W/uYEt/OLZYlM4B3LgEjHbmtrStEvLC5N7qawyCEAqu8Fcn155wPQ9zXGab448V+KfDoja9sW8wnOyyhSSIrxhCwLBj1LA4PFbVzL8Qp9H+02OpxxC1G+cJaWwdsdxujbBIPOByTU9Bx8iOfRlN3JHDBh0BOAeHH3hxnBOPSssvbzvLbxR73JGQQMjA6AnHA5NReG9f+Muq6JexXnik3WpRSXDxWsWmWO0WzALG67oizyohzJgjB5C7a8lutQ8WaZrUg1TVr8ROuBJ9mtoolZkzjPlZzx8oO4Zz1qoxb0CpKx6ndWt3e2Z8sHKszFHIywAGDtyeg755zUTaZd3KowtmmB5UlcDgdz2PY5ryzQ/EXiraken6jv8tGUzTxpyoJJIEaINwHcg8fhV/wALeN/iVoltcRJ4gvJvNkdC0bIsbJnlmjK4zt7jI74qnS0M1I+hdE0C4gWOe2XyXiZXTYxWRCOR84/un7pByK9judYn8YKbfxhEsV6AFh1EfcnJ4MU6Lna2PuuBjPXHSvjxvGuuX7/2poPiTUnKso2Q3DRxrsXAIUKFyATnHWm+IvEvijW/C01hqms6pJbzwPDNKLpkcq/U7kKFT6EEY6A1n7LUuLSPpO9tL7Sp5ba9tykkYU+Wi9UHQj+8PcVc+yRX8WUQxwt8xVXJJzwVwOhOOuM187xeO7q2lgtZ9SuzbQ26LDOkkqOI9mNjPu3ueu4vz6lutMv9TF/pI1T7fc2fluGMkV0zb0+6pJDHIOeRgcVPstB+0PpCDRrYRf2Tk2ggj87MiOBtY9C/QnPAz16c1Xs/DslxIzabFNExXJTay7+5yCBxjtjGK+WrLU/FNzpkvkajc39vLJtkE00rAgDKqzOf4eqjkfSuRu4PE0epSaRqGpzpa+UssW6eQYbAxsYSZODnPAHQetOFLzFfS59rWuiXl9cyb4mNpANzEIW24O0NuX+BcY56VNeaZbiB7iKAskrBm3qwZNowGC9c4/T1r4Ri0zWEsyltfv8AaSS2DI21mB/j+blSDggg1Daas/8AwkI0y8QosYK8SFiGGOhPXPr6CqVDrcOey0PsO9ivxYmVP3kBcMpjB3HHA3HHfkfnzVG4EumOtnfyCAvjCsRnDjIBBOcY6V882E2lR+IrbX3lEk1vPuSFsshwMFWXOCDknGODgjmuv8R2MXjW1uL/AMLIkVxCB5lrJhk6j5lGc4x2/wD1U40rPUxlM9btdPRJBMmW8zncBgDjuB14z3NWLy2tYphb3ahchGG4g53dMYJAHH9K+MdR1bxjpl0I9StpZSpEe6PlEYnbgBeQOQeeAKpGZrlHnlYxyAYAKggnoMpnB75rT2KYlU6H3zoNnaaV9mM7ROkzHG6RGHqMZP4Eeoqzfa5pWmxTmK5SKwkcGZZWHlFieCAT8j56MOfXOK/NT+wpRb/Y5VgmtAzKIyQQz+qjsc4OP8m3JaazDpLQaaPKlU4HX7hxuTcwxg8dc8VP1ZbXKVWz0PvEeMPA9xemXQb+MxyOUPnMN6yL95c8blGOGAw2c5rUXxL4XicpBfwo5Y5JkVgcEkgHPB9jX5q2utapp0aQBWCx5bBUAqM8jP8ALNdXpPieK91MaZcbBI4/d7wck4JwCOASOxzntR9VSQe2Z+g2j+PPBssK21rfxSEDAy+1SD3OSMcetZF14x8EmJxJf2STecZFhWQLJxwVGOo4496+GrzXLfT5BGN6z3hVFkQYMZ6fhng8j3pYC9x8qEOMncrclieCfxNUqEQdTufZWqeMfCEqBmvlKXSiRNodmAU85wp5z17V5hHq+htq7wQymZME7lilIyOf4kGT7V5xp10Y7WJPtbxzIdq7m7njGT27ZrP1HVRp96XBkjmBIIRtqg9Ce4YE8HvmqUFESbaPSde1i10y1XUGlxap/wAtVilY5PP3VXcOOenHeqWoSx3unm8tI5RMyiQRmJ4WmVhlWXcBu3DkHuCM1xses6sHJtZJJVUE7e2Tj5mwa9T0fxTqs+jRaF4l2XUMDB0yp3Ip5JVjkjuMA49qewLVH//U/PX9vDVdK1b9nPULRAizx3VvMu5wzna5BAwAcYfnrX4BSSoYwxOcHBx3z3z3r9bviF4R+IHxl+FfiT48eNJjpWmf2Y0+h6WR80sTOGDvnlI1UEpkeY+QzFR1/JyVNyOrgcNnA7V42HioScUfHZxG2Jl8j7Y/YU19NG/aF8OXE7qFmF1bMX5VfMt3x8oPzcjGOfpkV/Q1Jr2mS7rixsWNjFFu8sOxYlTksTjcFLHPQfSv5l/2Vb61sfjd4PuJX8tY9VgWR9oOFfcnAOck7uOO/ev6Z1git7zy5TmQqBgNuKoRhVJU4JwK1rq7ufQ8K1OejNPozFuNVcwtPNGRCzAxKfmwV5I9ed3OD7VvTM8WkC4hgaHzFwxLAk/3i31/h9KpXVrNbSWgMn7pNytvH3i2GDEk9jjP16UXuoRqY5YI5YY8bXLHdvLHDFATyuTxzxisU0z6lWtYy7fV7Kzv7acWi3AgUrKspzuH8Jz1DA56g59M81SvPF2jELFbKbsyowAwdqBjkBW6rg5wcevrVO91CxWQRqWDwBV4GQyqPlJ9WJ/Cqb2NjfJ/bF0QoiOTs4Du/GMe3Ye9WoA3ocp8Yfh94f8Aiz4Q/wCELa8u9Ns7jDu1g0bMWJGFl8xWyB1Cgjrk1m+AvDXgr4OeB9P+GPge0DW8YMswly0s9w3LzTucZdyOR0UYC4Wu8uddjj0z+zHIVTIJGYAljk4yx74PYcE9a5lrAy3PnzlZROmd5GCgxxnJ+9kZ6cDrVwQrPYnn8X2ul+XHb2NvIZR8xdXOSp6IAccnjJ9zSal48sbxT5Gl2tn5Jk/d+WwYlRkgEd2wAPf2rA+zwQ3RtFkGQxCv90/MMAk9QMenaoTpZZVW/kLMuBlFLbgBjPXPHGfWtfUmSNJPEt/f2Eken2MRkQo6Nja0KnCgkg7cEEADnk1y58ReLp9SEeiavdaXb28jPJFCsS7g6+Xtb5TuXIyRzg9O1YkEktzcOip5TR/MHbPzOCFGc8cDoOcHoa+dP2ivjva/CfRCLVgmtzwiS3jU/wCpQHBnlyTtG3IRerEjjHNXDRame70O5+Mn7aFn8FfEVl4e06xi1q+N1Gt9CsY8yOJyAUjIPM8uf3aDjJ+brivsjw34g8Z6h4UXUbbSJNHvZsR3FnebJJ40kG7y5hGNhbkK2M4PuDXwV+xp+y/N4XsoP2hPjfbM/iHUiZ9HsLpTJJZwSDJupVY5N5NnKq2TEmTw5+X9D4NVNvfRSweYEkx8jkLuyCBuOTj1zn8ai6SH1MSObxJa6RAl/JbTlUcTlItuSHO3ZkkjCYDc9Rx7lhH9vmETpHjICquEyT8zMepwPQdSazdS1e5tydHg/eHIIKfMy8ZA44I9eKxJ7ry2aKTfHLcK0hl2knIOTlTjr0NCkrWJS1Os1Te99bxXOREq+W5kXAIY4yVRTwOuOvet2z1S2e68qO3SSFFUI+FUFlBBGPXHVsc5/PzeK/ksUeQylYmUZkI2gYOWCknHIJFdTZa3cu8dpCmNoOZNqcoTkHOCSDnrnpiknoNo1NO1a/vIpNLeOzkF2mQUVssGBGwLkjKAjc2ck44GKvX+prDp1qotYlcJt3KHDuU4+YluMdeO+azJp0stREsEoVJdoXYQMADoMdOnOPesi+1bw/daQD5zzI8bblIyUYuex5GccnJ49c5rKXZmnQ5XxR8OdL8Za5ba5qFxcWKxKiRwQoghHHMi71J8xiTlsjsM465N38PNPfX7nX4J7qC5vzGlx5ESJveFPJQl8ZYkIMnk85FdtdXV3eRwtbrtMJHms+QAOMZ7YI+v0qObVU8xDcR4EkhAbdksvGCo7EnOSD+tefUyzDylzSia0MVUpr3JWOUPg+1ltfJe+uzLkAOJsbevI+XOQeATnjjmkuPBFqrPdz6lfx24jErqZi0nyDcVI2jBznnBIrdjuPtkpKt5gDr3J5B5J9Dntz9ajvbmXV7gabMxVSQeOW643E55B64B5qVlGG/59o7Y51i1tVZjal4O0eLSTZz3N1f28s32gOZ8YkZQpw+N2GULkEnkVxPiHwl4G0Hw7PrfiAy29pDnzi08zbV+6qqoOX8wnhepJwOtep3+r+HtEgNhrN7bWv2V3ci5kWJQm0EEqxAIbt+VfPPhz4rfDTxN8Qrfxd8QNZz4Y8MFJLC1mYPHqGqIQ0E8qLktb2yBm+bAL7MbgcVrHKKG8aa+4Fm2J3lVf3n0z8F/gBoOieH4/EXjO0ebWtVmSVrO6JkisINpaK1Ql2zL5ZDz8fK5CjG0598g8LfDnTIXjfR7PZ5jElkRjuXBBJblTk8AZGK+ZL/9rL4M2to95/bbyXMlyHBitpZH2P8AffzAACxJySD+OOtb/hr/AODMdobS6vrm7kjQlX+ysysCP4jJjrjGehPes45O18FP8Cnm838U3959IXMngTRbMXkUdrCkjO6J5SibqVJAC5wDj8DxxWX5ejWMB1qHddCGNYY4gixqv/TJd3GPlHzeor4u1j9r34RruTw9BqF1LgKGeNEiTd1wJH3YB42gnI5yBWCf20vA1krpY6Zf3iLHsVHdIlXeBvJXceVJbaR69q6YZTP+XX0POlmV5fF+J90X+vjV51gutNtzcwu4MhWNmhyF/wBVIB1OOWGOuBmqupadoei3dlr1lpNlE10hYSRhD5byKCyEffQsfmIYd8Dg1+eNp+2no1oIpv7EnkuI9zMXlQgkH92AQOD/AHjyOenesa7/AG2ZzJK9l4dUS3LMXZJyuBvwiL8pxhcAjp6Vusgn/KhfX0uv4s/TKz8SPqEz22nRCzhct5vlBC7oRzuOSoUOAMAdB65pLnxRolrfzG2DlzDgOgHzNtIYEDpnJHpg471+Xcn7bXjXTbea20zR7QtLhJZZJXw4HQFFC4xk45Oec5yTXIwftl/E6GUlrLT3RiCyGNwjYGONrAg4z0PfnNEcjqOOkTOWYU+sj9WofGlza6YCsMNvGHlVCMgtjDBmBY/My5XHAAOBzXDz+PtXggitruQwESho0TGZFOcglwM43EDP8PAya/LfVv2qvi5dpmQWMRCkBfs4dgOMEsWO8gZHPHJ61zV1+058Yr2ZTLqKHZ8qNHAg2qMbVzn7oH3RyR0rtp5FUtdtGDzKn0R+ryeKb7T1a4jPlxTEM6M2UJJIxg8cZJIzmtW78Ya9cWs9nfTkRMcqUQxlQCCrAr8w2479O+a/Ia9/aR+MtwnnyarGX2lXfyISWHAGfl7D+tZVn8c/jJK6XP8AwkFwXjYlW+VSMgLjsOnGO1bf2O/IyWMR+3lh48i8KeHb3xL4ivM28cH2q6kUOEXykLKEKhsbsbcE5wQOuDXyV+yP4cuP2lP2k9U/a++JNq19ofhy+aPQMxER3GrKgO9o3ZsjToyMBPk+0MGHKmvzX1H43+OBqNh4OvNSudSt9RnkP2VnK24nwSk0gTAYRlQX4wVBB4NezaL8WviP4b8KweF4db1C1is49sa28rRRh5WMjlBGFEYZm3HaMgYxQslk243H9dij+ibxD4pt47SZbGRpJZFQiUP5iOrBgrFjgFSOXZDjtmvK7/4kW1pqyvf3trYRyHaoUnAdOCcgkBDjBUjaV29OM/z1XHxD8TXTC1vr+9dIh8yzXErhQewBYg4JJBAB5OOtcEdQmMiglm5LKdxJLe/5ClDh9reQ1mfkf0Jax+0F4C0i2uf7O1fSMmNlSV5V8kNIMMUaVj8/cqVyB8vpXlF3+1D4NtY5YJPE+jRi2jWBYfPBDkYwzKG3Ng5PHHbBFfhNJEJ5hI8SyfMCQQAM9Mc+xpWRAdqldqHbnI6j5fvZ7Gt/7Bh/MxLM30R+w+o/tRfChZkul8VMTBK8g+zQyKwdiMOmR/CQNhB789zV2X9s/wCD+iQR29q8twLdSszyWUrNMq5KhizcYB+VgRgcEZ5r8cYXdo1MgG09Qc8gc9B6/rT7y9eWZP3e3C7QoJ6Z9M/06VrHJ6SWpm8wne6P1PT9tr4e2ltPELTUL1pCGSJlRURQQCGdm+b7uRhcAnGcc1a0L9vrwzpN1PJa+HJ7iCRTG8U8seyRTkbSuH+ZupPpxjHX8mk3HYtsPlX5QV7jPOMmrJ8xZg0DHGWXJ4PzcMc/Q4z2FbRynD9mZ/2jUep+lTftz2TXKRzeGXurFAYlikvmzgAgM+1MZxxx9K+Kf2mPj7rPxC1Hw5460Cxj0nUvB9ws9jPC7MU2Osipzn5Ay5HU5JPQ15aCNpjhbO3KgYJB5Jzj3/rzWdcfZ7mO5s7uNZPOjMe2QHCucYbPbHYitIZZRj70Vr6kfXJvRn18f28vjJe6ZFc2EWnIZv37P5TlmWQZKt84AODgkDrU6/tf/HvVbJFOrwGCSNo2jlt0ICYPAbrgAnqfavgvwDbeal1oE+UksZTgdcxydDz2DZFdp411U6FpYs4WU3V1iMW4wd4J2ovTjcSBxzk+ma0p4Kju46kTxVS1rne6p8bvil8TPGcnjTXdcuGn05EsLa4hcxuAkZjG1lwRshcrkndmR+ck0N4q8T3UMkd/qV08WQWSSeR1PPHDMeRn865XRNJXRNIttF3/AC26ne4bdvlZi0r++5yTn6U9o5CJBAAWTIwevXp6HjJrohSj8LRzuo3rcl1bVWvHLGQzvwwaR2OD04ycjisuO6jK7ECHjktyx44AyOBjil+xM23dkHrtb2/+t6VlxiVNySBiSDznI4bsD61aglshucmtzogkMmFicBkIxkYwcdv5Z/xqeOW3tphJE5OMkFwMAcYHU8/zrBjaYxgyLj5iEJ4BI681eicTBFyCMZ2jqMdT+VTd9RR0N+zvIZLfbEAWYknswUkn5vr2z2q8Zm8oxrIVXjcOuee9c7CxK7huI64HHfrjntU0pndDEmeV/PHY/WqaT0BsvzyhAGU7wDtBPp6fn2qGe6SZfNbGSMtk4OR755x0rLFvqEVotz91HDAZbkMPQexPfrWFdyX1yNk7ZZOMIFUZPb0Jx1NJK2oXZuJdrIWjUdOSSOvJzjB5GP51z95dtFKxiOR90Y5z6f59ajUbpFEhKgnvzn6dqqzmJ8SuuC4OTuwo5AOBz3wKlyQyaaWSW3+zgD5iCCCO3rXMeD9S1Kf4t6ctnM3k2UU9zKqMVDRxxlVR/wC8GkIGCOeav3LrZwNLkxhecKP4sccfWl+CbwJreveLbo71k8uwjVW+UiMiSXnBPzMFBHfnmqlLZEbXPaoY7e7soLi1LLIxZWiPLqFPXnjDY+Xk+9YerLPbXMiSAFGG0sB1x34/UVqQM9xcPPKcEKxBAyqjqfu5zjt+tZGqNN+7/eK6vnA7jBHb1P8AWnF62FG6Wpii4mJG0E5OMYOQvfP8xST3BlTKfvFQbty5xj2z3/lVO6eSFzMvc84PTjr9PWs60ZlD7Pm8z5enGM5wM/oRzTckSomg9w3loUXIY5LEkFfY/hVF2kVyEXhucdsj8evWrMqts8sjCkgkbuPTkdalgjgWItdZXGdv0A6Zzwc/pUSS6FPzGWRkWRXySzfKRnpnB5rSCyGJmlwu0A5Jx06fQn24NYzS2hjDwP8AeweCCMqfm+uOlPjmJ/dBtxyRkE5Pr9fUelSyE7Kw5ZYVKl3IZjtGfWuX8VDyzDGOvGTnO3IJx9e9ad2vluZdx25OSSQd4PC9zk9MY5rn/EDRpbxNnJyRnkYPqM9KKjRrTbPMdTDCWQITjPDHk5JGP0rGnBZZQh2nYGUAd8g9e3BOeDW5qTqqCRchsAsB6joO+M//AK6wZTtUYG7dG6DBwOhH14PpXLyo2TeyOisIl8rfGSu8kkcZGecdfzrk9UcNLGoGdqn5u4DOBj8cZNdRAn/EnWWJsN5Yb0zx698c1yGr3DS3H2fllCqAQecFzj15NCemg4GSzkNuYHqSQPbn8ajzyyZPAI/Q5/SkmcbfLfGBkDOPU0xiACwOOcfy6fmaTZclfYFbdlsY4IA74IqB9oRYQQDkDOOfmP5dKcknytgk7uSST9Oc1C4PlKB224x7H/Oad9bAp9hXZVJyOnp6ZqSGZYlSOQnIfk9cAEsMdfSo/mKBF5yGGDwPzP8AOqCyOXRXG3gk/Xaev+NSotk3JpJDLGCBgEgenehoitxIi8qq/N16EZHH1qIHMQx1OPqcZq1MpFzJzjhcY56Lz+vSqvbca2RXCMdowfmGPrx+VVJWIVjjDE/h271oEAHIBG3PPU88dRzUDwnmQ9CST+dO4mtLHr/wtj3xXyg53Fdp46clufaur8flV0LzEJAjlR89ehH584wP0rkPhjaXF694lrxgxh+cbhzgZwcYIP54r1a88FX/AIj0w211cxxb2O5VXICjjK5OM4/Lit6T01OacbSPVX1J0vbid8sd7E5zvIPOfr7c0x/FJEZ3vMr85Ck84GQCciuPvLTX7m4e5kuFQyOHbGTk59iMDHOAaR9M1ieQtLPnICmQhjjGAOST26A1pz9DncDpU1lBICrlQTgDp2yeTXy38QbqS98Z314AQJPLbrnkRKD9ele8zeGb8XHk3U58w7SAp4IP68c5Hv6V4J4803+yvGN7YYz5TL6dSgOfx/KuTGS93XueLnCtT+Zl2QH2dW2jknOO+Kv27iHUrGQH5VuYTk9B84OT7VUtSRZAnoCecd+PfpUtssM2r2FvL9x7uFG9lLqCfyryaUveXqfL4efvq3c+qB4ot7ecQ3DIwUEnkZy3rz+ldJ4P+KGufD3xdpfjzwhdyWWraVMLm2nh5KSryhwDgjnDqchlJU5zXk0vhqxtfiVa+HpXlSxls72QjzAC1xboHjBIGQOeeMevNbFv4Q0ZYy5WSUtJtKM7jbgZ3fKQOSPp7V9BFXVu59piMHSrUpU60bxkrNPVNPSzR/aF+yT+0p4V/au+DVp8SNF2W+pQEWetacrbjZ36qGYDnPkyj95Cx6qcclTXuOt+HdG1vTLvw54itY7/AE7UIXt7m3mXMc0MgKvG49CDg85HUc4r+Rr9jP8AaKu/2Qfi7aeONEglu9I1BRaa3YrIxW6sywJ2hiQJ4GO+FvUFTlWNf13eGvE/h7xv4bsfFXha7S/0rVbdLuzuYjlZYZBlGHXB7MOqsCDyK+dxeGdKXK/kf5M+PnhFPhPNlLC3eGqNum/5WtXFvvHp3R/JN+3X+zRqf7IHxXGmfvbrwnrhkn0K/f5sxDlrSZugnt849XTDgcmvE/hhZve+ANQvxJtW488mQDjGwjd1AOP/AKxr+tr9pL9nrwD+0/8ACPVPg98RFxb3m2a1ukGZbK8iz5F1F/tISQw6MhZe9fzEeLfhV4r+BnhfxF8LvHtt9n1bRFu4ZkHCEHLJNGRwYpUIeM4wVPrWrxnPBQluj+o/BzxoXEeVxy/HS/2qjv8A342spevSX39T8+fCjN9ujj2szOpwFBLFgpI+XqTx+H0r9YvDCT2vg7RoJBjybC2TA6DbGoAAGBjHpX5VeEr7+z9Ug1ItzA4Ylu4I2kHHqDxX6t+E2j/4Q/RmUHnT7X/0Sp5x2x6CvnsetUfmf0kZN5bh4P8A5+N/+Ss8g+OLeZ4RnVzyAig5xzu6Z+nb2r8121qOFiiuvynGGOMY6cfhX6U/Hlg3g+VEIALA7s5xz+v8/wA6/MqRkAzGoTLEnnoSe59TXsZBP3ZH659DmH/CLiP8f6HO+MLlNQihnXa0iSHLhsk7xjB59hXnskJKkByScj04xyPzr0DWlT+zZEP3ECgE+uRwPTniuHOCgVwSQcGvcn8SP7NpbWRRwXAY5BJ6cen9anV8Kj8cEkdunNRhECbVUJs3Ad+VP9RT4SJoWSIZZD5nJ644/lxUpWBpWuSRJH5eM5KSbfzKgY+ueavQxNNOVzgODz2HAH+PSs/mJCcsAo3Aj6f4jitCNiZT8o+VSQT24P8AjV3HZourseWEkAnGCBjghTj8qakbC54GPkAIPqVzj8KWSX96h3HO5M/T09+uafGXM4j9Uweh45FJLuS0Mucl0eEt3znv/wDq6fpTJTAjYbnEn3eg5Hf8atTgzSLglhuBA9jjp/8AW7VnSAeeVUAj5G5GRyAT17VUXqDbvqOijZREApX5eeTwBj0pM+bKSGJGcDGcY4AzU0SlI49xLBRgEdev+HAqrFLslO1iA3GOegq42Gy9CqmXL8HZGDk8jJP+TXtXw6MtzayAHCiUEt1xjOST6+1eEqVEuVXP3B+Wf1FZfiDVdU0i8t77S7lrWQBhiJypbDHkjlSPrn6V0UKvJNSZjVpOUbH34txHGN6febnPUk+pHPOBV+3uVZg+MDpnOSMV8geGv2hfElhaJDrkMF22c+bGojcqDjDY+Q8eig+tdpZftK6dDI63dkxTPI+QnA4BByCPy5r2FjaVtzypYGpfY+yNE1pre6S1udxDgAc9Sehx0r0GQ4XaeWxg4/X8K+PtE+P3w81CYJcSvang5kjb5TjoWG7r2/WvoLw78QPC/ia3P9kahbXUinAjilVmI4GdpII96aqxlqmczpSjoz0y1ikCZlPJxivGvjH4Za6s4PE2npiezwsoU8tCSBn3KMc/QmvSLPVpUuBZyg+WT/Efmz+P51uT29texPBOu+GUbSG6YPX9P1olZ6MIvVHw14q8CQfFbRd1iwj17T0ZIWc8Tp1ETt25yVPO0k9jXxNPHNHK1u/yPEzIy45DgkEEdiCMHNfope6Fd+HddlskcrJC52knIdDyh6916j1rzTxn8J/DvjWa41KGX+zdTOWaXGYpGHHzoDyf9oHNedVpO+h6NCu0rM4T4W/E3TdQ8JH4R+Pp/JtEdX0y+f5vssgP+qbJGI3GQpzhdxU/KRj9Dv8AgnG3gqL9rDQfD2kasl9dfZdatFGR84m064ztI4OBk8E4HrX5S+LvhT4+8FWZ1LU7RbjTlDZu7UiWEAjjzSMPH9XGPevrn/gmFqa6b+3v8KkmcqmoatJYq6jvcWk8RA7EfMMgdM81mpy2ZrK26Y+PwBpFrFEk08qxY427d3HHygggn69qtL4M0qGREMssjKMkCRQq84HY9ucflW/NqFyLq4QrIIUuriBGdQADDM6NjGT/AA9DginW919pD5AJDfLxjIwOvY4rrUUkYuVzKt/AOjLAv2u4mR2YGMrtb0+9kfLgZ6Hj3q8ngzRgfs8hlK8AkMu3HqAyn6c1ZuprySNtr794xgEcBeMAdunb1rSjkJUGTkIBuI6DvjJ64PPHrQ1qK70Rit4L8MLlp3uY1BAA8zI6+ijAIz2yBWD4j8EpBajUtJuZQ0OflLYWVFOMcjjPIBHciu4kuY44XjUB2GSVxhSx5ORnA9+aa1xClqVKthi3OAeMY6f4+tCjrYZ886h9jhjn1W0eR7c5MJdskR9ww7MMAH3zXPaJFPHF5kUrqZG3NgkAt374p3jKW3ivP7ItPkWWQAqc4J5kLZJ6t37cVf08OqKclV4OccfXPevazX91Thho+r9WRh4816nyNGFp0u/My7Edy7E4Hpk4B9DWmY4EwZAHUe5OfQdcAUqxoww2MEfQ/wA+1Bg2sI48nsTxx9fWvDfkdS0RYxaSZkMYX8Mkgdvz5qK3trM/LLDHjGMbR6+lVo1Zvl5UcgDrnHU57e1SDePkfJzzgAfTj1x1NQkQtdjo7SOztYlSCJY9mQu0YCg/TgVt2Mtj5ex0ToB0BBUAcZPrXMRxJ5Kwvk5xx369MDj6VsCFfO89XACkHcenFawvsS0z0rRNJsHX7RIseRhcFQQcex4PFdPa29p5RAiQKGI4A5JByf1NcLp96THGyyCRQNpGeMdenGK73TW3Wy+T8iqQFBPTHU+vNdKXQyqQdrF9rax/sxPJMZZGQ5IB9uDwf51dSHzn+zqMZI+bAII/Dr/MVlRsrXLM4w+cBW9OvX0Hr713vhTwh4h8dazD4c8M2L3d1K6RhYwSAJGABZgQF69zUNpamcYX0R534r8MadqdupaJWeNeC5XG/sRngEDvnmvN/DXgbVNS1/8AsDSdO8y6dgBGkIBOByTnHABzn0Oa/oS+BP8AwT+0uykh8QfElILtoMSPbTBdhO3AAUMxbBOT0BxgjNe1/FX4F+EdBvpfiB4X0V4jHbLZTRWRVWFpA4ZJ4ItoDyQZPBILoxU5IGPma/ENJScIantYbKqjV3sfmd8C/wBlbw7oJtvFvi+2t7m6lU+RCoCCOVQVBZSuGJGCuehPrivta0ubWyhkhjVbSFAsckYC/Ky8OSyDlSeW9M8063kSZZPMMbsAI0nTlXBIUGLHQuSP8mrmoaPcyg3Fm0kdxEAu0pwG55bBDfMfx7EGvncXXlVleR72HowpqyKTb9Qt5IluCiupCfvCrdtwYcfL2IPGDWFL5lnfQm32bZGJaPtt6YXB5/LA7Vdi02/t2+0SSK/nryj7V+b+LdtJ2qCfpTbvSovMEtzhmz8pUhevJx7Egc1xvXU6ovodPay3sU8drDO65kPKdg2QAQ3G0HkgY9K6PMVq5/tdivlkeTJs+QlgM8j39ecg9sVw8MQgIaVcuoxGASMEcnI/MD1Ndir3k8sNvdSLMkzgn5CASeVGASQRnB57k+lZyiaRjc9R8ATNDdNZPJGixyJJFtOG3kAfiTjPH4+/2Et5aoIxGglhIEhWQ8MTjjjOCCeO2a+HLD+z0vI5byHyruB1KuxbbGNwYMqj5geOGHHrxmvrbwdriX0Asrn5fJPEkgAJB6ksCOTgHjrWNTcqyPdo7Seylguop9wjBzGvOWBznB46fqO9Z4kezfzS8o83Od52hz1Xg52/WqNvcXJtDfJM5WIY3Ehxj+4AnJyOntU0V/aXmQwMaIB87HcOcdc88n1rnvbUUYaiafaXt4ZDMhXcnl+WeY41U9tuASc9Qaz/ABJ4atNXjiSzdrG9hIe1voFHmwMvAdAchuOHUgh1yrcGu0S4tXiW1gwzFyu1WBwACSSe2RyB1rYiFvK8FrHKgHmGFUYbSWC7m4bBXJI+p6UuZdC2jyXVn0zxRI9yFh07xDpSRNqthGoRWSQbI7u3AxmCVgQMbjG26JuQpbxmW8kSyuTYTI9vdZLRFXBUjIIJJ25PJIwPxr2z4jaE3iyzgvdElbTNStdz21wVZjHMhxtfGd8BwN6HqM8g4Nc5rvhOHxxpdz4u0ZFh1G2gjfVdNVScXOeTbnaN6udxRiMMuQdrgirgkmS0ePaHr9na3MojieUxkCSVtwAJAKgA/e4/iAwMY69dJbs6lqBtooTDNLGyh23RbQMHCkcMD1571RfQJ22Q2csr7mO1RkAnGcEfxL9O/BqjfCLw3bMupPJHOybhBNIvmFht4XHHLdDnnvzWrWuxlZshuLyRhPYaHsuERdrvztDf3fpkfjiuOj1K6lthp92sRZAWaNlz5ighjvHIOc4wOwravRBeQSazDuV3bfKUYHDEEgHBzkA/rgVi6doMGpWkn2+FCsg4EiEAp7jOCQRx0688VpYQkkdtq9sLe4DZIY+YMARk84ULkcY7jvmnaRpUFosQaU3EMOSqE4VnbucfxAdOMmsXUJ7DRZ1hSRwvkska4OVByVfaR8w6rz68Gsj/AITWzns54JIDuOEUyHyskY+ZsdAe31GMinbS4OR3Opa3dT6eYJj+7ZvlAABQ7vmPA3HPTHSscF4mZtP+848sptyPcqR+RrnftEtxceeAIgep3rz0BPYZPGPXqKrRyW889xDNOjpBtzDC5WRWbqWwQSpHJHIPOaVujBPodzply9jdqBIyup2gIwY7geQR0xzgV6u+uGO2Mal3nk3b0AzgADAGT65zjOe1fMzXF9azxzQLKURi6BcZbb8wxnlmUZ4BwR1Br0dPiCNQCX8NmwlkjKSeYcGOQjPQDkHPTA+lTOPRFxkrnpD2+p3F/Dc25kt5kkW5hMDCN45O0ikYGfYjkcEEZB9LvdTg8a2K6JrMVrb63eFxFgiOPUZFj3SmNCMJcbQXManaQGK4PFfNVncahqjpqZ3W9xHtUnknj7uPm79AOwOM811eleJIPEs8JkTm0fJchgY5RwHhIIZWB5DDke9JNhJpmtBYppyDSyyRqqjIjBXYV6g9CCc4JP4iuajh8P6OvlXMpbLAyvGBvDcnoPwDbev516DPrWmeJrYaT4rEcHiGTH2K9IKRX0hz98gbY7rHAbcBKOAAeK4Txf4VmNqdRhAjL7Y5Y5AclMc5Q8oc/X0zVRn3MeUrrq2gx2FpdaT+9lnDEhQw8ohv41bHT8QetSahrkiWiQQYjLoQ/wAuQFHVeOvtWXZWu8m3tmMTRj90ducFmAYPzxkcg+tMt9PnERmhIMj5wu7I+Vh7nHtzn61lJ7I030HtJbQWsV7GsuwsM/ISFIA+bI9fTt9K1bO1U25KzeX5xI2cYKkY6jHUHg1Zh1y6Fs1pcxh0QlQMffJOCWAwCf8AI4rorf8AsS2UT3wBEzEMoDeXsAAHzHnBPHTOKhvWwauxzeqwLa6e8Wmu0R37yiHIbaMZJwOcdxXLR6pb35TTNVCzRq3mfMMMFI+8CCcAHIPPOK7yyutL1EpK8ARVfgHHJx0Dg4ZeK0YtI0y7snuRCR5e/bvPGRzgEDqQDwRyfXNXGZWtrHmWu6Zc2Nk19ZwCe2k+R51Yfux0Ut3I9x071xcNsIZ0fU/MVBht8YDsSODx7j3r0vV9D1vVdLS4sVCMZShHChUHV2AzxjqMd64J7HUNKkWa9WQQA/vGhTdgHoxUep445HAIxWsWjKSK0v2jTrg3wSN1ulXypcbSFB/jC4IcdB3x3rYi/t9J4NZ0vUVSWHqISVctj7wJ9QQDn361TOnvfnylfZ5bAxoygoGHG/kjLDOSPwpun6fqVjMLZ5f3YJdjtx8wOGDLzjJyV7EdKty6omZ6FpVy3izUFuJ4lg1SdHRnBKxTMhHIH3UcgdO+OM9Kx7yylvJ3scC3miciRDw67eTjHqMZxWR/bt6NY8m6VIrVt7IY23F8A7eBjAzyPpjmuji8VaRq9umm+NJZ43tof3V5bx73iTPHmZzvXJ5J+ZQe/FPoZ+RykXg9bS5dFlMDswYb12g7hwWPfGeD71P9m+z2n9nvHHcBclgSCUZfz6HkfpWjqkHifw7Pb6b4phaa3uceXMgDo4TGcMOOhB47GqNle2U935EqNbCM4jZ3X95uAyBg9iBtJ568VHMPlZkHwzp0sn77zE8vnO0OGJ559AT3p+laK8eor9nt4pGdhuwu4HI6bT/Wutv7G5mYyxtuEq/KmQjk45UDPzEdvWqmjXP2OwW5lhdJQCQzcn0y6noR6elTzOwJNka2MMF59nk09RcxxhNxPmAg8jcPUdjzjNZNzoV2ZU1DRIyIoWBliP3cn+6wPBIHTpxn69ZBYXN15uox4+fnc2V3HOMjbkH6ela62ZTTptPuJHLSlSpjPGOQc5+vP/16lTexaS3PMhdRWybXRgWLxy5AIwpyMEiul0iHR7q12zLuYOQA5yRxwQD2rTto7ryJ0KK00J2sJThSvTt0+oBqjLLDYXC+eFt5HLLHk8bcdGAz/F0Yc/hWhMN7Fe31HT7l/LnjJJYxMVGFx65HPT06Guyh+zyx/Y7cBlQbTICQQSM/Mpzn6iuCXVBHZL5QjkVd28I3Q/T39a39Ij/tO2jvYZfJ5LBTyD269QfWo5tTWPZn/9X55+Otsda+G+v2NsiCOTTryIDaPMQeUxHB46DHpgV/MOqv9na2kO4+YDkng7c8/j/nNf1R+IdHEuj32nyoskktvMjEPjczRMuCc8DBwc1/LlqNv5OoTwgjdGxX0AK8Y79P1r5/CStNxZ83xHRUKyt1R6J8HNak0XxlpGog/Pa6jay5XGSFmQnIPQYyOlf1hSWdiWS/ifywp2eWMI5HQbvwHcf/AF/5DfClxHbzfbXYBoSHGe+whsde/wDWv6pP7Y0/XdMtv7Mu96z7GZkO4R703YZuACceuR3569NV3sdnB87e0i/JnqEw0OaJLa5dGAVnfCtlhjBwc8c471z3iJNLtLb/AEDzLi7KqYlX5umNvTjp2B69cVjxavb22nXD26xBUk2KwGSVABwgyePU98e9c3qPieV0iSwiUTJKeWf5SBjA9sHn0OKxinc+x5ijqDyy2whlT7LK2RIi/MyuR0Y9zk4J6DPQmtTRYNMvdQt1dMQ2yHzg5BIZhtVgDkE5PHp15Nc+0epXQzZ3JKyk5BwRknPOeuCDz2pcbZTCsu0JEQGkwSGHXHtg4HocVtC7CK1SLWpQ2kNxHpls/mCL5huwOD/j1pdPj0+O0dbx2mlYYi2rv3MB8o2jtz1AOfpXPy3WnEbr5mBwpLkYLBcgdByMd/rnrWjFrmmRWqR6fuUxtlvMXlGGduPXPatG7g2ypey6rYwLHNarth2gsVxhW4HJ65P/ANYVgald30N3JPcFVd8I7IFVSCAAnBz8vIZuRxnPpt3HiLVLqyfSGKrbM25RtUTNuHzAy8kDgADoDyADzXzz8VPif4W+F/hd9e1e9FxPGEjj06IKJJZWUsEDEnaAAC3YD1JANx00JnYx/jH8bNB+FegS6ndtFJqVyp+xwS4ChVOWaRQSRFHntyxwB3x41+yN+zjqXxd8RwftTfHKNbi0nle70Wwuh/x93MWPLv7mNuPs0YU/Z0ICsQGxsUbuV/Zh/Z48S/th+OX/AGifjJEf+EQtbgCK0OVi1O4tyALeNf8AnygHyytyJGzHk/Oa/W3xV48sYpo7W4VncOoEShFiRQAFCY42ovCjgAAADoKHUZCMbUtSe5vTqGpTGaQMpQMc4JOW54+8eSenNc7rDSTmE6c7Syc7k5YBQP4eSfx5qlJd2+sztHbwSyJIGJdm+RT2VVAz+XTvVW8W4hdLe3BVYuBKD1JwCMD7uPb1rJMtdhJ5JLcQXF026IMhkwSpZew4PGf/ANfFPvfEj3ZhjigLQoJZHCnnA/iY+wHX3x3rh7vUAL0S3peTy2beTlgoGO3GBjrzjOD9Z/KilQRRLKA20IVXhgV9Dk4PGeeMU20Ll0OkudR028t5FUrKgILI3qyjr/tHrkfzp+nX80MiWsMgjgWEhWwSemFBBycKCenJ75wKyLTTb+2vf9NjEKnBWPbuDNJ2yD3Axzz6VRubC5lme4jj2pEwVhESDvOCC2M5GMZxx0NJNNCsbU2s28Wnpd6KrDDFP3oyQAxUYBzywwQDzzikS70wxG3SMwi4YO3mJsMjAbRjr+FULXSJDaxzxwSNGsjEYXgyKBkZx1UEHuQDxVmK31G5u/tJt3JUAmYgYOewzxu/DPFZyKs2aMHiS30zc+nR+fcRxLGAzglnBJyykkKFz/KnyavFd2os441jWRiWZfmZOf7voT65Gayn03VHl3JbKmE82aMjPmLtIB6/K3GB7gc9c8N8RvE9n8OvDbauzBbzPEbgSDcwBAK5xwOnqaqnBylyoiU7LU5H4m/HS38BLNplnbpcXrnZ87KpGQSJB1GAT8wHSvjzxP8AtAfE3WQ8FvqLadCyBWjtDsHT+Jvv89znHpgcV5t4s1688U6xPrmq4aWfghOgAwBz6kAZxxmuC8TawnhzTW1C+OEwWQH+IgZ4+mfpX02CwUaau9WeZWruTstjK8T6zqfiS9TQ4rqSa7uMgyys0mxSP3jEncdqrgn16V39pFHp9hBpdgx+z26eUpc4Yj1Yj7zMxyeQB0rlfBnhyW2shrGsxsl/eANIrj5oo2+ZYxydpbOXA74GeK7gQZBiKfT1J+nv2r0adlqclVvYzfNuji38wxxhccHJ69OO4pklzJs+d93GMZOM/Q9Mnt0q5DPG0zRfdYZyTwRk9wTn0FRXrWu0xqS3lZyQc5Pvn09elWnpZk82phz5kYlucE98H/ODTWkuGiLbwRnYQfTtjsBVZmyPmBY5z/eBPqfpRbhHJbdkMcBiOM5H/wCqpa1RSlqSmQry5K7uO3P0FMluryNkkiOMjdjofr61dFpNDG16vzrvMakYIyOmRk4PfnFVJZZZGWOWPGcj5jxyeBjkd+AOKm76hzWIn1MyxCOQggMTgcHHTJyfSoxIPMCAZ2E9x+QHr2/GpRDE+1lAwpzkDrkcZ9uvWoPszRzR/aDtBLADPrwBj0Pb0qrJ7D5tQuJPlJUk8qOpH61S+0TLIsiDavUjqCTx9enerAjWSNpBlQhKjcD1HTAOO57U2e1tYlaTzGTHGCOvT34qbeZDXYqRTK4ZxFkrz83Izn/6+M9K0beaOwsHvpdwwMjIwuB/XP40jWaKxJlEi7Rnk9u3HJrEv7G41fUbXQdxisJAZJ5M4UKo3FR6uw+UZ6E5quVPQpLW50fw58N3F/NJ4pu2/e34MdoEHKwBjucZ4BkbJHX5F9639UlmecR3z70HzKX5BXGMYGSR26ccAmtM67oiWAgtCYVQqI02bVG0ABVAPK9lHGAPxqgdVsHnAUkMNwzgcA8EdenJyPWr5lYye9znN9w14rnIVF3BskgheOR16Y4NNNxN5y+R8wJbkHJJbAUfXJz+OK6EXGn/ACpPIVByQQuWJ7D2Hr3rHW9t/PxKCUTIUqOvuOR/npUJ9xp2Ma4gJuPKuN2TgZ9fUfgfWtHaySRxhCgbIBA4PbCj36Z/wqcX1hBIfscbEM6BRnPygEcknr3570v9pTLHtsV8sgE7nbkE9emePxqWzRSRQljuVdTasd+MAOCVPbGO4+lV5vMC5mBZlODjB/8Ar4/Ot2w1q31KyW5DPFLG7rD8wdWVRhj6hs/d9axU1Ce3ysT8M2/pg/T2pyasSOjS7SMFd67T0GQST0zzn6/lVuI3H2i3lVN0Snc5bjOOi+/vVaHWb6NN6ysyvjg9Rg559fxqlNrFygTyHfblsgFiRz05J5pppA00rI1FSW3nLQIRkk/Mcg8/XkjPQ9qj/s24eKSR2ABBGRyD/kf0rHlvrlvnMjIqrtU5JOMVPDdC5kjgWMNM45zx6cDHHr1PPak5LZFKNjnLBrXw78RbaRmKx6hBJGcnAZxhkLHONu4MCc8e3fYS9bXfHbajclFs9HQSowfKfaJFZIsFufkG+UYOM7cCuZ8fQNFpUWo2S5msZ0l4I4VfmAwDnrnOK7CBBcW6uGykih1GOx+6SOOmf6Vm5WdyWjrl1OyGni78+MIvyrhwDnHAKk5x07ZqtPrOluoje4hQAnkSZbB4wyjPUn6VyXz+cI4gDvO0qwJOOOfpmrUW+SRTsYqx+8O/rnpjJqudkqJ0I1DToU2TTIrDPB3Erg9cBf5HPtSi80hSXjuElVc4IDcY64BGckdsVyrBUjO87sDAOOC2ehxyM9qnsZLaNn+0nlx0A5/lj86TqbMajqa09/ZtjyNzKy/fWNmAPoRxVmG9sktXu3Yosb8ExseMdmB/MGufW7xnygAPz6dx2/ya5bxxrlxp+giG1LtdzkxQpEeGkYhUXjnJYjj070+a5aidzp3izTNUtvtNmJZg77VYQnkDrtzgeuBnPBqyNQ5E5S4KEH5Y41BGB3y2OeO59qg0/T4PD+n2vh61I8uwhSHBYthhwxyT3bcSatC7iEYUkbiMYJwR/MHp+tK7WrJMUatdzTnyoJ+QSJWC4U9Omcke9F39shTyYVaXKgbi68889uAOgP556m59oWQCIfJ/Dngfp3HeobjfEfLdc7QRjrwOmc9c9qm9xNdDPZrk/wCojmkRD3KghsYIwPfv3qCaO+nKR24ZS4Iw7hSmeAFHvyfSryzz3CgpJtb+LrnPbjjPr3qwVXzGQEybR984PPt9KUd7An0Of1WwnurVrS2VN6sDvLnZn3ABJweR+VL4Y0u58O6BHoNmYZGMskkkhYruZ23dAvPHHXmtiQwqJIcDcPwPP8h7+9WbW4jtrOUnjkEDOScc/d6Z7Vb7g1bQfNd60ojjVo2RFADxl1Yj6E9B0wazXbV3l2JcdPlGQ2fUZBOMfTrUsupxtN+63AY4B5ycelNWdplG046AZ5HXv7UufoTEhFzqVrcCa4njnIJCnY2McZ4DD5ugySfzpjy6hbkyfaEGORtQHPXjrwcYxxwc9aSRhC6iNeHYgdOOcfdqC5mWKRYtoMecbwScN0JI6Y57+9Cl0KsV3mvVdJpZyWQknCouc9zgc47dvrWTaXOtar4007w7HdtFHeNKZgQvEMKPK+3C/L93k89QOlaE1wJI2VXGA3txgZ59selZ3giGLUviPeXty2ItL0yQxsDjEl1KkOCw45UMMHOaJMR6fpmmWElxGl/ezqsx2nEnluvTAJQDnr6dutWbjTdIQskTzEBucXE5L5+Xru4OBzwPeoZGhjXEQBUqScg9PX1H49qjuZSsBt8ghed2eMfeP4jv60r62K5boqy2mjtGAsbKq4y6s2/g4+Yluef8mvOPFKWsUnlQDMZJIGTkfMAuc5PP5V6ZG6S6ekqRusE6O0bsMFgCQDgH2IxXmHi9dl1E1uwOIWJz6LzkE44wO+f1obutBW7nmdz5xby3zubOMrjhRx+lYW6SK4TacGJwMdepB46++a6WdfNIfrgnByV7fpnNcqczTy+QeCwPP8Ww4/KsWXG1ztJAlhoMS3HzllIyOg2nA9f/AK9ecOfPuwUOMCMD1zyx5z06V6FqskNtZRxhyqqoZ1xnk5J/LPYV50IkjkJXG4YOfovH51NrGkNGVlb90oIZfY8dD3wagJ3E4HBJJJ59BgetThUEew8YwPb6ZGeKjYbW2n2wT1xuGT79MVMVtYq+txrxF4pAdxO0rntgn9KgbcLRXGdx2rwDg4b+WKsFFKuhzkgDJHfg4OeORmmyDdbi3AJUbevYDpTs7kqSvZkMx2ogwdxHX3zn+VV9krkQovLq3XvlSOhqxINmdvAAB4/z2qKMOJEdtpKIxXOSD2B69ifzqkU2tiurA+XCCMH5z1JJHHT0xmpEG4ZUH5jnpgHp7/SquCEMfAyvX6HGKnYoRsfGSAPQckdfwxihoTgrD/mVN4HUgA/8Bz2pSQu3A/hH6HJoGPuhj178dsUjDy4U25+ZBwT0Azyf5VC8wSSVj2z4TWpe1u2BJMjRZ9R95uDxkdPcfnXsdvPdxZSOTAYknkDkHsO4x6V5L8LbZBpMl0cqVuAUY5GVCAHp1z/TFemwzwXMYktHXY4PJ4Jy3Puee2a3hJWOWpLW5qpO0EREjb+x9fbJ/GnzXjAK4UtGWGR/d6YOegrNSe1CqLhpDg8bcfezjvnjB+p+lVCyxXBkRshT97vyeP8APrTl5GdvI1jqV67hFYMJMcsODjjPrXz949aSXxfeyyk72MYPf/lmo/livbkkZnDyALg4AB+Ud84968v8Qaf9p8SXE5YLkIOmQCEArzsdNqGr6nzvEk+Wgmu5xDO8WnwqnAZmU474xyfx7UukSldf05wg3/a4PvDjiRcd61tbtIotOtmgyQJZI2OONwVWxnpnkEgHIGM9RnD03edUssMQPPix9Q4PP5c1x0JJtM+WwGso37n0prN8NP8Aib4c1ZiGc3jQMyjLFbiKVMYJwTkjg/jVyzvyf9EOA2SRg/w5746Y5455rzfxrezzGz153w1jdQy/L3CTIfl7gjJOP51194ri6nbB2rPJsZT1GSV+XHXtyeK+hjO+h+jQjdamtLqm52SMbYwxLdSXbAzxyP4R6V+xP/BK/wDbYg+HPiWL9nP4kXwj8PeIbotpk87ALp+ozY/dlicC3uiQuDxHLtPR2Nfi7aqrqNuGYt+HTp/nii2mtxtgcqxZjHs6ZyeQT1Xjv17iufEUVOPKz4vxB4DwfEWVVcqxq92Wz6xktmvT8j+92+hcApICrxkgr3BHBBr84v2/v2WtT/aG+Fl/4g+H9us3jDTLKSOCH7p1C2X52tCcjEq8tbsc4bKch+OM/wCCan7asn7Q3gdfhJ8QrkHxf4dhCwzSHD6lp8YCpMeeZ4BhJh1ZdsnOWNfqFeWqQupt8jjlunI7/WvnUltI/wAbM7y/OODOIfYz9yvRd0+kl384yX9XP4FrWMx2F3KVZHg+8jrh1ZTgqyNghlPBBHB4Nfq/4WmWTwhoyR/6r7BalQTyR5S4+nBr2j/gqr+xXJo2o3f7TPwnspHtNXkCa9YWyAmO9lwkd5Gq/wANwflm/uykN0c1454Ws7ux8J6Lp17A8MsOnWqOkg2srLCgZXU8hhjBHrXFj37i9T+gvFfjLC5/wtgszwv/AD9alHrGXJqn+nkeSfHhlPg2XcuSpXjHONwwevb/ACa/Md8J8sXGPXt7dT+Ffpp8fyq+EG5yrGPLHoPm5Jx2A4NfItj+y58fNVngjsfDc3mSxrIglkijBRwSDlmwM4yMkH+VdeS4iEYvndrn9F/Q3g3ktdJfb/Q+OfH9+8dhHbxnIlPOOo2np789vasi0uTf2v2gHhuxGMMOo/Pkdq9g/aE+D/xJ+GtnpN745042cF1NPHA+5XDyIAHXIyMqR2J4Oc4IrwXQp/Jk8h2I3E4HUdsk565r6FVFLWJ/ZcItbo6Eho5Rzg8YB9+36VLYqouTDGowyHk9yB0HsDUbK4bC9FHU/lj3ohWP7UhfqAwJP0xmq30FNdx6vEbaSVuiRl+vJwCfx61ajyupeWwwrYznsGXP8uagtzGqMjDG9GU+igjGePT8OtWIFJuI3kZnG1SGIySQOQfx4NNkRa6ks3MEQXJxtBPXgHH6gfjU2SbhFOSMZBxzkE8Z9Paqc0skUaAnnaCPxP61dheN5Iy3HLAgZP6dP/rVTtoN6pEiKWUALtJYDnnHOcDHf19qgmLZM02cRoowOMcDj6dKkYYZYW4/THNOHZQB0XGO2KNByeuxVlfZk8jHr+lUEIIBX5m+YAn1qe6Y7i2SM5Kn0/zmo7PDMGJ+UBjnjOMnv3ob7Ep63HwIDKqNnazhePVV/wAK5bxbGr38MSjAEWRj3J/wrtEOJHTOG8wHnjB2jv715z4kvWGvPFJkLsVcA8A44I9iTSnoNLoZktmk1m72gIcfeX1H5/jWKtw0bCNvXp7V1Fm5glVwflY8isDWbNbO/IQnY3zIT0wewPseDWcWzRJWJ47lyN/3e/B6fWrizurAr8uCTleMk/T1qCTS7mHTbbViu63uMqHUkhZFzuQ+h7j1HSqy43hFB/Dp+narhIVlset+Gfi/8R/Ckif2RqtwI4RtWORhNH6Y2Sbhge3519ReCv2vY22weOtO2o2AZ7HJHHdoXbPv8rfQV8E5OQ3pyfbP+P40qXLLtXAIHStY1pRZlLDQkrWP1Z8Ra94b8a2Vt4q8L38N/AAYnETfOufmUyIfmTByPmHtXONbRugeZiypyM5696/OjRta1PRriO+0q4kt5VJIeM4OSPzPTHOa+kvBfxxhnij0vxdGYz0F0v3fq6D+a/XFd9DERk/ePPq4Rx2PrHw0mniVwMKzLtGwH5h/EG7EEcY6EV9T/speEvCejfGX4d22i2lvp8WmeKtP1GJYlAEcrShZCvXb5iEqcHp7V8heG2S8uYp7Vg8MgBV1IKuD0KkdvpX078HdffSvi34TntwCketaeD33KbiMf1r1JONrHl1W09D4v8YaTrvgj4zeL/DF+2bV/EOrhEIKmCT7bKVQ5OMSpllYcE9+eZ7WeTf+9U4+UKDjKheM4zya+kf24PhdceL/AIp+LU8NTC31bTddvXt2Y7Y5UMxJjl4PAU5Q9iCOjGvEdPh+zwRea/mTbQjyAYUnbztXkjLDPU9a5PYuO52Uqqkr9SG5uZ44ilricKwO5lxgHgkAk1oPOEWNIY1JzkdSpHpyeOPXNZIDSosxQ4Y5LYx09Md8VNBAm7zusjgqoI6jsuDwDkfXHFNq5s2S3MslxIAHB3cLwcjHPUdj2NJdXqwQGWWTGPvEHJyQAB1HGSOTxSspUgRABcjgZIIGcDk8DB4rkPEU93NZNJatkFcFcEpx0UDt/k1eGtzoh7HI6XoNv4gvbtb5zwSpZcEr8xbeOOWUgHj3HesCO3urVPIuFKSxyNE4/wCmi/ex2AYHcvsa9I8HzxtNcLEB5jtuGf4QOAcemD1p/jbT7e0Y65bt5gDKtzgYBi6xy4JPMbEg/wCwf9mvTz5XxEpP+tDPBtciSOPtV3oXJ+Q9B6gfXoePxNawKspZDlTknHGB756Dtx0qC3RCCJ0HXnqevHHtTZcKN3ZjgA9hx0rwrdDqUnuyYIGQIuCME+mOucc00LCqiGQkZ7nPb19sd6akxbEhx3HI/wA9abkM2G4Dfj+lBUUy9se2KRW+G8vHA6e3P1rWS4lkdd5xzhs+vXH/ANaufhkZX3Ekc/MQcKSeBx0rejkZI1VTtO3kkdffj8KpO2oXZuaUUjf95kbhx6bvfnA6/jXoFmjGZXi2cDIO7GenB9vTmvL45uScAYxwe3/667zS7j7VChLLuk4bqANp4yPccn0raEk3qZyTN9reY3C38y7JCw45yccc8khfQnNfSvwD+It18MviLbeJLSRkgkKpJEDkMqnIXPXJIAB5wM8YznwWC4VwIZ+Y9oHQHGOmRnoSPfpWjbkTQsq8IRjZgA88E8c49KmtT9pFwZnSq2abP6wfDV7BqvhWy8WtdPcNJbrKoRQXZCAzHg4OMkkg844rstJv7e401orwDzJRhN6hxtxgE54APA24575r86v+CfPxXi8T+Hf+EF8S/vLsIwVgWd8N8vALcKcBz1wxOR0r9TZYNFmsJ9NDpHImwFiwypAzg4PUdfWvyjG0J0arpyR9zhq8akFNPQ/OP4kfD298F6+ul2kW2ynlc2bMQq27gl2hIRAqRkH90SSN/wAoxurlbeUC6EJVv3JPmEt98c4OWJyRwfQDivt74heGvCfjnQ7jw1rhS4huImQp5wLq55V1bg5PBQ54Pc1+f81/rHhzxbNoV9cLO9mx2vIyFp4lPliUshIOxuJemSQwHJA6qE3Jak1JJbG4dCumeOW5UskaF96bRkJ0VgDkgknpwaaZ3t4UEsCMZiVMrthWjONu0AHlST9fWtiexuNQg/toXbLEsv7tkbaFPA24IORkZ2+9Y0mj32k3Swqy3bBi5eQnB+8vIHPAPHGOPxqpQKi0c/NELSSK3mmLLcnBQtgEgnb16bs+p5HWusEKS2zWeoXPnI20EKdgKZ2nlTlcZPTnHXNZUFlNdF0eTznCOUBA4B5IC9ME9AehpLbR7lSn2tHiEoG0YPoOcHtjnp1rGSudEJdDvfD0WoW12IpXKnaGWR238tkY55IH9a9s0Ka/eSKW3dRHnMhbkPtx0OcLu6Ada8PtpCxEQ+cBcLLtwRx83rnOOO45OKtW/jBNI1BLCF0nVZdrCH5tvykZwSGHOOeBkZrEps+0dE8QrfXMNta/ejBLmMcEj/VgjHJHQ9v1rTvYuTZSYwNrOw+RvkbdjrjBzjgHivBPB3iUNcrf3U8cTyRgLEoy5QMRlsHqR0475Ne26Nd6eYY2njVdxLZYhlI5woz0z35x6VzOPcqL1Ktu0cF8stt96Jj97LFW6knHse9elaFrV7eXU8d28b4Cu8jR/OWHClTgDGFAwecnvWGGhcMFkVNiEbVbeykH7wXvnOMYxTbfUNLilku7Zmmk3RhS42sWHHRicH2PAJrKO5pLuemT30KxhXA+YAqoJbO8bmzgZXHofpXAeI/BkviG4g8V+H5Tb61pdvPHHKWYLJbthntpY2IDhyAVPBRsMpHNbEOtRwvLNI7RT5RhKVySWJD9ePlGOnHU+1W7O9gmnW1aZoAoLMWxuZQOGPOMH8q2T7GbbW58/wCma0/irxNq8Phh2tr7w/N5N3bzYW4XbHHJ5oiPPlneBnkMQSMjNVvGemz6vZm0urZ7mQeWqbQjyEuRhlbcCAM5bBGOT1roviX4cW4YfFH4dKLrxToaNHbRbjEL6Ld80U0YIViyMfLkOQjqP4S2eQ8ReJbNbG0114ZF0/UnAhjNpcGWKTOWWTyoy6bGBU5wN2QNykE0p+YOLtoeY3FpD4UsptbT5nkkZpVVC+FyAORlu5OCMKDxmub1d9bgC6tY3O+1cguu/cowMqeg4AOOx/nXt1vDLqFokUen6kcIrI6adfHzM9WXMIJ5+XBHTkVzM/hzxBcyJYDQtXlSCQ7gNKvfl3nq26IDBIyCM+vaqdSK6oxs9rHlWq3+oa5hIkQy4BJY7SWA/hzyMjoM9feuV1HwhqEuyCaJrmCYAElcq7dgCxJyD1Oc+9fQdl8JfFd9qUF5aaJq0doFaR3ksZweMchmwORk4POR0rrm+D/xN0yGN9K0XVbmGZ2JC2bbSpI2b/MkAVyc84HJ6CpeKgnqzNU3J6I+VB/aGjXUkF7FJFJBCQzyqOQVK7SBu6g9RnaDWhNo93IYzqVt5wxlCuCSpGAxwcrjpk96+vJfgx411q2jj/4R/VLO78vav2i1RUwzY+YtOMA98ZI64wc1uQfsw/EfUogBZyG5XCxL+6RUlPABZpgAhU4IPes/rtJfaRcaM+x8mx6ZqQurZRAS0J81Vk+bIXquDwR69z0qCy0OK51cXqiS3hmJAKBtw74PPQ9OnHpivSvh38PviB8TZtQ0zwtoWqXt/wCHZ3h1KNrVYUtJR0RzNJGFYjJjOSHQZBNdXF8EPjk5m1C+8G3tvb221j5k9kXkHT5ALgnI68qAO5rSeLop2c194/ZT3SPKtV067Xw8oto3UxuWZVcHPIHUgAY685571TtYLywvY107zIJSXS4cMVyCAcrjk7iMHHTPWvpjSP2ePirNc2M1tpV1MNRZkmt0mt2NoQ2BLcYZgUYdPLZj2IrrL/8AZw+Laa+9rF4ejuIOI1mTUbZF4XI+RgZBz8pyoOeeRXO8xw61c0XHDVL7Hi8+qy6xocGm695WTbojRkZaQjgksepJAPPAPINai6jBrsEGi6/qEsMsYZbe4kA3TKBhYpmzgMhwFb+McNknNerH4AfGC5hcW+hWVuiny3W51JGZeOhxBg856E/jVQ/su/G63hmgXTdHe2Me7bPqrbmlJGBtW0bHHHXHGMc5rL+0sO/tobw0+x5eLCXSLb+x9TLK8DsCjIAVc8ctnOPY5xXG6ho0mjsNQt1LLHKQ+z5mVWGMFOvzY69jX1Xo37N3xrXT7m08Tz6OZ7OVFsAl9PNMbdly0Nw0luoLRvkRsMtswrEkbjgt+zr8VtQlWyR9NsyMYaWeZicn2hGSOeBnpT/tHD9Zo09hPTQ+bLO6uv7PljgtlEbMBHMQe4IK7euFxnnrmrV7ZaksUN/pyIv2dCMsudxYYK4/Hv8AhX1E/wCyf8V0uGjk1zQ1UHG0famkOMeqgDv2rAb9nb4lLepY3V9pZRn2IyR3ZBHZz+9HI9OP6Vm8yw9785qsJU3seA28M8NnOhhWFd6ModirtJjG7nggZ6CtODUngtU2ERkSANjpuzy2RnnjFe4T/sveO9aEUum+JLBY0yrNJazyNvUn726Zflxg5Xn8MVa0/wCAfiR45bHW9fs4Xm+XzotNUiMhs+Yu+diSfqARnINQ80w/8wpYSptY8R1HW1Fz9iSJYNmd237jKTgg47Gsl1jsNLGEV5CR+55MYAOV2jrk/wAVfbth+zhp15bKqeJbaQkBkmTS4iVcD5uHkJAPcDByc1PF+yt4asPEdre+IPEt7caLdGSKbyLW3glt5GwYXV1En7vcNr7lyAfvCs3nVBPRkSwVTsfmrqbXv2+ORm8qNSTLEwL7ic4IIx0GOAPWth7wajYMPIVyEwzRDDj6nI2gE5z0Ga/Ui/8A2Pvh7a3DRrcX04ZN0bmdSsynHI2R43c8n8hU2nfs2+BfCl5HcaULxA8bRyYuW27T95ORvyQeobpTWf0uiYngpn5LWWhLaQhbBfMfaEO8hipQEjjqCM9feq/lSX8BtJla1Eow7RjDbhnqCO+APbrX69D9mH4JNbPevbTiXy8CRrqdgeeB9/OR0JOfUVtWP7O3wBvLAtJpG5mGWE1xdMVb8Zcge3Tmh8R0Yr4WDy6Xc/GODW9TitxoN1Abyw3keUwO+BugaIjGMD+HuOh9X3OlubOC4jzMD8omK/K+04wR2bj061+w+p/swfA6QxWNpodsZ0/eF0mnBCnoMmTnHY9RzVrT/wBnP4UeG9JvrTSNFtY11MC4uYyZXRyuMZV2bJ47ED1zWP8ArNS6QY1ldS25+Qa3V5dRxRXCgog5XgMD24PvwaeVkgvBJCpaWMkDcfkAPXPBAycDkfjX6dz/ALPHw7OyceHNOliuCco8SnYvCn5WJyPpXT6f8DfhRFYvZweF9OjjhY+Wv2aNwVX14JABzgN2o/1ipPXlYSy+fc/KsahBY3MZkljtRIUAVpFA3NyP4sHPUY/xqxq/ijTtDkSHUbiJo5huR/MXBGTnABJwCK/Uu0+FngbRVitrLQtMMZyCi2cICDpwCp6diOAa62H4deG7eJJbHSbLG8MyiKLeD03YKjOB6VMuIaaVuVlLL5bXPyLuNWsIIIgrhC2G2oVdiuMk4Ukt70C70PUJTPZrDLu3IzJJuLKAM5X1HGRX65WPhvwxqTPbzWHlyhmBiMKKHGMnnHQ445HavRYbOGO1jjTT9i53F1UAnI55xyMk/Ws3xKlpyfiH1B33PwhvI/CcksZ1GaCzkjKxBt+xju+6Dk4JPbrXoOmW9u8jWbTRqBnzBgllQHAfYo+57jn0r9nU0jw3d63aautlayajp6yQ28zxKSizgLIvzcAMAAfp1rtZLfSdTmNlaH7NdWwBa3dBwGHWFujL6jqO9S+I7/ZBZf1uf//W86utXstP1k2kui3EzxSgu4uY1Eh3APxg5UdBnqBiv5hfiZaSaf8AETXNKufleC+uYsKMfckYZ+mBxX9I76rc3Mu68jZpiflUdugwD7+nU4r+fj9pPSItI+PXiW1iwyi/ky38BYkEkZz1Jz347mvn8OkppI8Liun78GvM8b0MRLuRQSWB+Ugd+vXjj2+tf0X+EPjL4E+Hfwq0DxD8QQ6WWp2Vq8aNMhkb9yiswUqfl5yx9Bng8V/Ojo8yW9y3mKORt5OMV+j3wA+BnjL9pttPuviDLdReBvDsa2r7nKSXzxYK2dsx+ZIUGDNIv3ckAlz8vY7WuYcMNKtKPkfq98PPiN4C+IOkLr+g2k0uiC5mtjdWswIkaIlZVgLpyAQOclc9D1ruLG78OX4Yy6ZdvZ5CxmSdMkA8ELsyC2OSelcbBeaXbafb+GtNtodO02wjjt47S3XbFFGnCxxhDgKoGMYOc88nNXnvY9QuFVbkqjbgZcYKsoyv0+nXmsEj7tStYsxeIPDcayWyWblxJhfKl+UYOSApT7xAbJJ7DjmiLxV8NYbG4lTT9SNyZCsUbyI/7tQMlugJY8dfzrjXW3h1WRrSQqgaR3TBBZh8oweQSSep7ZrB1Bri/iFtbr5LGLB2jO5WwcHHUAnrzjtVKVkO99jsNU8ReHb+NIobZgMDe082GQDosUeMuxJ5UcAeorIh1GzXUjeR2IkkeMgp57KMherkKSdoPAyOTz0FVbDRrC1LeWC8jsFjLL87c428ng56Yxis9rW3jV4EO6WbZ85PzR54AwPvHoD+dDl2HbzLN0+pz20sdtFFBIxby1MjuoQDIJZgpLA9B3Pr3+L9f/ZU8RfFv4u6d4x+MGqxxeD1Yfa7SxeUXzWsPAtkZgEQzPgO45CkkZOMfZX2afTZLbzIxLJFGUJYHBY8E5zyT19qbPbXV3f/AGaFxHOMl1J5yOR8p6twemc+vFHPqSj2Bfix4TsdK03Ro9KGl6Zo8CW1tZ2CRpHHboNqQqM8KvBJHU5JySSZn8Y+Cr25+0rpB3HKJ5yxhkycHDZO7HYAV4N9l8hNpLDyjkbVJYjt16nI6CtiS4tBqzjT94WNclpRztHBOCx4/En1pt2HFaWO4k17wKt4bV7W7W1KEDbIuRJuCggZAA4KknqG9q0bXxp4VF413baQ7CZzhNyDYgPGCRtGce57815aJbi4PlzDytgy2G3Eq+eSVyCDk8E+1WLQWNsUVpSkcC8Hhd2OAOT1HAHrTWw1E9LudY0yKylknsYo5HGxyrcAOc9dvPPcj8MVPdeP9F0i2u9Q1XTES2jt5HaSSdkjjixmR5CF+6McY6fWvLdTv7O1XyoVdJHRnSPPIPG525z3rwHT7fUf2nPH4+GmgM9l4Q0sxXOvXUTMvnsQSlhGwBxIWDZx0+Z+gXc+XQm19T68+EHxq0n4laLdeM9J8LjTNNtJTb29w+9jdksuZ4XYD92rfKTgnPy5yCK6u11VUtIo7u0izC7vmSV0BA/gIUjOB8ueCa5S+vLmGxh8P6GsWmWWlhLWC0gAihhgtxsiiTOSFAw2fvM3Unk1ysASXzoFuVDIURnck8MSNpAB567cZJrB2uXyHb3fiqdLqO8s7UW8sZ+XZK+wheQGUk8dNzKM447mug1nxFa63LZ6pb6daW0Fl5jI0KuEebhWDZdskHjkdM8mvNTcWMEo06BRdPGojiaBeiyASOCe+GAA445z1IrmfE/jTwj4F8Otq2uXEds8hfh3CucdMKeSCcep9sU1FvYmSsjT+Jnx00f4caEutNFbS30KMyBozJExJ2hXXeMt6AkDqcYr8mvij8Y/F3xU1qS71iGG0RnaRY4IigJ45JJwScfeA9qt/Fnx9c+PPE07W8myxiOIogTszgbmwefmI759uuK8ilMEhVbhsAcZBJyM/wCfQV9FgMFGmlOW7PJxNdydlsR7b05lllY9gExj+f5isu/8PaFqd0mqarGZ54WV1BY7fk+7lc4YBugPGetapU+e05ULCOFIbAHPQ+ue1KkZdVHzBWbLHvtyPujH65zXoubSOWxam1G/nKszO8i5Kc/3uOew/HpVC3nnWMwEEKx5BOSp56c+vPTp7Uksgml3EFNuTgnt9RUrL+/82MKR9zP+B7/h/Kr5uoktCOORz80gDluDuOe3TB7e+ani1I2y+VKFfkuC6hiT6H2Hp0qgYpdm9sOWIyTgsCBt65/z2quWVZAuTnGzI747k+tWpWWhLga6XU8u2FgqgY5VQAce3tWPq2opp8RujJiSJflDcA5Pp046k9hmrS3FvG5+3lgQMg9QD1G7kY4z7V56FPjTxK0C5Gl2MYa4BPDs3KRkg9Wb5m6kIMc5FSpWYkknqdL4Ks9TktJfEOru+3UFzaxZIXYOPNYesnRfRMHvXWPPHbjquVHzAnGR68dSenFRPM4RTIzF2I2ng7cYHH930wO1VpkmupkSSUBHO35vUHqSD26CrjKw733IYrozFVO7a2QCOqj15oBCtvKkkHJzyOOOpPTuBU88TncmTIR97BB3Dv0Pb8az5mBzMMApwMjPt79KL9UPToNlv2d2jQhiuRtA6fQ+pHFToxaIvnKnkFuM5OD9aV7GVZPKYD5SBITheSev0ANWXtsjyvlVfcjcevQd8Ypcyb1BN2I5HmgkKbsHG4euOnzY6c9vSqxVNzYHU9M9+/P60+XYGJjYvuxyRj5sYIHOaacMCjjeoPJOeo45/wA9aUZ6AkO3ucE/MVOCAM8E8fT0zTpHMUYMmSwyCFHI9P8AGiNJZZAyozITtGCc8jvjv24Fblnp6yhRHlMAkFjtyOeu49DU7Md7aGSMbhznJzyQOg/U57e9OLbnbI2quMDvkitcO13MIVA3MTk9BjOOK1l0iJJCzJuK5jGccHkHJ6fQ9qmM+5OzOQVBE+7945OeFHoOmPYc/nTdbvbnTrNdAtSxutUGzKjhY+N8pIOcAZH14rtPsMljdhI5MQr6twM/3j6Yzn1rzkXw1i6uNaWNCHzBbOBt/dIcGRc5IDnp6jpiqU1YcVrqROwgKJjanypgDGAowM+/c1OsaIQy5kXJ49eO544H51nughOyJt+F6tzz+GRj6960Y7qZIox14GMcYwMDv1peY5JplZbRkT94u1cHgHhTjtnOD+fPWpZIow6uh5PLdCPbGP1GetLF9pnBjiz8uM59+opIrRlUBuFBxjjPPBzz+NJS7ikiwlkZdsrM2ATnHPHTtxzVh4mht3is2w5YHJHBA7Edx9KeQsINtGR8uAdpOcjoff3qN5LpMHARc8ljyc/lxzxSlUvoD8y54x1OHxDYzWtpZw6fbFABFbln5UDlnf5mZsHIJwM8Vzfw+1HzvDkS34Ba3zArliCRGcDJ5yQvA7f11ZzHInyH5ff09OuM1wng12gS/tmbMcd5KqHBO7IB5HT3z0qL2sipdz04xQyR/Z0jViScAc9enPv3qgw/fs2c4JHAGPlOD/Ksl5Y92xflYenbPf8AGqjPcfK6LtD4zg8sRngn2FXKfcUXdamzPeQXF5KJYxkY2/UDG7HGAR9aoGSORykZxt6rjJHOfr09arCdwPLndQgyTkDP09/apBuQgoSARgY9uR69PTvS5tR208x6rH5oK5UKvfPTGMDpnNc1p4OpfEWBYiTDpUb3hOP40/dQgE8D5mZh3+WtS7uZ7Sza7OTtH3jgHcSBjHrg56VH8OreJ9HuPEQAkl1KckOSd5jt8xIuCc/eDMfciiLS3Fy6HXTzNGTbDK7icYGWYcY5z2xWZDeRgMp+Zw33RyOB2PT+tXpZpRDLIu5QvIA6gdxya5+5mluFLP8AJhSOO3oB9TWm5DT2NFbx2jxGFGRhh2JA7HNIC5YJM232PX3754pLcG52xQrvd89OSTjgY6VXuJ5S4hYASLjcBnk8+ufxAqb2Hy23LTFpUYROCDww6Z5xj8qkgbyoD545G5iM84A4z71nwpMyRtMwQAjA9c+voR19aoSSuu5hgIx25PQDH+fw4pR8twWxvefaymMkFst9OnXI9P0qpeajn5Ciq2OCp9TyOccVkLcCCPyrfow5I4GD1OaryykAIjADPIU9c9iD7etU59hpXNeS9MSoV+Zf4uu7Pb2x+NT2s65Vnxt7+nPb9fzFc9C7lU83+I4ORk+hxQLlRlUJU8gn/Pb0pNkJGzJdSHbIFC7ePmPJ/EVY860y4k3x7ueAGAJxnv0I56+1czDI+MLJszxyOu30PNSteSXCKqj5l645y3TqeOB6Uoq+hTv0LUsywqYYjwoYsTzkAZ/z+lZvwosYbk674glk2QzXcMEagBiXgVnORgjguO3XuMUmr3Ey2E0vCIylM9Cc+nviup+HED6V8PtPmlVjJdS3M8iEkeWXkwo98Bc+vtUj22OjjgZVKSPuUHr357denPT0rPuZZjkiXvg5GAB/MjPpW+bnzXCRIZFAwwC47eueeKz/AOz5p2LiNiBuJJxkZ9ScdM4+tNMSkkZ7yXEzhpnLjlBksVI9fqD1+mO9ee+L5Q2pwI8v8AUsfm+Ukjj0wO2K9WstH82RYXcIVOG3OA208DOeuDzkc4P5+S+PomttTVNwf92DlTnofUdR15z/ADpXLvpocasmwtJ0AXr1x0AJBz39a5rTrYS6n5BPBLZA9ecE8ew4rZeQMz5YLnn8+f8A9VU9DieS63YOACwxz7A5ovqCXYm1+ciJ13EsnQgfn0rjpTt3jruLf+OgLmtrV543vVkt+BgDA9c4x+X6msMgeThxn5pMZxnl+g7/AF+lIrWxCSVwF6Y4P+cVWX5EWJ+oznjnOWPA/AfnV+WNhJkjJPIyfbv2qu64UMGPYD2BLHPXpyaFbYSXRBtXynkBGAvX3J7VWlMf2bzQWzlT75zjp71ZUZTvkH06c/pVe4Z4k5PGB8v/AALr+FAyaOFnVEcY3q3pkd/6VnqDIJScBIEAGemHbP6kVannI2wK3zljgnsP/wBVUiAYnPQBguDjnYAOmc9T9aAiughIC5OTkAD3yT6dvxqMbslucbgO3oPy60zkhCQfvDH1Oev9KcQrfPjJXbx2Ax6+/wDOkpIuXZbD0YYCHIAHHPcnOaHZMgnoMD6Hr+P9KYF/dncOgyMcdDgU+5BE4hXkuwAxwMkgDkn9ahkPY/QP9n79lL4+fE74XQePfBHh6bUNNlknIufMjRD5ZZTy7gnGwggDtivqKD/gm1+1o2iDWD4ftre1K/K813FGWJBICryOvGegOBmuU/Z6/b18R/AL4V6H8M9E0OG8TSrd41klkKkmWR5pGIwQcs+CGByAMEEmvW5v+Cq3xbmtQ8VnaqqhY8STbtiJwoCtuj7DdlT6dea8upWxadqcUawpUXG8mQaD/wAEyP2htcu/7NubjRrZnby98l03ygdE2qmS3TbjOeMV1f8Aw6v+Mcd4LjXPEmjWtrAN7MgnmwC6oC64TG3r1OeMZBOPLb3/AIKc/HaSS3vFntoZkiaNJ1I8zjJUg44dTna45GeMCri/8FOfjrHIV0eOyMbJ5TI6PIVA+6hdzkr3OeTjgiuaf1/WzRsnhVZHtlv/AMEqfEhlgOr+LoP3oYOYrV8xsB90bmw+XG0ENxkeua0j+wV8DPCOqpp/jA/25fWkMcktwZJbX7U0gLeYIt+AnVVGWBC9TXg95/wVB/aNksM28drZyeUiGSC3OUYDHmR/LhGz6lgDgjmvjj9pD9ob4i/tM+IB4x+IarG0VmsZEKOkZliclWZTwG2yOvy4BGOM5z5WKwmYVo+zqTsvI/PPEzJp4/L4wwVR05RldtXu1Z/8Oe7f8FCPDXw38HeC/h54V+GmmxaTBDPq800cRBEjMtqiuxyTuIXv6Yr86PBGhTeJvHOg+GLORYZtR1OzsoncMVV550iVmCAsQCwLBQTjoD0pur2yxaXb3ca4SSWSMtnJJjVWIx9GFUNB1S/0TxJpmu6XIY7qwvba5hcfwyQyq6EDnJ3Acd69LLsJKhSVPmu9dT8/4PyyeDw9PDVajqO93J7u7/Q/YT4/f8Ezz8IvhLrPivxB42a9v7MPCkNppzpA1wQ3lovmOzyF3AA+513YOMV+qum/8E7/ANlnw7dWej3ehT6o9yLMXNxqju7h5YI2cosO3a24ndxhDkAYya/Cj4vftlftL/GXwfqPgvxOZDZ3yyJLHHbCMBZG3YjA5GOob7w556k+zj/goX+2NcW+mbLhoWtLK3tJEMQO4RQrEd5LAk/LuJXoTkcZFZYrD4yqkoz1P6HoVcPD4lc/bPTP2Nf2edF1YXcHgLR47dI/3bNH5kkkgTaGCO5Pb5hjacE4ya6m2/Zy+CGlRG1l8H6TDFaJ5hjSwjb51O8fMo3L82Chz8vIwe38/t9+3L+2BcOjS6rPmJBCoRFVjGvONwYYJJzkEZrMtv2x/wBry3L29prNzDE8aRuqmJg6qcjJdifvZbJJ56YrieT422s/xZv9cw9/dVvkf0o2Pgvwp4e8SR6z4YtbewvfPV7Sa1tokIkwFYqwTIR1bDtnox/H2j4S/HbwT8XvBFx4w0ScD+z7qewv4Tw0F1bMVdSp5CuBvjJ+8h9Qa/k5H7UP7Xk6tawa7diKdjIVeeEhjuVtwDMcZYKTk9e1SfD/APab+InwV8VS61olzI1vqtssOsWQIxOJcuzjB2iWNmLRuORyvAJqqWDrUFeTv5H8g/S38MsPxFldLE4OC+tUr8rtZyVvgb7duzP3m/aX/aOs760u/Bvh6US28kbRzkco6kgNHkHggZ556jHI4/Nm9e4kYzTzGaRgpLv95yQPmOO5HWqdn4psPG2nxa/plwLq0u13RyDjpwQQeVKnhlPIPHvXS2Ph7VvEmuLoHh6A3N0UaQgssaLHGuXd3kKrGijlixAFclSrzas/yioUq+EjLD12073kn0a027rY+Yv2gUeXwPPEind904OMjcODzjA5I+tfpJo11b6p4PshaXMKPNaxi4IYjehhVRIoPGQQSGBJyRivzo/aEgWw8PXdhcSxyTW0scbiJ1lG4sMYKEg8Z5Bx9a+G7l/jHbQW6/284hQIYVFzJiPAymQFBDLjrz9TXZQwPto77H+p30L68Y5HWn3l+h9s/wDBRzSE8TfBRPEgaNDot/A4jjyoCyN5LHbyASrrgHGB06mvw0IZXxGRleOnT9a+yda0b4k+I9Ik0XUdZNzFdoUaOS4mdHJzjIYHoxJye/Ir45kR4m8qfh1ypB9QcHPvXv4ChKlDkZ/X1eqpSujtbO5F7aR3XGWBDKM8Fciro8wXCFeMMDg9MEA881xeiXKJdm2kJKzbSBjPzqePz/nXWsoO2UZyOScf3TjP/wCuvTT0OVuz0CQOsm4JvIcZC8Y5Ixk+px+dXLdWUzRhshSy4yCM4zwep9qZMRuZlyzEblP4Z/Pg5oimSGVgQACVk4HAz8uMe1awRNrD5YmFxDBIvU54PZV3cH69amtw0N7EAQvY55HzA9fzqwpzJFtbYFJUg85BBAP5U21EK3uJiQiKWyOmAueSe1O93Yq9tBJiWKqCcA4AJ7Ej9Cc06eUEtKoKgrnB6jGR+tLMIom81AFAIIHUHpgYqG5YMp3ZXjBz1+pHPfNChZmaehmSyF5stjaOR26j+tWoI48KRwGDDaR16981nRZZVD5yWA9gCe+auxDKeUwOCCBz0JPPPpSSSZqXWfy5nL/3zkdeij+deReIJkl124duzdfQBf5V63Mr+cZASNzkcdxtGOteM6q2dSuH9XP88fSio9CoRuaVjIJ4wy87Tg55xx+tat5apqGiFAMyWvzYPVgTjj+ftXJWdwIJ1LfdPB59frXY2VwtvcrJIN6vlWB7A1y3uwaRsfDjUrKTSrzw7qiq0TkSBG53Z+VsEcgg4Nc94i0L+xrgmGTzrdj8jYIIz2b3HTI60lhZ2th4u+wX6MbaY4AyeQwyCCMHGR9Oteo/2ZoLp5UtsHVuoZmII7g/Nn860hsJStseHICCFB+hHv6UoVQxwN2Pf9K3df0F9IugsY320mfLPUqB2b3H61z/AAVAJ4H+fwqir6aFpHKPlT7ZPrj1q7FO6MAp4PX1Hvz2rKjaRPmJJxwRVhWG7gcD/PWlTk7XJkurPW/h18RtS8D6iuwNPZMQJLfIxjP3kPOGGTjse4r9Mvgt4s03xP4j8Pa5pM3nrHqdjuGAHVxcRnYw7MD26HqOK/HyJyuMgHPP1x+PXFfSX7L2va5YfHPwfpeitldS1zTrSaJgSrxy3caENz1GcqeoNehh8Q1ozy8Vg1JXW5+zv7VCJY/tM+PIIyfl1y6I/wCBFW6fjXw947XTvCkv9r6jOi2125UeYGKK5G5kITOMjJUnA7Dpz9k/tV69Ya3+078RptFlV4rfxFd27FSGIeIqjKfTkZwecEV8zatp1tr2n3OhayontLmMxuueeOVZT/eQgFT2Ir1t0eTSnytXPDU8ceGbpFihuDMMZQRrIcE88AJycCtKTxJavmUR3czYBO20mVT/ALxCgD8jXW+HvEV5Pavp2pHbPp032edYyQpkUDDAd1kXDdTXbrqAn+ZnyoHc4A56e2fauWdWx6eu55JbaotxAZZdMvwoIIH2V92eg4JWoNT1C5vbZ4k0rUzkFGxbD5U4wSS4AP5gV635MbXCSO43Y6dSfbP1pJ9OuZrc2cjuVcgeWTwzYPXHSsPbNMUVsj5Z8B6pc6brr6bLazTGYlFhCqZRjkZBIGQvXmvZpZ9V1WBLZ9AvDEMjBEC71I+6Q8gblcg5BHPFeVfEnw/qPhDVLXxTp6qiBl3Dg7JFI2N16HODX1B4G1Wy8UeHodZgk3NNnzM4yjd1b0IznHpX0GbVXVowxa66P1X+Zy4WHJJ0+2x876F4G8evbNbJpDp5IKxi5mj3tESRGHBYHeFOG4x3rd/4Vl8RZIG8+1jibPTzY24IHAIYgAdD39M19OyxF4lK8CMhtv0Oc/hWtFbrKSJGJZTyoPt3PYelfNuq7HoJHyinwr8bRFEWOAEjoZRlQO5wCMf/AKqsRfCnxw1wFZrRST955GHbj+E4z0x+Wa+smsrRWPlqxBORuJJJ7nirC29uxEjgrJuye/Tpjg4x60vbAlc+VLD4QeNkeISzWasB84MjlcnGPup+tag+GOrwZbUL2FX+YZ+dhkcYBAHFfTY0uIW53EyFjt+Y8ke+P51wPi/wlqWrWkcds5VoW3KoYqjEjgORnOR0yDRGq76kNtnnWl/B6XVbfzYtYtOmWVUkJ2g4zkkHk+1U4/h/4k0fx3p/hO+uIxaaihlhvgHKSMhG6AqSNshGCOSCKoXK65Yzjy1uUlTADRhi+4/wrjk4BBOK9403SJfF3gD+yvEEpiukbfFccebHMoJimAAI65Dddyk+taKbWwuZkh+EetabMEvNSVZAu1l+znsf+unUZ4/Wrlr8OtTsbckakjBtwT/RiSUxxnMmMj1rqfAnjm58Safc+H9a2w63o4WG8HLbwBhJoz1IYd8enrXWiaRIVaM9R1I2jI9j3I4HvR7WT0uRGGtupymh2Gu+HbyK58Na5LBKjDLpbqj8ggkMJD+X412Gp+I/i5eM/wDaHi69mztzGY08obOFLJvAyB3IzwKy7q4MmLdo0AiJbkglSAMgf7R61NbtagG3udwDqAMA/PuPHtx06fjWTV3dlxTWlyC7k8f6gpgbxLcBXIzIsMYcnOSAwJPP3ckdBjGKi0jw/Nb6za6pqeuaoDBIGne08mKWSM5EgO5CrbkJXa3TOe9ask0g23ensI1j4KEZJ28E9Ceg5wB3q5curJDeK5dT94D/AGxwRnkVNtWaOUu59XeBvj98J/C9o2maZY69cG3Uyb7u4iZJmGMAKE3K+McnIyvHXNd9p/7TfwxkeS51PSNSmTcoUPOkasduNxfB24yRtC4PBzzXwW7qsO/lkORkLjP1zz+dE0KT2r4CiSWLC5zkbuDnB7fh9a8qeU0nK7ud1PH1ErM+5v8AhrXwA8SLovh3UhBIFBE95GGIGdzEqm3PAwuO/Ud+f1H9p+zubRNPtdI+5IHSWS8YseQQf9WpwMYIx1z2r5CSKS1VUkZNsmM7VyF2jlsYJGO2CfaqrK0dgj2zDcSQj9SxHXg8g+5prLKCd7A8fV6M+oT+0L4mtY44fDtlaWnmfPMqYeTdzjaXBIHO73PfHFc5ffHLxpdyK8OryWjoS7MkUIY4OQGYxkHaO5Hrya+cbQXNxqYeTIllDuXOAeBhufxHHarOmxzQxu8hM8YbYQCGPqRz94FTjB47it4YGktooxeMrPeR7b/wmPxEl05tO07xPqVrOWdoZ1uCvlySfMGIQdMn5uxr7q+H3/BUa7m8PWvhmy8I6YdV0WOLT9Sa+VWMpUKPtMQjHy+YckkkjJBBwTX5jpqE13M17Ivlk9SxLBceo4HUV2vgH4ffDjxNcXXj7x14l/4R7UdJtJfsvlQmU3ZZDtWTAOUDjmMDc2RggGs6mX0Ztc8b2FHHVVsz9VG/4KFeMFjC23h7TYJ0Rh+5OQRjI4ZSOg75BrmdX/4KGeLvEkJtPEXh+xeKe5jmjNuWikhkjUAGJwDwT8x3E9x0wK/LTwN4x0TxzoEesaQzxMrMlxbONrwygndG4yec9ME8cV0txcywXoldT+7AZQeFYH6dz+dL+xMJ0gaPNMR/MfopL/wUj+KbaxdT3eh6bOZQy5jwEZC3Uq0fykZ5ZcZ6ehrRsP8AgpF8aYIm077JptvCI/LjnaN5WUD7vccj7uPukZ4Nfndpb211fpp+obFtthLFBliOBwD1xjGOea049CLs954e1SK4s1Zhtc+W+5BypzwTwducZFTLIsJ/J+Yv7Ur21kfaX/Dxn4yyyKkFhYI8QyFMWA+DhnxyVJXrg/kM5bpn/BRv9oeISG3ubWVSjKS6ZDliQrYBHzoMYYjae49fz2uVu5GZQwYBSTtcDcDxtIPQe4P4VMt8LYRwQny2VcZB3Hpwc461LyPC9YIpZpXS+I/SmD/gpZ+0JIfse2xLsoRvlOOB1wGwuepUdzmqjf8ABSr9pkXcS2t7YwA/uhE8OYtkmBgncx9snmvzmtXwFK4Zo3LAsSCWweuORnqevHrUlrcDBlijBnyRkerY5K8ck9DUf2Dg1/y7RbzWu38TP0p03/gpr8a9JvYRrltYXYfCSYLLt2DGFPbII5YsRjPNfZXwO/4KFaV8Q77+xvE+jLp10eFZrgNEzj7wjIXcW5DbSucHgnFfgVLOWtsxBWnb5jngEDgjPOCOcCt3R72907U01LS5zaXIaM7jwqbOVYgAn8uTXDjuGcJVpuMY2Zph85rU5Jt3R/XsZ7a40A3sOG8xVde5HAbAIPUZ+vapLC71L7NJbTeVLE7/ADO2Sctjgr6fyNflH+x1+19d61LP4M8VXai4iVBCJWWQyMeWlV9q46EkHK5IHtX6mm+TWI01XR4TJb53Iw4DuuDjk8MepGPcCvyXMcuqYWfs6iPvsJio1qalBnTQjWPDGoTeK/Bdss908W29ty4QXscSlYo5X6K4BxHIeBnafl4ro4NOstf0S18W+G0L2kxBlt5eJbSUKCYpgCcMCcMPXjkEE8k+uTrdteRShSYzG64G4Hj7zcBsknqOOKj0yG70PV7jx14Oc/2hIqR3NgCBHqKQkrtcudiTICQkhPI+RjjaV4OSJ3LchTSgJY+Z7V4EkZZVwSp6gOOAVHpycdOlWJrjUYjFBDOwkRSzybg27ed275iCBg4GD0rf0tdE8a6NF4l+HkpubNpHimjkYie0uY/9bBOh+ZJEbIIP4ZBBOW9ukcdwLCNpY4WbdhsAMwDd+ufTn2pOKEiVry8mCXckRcb8syN5gYgYVjySOuCe2aZc3LW8bySqEKru7hggOCep6HAPNFvrEt9aB9PzG0TD5W6kKOExx19D6VorI95HHchlRWLMQiZHPBXBJB+vrjjiosHLdHMWcd7POv2+EoHJMcu4sWZegZicc9s454q5L9tmtVij8yZ058wEMSucbmB+6f7xNa7XU214XA2yEICeMY9xnIPbNYksrPAJLUkLHxgggFe+D3+hpy2Bko02TTgpjQkpjG7OXPXhucn2NR3iXd9AH007AxwVcAhvUgZyMH2p0ZvI0gtlzEjrkcggY+7jcR82Bk9PQVoBLMXTSvGuGA8yTIyo6ZHPHfIpvXYEmzl7q31O0/0aNFjfgtgDBzxgY7VYbQlWzMcSPDdmLcuEDpxjOAeD1HHpWjPJE0kJtZFmVCCpViHJByfw7Ct+aGO+t4rzernB2M5A2nPzBRkZYe2fWncGtbHmdrJc2+bbG0kYZwNsZIGCQo5BPQ88V3+m6lq1jZxFCkrJ/BJjDJjBUsM59emc8VmjToJZpbhnERdMsrMSDgEblHUMe+Op61PYrE1kRBMYmt2RUZgp3BgGX169M9jU2T2FY7qzkmsYktI5TNYS5L2uweZER826E55Uf3fyrUFpZzT4dkuba4CyxTA7g2MjAx9xl5DLXG2esy2Oo4uVxhS0fDEdO2TjJ7jPNW7WaTTtQnv9JUPaXDE3Fmu0BySMSxgHKuOcckMODVpLmTMnA7SCwt7SRNTtolZkBCx9vY/Uev51ngxi7ecBYpCuWaMYO7HUAdBn04rRsr60vdLjntbtJYZZJIleMAlGTgpJz8sg6EcfSpdShjtreMgfPnajfxAdc/mP85pSTHB2RiSq19L9tlzmVRvYgevT2Pfis+abaVZ8OEOwYHJAH9KtXOrPbzTMUJjUD+HjPvz0PY1jRvI5Ms3JzkKBgDnHB6frWRabZnP591cTIiqWgHytyE5/Dj2xRDaliwhJjkQ/KQSGPY/UYrUtLRbm2bdlGJwCAeMd1z1H14p8IMFwJp49ypn5hlVJ6AZPIPcZ981XMKV9LGdcWaeWYrUBcsShK9Onp1PrW3baZPaYvb9wS4wIzgdO+T39RVjTyZULSyCWWRySSNpUkc+1RTwlnxneG+8mc528ZXPAPrUvyC1i1ay2nl+bMh2DJkOOfUYxXJX8kzPFPb7vLy25FONqnOMDvnuMV1NrcxGN1SNvKbIJcYPXHv8AhUC2krMCBhVJA4GD+OaylpoNo5jTbm0gkSTbhQME4JLZ9c9/WuqsdQFz/pMkT/uX3RA8MnHOMdu4x/8ArpXEaxqI3yo4IZOckehpYNUDmO3kQlyDk9M8Z5HTmtExKKP/1+Em8NacbcSWh7cBj8yqG5bgAH6H8M1+B37cGlDSf2jtYXId7kQTM23Yu6WJWYhQTtH1PX3r99fGni/SPh14al8ca55dvY2/ylWBLXE7ACNEHdn4GThVxljiv55f2n/ia3xg+IL+PreJYoL6PYqw5MQ+zsU+V25boMn7pOSOCCfnFpNWPH4oh7lP1f5HzdowX+1Y0kwd2QR6f1r91/2QdT1EfAXTj9nDxwzXEAff8xHmtztOcYDfLgBfqea/CHS5JIdREkm4/MQcH5sHjp/Sv2v/AGHdQ/4tVPY/NmHUJYSQPl2uEkAPvnJyfWu+TsmeXw8n9bXax9orol2mnwGJPKfeBycg8ckYOcZ+uMmoWgjRHS2jKsh3kMc5PQsCOo49M1t2L+fKDajlAzMf7x2gbvpwBjoc/U0kktjpMUSq6ec4PyEEbUxnIOSMtggD1Fc3OfokY23OUm+0pb+eArvlgv8ACMHoSee+KadchitTaQhlERAZ2XBOADgHnAyfy61eudRsb26iZVl3hiUjYAOTg8Y5AGOpH4VQs0+1XLLFHJEI8blcKUfJGRj+Ld0Pt1p82hSjcwro3Empq1xyEPzsTu4HTkEHI9vSrGmJatqDSSIWfPuuMdDnOCfQVoCW0ucL5eXIwEcZXHQZPQemBwK1hFbPtJVLcAAlgAxVenIAJ6E9uvelzDSKVzG8oe6ukZlifGFOSSR1IH8I7+9JctEfKkWXf5SE7nDFWAyc7uo44x27cnmK91jUoZ5orGLgOiqAeQDj5nJBABU5x6dKz7xv9LhtNzFthdkH3Rt43N24JAJOKuKb2IsupTkgv5bVJWUxeaquhAydrEjBU8jIB4JzjtXTCxuYXhtr1hbqI9zPgEFAM9DxkDoMYPp1ryTVfir4K8MtHHqWs20CmUhkaVcBlBDfIpLMTjJ7enWvMtc/ar+G+nW6iwe91GVn8xo44dsf3QAN8pGTjsoI9/XT2cr2SEppI+mLsQTTxXcchEAAPIAygxkEDpkfhWWsSRTpZ3eHLFZUkJHrkcnrtIr4p1b9r3XNUUxeANF8qVVAV5JPPctg7j5cceCBkYHOMcmvPfFnxX/ak1jUtM0PSrOS01LUwyadb29mEeUOCjyZl3FUXlt7bVQ854raOHfcn2yex9WfE7VNe1zxHJ8LvAEv2XUL+BW1HUJMLBYWrsC0jueN7rj5QehA6nj1y1+LfwE+DfhZfAPhHWLW2sdOGAkbGWe5nLYkmmMIbfK+AzH7uMKMKAK+T/Cv7HPj660qKw8a+IQBNIr3exmkZ2YEuVLEK4UnGcHOc969Q0n9kT4aaYUsru6vb+ZCVkEsgjVc/MFURKBxz95skY4rGc47NmkIyKOs/tl+BNOuJY7PT7y/mdlMZxHbrtyMg+YXbHJIG0+nvXmtr8Yvjr4z12NPAHhgRLdBnjYxySK4+4SWl8uPbk8E8A96+vfDHw8+H/h0tYeGtGtLaSCRd8rRrJIcDKne+5txI6n6967n7Hbr81uzwqU2N3lkRcHBA7ZGQeAOK5414p6I1UWz4Tj8A/tPa2YrTxPr0ml28bH92LrkK5O8bbUZZs8fM36dfmn4jaPb+GfEU1tPq41i5Un94qnEi9nYlmJJ6YPIx+J+8PjL8VtN8IaSw09kie486ONEBJG4YIUFj90dCTwTnmvy/vdVu764kubsnJJ4Pqevr/hXtZenJ81tDzcXUt7owLucvE2FPBI6k9ff6VMmYx8gIzxx35qpHchFzGgHlnaEGBnHcegI5o+3OW2xxbQc5yRnnvx717lnY8xuxcIJjKOAw4X5vvHBzwvr71J5p8stg9CcEd8YHfOMnrWbHKzjc4yUz7jP/wBeoJ7uVTwAxJADHoAT0xScWkU4qJfaWRfljXdkk5B5A9/UZ6A1XS5YhRIM4yPbHTjsayFu8ErED8rYDdyPrntmmpcs8mxMZx8q9h7+9CuZ892awuWuG2wt85PRsDPOCQB2FO81EEbK5yvY4wT6deKoRjaSRwV6Mc56dyeoqDWNVsdIspb29wQoJG4gAk8Hn29ewqUVZtnLeKNZuHSLw9oo87UrtxHEnPDMepI6KB8zE5G0Gu/0fw/H4Z0qLRbJyY03NJKePNmfmSQ9SNxAAHQKAKxvA2hXUSP4t1ONlvbxSIQxG6K3PQ4HIaXg4P8AAAPWu6Lxy3AN+zFG+8SMnPHBx9K0hHqRJrYy2i87B3Y2nJHbPtTJ7cPGfKJZ9wGeTx9OnP510U8GnEfuMqHyAqjgD61HDbxp5aBGXbwCXwMjjOeR/SlLzZUdjlVtnDg9M8LkDjHcE5q2uqPZFbaBj8uGwDjJ/wB4d8811sosgkcIPlsvDrtHygnCkMTz/TNYgtoRKJZ872fOMDhu2c8k/wBai4LXS5RBiuGlMhYo/wAw8whuT6n8uB2601rd4yrMVLMSBlhuA78HkfTpVk3FnEnkwBt/IXA6E8/T6elRvcSCHyUbAIyxwM8c/e68+x5pJ9gsVZIyQZ1cMignuGBA4BXvmm/ZkdjJA6yICBxxk4Hbr1zWlayRGRY5HAlxkIfl5UYzkduOc1FFbPJGmZASV6hvTJ7/AHuKOdLS41FvUu20MiwfamVBGOuDyD0xwcnr26DNXI0jhInZDKvZAPlxnhjyDj6frVGO1lT93bhpJA2Nu04z/MY9/wAKvRaRrt44NrYXbnJRCIJOcYPBx379sfrLqR6sJRd9EWbZEjKSI+CCrbhyTzzz2OOP5V0+nW9zenEALrg/KzbsjJwW46Y/LHU1iReEfFvDWek3sjAhCFt5MlzztHHXkYHXBFdXpfgH4q3sckMeg3iIMNIGhZTtBwGIYZYAg8jPQ+lR7enazkvvKjSl0PN/FXmzWSaXYSgz6g+3ckg+W3A/etjPAC5wcfe4zWFcW8ExSOGLYkSqsYAxtCDCAevTn8a95+E/7NHjn4r6HJ49l1DTtNivNQutItorqQ72FjsMhCRhiN8kiZ46c+1aHxM/Zr8YfC/TPtl/qdhcFsbWi8xtygAsq4Xhhn7pweRiuf8AtXDuXs+bU0+rVFHma0Pne20y3TYjPkR43Fxxk8c/WqzvE8SRxDGSdwzxkDHv0GKrxypNd/YommbDEb4reVxlTt5IBz746e9aS+HdXdxLDBdxoDtANu6HOcBtzDb1yenPrW/tUZOLXQz4ISVaPcT0bLEAYxnr/wDXq1cRxNHGIUVQ2d5ByOMgEHJBHpWqPB/iiGFJ3srxXdzsEkaoSOMMAWxjHXmtK18BeKd32drOWMZyAPLYegwAx/P86Pax2uTyK5ykZVI13AAqOnb3P4/pUkU8kpZWK/vD19Aa7v8A4Vb4qlfckUaKdxbNxGCCuc5GD0xnGeDXjOleJbvUfFreD9E026vNSjkdTDCwkbanUlsBQuOjMQCabmrBy9zblQKSZR5pXGMnP8ua4fwRLjVNXhdQwFypO/sdnOO3t7V69B8PvGErtAllHFIT8w+1B2B98Lt6DtuPavOfhn4f8Q+IL/Vr7SIIHRL+SKV5ZmUKyqTgbUbcp6bj6il7S241Zo2ZmtY7guz4kYcRjqP6YqukhMZV14jyOvDZ6c9Bz/SvQH+FfjR8XKjT494JGZJTjI+Ufc4OeM496itvhP4vUta31xp4UHD/AOuK4Xoo+Xnr16Zpe2SGoPY85eCR3D7iw3DIzgYGOhx75Iq7cWyW1wLdT/qxhio4z3AI/pXpE3wj8StKZft9lGsoJQLE8hBHH3s47YP8qqw/B3xSiia51q0iCHiNLRmXGMYyXHf1HfqabrDUex4P48uXn0+HRNMkH2m6nSKJeuXk+VR14IJJ9wPavUoLG107SotKgcEWUS24+bJPlgLjI7nrmultvgXcx+IbPXL/AF9XWxZ5I4Ps2xVd1YDJD87d3H5dK7Kf4S2hRYrfVnxtbKi3U5P1MhJxnpU+2XUbTPFZ5WaPyRgDJOM8fKOv1wOlZ7Fm+SMk467R3PHQ/jXtdv8ACK3LHfqs2EUkAxJtySM5AJOQOBg+lQ3nwc0jYLmfULkBCThUTDHnrnnr1x+FaKvEhwPEXw+5SzKRkZ/iyCMcdMEUq+SgEqn94HBHzYVge2M17LF8LrZkG69uCpwrERxfdz1GV6nuenNSS/C7TXEct7f3LbgQWj8pcYGAeExnjk/1odRNWQbNHi5lmZhFG+SehJIIA/l/hVKLz7rMI+fdhSuMnJ6D1r6FX4SeGhEYJpbtxI25pftG09sKNgGB39/0ryD442GkeAdGttV0U3MmoyMI4UednDFSAAVPGTkjIo9tZDs7HOG0upR5hDMoJUYHf0+vGAKkexvYjue3kwGyPlYg4x3PH1/Wvsaw+CngrQLG10HV7cTzpbQpdTPJL+8uQgM4OGAUBiR0HTitiTwP4JlRYodLtJIbdAkG5cgRqxc4AYjLNySOWPUHpUqsriZ8RCyuZBEWG0MwV2bHyKe+M+9QLBLG4muNilACcupyOnIznjP0ya+9F8K+EftKrJpVnGpYlQIUCAkndnIbnt7dsVoDTNIWJvLtba3ADZ2Qxx/LjbzlcjIPPapWJsieVo/O0izjhD+ehDZVj5g4I+p7du9XoZbV0cq6yHOWIBJA7Zx279M4r9CdTTzPLlhXciKCjx4CqzHg7V5wPqeO9Up5bq1xHswZDhmXkSAAAYPTODnqSBz3op4tvoDPzk8UXl1FpzHTba4kmVgVVYJGDAAjC4U9st3969h0jTryHSrLTrOCd/s8EUfzLISuxBksSoIxnrjk9a+0YzNYhIUkDOu+N/LYkZzyefYYHXPJp08lyI4phlkZigOd7llAIAHQjnoSPSp9trdAkfME+j3bW3mzWtwIlUOG8mQAso5OQueeccZPI5PFZ58I+IpXjlg0+eTJAVnjCn6ncQce5Ar6uZJDvcgIhk2ZGHOCfvYIAJIJwM46DNU5ooRu+UsrlgS4AOCBhjjAHOcgdOxoeI8h2ufLa+EPFjHYNPcuvT5kAGBgZJcEHP1rxz4jaNe6Td2st2Fi82I4XjkDKEn1IPfvX6A26pAzzXDPJmDZldrKSQeSOcgn8R16V8kftH2dut3Y3BUEG3mUsFAAJYZHuRnPGB9aqFW7SBo+T/NkNuQzkuMp7kKOOfoas6Hi3jneYgrlQMdwDkjHsBVJHUxHevO5Wz3AHBHpjmtC4lbStEEUoJdi7blxgMVwM+oA54rpsOxyK7JdgdsKvQjnAH9fSqjEMitIOwJzgt1NWPN2BJEPUDoee3XNV1KmBQQc4QHrj7vT8M59qVitSVQrynBYJk9vbkfgfrVCYzOUIPPoecnGev6fjVhRtcluo3DPr04qUCZlhVgDuI2kDnG0Ace9Rcm5UICFwGOzjAPA4+pplwuLUIuPmG3PXGD3/CpmIeNyevTuecjHr1IrNunkWJD1YAHHboeDVN2KirshJRpyEOQmFyT14yaiiBMQRsHcxbGPU44z2qFHMMbPk5GSM8VajLLDEhOdo2jkde/HXrnrWcew0+hGyj5H5ADkAnr0yOKVkCsIpCGChWOfpwf1qUbgkQz0OATjJJGP69aaT8ihOyADHsCDTQPcQJiNjIMbSwOfXgjJrX8L20V/4s0u0uRujkuYQwPcFwSPoelYlwEaIRDu5yAeOBjPHaum+H9vPe+M9OjtFzIbyHA5/hcNnA9hmnJaakep+hC6VoCXFw01hFG+SQrQoen97jpjHHpnvWkbTTIbkwiyhLls+XHCgbJ53AYxgA4/HFYxS7kk3vLltzM792Y+v4HjtxUts72ckRuGd23eaGz1HTGe4yOnTrXNyiSTR5l+z8sEHiv4iT+VCbu2gtjGWQF0Dz7JPLPRN+7cQB0AHTivXjqEtmrJa/K0pGAMrlz904HXBPOe/wCvkXwMjig+JnxF8wsobT7Z1Re+LpMDPOeox3IzXqF7qQuJSBG6YBUk8cZPoTjkZB5PFQw5TOv9fu5FQXEy+ZuUdCMMSQRkZwF4we4PavM9bjm1VbtI5TKZBLGhcnJC5XH444/IV3V7maR23+YHILOQFy3JBUj2xwDg1zV6BLcCRHBkMmWJIG30PXk5B+tKxjVpxnTlGS6NHz34gJXwzpts3Tzp5eOoLLGDn1yFFcbZoPt1t/12QH0xuH413HjWbalvZlCnlSSLhsYOQP8APWuGhJ+1wEZ4kQnPHUis6d+5+V5dLlqR9f1PqO31KGVsKxjV8KDxnPQE49634dWt1R4yjJhsjIJKn0J57V5paK9zKFiONuTuB685II7+xrqYUBAWEkjaG3dQVHHy45H481olbY/V5WvqdUk5kkVjubnAByMZPXHSrAkVDG0YOUyc/dByTgEfiO9c1bzXMZzLkgHIz157cY/meK6JLSaS385ZAPlJxyCMEEYB4Oe3pVp2Y30sbFzcxR4LsTuBOMdCT6e/+ffzrxLJ5mobcHcsMSYPUbUA5H8z3+ldNHct9qLQjftHPJwR/gM1yWrT/brwXakbgqKTz1CgHj8PyrixbWiPgPEJL2FNeZ6p8FPiNN4C1ae1u2dtMuJN88K8lTjBlQZ+8OMgfeHviv0iTxrpWk+EdQQ2TaiupRrMTGrN5mzDRKVHPlngkdMgZzX5BaUqyCT92GADb/w5/wD1e9fq1pUOzwjpXlD5Vs7cE59Ylr5/HUkrSR/n39IzgzLqdKhnEoe/ObhJJ25koppvz6X7bnyZ8W9Y1TxRaTa6bR7W2aMKzPG0O5i67FVWw2FwSSQBnjvXibODa+c4UFlA2r1YgADntnFfUvx/3/8ACJl8szb0GfQFuv8AT8a+QtSSAWUNgZdxEYBKdVI4wCQOeDzXqZU/cZ/SX0SMYq+S1XTjyxUrJXvslYyZrg+Z5bERohbAI5Jzntxn8K+NPHsMVj4tv4YiDG8nmLtJ/jwSD6bWyMV9h3dwAMgEbl5wcDnpx6Yr50+Nmn/aZrPVLdVR1/czMoxliSVOep9K9uHc/raztY8J80I6uhwQc7uvOevH516dY3S3ULRO2JU4b8f8a4y10qFgJyzsUbkgcZGCce/1rZs4Da3hkDlo5ML8y4OScjnPrXQ1bUU1odLM58mLncCrBi3uSMH8OtEgR0gut5VQjJgY+Ynt16Aj9agIea32hiCj5AHcYAP+NNljQQyP/GCJMnoQQCB+Y6+lax8jHY0ofMRSrffwQvOPu4xz171pJFEskkkeR8gXn6VnxFEjkKtuwCRz1DDr6dq0445Iy5ILYU5wO4HcVonbQm4ydJ1jyudoYEHAPQg/rzWVcRxysRnAY5xnPH+e1assqjLMAWYnOenQAdDWTtBcISMkjGTk9QKo0i9CC1BVlVzzg49Cck+var6wgR4x8uMY9Rzn8M1WiUGRGGctj68k/WtFY5PLYgYwg3YOQSNwGPTOfxqWrAVJE3SSwgj/AFhHvnaAeM+teK3533kzjIDSMfoM/jXuMn7meRouqStjH90KrAY9PrXhrgRSME5UEggD1J61DWtjSDa2KgHQdf1rpLOdpINrfeXg56ZxwT61gRgdR+BHP8qs28/lSKM5Vvl+g9fzrGSRopbI7TWBvtbPW0JL2+Eb14+7/Wuzs7pZEDZzk8AHnpn1965bTHju2l0mVseeNiHqN3bH+elTaXN5dlHFjDL8jdvunB6Z7ioTaM5vsjp7jyLmA2tyAytwyn/GvLtY0iXSrgHO+3lJ2HPIPXB+mfxr0SN42A3nGThhj9c1angtb6FrS6XzI3xkf4ehFaJ92KUraI8Y6ZIOCenP+c04HZjjg8e9aOqaVcaRdeQ7b42GUf1HoR2IHX1rMXaCAvY0bK6Gvh1LsbMJDg8D1x/nrX2V+wF4aHi79tj4S6K67o5fFems45+7DL5rHj2T8PpXxpbFSdpPzcfT6Cv2v/4IF/CLSfi3/wAFL/BsWun/AEPw3puua8465bT9NnMYPOcb3XnsaU6vJHmfQLdD438bfHK70r9qz4heI7wtcaZrfibVGuUAyQPtcqJNGufvoB+K5Hpj6nt5IbuzjuLScSxOokilXBV0YcEd8EdK/J7XdUbV9cvtSc5N3dzz5PPMkrPn8c19afs7/Edrq0b4d6xJmSNGksHJzlV5eA56BRl4/wAV9K9jCVn8EjyMbhLe+j0rxfK+ga/Z+KLcKLe9ZLO+ZuQrciGQgdOcIT6AZrvdI1D7XbMtwQu1jgdCccHP9K5TxTbw6pbzaBdkG3vFZWU4HzYIHJPXpjsDg1xfw71fUVtTpOpktcaftt5lbiQkHCseeSRx+FXUdjKjK59AW0cyShYmwp+bY2dpPT1/rWnIEiO2bJUEDpxj3rlophaxnzV3MDkDnOD17cD6nJro7dxND9qHA2Hb1H3ePzOK5ZWe50SvYy9f0Oz8Q2M9lqkfnLIhBjJ9Rj+Hv3BHQ/Svmfw9q+tfBrxY+h6tmazvCWD9N6KeJIx2kTOHXv78V9ZW2xX3SPg5yee4/wA5rmfGXg7TPGWltYX8YbnckgOGQjupGecf5xXo5ZmDoNwmuanLdfqvNGVSlzLTddTttN1qO9s476KWO7hnG9GQ4DqR049v85ro2uYpJ2eH5VPQ+/1r4HsPEXjD4K6yLPUVS5tD8uWz5TpyRggfu5AD1BI9QcV9ZeCfiP4a8X2oOnuROFJMT43KTjpzggjnIPrmtMflDivbUPeh37eqFSxH2J6M9ftrpZZYxGCmCN7Z+6Bxz65HNXRmU741BKfdHbGefx71yMJcRqQxBJycc4z68849q6WC8KEGI7gcq2OmMZyAf59q8S3VG7kXbaGMSE7mOSVOBz7855q6TDal4yGMeO4zgnp61Rt7qW4YhV3KeFz149627dHVVY4IfOM9DtGf/wBXXNSriehl6jolvqdoYWT5ZV2AqSmT65XkfWs3YObYAK8P7shslsgY5b+Id813UMJuLYSzBmcru5I6HoOwwB0/Wud1i0ieWPUV3CSMMASvzENnIIHv0Pb2zWifcylqeWeMbfUvC9xB8TfDMImu9PBSe3A4urTrInc7kUsVOM4JA7CvctH1Sy8TaHD4m0X97aXC+dH5hDlePmUgnG5cYIz9OorlDbyxRKyHZuBwVOccZyfSuY0G0j+D+qzWaXgbw7q84aON/uafcuUVXOSQtvM+VPGFJGeBmtkTY9Gnusbru7bLbwFUg/MMEnnORj8aimQzMsMbs6yMWAIIJHuO3sK1L+2/00wTqY5bdTvADMAwPIBXOCSeD079KzZIJIpWhvD5bqoJOS5BP0OSSe/aoijRdzXWC4mJeV0B7gccYwAffAwSanuPtZjihOHXhegwWB4/AdueO9YVncalbzsVO0yNtYSZztA5ycgH6d/57RkV7gz2ygIiKqqoG35lCsPr9Pr1q12B9x15H5CgEHKtsJVt4JI4PXA/DgGnmKQ2qR25dT8u/cwKsCOAQMkYA79c8VUd1YeRakxozA4Xp1/l6+1aLQiO1CxuxD5G8Y7jg8cckfl0xSNE+4rhJpHuYxlIzwP4QOh4+vSl+zWzSG4jG15PmdiCcqOg49D2/GpzB9niSO9bCOqb42c9R/FwMfP6f0qOMmN8mQSuvKp/CFzgEDuMnmpSTBPQzpisRhkjBG5S44AYhjuOAD1I46/lUoEVtcGE7/vgEEkNgnjgdAP61oLciMb5TvmUYTd820eoJ5A7EdcUqzXVxuupUO3gFj0BzwAT19+aXKD0epIYLe08qe0uFkMirJIgIJUqfuNzzj17g0+wvGaXZGAxByCvBAz0AHHPft0oitcN9jARFIyxXk5I7jg8dCAee1VNQml01vs0UalQAXdTsB+XLbAeQ3bkn6UJXQpSKvizQb/wpdTfFHwhbSSRtHjW7SLj7Vbg/wCvTHPnwbuf76Z7jJ6/w1q+l+K7C31HS7oXNldqXWYfLyvBGD0ZDwRwD15re0XVZhZ+Su6OR33bGbGM9M/3sjjg4ryDVo4/hB4h/wCEl0qzC+F9TuUbUYUbAsbl2C/aI89IJP41/hOccHAcYuxkmz02aGCOXyZlEhD4QnoD2I54oc29vGJ9QkEDOchfuA5J684POflxnHNdZDDot2s0/nBSNp3AB1eM4ZGQjPDD25q62oW8MK26wx3VsWB8udcsrDpkDp14Jz+HdtaWJ5meWCO282S3DtIZSGw4JPtgZwo/D3rQc+XErEfvFY4bqQAflU8+np+daxt7ZJS1vvZkY7yHJUuRgHGeGA4GPypscUW/zCAVUZ29DkZzuOM59+1ZqJaZSk2F9iuFL4cg/KScDbx/UfnTS8ds0cu1lkJDbWzwOnzdT19+ldK/h9XuIL6S4guInC7UL45+jD7o9SfwqtLbLb3L2yTFEBGQFDIwPoCCenOB2+lOytc18igt3NPAZnjMaKwUHLNhuflyT9zB46nPenyNIVIMgAP+rGfugH2x169xSNB5w8gKxHO4Kccn7p2nGPcdcGrcsFs7JIp2RptC7s7RnjqAOT0A9uhqbXJexZ0bxHd6NqMepnAERARQ3y5BxgjqykdiOfwr9wv2Ov2qNO8TWcGja1dCWZPlxdE4dzngHccFeze+PUV+Fl1bNbL5CQrON4cCQcntu4YdOcZPI611/hrVPFXhDUYdf0uby3zhVyGUg9VdQQyr2GCM+4rxs3yiGKp8kt+56GW5lLDyv0P634dSi1iGOPS1+zoeVCkArn5hu4yQeh759a6C1vZWTzg8ZfB3jO0EAjI9SfavzO/Y3/aetPH+k23hHW5ympSgeYxYuyyRgA7SxyEO7d3x68Gv0/g0ic2Zvog6QygHy4owyyAMQCM/Mdx5bGSOo4r8bzDAVMNUdOoj9HwmKjWgpR6mLcr4h8MasPH/AMPIBdXskZOoaaAscWoKnKgtg7ZwBtikP8QCsdprttJ1Hw/8QNGtvG3g9WS0u2fdBL8tza3Cn97bXUeT5U0ZOGXPHuMEwaUuoWtqjSOu2HcpRiS+cDoR0Xvz19K5GS28ReC9an8b+Gt04u3RtTsRGGS5RMDzE5wLlVGFbjevyt/CRwaXOhaGrqPhyVL43lhKZCScsx4wF+9tHAPUf0qHT57iCWWAyodsmYwwwpZuuMHr0J7GvZLa30LVbGHV/D0ourS5G/dk+YoHO0rxtYHhlYZGPWvPbrSHtIMXLvI5kcqVCkAOMfP3wPbPrSSQ12MCOLVJLh4yEWNWwfl5YuvAUlwMjrg+uahFpMssd2JioBIGBjccYBIzgEfQ9Pety20eWcW9tcFCFAOckZYZ2nnrgHr3rXm0q/iLLLFmMkAk4wSRyB/OotrYehzEksU1mftUKM7HDBzk71OVPOcZI44/CoYXimuGjmTBjwGIGUxj8yw7+lRW9u8kss8oVCPvAqfm2kjBAPXA7dquCOe3/cL8wxtyQSBxxk+/Tk09OoXSZn3Ztg4htHAj4G/acgD69z3/AEqtHORDCJAAoJ27vugjtkHv+ZqeKBLmbLkJtOD1GDjrgZ46DnrUsMVlcWsqXqIsR+XYPkYsPu4HvnvSYm3e6Ir1bWUssRBg3BgxySpAycEdsj3rE0TXLKx1c2Vqju0qldpO7JPccduuPWuk/s+xtGIsg6RlV3xhs5Y+o7H+dW0stsQt50SIsSQqHBIOPmwSfzqoq2g3ZIx7OGK9uhDeozQxZ6OdpBbsM7gc+1ba2GnLfFbBmRYWWVUyRgZPT6E9/WtG28K3O5VX96pyS5IDD6HsfTg1TfwtqWZrdUYqiF1chgByCcMOpAIH49K2hB7WMr6WOcEmoWmpN4j8MFLa681RfW0yE22opjPzsPmWaMDMUq9DkMGBxX0hpV9pXijRYtUtk3RFjHhsbomwQyt6Yzx2I5FeS6f4eur+WFkt3jMef3gUncG7jtuX07iu9tPDms6TMt7ZkWgI+Yup2yDGCsgPTd2PY1Tg9rGDkYt/pUmnTIrM0kUpMZyM8DkE88Z6AVRvNLAtwkibPmUblODjqB6f413v2jw7LI0NxqKR3MXlfabeVkV7d5v9UGyRxJg+Wc4btmtJNP0qFPNv5ohBu43OoX2HXk57VlKDWljSDPLBALaMqnJVi4VeoPt7e1MuLVvLWCQmIufMyw3cngjBP6V3Wox6NBFJq0F1bG2XBdnkXbgZ7g5PT68GuObxr4HREuP7YsnUOY0YzxfeBI8vlvvDBGOvFTGEnpY05l3Mk2iSyhYl2vnBOMLnPcep646VqfZbmGdowoZgRyMglT1b2waqt4y8AW8LeXrdlBk8xvcRAk+2X55/Xis26+KHw0RomvPEmnW+1ASz3cIII65w+QO2MVX1eb+yyHNGxJaXEziKRisYw2R6g/KPr70ojmDrPcEFxkKFPp6+49q5e5+M/wAH7QR/b/FWkCOXjH22A8KMnJVzjiprP4ufBTxLILrT/FOlToi7dgvIt2B83QMSAPX+dR9Rq9IsTrxNq9EU9vtYlHQ8kD5sE569Mfyqnd2X2CNInj3SlVIkAIz/ALPp+FZd38efgFaIqXvinS1imQqpjmEoPqW8vdt46E4B+tc3aftK/AV4nitvESyiBSRmKd+FHA37CCPTnit4ZfVt8LGsRA//0PyF1GHxn+278Rf7PnnmsPBGjTP9rniciIKy4Nrbv917mUY82QZCIOnZvKv29Ph/oPgWbwda+EbSDTtMg097aO0hUxrH5T4GQxJywOSWO5iea/qP8H/sAeDfhx4Y0/wZ4a8XSadY6Orx2cen2cO2IyEvIcytIZHdjlncZOB1r8gP+CzH7NOmfCT4VeC/EsOuX2vSXV5d28j30cSlHEaOG3RBc7jkHdzwMd8/APPqc6sVFdRcRYX90p9mfzoxTLFqMZiyVDAjHJ568Cv13/Yav9dg8Ja/aBQYkuY5OG674+fY42D68+lfjfZl5NSjxvYg4xGCHHoADnn8MV+vH7DvxL+Evwvl8UaX8ZtQ1XR7K+gtJ7aG0iWS7uZIS/7vlTsXBzxhTnlulfUVn7t0fNZNS5cbBH6VJ47aDw5Fot7Y2sSO6l5zEzXEjg5ESsp4U9NipkjOSetc7e3aa9tGk2SpK0nUdSpB4wRnBJHB7c5rwrxf+038PNT8QQt8KdF18rtMkbXl5EkpJOTtihRwCeRksOOten+DrH9qj4jRpeeDPDd/DbNl0MVuyQoQoO8zzBQx2gY5xgnA61w88Vvp6n6El2NyONxcG8liMk6gjy1yxGCfToCa4zxB8TtD8Oytaa9eW+ny4Duk0o3iPnBK9VDE+nPbIrkbSD9sb41fEGL9lr4IrBc6u9qZ9Qv1ljjtdNtPuNd313CG75SNR+8kcYQEgkfSWh/8EO7zR7Qah8Y/ivJvT5pZrK1EjugI3FjKcjj7qkuB39KzqZph6L/eysaQoVJ6QR8jXn7Vfwz8NwnTdKuJtWLIqlrSMkNjORvkKDqByN278K8V8R/tW3l+fI0PQ/J8wCISXcpeUntxEFGc9Aueg561+u9z/wAEfP2bbLVLe10zxL4nvLdY2ee48+0iZv7qqBA2MKckjr7dK73w9/wS+/ZS+Hph8RWD65dX9u4khN1fo6FtwIYoIsHC4CgnBxk5zWS4pwS+GLZo8rxEnbY/EJ/HP7VfjC2P9kafc6ZauP3bQW32Ytu+VSZJ90jc4CMT97hSelW7b9mz47+Lbot8QdTmt2lV2kSaSadmVMbiyqVQAEDqc+gJr+gfSP2PvhOmpReIr7UtZkVm8swS6gxQr95VYoqscMC2c4XoMda7b/hlT4CPKbq5j1KdY2JyNUuQoJYEIArhAucnGO/41g+Mqa0jCxf9jVFrc/ALRv2MPDFgFW51O5vUQP5xto/KjZweUU4c4APXO4EH1rvtK+AHw28P3doknhX+0Zt0aLFOZ5FeQAlXO48s2CcEBcY47n9nh8BP2f8AT7mDSX07UTbxu5giju7pQjynczBkkViWI6sSB+Jyy1+A3wtivlZbJoogCWjnuriUFlOSWzJliVAyB1x71zS4sj2LjkstLs/JbxBbW/wv8N/8JJDpjwww7F+zWlvsaaWcExxbEAYAZ4Yj7vJyeveeBfgn4o+G/hu5+JHxTIuPFWsxpNdTNsMOlQFcxafA+cgcgzYzlvl7En9ZbX9nP4MS6HD/AMJX4Rs5yzGUpOHkVmB3Lw7nO3g85HQV2Vh8Hfhf5WU0GxKykSLDNCCgdVKq2zlem7gDHOetccuJ5WStc66WT23Z+V8mh666WRURKJQjRb5VTzX2hgVBbjIYEjpjHc1XvfCmv2qvc6o8FqJ2eUgzRKzuhBbYCx3cNySeMD1FfqVH8MvAepeIbS1g8O6cILBfO81LWHfkZjZV442juRxkE9K9RuNC8DwXscGmaNZwKkQy5jidx/cC/JySSd3HPauZcRu3wm8cpv1PxktfAF8WvNP1GW1DWvzyyC4VkjBXePNdSQHIPC/Njj2y7xB4Zv08N3t3a6nZtc2iBbmITnfGR3yqk5YEAKSM8Dg9f210mXRtE0/7LbWywC5TcGESDgnBbaBnLYI9cVdtNQg0qBbjTIUtoIw3VFVVCgZJGASG4qHxBPpEtZT3lofxW/FyHx34h8bSwpZXIhjJ+zymGd4SuPnAOzBc85x0OMZrx3V9DuNC2f26fsbOFOJQ8fDcDAcDOSMA96/t9+Nvxu8JfB/4ez/EnxMQLO3/AHcCB1jknumDMsUbEYAcAljjCKCzGvy//Y9+CfiT9or4tR/t0ftCw20kFtNLL4L0kpGw8x3dW1SZCD+5gI8uwjfJL7pz/BXvYPjSUIe/TPGxHD3NP3JH8+Nj8HviZqTBtO0DV7ltm47dPuTwfcR4HfGTz2rr9K/Zw+PGqTLBa+DddkuXDGKJdNuQZNoyQCUGCo7HqeOtf2nRz388aJFOZowOQ5JDcnC/7xOcluuTisTTZdVu7xXmRxMrAFApz8mTjHUd8j8qxfH2Jv7sEaf6tU1ZOTP4/Lj9jT9q+xtX1C++Hmu29uqb2kltSirgkHBJHofUg8GvOfDX7P3xr+IOvr4W8D+HL3Ur4qZPJgVCwRRyzNvCADIGS3JIA5OK/oo/4KAftIX2jaHZfAfwpdSHUb7/AEm+kjZhIA7FI4AMcF16jI4OOpNetfsU/s96l8Ivh6ni7X7eObVdYRZJoYDl4ow2EhLZ5MZAZwOjZ9M16UOLMQsN7arFJvZHF/YlOVX2cW7dT8CdL/4Jg/tua3Fb3EHgie3guIhcpJdXVpASh2kHDzZz3IOO2cVyXxM/Yl/aC+Dmipq/jjSLaxincxxRfbbd53cNggIjkN0zwcYyemM/15+Nte0rwr4f1DxVqDJC6Ql5JZMRqH6EFgQNhJ4GR8x71/Nl+0z8e9X+NXxDub95PM060/c2oTcFwvDOQcAsx/ix9wAY7lZTn+PxVSzSUVvp+osbldCgrrc/N+1+GPiyeWSGSzRGHGPPQAn6jPfgAdzX13bf8EjP2s/H/hvTfGd4mgWWnFTcNZXF+5uXCldqSJHEV+YkHAcggEd8GDwJ4jtfCXiaDxTf6XHqv2JvMit5JWiQSY+RmZMnCnBIGOR15r6+8Z/8FFP2kfGkqWFrdafobZKFrKAPIVADBP3/AJi+4wuTzzXrZnj8YrRwtl3bPPwtGi7+1f3HiVr/AMEr/wBsi5YXXiRfDui+YgkMl5qOFZWJK/cR8fQ469K5rxj+wi3gGyt7vxX8WvBMjOA8tvYveXk8Q56RQx5fgHPK46musm8K/tK/HfUEuTa6/wCIru+2Mry+b5UyLlk+ZysW1QTsxwATivpnwr/wTZ+PXiHyk8TXFhotvuYllf7RLtAIO2JNqnJyMFhgjPpnzp57UpJOviEu+iZ3UsrjP4I3Py81n4ReGtMdho3ikarLDhUZdPlthJnk7RLMWwvT7ue+MVi2nwvuZoCG1aLAfa2YmJBC5AALDLEYzx3r+iT4Zf8ABL/4KaRAZviRrN9rF5uZRGjGzjiXcVDEx5JLDHG7GeeRxX2PoX7Of7MXgGzhXwx4I08RpG0TSzATzkSMu4b33biSFYNxtwfeuKtx/TirU7yfc7aXC9R6ysj+Vrwh+yP8VvG11BbeC7TUNbeaXy99pp743Y3EF5JAgwASc5P417mf+CTX7Yt7HNq0a6Rp+lQyFZWvLhVnRFXcfkRmy4UEqmQGJAzzX9UiWF7cLFpcSqvIJdFQEGPgN8gHJH3gPxGa/Mv/AIKn/tU2XwD+GNn4IuLpLfU/EDfZ7powHuooV2hSsIb5DLGWYynjykZQrFxjy4ca42tUUIpI0/sCnTV5an85nwR/Zu+Mv7RP7Vel/sxfCmS0llvbicTa01u62djZWy77m6uiAdojjwSqkuzOiKctX7faP/wQu8JQ3jx6z8Vr2YI5VxbaRBDvJ4A3TTyhV3d9pyDjrX0T/wAEjv2an/Zq+CviH4q+LFubjXPiRdS30M+pAq9tomVe0PlBgIpL7i5nz8xRYRgYAr9WLfVdLJbTLKQecYzIN/yAY4OW+717Z6dK5c44qxU58tKTSX4nXl+SUErzVz8rPh5/wSS/Z6+HHhSS21fVtU1S4V9pknt7KMK7g7Ay+W7SglRkgjaOCOc13Nx/wTz/AGa7NhfRJf3MkKl2Z5IEXcqj50WKBRnJ4Od1foI6WCMs9wFYIAVLvhR8pVsqevzNg59OK5nUrI3cyNG7SnDGWOQhY1LcFlAHHAxyPw9fnqmbYqWsqj+89lZZQjb3UfGVh+xH+z7ZXJmlt7uKKVkCNNeSuCf7ilMBd3Q7vlGPWvUY/wBmj4J2wSPR9BKxRoNw+03LBgoO7JMpBDggkADPTFe9abbs10mg2skdvbOpb94wVUVQDtXaMscD69aoWLaXHcnTppCsIYFHJwSjcIFxkA8dcc8DisJ46s3Zzf3lQwVJbRR5/YfBr4VaLZR6dpvhuzYW2+WSBQ8ju8ir87FmO52Kg5Y5yB6Vt3/gvwVZW5ks9IsEMZdY5YLdE3xlQDu2jJI6e3613l7Db6QUvvtJVYD5BEKhpJEdhyHyBvHGCeQfan6PpfnWDaiQ7QSyHbyqhUbgHABJAAIYnG5gelc060pO8mWqEEtEfPPjm88JfDn4e6gdP0WztAsTyr5NtEQNo3CQIirtJ7svQda/nP8A2gPiZqXjnxnI5uEmtInAj8tQm9go3HgjnOR09+9fpD+3T8brhoZvCOnTIUWYpiFg5VIxtLBxgA/MVIOQBkGvxwv5o72NdrsGYkgADsSNx9Pu/jX6HwfgXZ15r0PleIMTFWpxKU8086ELLu5Cr1JzxxjPU5zxVFLa+aQPeYBk3A/Mdx6E/LnoeM55rUQRyr9qjBeJSSMdVJHPPYg+/I+tUBdi4aOe2JeKRC3YA8kA7uuTjpzntX3fNdanzC0NOa4VV/gLnIAYcKD0x6Y9uM/lVqCNJpCLeSMxltpIbo2Qc49OO3oc1guzPIq8ly+1VGMg9vp64rQTdH82RFIzDACddg2njPuauDla7Jceh558X/GcPgPwhdalv23CjcFwDxx94MemSMjqS1M+B3hZvAXwo0+G+tzHrmvyHUtQeQYYmcfuISDziKIKwB/jdjjNeMeJok+Lvxm0X4Y3DmTS7aZrzUSGyPstqS0gJHTfjy+GIOR3r6d1PULjVprjUL7JaVmGxQMBeioMDgIOnsAK2TsLk2RAl5cQ3HmhgyeYSgHQKuTjP4V87/s8ySS+Er/ULcHN3qdzlvmwwCoAPT1r2XxDdJbaLf3sTeV9ngnlDE7cBYzkKOeT6/XtXmf7O1qtv8K9KunOJZHuJfpmUgH8gOKpMzcep7pC22FoULYJ6c+nH0PqaRkXcULZPTg8jjIBFMjkgChm3EjEi5BBJIOOh9OCD3z2qCeSQbVZcqueCcEA46dcn61jzamnLdkou5YrN0nVVA+bJzuIbA2ryBxknofrVKWeUqbcqy7h3B5HAO3tnHFRN9mZPLhGQpwVG489+SO2fXBq7A2+4jSRmRlbHqcZyRj0zyAO1Jyd0wVkxiLJJtCneDnDA5zj19c1WluL5HAixIjELheGGSeO46e1Cy3UqlLwAZO75BgYzgD8arG6XZIsQw6jcSeq5B6AHnHr1p2ZT8y00wV8NIFOOSGO7g56H8cn04qUzIENlPtEkTgeW2MZK5x+Rzx9Kri4jUFCu1SDvKnLFcdee54qtHFEJUuI1Lu23AYBSABtOQPRTwfT3rRehlbRMtiMBVt4mzHtwMNtbtj1wM9etSW9sXndbl/KWAKjLjjueTweQR60qxzIwhQcT/dXHXbzkjt7e4qGCIIm7LAEklnJbOMN1J6jHBP9aaYSj2NC3tnuZfsNkx+YZTjOFUZOQD0Ayc9a+cNetIvFv7SPhvwXcO8lppty99dxrhyEsVMxBAJwDsOeTgN6k19GTamllayXF1tjjgi3OQpJKr82SMkkngcfl1rwn4BaRrms+O9d+J80sUovojbQmN1klXzpSkqzY5j+WEnaTyDnp1AilbU+t21uedPNnZd85ZmAyCNx5yM456jv+FUGkdmEjAJtIUbQP4iMtnnJz0+tSeXtKw3IUZJB/wBnB5xnnBxxVCXT7i7jSQsoRSDhjjOfu5PHHHr+FZ82qRLWg6N1gkaDbiMD5CoO3duLNnkcc+nNR3aQyN9pAKoQSzMcnLdOPTP/ANfmpXV7dQXlMkZOCwGAq8FiBnk4Hfj+VaFrAiwT27JvkXG7IyAMcAE+xz35pxC/QhLyhowJCrRBlUrzjHRvxPA4psjSzXEKSHakeZNud33yVJAPHYnH64xUD3NwqR2kgiI5KyR7stuBJLAdcfz+tWoZ7r7R9udtka5GVOA6L/CQDyCOvSmttBdLFcwPAVnfagLAuH6h0yF6ZG0g8Aeozim3s04ijIYmGJioBAyCxJUk8nI/+vS3V3PPF9otVXA4CMoOABgn8MkHB5HvVaKyuJAcbotoPzD5t5/veoXA6noMZ60JOwoWbRVMk0qLbncS55DHht3Izgg/lyT0rQa9mWA3F06gv8yIS21Tzx+dR3Nrbym3hgljiZf3IzwCc5BZgcsepzx2FNFi99EYrgxB9w4JBVio2nODk+2Tx7URb6j06F9y1wUV5k2MwffJ8u6QZzjGf4TgAe5618q/tIrDfW1hcoNu+WaPK5wAFU4+vrn8q+hJLm2HlwSZLNk4OAuc9BzxjI7814H8dLWS58KJqUDbzZ3SmTPygRuGXIHdmcgH2x0q8PvoSz48it2upUgRuHJUE9Bnml8QToriCMs6pGykZyRjAB9TW9ZRW9vai4kx8pO0euR/KuH1SdLm6Z8Es6jJ5xj5QOa9CUtAhJmI8bYZsbhEpPv0ycjvUhwgEb/L8+Tjp93pj2we1MlJG5sZODx0z3IPtineakk+1DkqzEepyMY7kcVGvUd9UNSRvuZxycEdOvpUoDBk28ZIHPsq9P50xUCgseoBz7nqP0pZCnCLyUb8ugxQ4j0IZ5i8beYTgEbeOM44/wAisG8lGzy2BJHcdQQPb27e9asrNxt5AwDjjp69+lYk+1HfZ0GfxP8AnrRa+gX7EcjBY+CQuOvuQK0gjLKEdRwB+Iznr7VnmOIbAMHdIq5PPf8AnV+JCXMb8YI9uAvPH4fiaOQetrjNzFFkUDCuPmPX6fT1p4UHaVUfMCoH0Y9vwqJ38u18xgD8wYjn9Kj1BiqFEOfvAgn1JPX6GnYE30KjypczIRwh4GPTt613/wAL7m3sPHGl3FzCso+1D5CxAJYFQc9sEg/hXAWQQlWI64xkcivS/hTp0+ofELSI4m2fZ5hcFmGcCIGTGPUkBRnuc1E5aB6n3u0bPcxEjcSWdlXgYYdD9O/40Pbo0ao0u2MFCCCOCedwJ7Z5A781ELi4muTbzptYlwC+TwefmPUnBPJpt7ciKdoLcByAC/ccEY+v+HvXNdMzTtqeS/DDFr8Z/FtqNqo+kfKAwEZH2iPkc4HfAPTPSvX5rOC3Sa4Eu5FILsMht27b+WGHTj8q8s8FTRx/GzxAShdptHlkG0bjnzkOfoAMZ9K9VkcOHt5FwhGWB4DBTkAHqM98etQXbS5zU+ySXyJPlLj5Och0BwGGAOfrzk+9c/fWdvHMdzbgfugEE57cHOeM9f8A9fY3tmCqMr5Zhv8AmySMcfdP0GOa5/UNNhRC8js+PlcgAHnuF7EcY6jNTJCavoz5S8XlT4jvSgIXz2ZVP8O7B4xwee469q5lCy3UTYIIdcH8RXVeLI5IfEl6042kzFePlGFAAIA6A4rkpBiRCeRvBH58Vkkr2PymK/ffP9T2+G+jhmUhQSox0659x6etdKoe5QfZsll+ZW2nKlu5UdeucVzGgWd9d3EbFFUEngngFeeST0GK9RsbIwyL5uRzhmIwevH+fSuix+pNXKsCPEqMTna3DHoWB/Litmxl3RbmZnZvmK7cYwcEhecj37/TFaMjoVaUDLMckDnAX0A/LjmqhSXIQloyXyCp+Yr05HbPTBpp9BkTpGsZB3AxApkdNxzyQfzxnHFeeXEsyuyzHMj/AHunU9zjivQDcM1z5QGRxjGcEg45B4+nrXm93lrmYsRy5z3Oc8j8K5MVsrn534hL93S+ZvaKhk0ycZDHDLjHTIxz6k1+rmkgnwppwcklbO2zuwTkRJnpX5RaAnnW8iEHcd209Oevbv29K/WPSZf+KW09owoP2WDOc8gxLhQD6D1rw8dsl5n8S/SXTeR4T/r7L/0g+d/j28aeD97naC6KS3AA3DOB3PHGK+TNd09LDWLlI1yGKyhQc48xVdSD0IKnNfWXx8QS+FUgbaQ1xHgnsFJyB7+mOOxr42+3x+IvCeg+IFXdPc2QglCngvEChBxz2AA9seld2VP3WkfsH0NF/wAY/W/x/oYdzLsDom0hs/d/hHHH5mvOfHNob/Qb1WUOAhkQsB1j5z26Hp3+td0h5w6sCvUdOvHtwPQ1najZwXVq1lIufN+TA4+9weO/HpmvdjayR/Y9mfLejajNYWHlRqP3jFju6+nH5VoHWncHzI1Y5zz6dOtY3lJATawktHGSinocLxnnvx3pdpC5f05Pc9hn/wCtitkrasykjqLC5W8E5UASBCAvsMY5/wA96knIE/p5iAHb0ITlfxxXO2U7W1wtw3+rU/MB/dPB+ntWldyPHIixZYJ8y7Tzjr19xWkZaaiVloa+myLJsjcDjO7jH3SCMZ6ZrfgY75W6tsZRjgk4xz9a53QIfMvHMPzKAByehJ25yeOf6V0USGHexznkZHIPzdK0uZyWtkULnaANp37j9Rgd/wAaycsp3KMhsZJ653fj6VcvZVWRvKICnHHp179P8KoRSBJc9V+Xj0wP1rRDi7aE1vG7mLzBlSQcZ6/4c1tp5Yj2Z+QIuTnndyf88VkW3yhCnXbkkcf5P681rIQsPT+AA5GenP5UkxNGdqplT7RMzZKswVc5IAQdMdq8m1sIssNxGvDoMnH3mXjn2C4/WvVPEEnlw3M24eY2/gn1UDiuE122MejwNICpViBxyMjvn2HWptZeY0tEzjUUAhV5yeT0zSMCycDnsPanZHAVT6cgUwbeGGcDmsXobRaOmsbpXgjmUjzFIzx3A4z/AJ6108kytdtN937V+9bByAx4YZ+oz+Nef2Ehim2FsKwwR24rsrOTMew5bawwPY/j+lZyfQHqbEbliM4znn1rWiKsvGfXHt71gQMw/drgZ49elasKqFVWG0nOM5Hvx+FS31IcUXJY47pPs9yokjfIbI6d/r+VeY3elGO4ltrQl2Qk7CfnAHt347j8a9WgDZDAZxxxjqf/AK9eV+I5orjWp5osZGAT6lQAT+HrWqlccVfYzYHQgmI4Yc/QnqPrX9D/APwbgNFF+2j4x1r5kOn/AAw8W3SsOelqi5I7Yz19a/A3QbaHWIpp9YHmlGAVmOGzjk7s89uDkV/RD/wb1aLbaN+0N8YNatJQ/wBn+Dni9lTILA+XBjJHByB6fzrhzJv2LS8vzN6GsrM/nAh5t4W3AkqCcZ5JGe/1rT0bV73SNSg1Gwcw3EEiPGw6o6HK4zx9RyD0qgtlfRWsKOgdREuCpBO3AxnFVUOQD3zjB4POPWvTb1ucytdpn0Zd/GG/1Lyjql0IpAcjYgA3HjsCf1xXo3g3Xp/E19PrDMH1KyQSXDhFDXFmOCWIwplh4Knqy4GCRz8gWkLanNFapxI77E+rHA5PSvtv4IfDfxd4Z1ifXPETpDiLyRE6k5BYF2PODgKePf8APanKTepx1YQSVlqez6dd3U1vsnAdRjDd/bB75zweldXp8LbFCdcknPCg9u9fNvw38aaYuhwx6hP5UdqxhTO4mSIH5GUc7jt446YBr0xPH3hjh0uJMfMAqo5YjtyOPpkjrzXTFdzme9kesvdyNbAqq89T6H9ceoFXxcQ3KI6NhGG3OehPr69+nNeSRfEnw/CVK/aSoXLboiSw7rkHA9iTRD8TdGtwWltp9p52qq5yTwoLMOhPXAB7CnKHYfL3PSrrw9pOq2jW8yLIjks0coBXoQQAc4OOpFfKfiz4KXui3P8AbfgWaVuSfKJAKnnoQc47eo/Wval+Kmiks0NleP5CnbnyfmIPOTvwAOfwqlc/FPS7iRIY9NneJkYP5ssYI7cY3Zz2OB6V0YLGVaE+elKwq1GM42kjzzwj8f8AXtCnt9A8eQuQh2h2XEgUdMkkB+fXBHcmvq7w5440PxVCsukSefFGSrMMhh+DYOPwx6Zr5c8S6poGvObW70rzI2Xd5pcKU46FQCSR25x1rwi/gv8AwvfrdeCpZoAQTslJyoPACuOSDnkE59a9uLweMsqi9nLv0f8AkcCjVp7ar8T9ToNSt/LEUGZGXO5fukHtWyddthEGj3BUwpXaMkemB35r84fCv7Rfi3TbL7D4kijkLEb5W+QqAOzdMH39ec16oPjzrd/ODY2tmUUEhGLs2CABu+bI9evtXHjOGK9D3/ih3WqN6eMhJ8mz7M+2F8Ru14JrptygHCqu0+wJ/L145qpNq4vNjYY72boM7VH3V9D6luOtfIi/GbxkpW3ddPG5gzZikJwBnBYyEjkemKsD4yeOUZJLd7NUYFGRbcMMfViSPqDxXjxpJM6EnufTiicOUik+ZnDHPCg8DIPU4B9xUvirwf4Z8X6BPpOtK00U48veuQ6NncHHoyEZBOR2718w/wDC5/iPGuYmtUxnO22VlxxjIJbp7Yp1v8WPilHerPFq0a4GCiwRhTwc+uCcgk89sYq40+gmj7O+Gtn48XwRbzeMLaWKe3lubJbtmWRb5bbDFkCkvvSN1LAjcV5GQDWxrem2dxdItu7MYhiRmXkdAckDG0/wkj9a+KLv4z/Fi/8AD154Vm1JWtLm9i1AbYkWe3uIUMavbTLiSLKNtfk7l4OarQfF34nearnWLnlDEQMABGxkHAJPTP16UexsO2mh9jvpk8Z/0mXcoYsQqnOQRwM8ZA7GkW2iE8s9qMMB94jL4zjgA4Gf8818UyeOPiONPWK08QXsSqRhUcAY6kDgnNMi8afEfYJm8Q36EnrHKQxIOfvLgjnkj3+lDpMHHqffGnRShEjjJLYJYH+DJOB2POenbpVu50+d7Oa+ijmiRAEdwMxpzlgeuOCD271+fa+PvFshIu9Y1BueD55I3Hkt65JJ5zU0PivxNd/LJreoZZcKrXUv+9jlsDkA9ap0bahFW3PvWzsDDqAaSB7kEbmI6D25wefX07VaS3kgtJLmKJgVRSX2kKFDdxjoCe5r87E1zXJItt7qmoTsx3Em7m42npgPjIPp1qebX/FMFrHdWN7elbRgzR/aZRvQg7lPJJHJOP51KpC6n6VrpN99qWGK3MkypuZFj5PH8I64P0NVJ9Cvok8vy5PKCo7wlScMc5OePlGc49Oa/PeSfTr6SG4ae6niC5g/0iVGGQACPLYFQMY2g8emazBbWExNxKs2R13TzMD1BJDv16YP861VIcX1P0k0vw/fzt9phTZudV3PwAxwOhx+nWtBrOOB2i3rGpkO0yMAQx7kMcqVzjnjtmvy5k0+KYBoYNwTOSzMc5HPGecZpxsbSCJFljUF/wCHGRzyM8/pS+rkuTTP1KS3sLVxf3tzGqsSsTieINkA543Z46nOODxXQnVPBaQrYXt7YT2c6lLgSXEIjZTwVky/KlSc559q/JR7S2nhKwwRllyRuA4+hH5VXtrW0muRHNaRhlXBBjU44OOCD6d6aoaWFo9D760jxd4E+HmtnwfqWuWU+iMrNpt9HcCTyCnLQTbSzFAeUOCcH256eD4+/s+24kk1HxJbPIzYykcrfMMrkERncAQD0PBGSK/PwS2kcvliBFQAZGFVhx2x6+n61JE0puGhZlRDtGRk5B6bSOO/Q5qnQTWhLb6n3q/x8+BSIkL63LKJthXEFwyMcjAUeV0yDjn2+sX/AA0P8D3IbS767YyBkb/RJcKS2MgsowCvrXwO10sWRHlAAMck+wFOSQttbJZX5H1681PsENK17n23/wAL8+G1nP8Aabea8uEjBbC25BYcDjJ4bnPIxxmrL/tMfDHazw6drMwmBJ/0ZFGB33eaeT6L/WvhI3dwgOxQoU4PB6e3Pf8AGtldXZrVVVPKHOPmJZfw6fQUlR20NOZtWPra5/aY8Di9kEWha3IiuCg/0ZTKpA/hZ+x69+K53Uv2tfDemxi+1Hw9qZhaZIicxKBI7YRWClgPQMcLXzJE5ZsM21mwCeOQe4OeOD/WleaSKI2DNviOQwIGGBOOuew79RT9hHoRzH1tJ+0hska2h8HXYSJ+Fe+t8MuM9VU5B46DHpUUn7SWsTtMl54ZVCxEkYF60ZVcbRk+Wck+o2jtjvXzZ4av47Ax+GdUjKqJAtldAbs5/wCWMnYEH7rdMda6q+uVdDDc/PGxKMeRk9cY65wM9u9L6vEaWlj6k+Hv7aPjvwBq6a1pHhyGM255U3cgLFuCWwnIK8YGOvWv2U/Z5/4Kk/FLxPpyaZp+j6R9ofc6faLy6kUOE3K7RxqSCRwQpYjb9cfzL3M115hkUsqngBWwcA5GeT+Hbnius8B+Nb3wHr8Ot6V+7nZhvG4845BXHQ556815Gb5DRxUNVqj1ctzCpR2eh/Yjb/ts/Gq3tpZLHQtAuYhEJYXM07urvwzMRhWQHIUFVI6Hnk34f20fjatsbqDTdAtoV2FxKty8hCf6xgPMUDd/COdo7nIz+PHwW+PsHizw1ExbypFURrvygQkBi5bncrZxkjgjHQ19Fz+KX1SQ3t1cx/6TbhVkQIUKYBJZAcnBxyG6fSvzurkNODtyH1lLM5Sje5916N+2n8VdJ8W6x4rlttPFpcW9uttY2sZhiklSRfOmui5d3MsZ2JsK7DtPJ3A+gT/8FGtZniKP4Jt0nbJ8g3bsDu4A3CLOewJ4Jr8t9W8e+DrGGK6W8trlgrMitIWCxDh2XuBwSV7fhXP6n8Y/C9trk7Q6tbhI5MKCdzSocHMew4bB4ByFPWoWR0Xq4mv9oS7n6rf8Nz+OZZXng8K6faeaFk2PcyuVwOQ21VDEDgkY+hqaf9ubxlIFN1oennBxCzzzBMnGCV3LnCnJ7+lflhd/H3wPNp0uqW+qbSgEbLEGcqM5BAUEYOACD1P1BOWPjZo2vafIsVlNLPHIHSJlGxznAK9CGYcAEDnjJ4y45NQ2cSfr077n6Tz/ALbvxe3tq40rRyibmYLHOzKF6bh5uT6Vnn9sX4teLY0KjSrWUxfJIlm/7srjIIaUkE9wQcdelfm9e+P/ABPd3dtJp1i1u5ykaDl1OMnMZAYHnBBz7Hnn1rwrJ4n1AwSjT9g6uQpzvI4BHIAPfPQin/ZeHS+FDWLk3dH1jf8A7THx5u7ZYbG/tbed2Ia4isIWELj+ELu24PHUE88Vx+oftB/tQ6hDa/2F4qt4bmK4VdSd9Kt5GltnP7xojjAljByvHIGOuM+ax3dzEzusHkzSPtd0BKFj0fBH3j93Of51tWdxcyebeNbxhz8qybmXYwwdjLyMHs2RzjrU/UqC2ihuvPueq6p8f/2ltOmPhn/hLkvYp1zHd29pa5I7OsgjGWHY4BHQjiuC/wCF0/tISTRya34rv540LbGSRIwpLD7/AJaLlCBjb079yDWsfEc8Msum3VgbuwvVczRAgFgOrBzkxupIPBG88Edxg6hZ3eg20T2119vtEYLFdbcKzgY2yLng54IP061rDB0k9Ir7jF1pPqdbefGr4wXFwmpDxZq+YOji5kVQezbVIxxgZxz+eZIvin8RtUD32s+ItW2yyea+28m2mQfxDDAZ4B47Vx0cqyxLNJGYiowyqcjeP4R6Kc8eneuw03wxp+p26ywZjnnTcLbhkfrySDgEdjjkeldCpU1pYSqN6NmUvivVzdNf2WragjbhuzdznJPVj+8681i+IvF3jaeW3v49V1II29N73k0iOq8nKb/U5z171vx2OlaLAU1QedJHlWRRtIAPHPfjk88VctmsXgItIlG1AZSeSFJyuM9sjrQuVPYbk72ucL4f0LUta1eTUbqdpIr6BSX8wlnaM5XzSxJYDJ25zg9OtUPJW31C50l717hU4D72KyBvqxxwTnuMV3mrz621o8VvEUjuE8p0UKoCnBDKwwVb6VTt/D+i3/najcjyoYVVGVwVlEuB8uehTjk+vfFJpGSnI4278ONaWIutEl3EqSjH5gBz7kHjr/jXnOoacYYI5LlYtqMCxK4Bk5O/nPPoM/SvQNWdtL0/9zJ5JlbfheGHtxxke3J9K84uft955gMv7oHJEgwfYg5xj6gVrFWJcn3OXuvFGiapI01yXtTEwRk8s4c9j04PGeRXHyyTWmofbI5xNE7DIZVBA7D07npiu5tfDlxqEKNLHHCwGXRmwVJ91znPbnFc3caTf6JqMVtet8hc8/eUqRgYJ4znqADmt42aszGU2aCPp13ppEiRRvzuGAuOg6/lVzRL+58AeJLXxN4bWI3UG5CroCskbYV0YKRkMO4IZeoOa5ppDp6x3FuUeFiVeOT5WQoSMjsVOO+McVsI0WuW72dq4+0xf3MNn3BB9M5puHSxClrY+yPCN74R+KulXOq+CXNprkCmW90WRgXXGN8kLYXcnuOnAYAnnY03T1Ea3UilHhbbJGwIPB7qSD0r8+4bnVdI1aPU9Jnms7+DL280LtEyNxyCO5HBByCCQQa+6/h18XYPimIPCnjd47HXnTbFeECOG8lH3YzjGyTAAAP3jnB7VySpcq02No1H1P/R+/r/APar+EtjcbLCe4uUTeWlSJ15A42bgM++QPxr8rf+ChX7THwL+J1hpPw48XeG59ZTTpG1CcyO0LWXmLgFvLb7rj5tv3uAeO/QwJ4i8c+KLL4e/DoRz63qmSksyO0FlbAgSX1wB/yzQfLGhwZZMIONxHA/tGf8E0IfHZhh8C+IPsXkwRpc/bldpb67DEzXlxOmQC2c7AuFwFAGBX5DUw9Gk0nufg3h1xXxNxjh6lTEqNLDJ2TjdSk/JtvRdWvQ+AfHPxY/Z7+B/wANo9c+F+haLNrd6rJpsNtGssob7pluZH3SKqE5wcbm4Axk14R+xX+zj4q/as+M/wBu8cXso0eymj1DXr2QnzHjaTi3QjOJZSGVQMbVBI6VX+NX7KV/+z94qTw14ou7e7u7lTcRSWshkBhLFAzHhlLFcgMM4r61/ZP/AGkvGPwL8PP4V8P6PZXOmTu906zq8MvmuoUuZUbLkBVxlcYBAxnJ+uwGHcKDnh3eT6s/WeEuEY5bOVTEVHUm3rKT1t0S7efc/oP+CHwD+FXhmJ7TwboFhp4YYWSK3UMIuXyWI35PfnmvI/2nvjf4/wDG/jOH9jP9lCxGo+M9etDBeXnzpa2NoPlu5p7leIY4MgTOoLciFB5rHHGXf7bmveKfhf4f8IfBzQJ08e+NpvsOnWEc6tJIX+XzIpOBGCA0jPIP3MStIw+6T91fsx/s46H+yR4Pvmvbm313x14l2Ta9q0SlI5WUkpZ2an5ksbdifLThpGJmky7cfHYmVSnJutuj9ioQjOK5diD9nj9nj4bfsjfDc/DTwCpu7yd1n1jU3VY5dUvtm1ppVX7sUQ+S2hX5YkwOWLFunuYoLidzeujx52jd825eqpgnHB7dD710V7qVjbhNNYskrybmwOgfHPfHPvWLJBatNFc2sXkSQvhCDuYMvV27Z7Yx09a8mpUcneWp3QhZaHM6zPaWlybuzhaV9uwKmdyg9Wx7elc7Np6rFD8wLE/6lfmYY45UZGPQE8j0rpLu2lit5NQsyXjACjaw3Yc5Zufvc9McDoMd81I73UPJZIWjLqTlyMKW757E9gKEi4p9TV0u2sbaZI7wASOoUs+ANxJGT1UVHL9nmulg08fuyy7FByrt1DEHj2BPFLafblvxDqMSm3TaDH1GcEEt7g4Pcmm3djfqrNEwbJ2IOnA4GR3B47+3eokVYr3GknT9Qe2vlV5pSzNLuLDLAbUXj72B82OMDiordNEv4wLiIslociTJyCD13fdIwMY7Crs2jubZb1pEWWJiDGG53EYZ29McAnr2rW059OjuHMw86KUAlD0bPfH8JXv9e9EmKxRkv5JUkGZWMj7ndgdyZz0znAIOQOhAFXJDbW0abZZFkZmOHHLICBG6kDoQTuB7VYt7QFR9qViZIyThiMlRg4bOeeOew4plqymzWOZmMhkXB42pGn91MevUE8jNJPQoyLSz2sZLCYkId7uw+dVbOCvY88c547dKxNLtW0a3Wx09THE0pEpflzlmJYMTkckDA/hzXpEdrfXVvDpl4yQyr8yMRgMATyB0x05q1N4WRLKGSe8V57rc7Jt4VBxzgkjsB0HWnzIcVpqc1qNt/abi6juPljQQM28MkZh79c/NnAwewrfsNATT9N/tHUN4gWTL+a+1VVV3Mz84KAA8njI+lcfq3xP+EHwnaBviP4p0zRb623P5EtzHI7qcKhKx7iDzwMZHNfll+2n/AMFHtG8TXWmfs9fsuX8txqms3Sf2pqRidILa2jw0qiORdxROHZyAD90A5xXbQwVao1yRMKmIpx0bNFJB/wAFBf2mBotlYv8A8Ki+G9wDfXMf7tb6ST50s9pBbfd4QkkqEtgcgGTB/W2L7HYPJB5Zhhh2PshREREUBEjhjXoiRgKg7Aetfjb4Q/bd8M/Ab4ZaT8Dv2ePBkNlpejB5W1HVHL3N9eyL/pF/PFHjMk8mSA7nbGFQgYAHgHxC/bQ/aF8b3c+n2GuSRNdShlt9JgEUmXY/JHsDTEc7VAIOOOetez/q9iJ2vZI8l5nSW25+9niy78M+HbAXniG+j062izM0l9IsOTx5aZcgZAOT6dea+K/ir+2Z8D/h7pmpjwnraeIdUuPMdEsZXuY3uFAVcyn5FjPHQ7QATjnn8sNK/Z8/ag+L1zZyX+iatdzzl1t59ZleNRGvJ2tcvlVOTyB14r3/AMMf8E0/ixfOsfivVNP0qE482OJHncYBzjiJGwwHJbnJ9OSnluEoy/f1UQ8bXn/DhofFnh34o3ulfEg/FDxBaDWr9rlr0pcSkq0p3ElyPvbS2VAIwQMdq+gPEv7dv7RuoWLQwata6HbybfksIFjAxjARpCzAk/e4575xX6LeBP8Agm58F9DtLTUfG0upaxqPyF47iUW8DJ32wwjcc4wcsQAPxP1f4S/Zm+AvgkY0rwZpViwAgMkkK3L7WBJw8u7LHqW+9ivSr8Q4O6ShzWMaOVVktXY/nQh0f44/HDV4n0y21rxXd3IEe/bNPE/lEBQJHxGdhOM5wucnAr6f+Gn/AATY+OvisrqfjW50/wAOW2MtHLIbm5UEkZMUI29QAQXyM5Ir92pdETStOm0K0t1tLe33J9m2qreWMZUBMAZGM461JpkdtbW5jJV40kAUsdzYGDyw5bHbtnrXmV+LKyXLQionRSyWN71Hc/NzQv8Agnl8BvDUltZeJ7++8R3zxzF7dpBbQkKAAwEK7jgliV3kdM9Ofq7w38B/hf4GS3h8CeFbHRWVFDXUEKyTycch5ZNzncRzztJ7V9J6W9laWs7s2JgzMSQFOwEBduflIPTqSc9KuPHDPGhgTyAWzIAD8qYJAVTycHC+1fOVsfiKzvObZ7FPC0o/BFHJJagW8Npp6BRbp5ZUKVL72HYcbD04PBFdBZ6jqN/e/wBlJb+W1ihtlfAwFI2g4+65U9MnJGTTrDTLW3JuZJhJHMgCBQRyhOCM85B4wfqOtaVrfQW8rgKwe4lDCJQAAw5MhORxuPIPAx74rglF9TphFJE32K/ChmgG8uMBmCg9PmA5zt7D1705NAW8v7tnk5imIHlnbmQcPnHXHXpit6D+00ktpPsqXUs65kB+XOON2D0z1C5zyMUumiS91eaYyOjSIoWP5lAc5Uu5Jzh1wMf3ec1nJbGsZfcef/Ebxp4P+CXgTUfiJ4x1CG30zSIXlJnkCNJM4JjhzjhpnIUY9eema/klsPjJ8Hvjx+0zpf7Tn7VGqXZ8JaXrOo3E8Mtsq2t7axoskNtaxlxLK091lNu4xR2yDdgswr7r/wCCx37XWgw3sHwJ05U1NNBvZUa3iJWG+viNkySH/WfZrPaY2xhZXYoDgFq+Ev8Agmt/wTU8af8ABQL4iyfHH9oea9tvhzpVz5UxTMUurTxkbrGy2kLb2sY+WeaPG3iKP59zL91k2WQw+GeKxOl/6/E+bxeMdSt7KlqforrP/BYzxx8WfEV/bfs3+DV1uztshttrd6gYgflUFbRFhjQYHloT8gAGai8F/wDBXXxx8Nda/sD9pPwJKllOyF5bNJ7W7hj+4z/Z7vmYAckBw2RjPNfvdoPhPwn8KvDdr8N/hRp2n+GdK0uLy4rGztltIY1HCYjiwrH5TksWcnBZjnNcB8Z/hX4G+N3hCLwr8WdGg1rTmaRZIpfvIhUj/RZeZIpFbDbl6HjmvMnmtCb5PZ+7+J2Rwk42fNqXvhf8WfhZ8bvBel/E/wCHeqQa7ourq5jurY7BG8WF2SI2WWQYPmIwUqexzXemOCDVJFaNBAcCO4UFjvALbXxwFOeoJyeGxjNfzpfB6Kf/AIJcftx3vgLxFq8kXw28aoonafCiOQ5Fjeypwscsb5t7iRRt2sWxsxX9EFv5GuxpLod5h22yyE/dw4yASODwcDHDDpkV5mOwXsmnB3g9n+h20K/N8W6HXWlWMxMCZlRDucg9PUAjk43ckfTpVSOG1gc6beQiWO3hjFvgY2M2dwxjrgB8jueKztUmuPNe61ALC0G4B422gKoy6qemDjj8vStq8uftNl5ECeSqIJX80mNiGIdUJzkY6MB1HIrh0Nk1clsktb9JrBMvArB/LdlDmNXyhP8AezjBPUgZ4rxz45+O0+HvgC9M6mQ3IfJgOzLPu2xKpIABbAOSMAHn17vR9VWwvTJNcLGzg7iRiIhiX2MT1II+VRznGK/F39uf45Ta5L/wicN3PNljBknKkRjc52jBXbKMHOSCTnBzXZlmAlia0aaXqcWOxfsaTkz89Pi54/vviH4uudRu1LRIZEBkkDEhm7KAMj0JHSvH5IXlfdEc4AJ5wce+OvNaBmluZ5InUErnJAAP3toJAyPXirP2W/kdwkbKqpuLE/LjPAB7+3pX7ZQoqlTVOHQ/Op1XOfMyiPLWNYIMhmZg+MgMo5VgD096iEW1hGzFyykMSeCeOPT8q0EtCGBYl8nDBiSVQdcev1qvcXEJVWg+eQEZLL0HTPHOcgc+nWtkrIyt0IBYSnMkfPRufkz0HUcfj1rO8YatFoHhmfUJZRvQbY5W7HB38DO4gDg8Yxz1rRW4eF0a45fcGbvkHr0zyDzivlr4/wCpah4h1zS/hjpTyfatauUtPLhBby/NKgnn5QcMNx5wCcitWnYSjZWOt/Zc8KvL4L174w6kEjn8UXRtbeN/mKWFk2WUd1EsxC+4i75r16e5srlQqoqwr1+bPygHjjGe36dqkOnal4X8Mad4Ytyr2uk20FiJR8oljiG3zAOoLMC3PJJzWNAPODRPtYrhgQcH5OnTHTPNXYTRyPxQurS2+Guv3Cgbxp84TkZBI2HoSD1+o5rN+DVmLX4T+HLaAE77PzXbOSXYlmbjoOOFrsvE+j/274TvvDMWGF/bSwAbuPMkBUZAJx8xHJ+teRfs7eJLfVPAMOj3ny3Oiu1u8LNzjcWTkHOAAQe2QR0qrE62PZjuglWW6bCqpADNgH0ORk57DjpmnxQxFvJbc7owfJHQgDBOTzjt178VejtY5bh3ceajYK55VW3EnaR13A4OewFTuA8mIxtb7oG4jJzjAx/nFRLXYaVkirLeMJWjEYIwJD0A8w5B5HIByfXHcCop5Yy2+EhyH3IwJ7fTPAHGe9V1i8hgwiJ+7JtIOeTx09dpNP8AsbyW4lWQKg6q3y5UHqpGQTkgbTj65qfZp7jULaE0tu9xhHO1UQuke3Klj6tzjucfyrDtoXZ8bTuZgpUE5Chj1xwfY1uRPKSkqIETDIDyD8p9c9D6GpILOSAi+utqP8xBPJHHJ9Af8fWr5baIXMhDBJFFGkcWIuSWPzFclevqTk47DFM2NJJ++lwhJxkkMCOmcZ4P4j8KbKbuaIahbt5kO3ap6YJbnIPXkADP9aeLaeeYx3YJUjcdzckZHTHufpxTsStboFtDEfMYLneNp5yeOp6AHJPHIx3zxVvTolubsWkkEn71iFlQgDochgewHfpyBVqG0CzreSIHDMBvbpheeR6ZH45NOso5o7xJYkzycu2WwrcnODkHPI9KGxwRwXxY1qLw34GvLzhkdDApYHJ3AnjnIz2PY4q5+zn4ItPBXwf0vzp/OuPEEk2rSGFWDfvwILcD3CRFjn144rx79qm9un0XS/DGks7yahOsQUMMbmk2gbSckk46DJzz7/YM1tp+i21poGkxGK10i3SxiAJZwlqoj2lsZxuByemT6U0nYQ+4tGjkmitYnZlWNTKRu5yW4IOQR69MAAis2SMSyj7OjEou3yyc7skgvxkcqCNvY5wa1WfLRRXjOWPyuAfuhjgFgMjOc8kc4zWvaLDYzR9UQLzH13dwQwB+8CWAHJqErhF7syRBqCP9mmRlYcZABCqBnJBOO2Oep4xUCWaXJ8iTchmwJGJx8zcg45wHGMdgBXVStDMjPOZEPyqrvyU6DgdCTkHk9TWfeTuwOy3b5vlKMoxlTg5HYAcgHsaaRm97nNz26DU2Uysy5AD5BKrjgbs446A9emKjukSysEWD5fLHIA3HDNg7sf7R5JxirRtXeeVbVPLgRyA8jLtyvzKDls49PyplpNpsKMUu4zIz8jzU+XcMgjc2cE+2P62o30QXM2S3upVDW5GVyMkAAHGOQcjjv6+9WoppfLljBGWGQ3GVY/LgEYOccjt7VQk8QeG2RbVtTtvMDYQJcJySoOAAcnqfoTjtWd/wmHgKyVItQ1S1V3Y/6yeM7m3APjnIxjrjpxmjla0DQ2YrdmUtBEWK4csDjaB95tvXH061FOzbNrKWWPJK8ZAUZ6e56djjmsNPib8PIrYC21azxnAMcm+RtzY2iPG4DB+gB7ZrktQ+LPw6R2mg1aFnVhtWFJJCAMfeIQrjPBwxz05quRijLXQ7IadbkPJNJu5Z4wowFBxlie5z1zkY4964f4k6e2q+DdbtYo1VXhzFlSUZlxJlepySoxjjpzmo5Piv4Qmthc/a3kDEnbHDIcBc5OMDrgcVw/i/4qeHX0G80zQjcSPcBIYneIxx843sNxzgDcADyT1GOaqEdRXPjrWrlYQtuRjAYNjIIKrz/wChYx3xXG3AkEhDbmOFIPQY4x/Sr97e5uA8JLbjLkk54OMfiKzJWHzysxyuGO3HOMcd/auxK5rCN7XIZlTErKDtG44zjPoOO+OtSlH807GyS5Gffj+dKwDllXJLEZB7ZIAAxVqJY3cxRE7suRnpy3QY/wD11L0Ivd2RnklYDkZKgcE56g4qOYRrdghs5OQCOSA3BPvSkyDMcg6ADkcnjPb1odzDjCk/KwIHGTk559OKLrYTvexBOFSMP3PYnnIAz6Vzt0zOm1RjJP1yfp9a2b5o1jXpkt2/l61jyfeAHA+XOf8APelfWxpFdhsgLFIgcAvyep46Y/GteCRZZWD8ZdiRzkgZ7n0yM81keWY5ImB6k55+76f/AFq0I1YsVJYZDfeP86sHHsT4ZrQAjHzDg9Pp+lc/cOWdtoyck4z61t3G2O3iGOuSevU/pWTsVlGfTr6fhU2FZoswfu4ABn5Rzk9TjH/6q+hv2dLPPiLUNWlBDwRJEh9PMOW5PQ/KOfrXz9EFcPEnVlHXgDHXp9a+gvhRBNY6TNd2l1LA87BSIWwzMhG3lsjAHUDqODU8qasJtW0PrG4uI2Xy1ZWVc8t/Dk+/qM89aqQuRcQbF80lvkAzkAc84PSvHZLMOhWae5ctgfPI5AIxgj6H071Yu7d72Iwzyzu398yMG6g/NsYZHPCngZ4qFR10M0r6M6Xw0I/+F86lBfsIftXhy5DNkAgrIh+Ynpx37D6V35m04q135qIjyIQu8HaGGMrk+pHGOc+lfPY0XSo9QOpPH+8bdumZ2ZumDzkk8cdazrjSNMMeJLdCxOA3J457nt6Ulh9bhzdD6Im1LSpZzFHJG3lkjzSwG05wQecc8jB5HXpWPqusaUtrHGZYQ4I6um4EfLk89cYxk9TXz4dPgWAgxx5dgXRVyMg4B688EnrWYbCwGGe3TAb7wUfXnj1p8ivYrndyDx8ttHqTy2WCC3VG3KWA+bDZOcHIPvxXnEz7Y1k3bBvG44yAueuO+B2rsNciZLSDT7eJVEbO+7O0YIACgdAAQST3zXIm2v5E+zhVwRhmBzjPp6/nXN7BuR8JUyev9ZbS929z3Xw7408MQjyHnicrlckgqfqCeCc85rqbj4i6RFBiSaEqzEHDYG0dDn+Qr52t9Ba38sSEELwWwO3t/L9Kl1bRoP7MlEPOEJzjBORiulxSPuoq2jPob/hYuhqnmGZY1PB25JxzgggfhgVVtviRpCXPmQTO+wnqjkY45HHQcnGOK8006FBpGnyqMmW1il6j7xXrjtzV6bYYwERsKfmzkdfQj396FTJfmekxeMfD2Ssk7CPaAoWJyTgZ69QQP58VhzLulL5OSevt+vr3rkvskywjz8gkbhnBI9M89a63narSnGwYB6Hp/j0rjx0Ukj878RLKFJepetbu10zSbi7ukkmCozlYcbx9OQB19a/V/TJnbQLJZcAm2tzz23RIw/EdDX5MXUiweGbsDIDwyHp1xjgE+9frBpp/4kOnqev2O2xk9vJQ/rXz+OXuL1P4h+kzUf8AYuEj/wBPZf8ApB4R8fGEPhRCMH96vXBORwcfngmvzv8ACHilNN8EWHh7XLaQy2010yeQVwEkIMZI9Ac98496/Qn4+yBvDMSk5DShWHQ7Qc/n1r8zI08s/M2/BIPP+enpXoZJFOm2+5+0fQ4hbh2q/wC+dm3iqwLOrwSt2z8uOeuAen481TuPF4EZkitcOoJRgw4bnaWX1BAz271y0yPINrt9w+nrxn8qxLh5XLxx8AZIwf8APOa93lP6957nCRaPftH58cJkAyu7nBIOCecHrmojZX6Ha8L9OuDjjrz9K9T0iLzNKt5UbAkQuD1JBdsYH6VtJArJvh+Yt1wc/N0xnNapdh8zZ4T5U4I3I2D1yMcfl/KmPqEOnXEVncpjzckNkDBzwOfX+te6pGVkiHG0sAB0HXr7180apHBcy2jgZe5dn3nqQ0hAOPXrRawJNns3h+IRW0cTk5JDkHgkE5CnFX0jkk37vLXn5jk/3ic5/wAmlglRb1/LUjYRkd+BwMepAqNblQhKnh+DgdB6c/Xmr5b7ENanI3Z35cglj1PQAfTNSxuituK4Pyn64B6+mcVVuHUXD+SCVycfn3qJWmRgMYw2Dn0xjj8K2BGvHLGscR+YDAJGe5HT3wala7ZRtBxtAOM4OPfmsYPyFkwSy4PvgDvWlbaa13M0KNsbacdsY6fnzSauNy7jZrU3yO8oG1JCSvY7uhHtnrzWL4jt/tGjTOwwU2uMdQVPP6ZFdgJInDNAoVZbcOEyQMgZPX1ZTzWPcYliYyj93ICBkdQwwe/0q+XS5F9Txrjd8p56/j70beMc8d/8802McbGGACRx2xx+n9aQHKlWJGTx3+lcU+5rF2Y1mZCrknIOScY5rrLG52ukikjIzke/19DXKSeYykyjgd89f51csZQsXlc/KeBnqDUS3uVzaWOqV5HIXk5PqcDHcCrUU06HcZGb5uCWJx+POPYVmQkkYGRjj359fpVxiApaTjjt7j1q4x6iavqS3d9sQMrYIGc5OMHt/XrXJOCzA+ucZ9c8nHer08hklyDgDHHXH1qszOpBIOBnA/8Ar+lVHsEHbQ6LRo3jsVbbuG9jzzx071+7H/BDX4j6H8O/2i/idZ6mrKNe+E/jGxikHAWX7Gkqbl9GKbfQEivw40jCWcUXUKp9+vJr9M/+CWiTS/tNanZwc/aPBXiiMEjOP+JexHr1wRSlSjJcjM5VHBOaPzl0yzjSxtnCgMIY+o55UHH51otpdhfqVu4lb1bHPp1zkYqOwhmewt4Q2B5aDnqflAIxW7DZyKPMY9Tjr1/p2rpsYq5z83gKKaL7Rp0zLnhVYBl+hI59u/WvTrXx18UZvDh8I3sqvGYzE1yBmYx4wVLZ5yON23djv3rHgtymNvyjP3ckkHua6C3jXAJJ3e35/jVqFnczn5lmxtH0+wGmxqsijARvT1x/npWggjd/Lk52jH49gO341VCOycJntgdAQfStS00+7kuEaLcUOOeOOgIIP0611032MGPUjJAGTk89SPQHHQ1PEMEAZAJJ69atyWTqrtymM5PQfL0Az1J/On7IPs6gjZkjoM8j1ORnNXuK7REdrDZkEA9z6/XtilRS7rbdWOT2zVxbeFIDJuwoOCzDOOeCcdua1IVghZnhyGbmQ5zkn2Jxk+1EU1sNtWKCwXEZL4wO4Pf6e3PWsbW7JfIGowkgxNvxjg9tp7YI4rqjh2ywIHGPxHTinT2KlfLmIyWxj8Ov/wBateUg4FdIsNXgyqLFAykMMZP0OfT61xV54dvLBxcaHMYucshOVOOmR6fSvTkjhstS+xsz+XdnagbosvJA/wCB9AMda100xId6TRc5A75yOn0NdODzCvh5Xoyt+X3GVWjGp7s1c8e0/wAY3luwi1mHbMMckED69ScH8vevSNK12xuS26Rd2Rj6EHBx+X1qpreg2VxIyXKHaMcAjqR05P5cVwbeF9Q0mWWbSJGjdwQIuCjAAYPPAPXJzX0P1vAYxWxEfZz/AJo7fNHCoVqT918y7P8AzPbIJbV41dmwDxgZBbPv3q4kMjfKnAYHaO/pXg9h4um05kt9ZiZGjIXdnIyMHn0xnivU9M8SW1+2+WTnkDn+IdOAcdO4yea8/H8O18PD2y96H8y1X/ANaGPhUfKtH2Z2YO3BBBPIZhz26fSo4G2SFJMjnadvPJ7Y/wAio4bi1gY7DuXqB1J454HTng1btDvk2LkKGzuTGRzngdvxzXjJpq6O6KtoSB/lIU8ZwQwI3fiOhH5VOjCMbs8NgZ68+wHTA9e9Rp5BhXBySSMLztPUBjnnI/AetTxxO+SQv1IxyPU89q0snsNpkWyORkQDbuIwR9ef8+tVp7HfD51uMEcnJOe2Mf4+9SSKr7Vhzxnfkcf7IH1qJUmtlEnzKrtk5yRk8fT04oV7g2N3sHLy8huoz3zzir0V4sZKbQ7E8KeMe/4VSZnxugbJOcj0HY89aiMkUZRTwWyOvcc8UkiG11LenT2trdCCU4t5XLqoP3ZPvZHs/p071otqV1NOrSoNjEk7eh3dMZ54rEhBKvC+MNwefzOfr61u6W0VwGivj+9T7hDZ8xAAD1zyvAPqDn1qoom44XRaMJGdu0A49Af51WA3/M4IDZxuNWZLXyo9zAFiV3Lu4A6ZByfoRTJLdBGpBJdWwc8E474GcYBx703E0g+jIovPguF2BlKnOUxgjHPPIOauNdlnZFOwtkc/7QGR+IohjQxhsDahIIOR16HPIx61Xt1VxlwVJY8sOMj09qIx2ZMomgN4BEQw3UY54z3wc/hUg3LCV3AMCABznHr6cGqowzMq5CkYBXoffHpQoSYCBGIx05wST7frUvTYUkTxpDMqrgptbIKnrj6857GnTPCynymYYbA3DAxjj5vXOc05ZYWtitxIACdxbGc44xn09qYZcv5SjcME4UfTtzxSau9QQ+NXCva3Pz7lydoBwARzn+fPNV5I4jlrdgu3jB43HoMc96nkA8sjnB79ATwTx6fhUVyonZBu4RNhzyePf6ml6Ft6FaJMnDncpz3/AL2MH+tWFBGUAHAI69MdenarNrFFJbeTJxIBwc+nOcZ78cdqgERMYc4bb15G36+3+c07kssRCLUYpLW7fepG7G75xgYBB68dvSuh0bWrh7r+xr4/vORE8hBadFHLeoYD7y9ec1yMVvNHepKMOF5564zz0/rWxe2cFzAPOUwzDmORDkoy5IOcgj355p7KwLc6Oa2s03s02wkcqADnaOh7j2OeKyJirTNalQcKrAe5Pb6Umm6jHqWLW9m26kuZJASQHTP+sXjP+8Pxxirbbkl2uUcqch1zgg84AHb6Co0NIvoXvDuv694euIJdOvJ7by342O2ME5+6cjn2BB7ivrn4TRx/Eu9fR9e8SXEccqlCrOFVmJJ3Nxxhuc45r5Bs7OfGHUBo2zt5ycDrgZ4B6n1r1T4Y+Om8Ga+kk8CyRb9kgJOGBAweOvI6dq8vHYPnV1udmHxCTt0P0Y0n4AeC44dmtahdXs6Md2GKfKvyhSBuwQCcnJP0HB9n0r4NfCRXitRFPK8YGWLEjpkZDcZH3flPv71k+BPiV4L1zR4Ly9uI7J0ETywyOEilYA7wD1+UDnOecDnv5j8Uf2sfBWgo1j4cVb4SfuoplIUSAAZJwdyYIwBtxjnpgH46NKtOfIlqe8pQUL3PqWbwp8NNA2XGbaxf5Q25vmK+hJJPu35nvWnqPjn4U2Gk2whuLORUKlCCARgDDcEA9M45yFr8R/Gfxg8a+N7t7+6v5beNmOyKB9oAPGCRycDPU/XnmvLJNT1DeHW4cPuBEjEvggjPU8Ht7169PIeZe/LU45ZlFPY/oPtvGenajMbW1kjvthRCI2VgFkPI65KlsdCVBOOK9P0/Um0yZ7rTJWQQfKUiYYL45Q9ecZxxwa/m3i8ceJ7K7MtrqVxDIyuj+VIwOCOQ2T8y4zxnjH0r3bwL+1p8TvBoihmuvt1soztfBb5F2ru55IABDbsj36VjX4bqWvTaZpTzmmtJH74rrt7e776GR45ynluHyvmLkH58fKTkZPGcioNZkuL/ABC0u4s+JCFCGRuq7sYBIH8Xevh34NftV2PjW2t1vpRLMVMssTLg4TBba68FuP4hnrX2vpmrDVrKaWzjMUqlSo2qxCt65OM+vtXgV8LOlJKaPUp14zjzQZJBCLgNbWnmIiOyzR7gBvwG5xyOldR4Z8QWsmrJO9t5vmhvtNlcqIxOuRna2MCVBkqcc9Dx0wdJ1IOhF1AFIB/eAgecRy2V9z7moruB47g3DS+U/mgIeTguuVIPQhgev4VnK2yDpc6HxHptppBl1/QPMutFSUROzbme3fO3a4IyAuQAxOOQCT1OnoeqJAhRVD+YPkD9NpznOcduwOc1H4H8Ta/od9IbSNW2krcwtgW97CQQyyBg21yDjdjOOOhOct9MsL661DxB4atZ7bT5mIawkyzWwJwcYYnyw33SDwp6YFHM7al6WudxcajpWt2QvIID5aAsscYzvYHb93PIzng4NcvqMWq6Vqkc9la+bFcDlU4YZ6gZxtwOgP61H4X1bTYxDBvSJTIF+boWPAAPX6Zr1KGxSa/+1rGXAPzfNgk+mR19etHN3Ha55l4j1NrCzuri0BdQqk8Ddn1Y/Tjj9a5NL+DVIkFmfOmjGZ1AOQH6Bc9c9/TNezeIPC0g1QXBYPakfvEA3bQeg9PrnvXG6xottZeXf6bBGssce1mAO/A52n+E57Hk079TCUTzW9tJdXtPsdyhEat+6Vxt2g8FcjjPvXleuWsdqwsjH5qxuoDnOcjPDD7pH5j2rv8AxJ4s1z7Abext/NUEAkrjaWPTcDg+45NcnqHirTdR0lI7tRDdoThl+44GMhuvbvnrVxWhNistwNTm8m7hdBMdnnRscg8YLD0z9RWut0yRSWs7RyiIEMCM5XsB2z6n8qv+H7WKSxeXUISQ3yRsrEqrHoWHUE+/T8auJ4GSfTjLAzeYclW7EfTOKu5LSPFtRsYMtGV/cyEsA33cgjI+vI61Uiml8P3iPplmJowuW24RmVjg9AcEHocV1t7oWtK2Zo/K8s4K44yRz9QRxz0rCePUob9VMapEwYASMCCO+3Gcf8C/CtHPUysSPeWl/wDvLpwwKEbT8pHYn2GfeuR1WyntZHlgP7lCSvmHLFc5TbjByP7w6fWujuNNguMXEB2jjDjJU9eDj19+9RW+m2VxOVTmWNFUurZ28k4I79Tn3IqI2KSsj//S+u/gV8JrX4GeGbm11CYaprurOlxrF8ilGllVdsUUKMT5VvCrERR5zyzH5mNcx+078ZPC37P/AMO5viJripcXiD7Lp9m0hxcTEfLEBnHTLyHsoznJGfefGvxE8K+DfDuqeOtZuktdP0aN5Lm5YfwgDop5YnICgfxECv5gP2qvj7rX7SvxRm8Y3MLWenRu8Gk2W7CQ24P3tpPMkm0NIxAPRRwor8fyrLamNrXe3Vn0tLB4XLsLDCYWCjGKtGK2SPEPF/jHxX8V/HV5438Vz/aNS1GUySFQAiYwFjRRgBFHyqAOMfUn1Hwhpr2U1vHY2cl9OXhjitoEaSS5ld9qwRopLM8hO1UGSx46ZNef2dtYeHLAajdybCgBYgZyeyhR1JPAGMk+tf0i/wDBOH9iTU/hRp0Hx++L1iyeMLyGQ2WmSgH+xradR8754W+mX77LnyYz5Y+YyGv0DH4mlg6Kt8kcWEw0q9T8z2D9jT9ka1+Amh/8LO+IEaXfxB1eDy7p94lTSbWQKx022YHAYnBu5V/1rqEB8tFz9Wap4lSTWTabC0sSCNe4BU4wPqOa7W/uZb7Tvs9jJHa+XceXGpXLjHJPuuO/51yi+GCXjvnjO5sgOTnjnkKMnn86/LsTXlVk5z3PtKVNRSjE5dHu9TkjiEwVZjnzAMjpwyn9B2rIkkubB/LudskqYBdjjfzk+mR6Ejr6Cu1vvDk9u8cNs2CXG4+mR1H90D0HWqEmj3k7rDu82VyqkIv3sHgLnpkdawvc6UjmLe1a8hWBEZm37mZQSEQEHr65HTvUVxBPbyXLzKwTB/vcr7Yx0NdvH4d1Ix/Z443SBPvEMfvLnkjtxXMavqcOiaQl7rV7Hb2uFfMsyxom3G8lnKjOfTr0oheT5Urg3Zal3TmsrFk1DyTIzocRDiI5wCzFvmyPTvmudt9JkurwWwnYq4Y7+dwJ5x26evtmvAfFf7Y37PvhxVF/4iTU5pNymHS4XuJgisQWO3Ea8AHBcE18s+J/+Ck2nWl2qeA/CdzcoHwGv51tyUAxyIhKSSQflzwOOa9Chk+Kq+7GDOetmNGGrkfpRBZtZzfaEmjygkXegDE5wOgyC2OBnODWGkYk1O3uFkjitnJMrzsQkY25beQCC3oMjJ71+IviT9t/9ovxMXuNHvLfQwfuHToCsiDPIWWUyMe3QZ446mvCk8P/AB0+Nl49npK614juRlplV551DZAYsS3loDkED1wa9SnwtWWtaSijhqZ5B+7CNz9v/Fn7TvwH+HrrY+IPFkEe5zO0drm8lCscfOkO4KWBHDEcDPavGdY/4KafDbw1bA+BdAv9QuU+UGfy7W3dCSMq/wC8dsjkZRce1fNvw1/4Jb/tMeJrZL3xNb2fh608sP8A6XKJZUjG0EmCHI74+dwM8V9leDP+CVHw30CeQfEXxFea5NCf3tvYolmFAUFizZkkCqfQqTnqORXTLA5fT0nJy9DnhjMTN+6rHxX4v/4KHfH7xfM6eGLTTdIR2ZsiJruVRnKczHyxsHAUJg9SM14Dc+NP2ivjpKlpdaprXiIszK8dqJTFul5xtt1VQp2gYPAAAr+g74afsOfsv/DfQbTWtE0ODU9V8yR473UH88lGBT5FldkIU8Lx1GQc5r1TX9T+HnwI8F3fiDUbrTbGy0a2mvpY4LqGERJEpYjbvC7nAwc9+Bmms1oU3y0KP3k1MHOp/Emfyz/G34SfE/4FeDrfXfHunPpd3rG/+zbWUg3l1LEwDMkCEycFgASBuJCivt39mn/gjv4+8OeGovHfx28QwaF4k8QEyXdhbRm7u9Pg2rLHaSuWESyEkG42mT5yFJO2vef2a7PVf2yfjdD+2Z8RrawsvDfh2cDwzBJIkzyGNHkTb5uxVhtSxkkk2Ze4JwQqGv1uuPGHgq3m+332sW4mnlFu4kdA5mYFwSWYck4b0x8x4rmxmeYlpRiuU2p4CnF2ep+fPg3/AIJ3fs3+Fbi6vtdhvPEl237xRfy4hDMvXyYiiEqecEn3Gea9/wDDXwl+G/gO1a48CaHp2m/bNshiit0TaYxlWDgbwwIzgk89OleoN8Q/hqsH22z8QaX5bSmZ5JLmHAfJ3bvnzjAyfT+fD3vxu+E12JdUu/E+nRb5jGWaaNBvxzhOWKshG0YJJYcivDq1cRUfvtv7zvp06UF7qSLVgLywd2gffISiu7AvvDE4TPU+uc+vWtS4u5LiaTTJIpQ0P3CQPLAkYBjnORzjr+Fcuv7R/wAC4bNdPt9e063miXYHDucsRwFIVgc5Hzc46A5Nc9Z/tV/s9GwubS78T2129kXDjyLkl5RgHCiL5j5nAIJB981ksHUeqiayrxS3PVdPgu2spbPV4Ekmk2+Wed+wHccn6Y+uanuwskUdzJbHIk3xozMNpVQOucsB3xn9a8fsf2nPhBI9pcPrqt5RdpgsNw0fmEdHPlchRjA9fWvOJf24PgJL4zHw+129u2vppYrewR7O4LXcszFF27U+WMPtUnOfvZxinHB1W+VRY1ioJbn0da6HNdS3dzIwRZZGmLfM20yHnk4GcdAP6c2n0rUdQO6+i8824DRZXfhM5xgbSDkccGvB/GP7VvgbStbt/DunTfaZHuyurXIRjDAsafMYIkDPNcM+ERSVUE8twag039t/4UxWZtEs9YkmtVZppYrWILgcEljMeUJxleD1FKOX15LSLB4qntc+ik0y5WSHUkkQq8e3y1ALb2wUAbOOMNnqf66f9lX+pyyarf3KokBACRtk59ck4BzkMuOfrxXyjrH7cvwrFtJpGk6DrV5ICI8bbSJCo+bO5psqWIwBjI5JqlH+2doFpC1kPCmp3EkjRylTNbgYbndGp3EsuQDuI/vDgURyrE2+EmONpdz7Yg0mSXTInuN8yhzGCq4OSR8zbTnv6+31ks9JS6kE0EO2C2C/vWb5xt/h29QT1BNfnnf/APBQERXiQ+FPCd9bWgg2TeZcwMzFSDsjIXAVRuYvyScDHHOxqP8AwUHs72xudJ0PwBJNdCUK3narGi+XkE7mRN4JUYHXrkZwc7f2Pid+UpY+jtzH6I3gjjgkWeJVuDESXYEHLAbGA6HJH1Bye/PyT+2z+0PofwB+AepeIFkWTVr+J7bToA379ZGi2swHVsdVPypuABYE182T/wDBRHxlbav9osPAls/7wTATatJMgLggCZ/J3YAAZtg9MDmvxO/4KQ/twar8QvirHbeHLW2Gvi2FrptpEXeKztzmR7y4ErNhixYxI2PlCsw2jnuynhyrVrqM1ZI4MfmkYQtFn5n/ABv8V66niZ4ruY6r4912SKGGKV/NGnxzsI4Y3OfmmkZwdp55LNyef73P2bvgton7PPwF8IfBHRNy2nh/S7e0kYAeY90gLXkrdCWkuGld8jNfwVfsT+Gb7XP2vvCfinVoW1m08Oa5DquoSSuVaeS0ZrrJc8lmkjGT1HXGMCv7RV/4KK2Fx4fF7ZeFpjertW+kuLqJLdTIcNtdQ79SCWwMgnuMH6XjKjWqRp0aKulr/kebk0oRvOe5906noVzqEztKhMMbq3yleNgzkezd896ry6W8e8OgMUxWRM8/IwBAyO/QnFfnzbf8FB/EGsiKz07wnZi4muUR5PtkqK5T5VXKx4DnAB7NnGK8w+Jv/BUrxD4KtLiz1LSvCumznLQvcanNLggcL5aBAzDoy8YJAzXxcMgxkvdUT25ZlQWvMZv/AAVx+Efh/wAc/AyH4m606HV9EvooowUBMsV8fJdc9B8204bjjpk5rx3/AIJaftZv4o8G3v7L3xLuI7TVvC1qJ9GubghDeadE6xGCZ925pbINhMD5oiCTlST8q/tB/wDBRPWv2tvBOr/DDUINMOn2zRakJNPtpYH3o3lKiyTSOTErPkgjLcHtX54/C7WvFeg/F238c+GpHsNS8O3q3azKgcuCChAUhkKyglGVgQVOSO1fW4DIpPBuhiN+h41bM4qrzUz+2WVtLuII5bsR/KWYSfKIU8s46dhgZ3ZIINeC/FL9ob4G/D/TjfePdfsYbyaViIkfzHMcZwxxGGLN90qgycsMjFfzRap+0r+134eiv9FsvGtzBY6lLNP9lFvAy27XAO8Q71ZlQLgBSSq9gM18d6hrXivU79J/E3iHVJcAqZIZlWVmfJZt7KcE8dBXHR4Tjf8AeT0N6mcNL3Vqf0AfF3/go94Aj8LyeFvh3o19rDO08W6XEERbPySbiPMUlGJC43LgDOTx+TvjzxB4i8Zay3iLUbYwzTJkgK23fgbm3N82WPzEnkk85r4ou01trySKG/vvs7tuzLcyFmJ43MVO3ccAkgYNcjd+CNVvZZGvftN1LLkNm5kcbck9Wbr7evSvrcoyjDYf3qe/meDj8bUqL3j7MiguLQmO7PluAXIZ1jYYxzhsEnLelJI8MTOzXtvChXO5p4lUnB6Mzf8A6xXxQ/gyVGW1vbJ9x5O5SSG7biTjP4njk02bQILez+zi2SEn5mXGRv8AfOQSc8D8q+hcFI8jl7n2bJ4l8FWNibq71nT4y2CNs8Z5YdwGP3h+Qrj5PH3w7tY1eXVbMRoTl1mDHJwFVgvUtnoo6cnFfKkul2FtGALWIKoDYVFVg7f3hjtnGetSJbfulSWJFKtgJgF1I9W9MY/qa0VHQm9rn0DefFLwHZ2U4sdStrlzHgDD4IU87cLneehHp6da8O+B2t6DrPxi1f4peJrpLGPQ7Nl01bjcvmTXRKybF5OViL46nLDJ4rLtrESSK4yFU78KuOMYJYEZC9uOa1P7PieJwmCxfcBj+InBz+HeqVPSwSkj6UvPiP4OeI2i6pBGVARlcHII5xtXIx7jr2qpafEL4YSRyRyarErFcKVjmOM85YBeh9zXzZFpAtLjCElCpYkEgDJ5ORzyeBgfzq2dPimikBJTPK8YB9efXPStI0ktOhnJO6se9T/EbwDPmSwvJHYop+WKTeT0KcgDpjOTmvlnXNb0f4afFpfH3h1nudG1kiLUYmjaPZIxy5UnGSSPMTjrlT1rrYI0tgqIzjLBtw5O4dNpPcDvnmtzVtJ8PeJNKn0zV3/dXEbJJKuCVJIxjP8AErAHjuOuM1SpLqJy6o77/hZvgI25mspLq62AbG8tl3h8gMAOh68HngdOa2n+Lvg2S1e3NjeeZlPKcRoFBDZbeGctyvAwBg8nivjTwNrN74W16X4deI5VCq/m2czYAIycDPTDZztzgPkd69Z8iMndLH80eWJ2uMDvkvgd8Yzn096jh47hKo7aHsOufGjwDDqEEVna3kcboFAZY2l3scDkPjn0x3qL/hbnh63YrJZXRWNgdirGoBGBj756nkk5z2r5VmkXUfHjMAEttLge+4JIDAbLcZyfvSEn8OnBzv2xlkQKBlkJyzYyeh9an2Y+Z7nvFz8WNNefdpej3EO7dlHmjwoYnAVvmJx749KF+NtsqCKDRneRQ2N04JDe4CkkZAzg9OleKlRCQ7HDjrxnGTyvB3fjUEzxKvm2+7eq5PYg45OeOMZJwKFSTMvaHtA+MeohPLfTICdg6TMQG7YynP0PGfWmD4u6laItqLC1mAjKGV5WYkZzkjgAjnAzivJfIMeI2KlSeCOpUjPft79agkMLR7mcKWVV5JIx0bjnOR6VcaStoDmeyyfF7xFboIfstivlElgiyEyEDA3MX4PclcH61zV38Z/Fctw06LDEJXUbFVsKCwwBgg4xxye9eeXLpkRbNkYBJAP5Cq1vDAjs4JQhc7mzx83b39wKapIG2zY1nWrrxN4y03xfcvsutFmjmtxsOxJo38xWKuT1IHB4OK7+98e+NtZv4rm51aUAB5E8oIhRnzywC5ZuoGc4BrzETuGDW74Ib0+8T64/Ida0lSAWfkou0EgHdkjaQc5PPTGcmhws0gUzVvNf8SXbqmo6zfmVTs3BsFVx2AwCDjkHk85z3ZJ4n8Wbt/8Aa166owkVjO/ynBxkbvyrAuV8hjbJHv2sR7A//W79etVWceQZDjbg7ixIwf7xP05pclwV1qbd9r+uahERJe3rl8E7p5GPuAC2Bk/jWesspVJpLmRxIQiBnkGQTjHLc5JOex71CJWh5bqSoAxwDjjn6/Xrmqj3ZMn2eYAJGcIQSSNo4BJ6n365pqGlg5jpbLTdKV1uQihmwTIcdvwyePeuS+Kl9pWh+GDbWMKb3AcOqCNvmIQLkc85BHXoK6TRGukuCxJK8NtH3VA45z0Y9q4rxhIniXxdovhaeUss19b71fBHkoTI4yOo2gDJ9e1Uo9Cb6nsdt4b8N6PCunC1RPsqrGGK4DOFwc7uc5LEkk8/hTZ7SxUBljTywxVdqgjrk84J79OlN1LU59RaS9XBEzGTng5Yk7upzx6Vz73YLyeSSoHyZIOCMYGc8gYP9aqK0FfsXr628qMyGTe2F5ONoBJ5HboOnTFc1LLCojKvuLKePb2H6Crd1dbrVTMxGwkkdjtGACOc+3/16wVjna8wXRmIOSOPcLheB37d+KGXGxpW95L9m8q4PyvIGQA9PLGOnocnPfNeW+NNX869NsctGkuAoORvzz06AfrXYX0/2ewNy67HxjnqTnp+A6V4brN4PtImGRHncvPoRnPvSSQ0rKxj+YxKRocgMwPOBgjI/lS/JsZXG75Rnp6j/Cs+afErNnd5bA9Pz/nTVnmZl3kAZIHpjPXn64/CquVKxpMgSEOW+XI+ucirVrKqYYMcndnH161n28UjtGuDyTjBxirdjZl2EsvDHAAPHVcnPFIGraorSoUG1RuHHT2/x/lVa4OGJOc4I64xycfzreW3UAIQQARn1GAM5rlNSuGgmOPwPYD0NRJ3WxPUo3UvmTF16YIGOOnHSqk22S8QKMZIHHr+H9ahEjtATwGbtjrnrT4EJuyV/hycdvSk20aq+yLa535fvnkd6vxNiAlvvYJ6+pxVeKN0lEjY+UZA69elTIxWJGyMjGRnqck9+3NXci7TKt4xdjGvbr7HkfTiqqYCbRwcbcD1H8qm+YvgnOT1PqT3+lRo+Y0C9eR+OeBnvmjqhtksQYOJFHsOvcY6V9JeBLKa18PwfaCwmLmUBs7B5gBQ44G0AZ54yc182RjMAbpjcCCcHuMgn8xX0zp8zDTIC42B4QAOcqoUYPXgjHGB3PahRRlNnQxTTNvWUqSMlZM/w9cHgZOeR6U061Io3uQpDZBQ9VxjDHkE/wCeeKyk1CFFWLDSquAF7t9enWlhmA2SxNu2YP5+xx0qkyL3NCa+ilQtGNgGML/X8TnFZ812YxtkAYqemcEAH365PbmofNSL/R1ILKxznHJzyQTwe49s1Tllj480/K4Ax/CSOQ3TOVPTkUWtsTfUWa+G3o2Oc5OfyrEmlZiQrcYIxjjr+hqWb94QsY3bsjkfh/KqEtsUnDyfMF6H+fqRjv61ny6mlrFF3LRsSW2uACGHA+XHHX8/8ao2kBSTY+SQAMk9h369/QCtMoSnA+T+nGOPTimRYX5iMsOhPHHr16U+yHGZKocc5wFxlvTPY/zp1xG32J/LPABJzk8YPHGe9SqjN8w6qc8YyCeD+FSS28bQlVAbOeB646fjTsEhPCUe3wpYPgbUEkII/i8t88d+jc+/c10Z+YKQTjnAz749sVzPgdJZfDE0c+FFrfyARj5cKyKSQc8hgO/PXrXU25K/MGO0noOffnt/+qmkYSunoV2KRIWG47cdx2HXPT8a6kqghGRwQPTPA9e9c4kMsrlZDyowTwentXTtuWNS3BIHH4dq87MfspH554hP3KK9Qmga58JXcT5GYnXK/UdP1r9XrJ1fSrKWQ5C21uBjgYWJAP0r8pXRh4XvEjOU8lyO3UjIGfTP51+qdsCdLtT2MEH1/wBUn1496+dx9vZL1P4h+knrk+EX/T2X/pCPAf2g7lT4XV5VP+siXgZ6scECvyubxjpSnLB8gHnaPpnA/wA4r9Pv2hMxaHE0bBv3i5UnkqWA7emfbrX5GTaDrSllSAOCzDhh83J6Zx29a9LI/wCGz9x+h3K3DtVP+dncr4q0K4HyTfdxksCBn8e3/wBeqk2rWTwSSQzRyMgLAFxhj97AIP8Anp1rz7/hGdWLDfCdvTJ7H35qg+g6oxB+zsc8ccnjjjrxmvbV+h/WyS2ZfsPEWs21oLWCV/LT7oBxtHPA9s1rR+LdajAfdwc844xxk9+a52G0aPiQEOvWpBt4GO2c9DVyZbVtzro/Hmq20olSNS6nI3r6+oz6c1xe21GtaTDFukjRYlOeMOWJYcHOBmpNibtwxjPX6Gm6eqTeJLW3y3ySq2QD256dqald2LjJJaHtlm6RwvKxwASBxjICjv6VjX0ptLIyJnjnafTGDnnpzWmkQETynJ4faO2cDBP41jauVlsY7Z+u4lsdfp6EfWtVe1kZJHIW63NyxLAkknLEYBI+vatptNuJExFyyFjgc8hCfzx2qSztyJljHybhg5H94Y9fWusA8tgFXYMBuR74Pt/+utL6XEtznNP03Ch2+YHBGRzj2zx/+ut6SfYfNkO2IFWJHPHU/wAzRCrKQGUoQQm3bg5UkDjnn+eahPJ+8xAyBk/j0H1qorUTeuhXJVfLbsjPHjtjdkdenBFQfZAj/ZnByjFWDducgemOat3MTbnkG351SQ4J5x8pGPxFNvnRjHPICd0YPB/i+7/QZ61XQLs8HvwItRnjXosjLj3Bx7/Wqv8ADsY4wQprV8SQm312dW6Nhv8AvoZ6Z75rEdm6twO2eB0rinobpLZk4mVgFAxjt2HrTFIEwB/iGBzntVckA7ORgevYVJFHNI+YgSQSSQeP8msotthJ23OrtUc8kYVR3+lQXNzIzCPPAA4Gevqf6VC0q4AB68ZHsOcVq6LoWp6/qMek6HbS3l3NkJDCpZiRySAOAAOSxIA7mt0uiM+ay1Mhclfmzlqgt4vOvI4t3B49QPz61p65pmpaHqL6VqsJgnixldyuCGGQysjMjKRyGUsD2qzolg/NxMACCMA+nX9abd2Nzvoja0ZTKzRHG4EgkdvXPsa/a/8A4Ig/DPSviF+2bf6RfzPD5HgLxZcxBeFNxFpzMpPX5eua/Gq3bZeRcECQ7fqe2fqOB61+4/8AwQkvY9J/4KD6NYPlf7W8LeLNPPPBM2kTkcep28DHFRWk1BtEuPNofi3Y20kVrEu0ou3hjzj2OPT+VdBCFWJSdpJ67ScHt3ouLdNPme0ClQkjqQe+HKj8eO/eprQOpJQ+wx6ehzXco6mLResFEeTnO4kDJ9PXjj8q1YTuk2qdxx1J5P5dPSqCxSzfIowO2e3H1yfwrXjs4lwsr+WvHO7oTnt/nrVRRlJo1AAwVlXDDPfvn06ZrVhOU8yZvlbBUZ+Y+vqKoQ2zAL5p3E9RweT7jjp36YroLVY3PkOokA4UBRxnuP8AGtorQm/QjWBJGEkg3JuwMk/nx1H496khjjMmQBGu7GOGPX8R781q29ttQRvlQW255xkdM4z1Iq3LbAq6kYZhzjGQ3Ygf161qo6kb6FC3EJUblKNyAcn16ZJ49s8URW29wuzAQ8A8gn0/rUkEXzsMHIwCAOnc9+p9a0vJeUBIBuG0sSTg4yOf1rVRZBiMzQSuQoZMAggkEHnII6Y6YrRjilZEE+BGejDBHvkGrDWxTAlXdlvmPX8vSrwiLwkDcyqp6bR06HBP9DVK6Gm+hkano9tqVi8MpCuSG/2sr0IPYg4I+lVdOklu7TzLlg00b+VMVGMvgHI77WBBBPPWuhJ3REuCWzngfN9M1zeoZ0rU4tUjiCxSERT5yCUbrIcnBZDzx2yKzkkQuzNBonix5hDHd8hP3jnjn0wO/vVQ6SnmFJ1GHYAAjnPpnPX8M10gjhhlVLdizDKFs5TaOQR1yCefpVlLWNnaYyAPyxCruVyO/PTtW0Y9AZ5rqPhuz1CAQXSFh94Efwn2zxjjnrXmV94I1uxX7ZpEuMMDjccEdeOBk+xxX0ncvNPuhV9qtn1/HJz93ngVlyW9qgbYuRGCO7bsHrjNehgM2xGFl+5lby6fccuIw0Ki95XPFdB8YSpI2m6uGV1PBPU444/+vz9a9S0m4tJVB++p4OOQcjIz/nisbXPCGj62pluB5bZJU9gw/Mjp+fWuFsNR1bwzfxaXe5IkI8pz92aPPUejcev/ANf6F4fDZnFujHkrb22jL07Py2OTnnh5Lnd4fij2uHdFL5i4UscNuA/L09eorQL7+ZWwxz7demMdOK5/SdRgvxlQfLC4PoCeRwP/AK9blsizKdnOCeCfz9+M18hySi+WSsz1rxteOxNKoSZRIPmOCAOccjgAHHXtUzjaCgbGSc/T+ZqZCY9wt13RgD5+gwcYJB6nFV2v8XB8uPz1b7pY8kjnt6ChLuGhDHbw+X5QBwxHTsT9f07VWls958xTt4zwM4Hc44/EA1aacv8A6/coLZ7YAHPHHX8ePSnrlz50suAwBBB6j1Hr6dKTViEl1M/7O0DjcDsPTI6g+vXBP5VIjMVQ277ZByjHGARkYweDkcEd6tySFdsBG9t3ygA5JyB0/Hp71KLXDsiKWwTheO3pmmkTexoQz/a7B76NEDJJ5bw/xIWAP1PHTIxg1nNcSyXLi5yWDEnd1weOfTHp2qZgdPvBeFsq/BUDLBRzkjPODz+frWxfadpWpH7TBJiQtwflO9sBgwI7HPvwfWqa6oXNbYxgHCbrSTK7fnQgckdcDnPTjjNP8x7k+cFIwG3IDxyMbc57DmqxhNoxilVjKp2tg4xnoAemKbJ9rGyIZZiATjsQPr0HQe9DXc0k2SAbHUg4C/eUcnHt9elPSdHzuUgAEYyOg6Djrx61YCy3MMdwkbllyrnjsM9uf588VjtPIJQyqVRQSSxAyB2Pcc80NJaCsascm4Dyjk4I57e5HPam25ngn32vyOvzc9x3H0PSqVvHJNcs5OwjlQwJOCMADA5P+Na0UciROZPuquMf57Z+pAqHYmTa2J/LkefGAN7DJAPAAA/AetUsIdoXKqRxv46euM1JDFPJEBbKSPulecseOnXr0PvUrtNCfKIMeDx+PHA6H86zcbFX6DYLNbmD7W0mzLhVOM9uTkngdPXvVo+ZGxjkAZMg8dx0Ix+tQJaytFLdFxiMnA+8DnqQOMc/z71OglVEePLAsFYdRyOOe/WnYauOhSJB93L7uC2G7HgEY4/nTYmT5i53yg/uyp4cds/1IHapGtJ1TfG/mE84+XJGeMf41agstoE0eAycMQe5Gc47fh+NNb6CYmqabfXcBksZza3cbCWJo2+6ykYPTnOPmHcHnNbtvqf9o2x1GRRBOhImhxgqwOCeeMHqMVQa5/1ZX5mQbxjBBGeeR0IzWZqVtqg8nUtGIW7tHaWOJ1IilLrjZLzwr/3uxAOcZzF2gcjdv4JLZvOsQBjks3TcTzznI/lzWO9w8cGLj1655Knv68HPvXfaZcaR4o0htQsInhlxi4tZflkhl43B8E8Z6djx3615dCVmExUKjYLqQCob0Ujgc9R05604xGn3OfsvFviKwgkitLyfE5XeGOdwUADJ69AP/rmqzSSySfaGdtw+ZyGJ4PT6c4zXVS6XBPEdw8tkLFgeAB2B9cDpmqyaHdmELaHzD83zAHODxgjrgCplBXvYrmb6nNvFMpRy24bd5IOCD+ZwPcZq1bvKZNkjFt38PGCRzz/j0qCK3FlIIpACzkMr5wNx6k59e1X4H08TRwXjABpChZHXqM9yRx/+sUnGwSfQZHAZCGUcNnbu4xx169eozUiMJbNQGwrEhtq5wM8c+vtV2WxsvO/0CaJ2XcGjaQZGMbjkk+vGQeM/j1PhzwNDq9p5n262gDyBnV5Rk7zgBQOPpmspVYR1kwjSlLYx9JF9od0LqylCshB8xGPJzztwRjgD3zX63/s7fFS7vtPW2uZSbglMNjKbsYzg85PGevI9+flf4b/slyeJg00l7EGJTbCC6+avX5TtOBg8Eg59RzX338Pvh14b8GRzuZ90qK6oojlKkITgBgh3bTxgjKjrkcn5fN8XSqK0dWe9l9GcFrofSDanq86Mt9EjbQGDAEdc5De5P065+q2c8tvCZ5N0UYdiEQb1GfunjjnPOe9edWOv6j/Z8l3aW95CxGxMQswZmGSp45UdST0PQ8VtaZqui3todYeW/tdQhaOPc1jIYXXBD5cMMYZRj5WBzk4618/y2PVUrHp3h/xRcz31xBfxR+XMqiEM/JZuvP8Ae/u8c5xV/wAP+J7LWJiVzb38asC8jM0MhX7iErzhumSpCnnpXj13qF3Zo6f2bqBif/VzeWoVgzZUqwfOQT2GePWnxSavJawXcUNyxYM7woF3A7tu4YbJY4JYY6dcEVDgty+c9Rn03UNRtV8ReG3a2nQFruwO17iBjy7d1dM9dvQcrwauaP47vHh8u7ZsxsQUACnjGD1IKn868209viLpWsW/iTwxZq93p4cstzLHH5y8MsTMpOQx6MPmjPPTIOxqkt7qt7c63p+hiEzr5hhll2rDLtBZV2BlLA5yV4PUDmhqxTVz3g+PbGWGby4dkbKdvXOVHp6GuDvPiNC+qLb7Fjt2+4hwxbj5iTg4PuPavJX17XbS3RJLGC3dXGUErv2y2MqDnr1x9D36BNJ8TyX39rWumWsgm+d1zLgk8cgtuVgPQ7cdu1TBEy1Vjr9Yv7XVo2le33sx3qIz2A+bA7/z71wc1vaEiG2hEcZOWION5PqvQda04v8AhKdPt4pRFa7XkP8ArUkOMdsbsbff+XWrK2vji/f+0rH7FBJgCNlt/MRgMbgQ0gGc+/p1rSOhlK6OYgvE0bbbXDOSPm8okhFJOCyn3GM/T3rdbxSNJsGnt5CTKFCoT8pOeAf8R+NamoaB4lmdvtlzavOWDEw2qx4wPu7RnGBycHBOeoo/4QbxNfQfZhOdzpvV/KRWBzgFdwI7dO3ahyQW2bOPOqXOp/JONjA5UHjKn09a43U7WW/ukwuwbyrBTmJcqWDlR3YLj03HGa9DtodR8K62mneI5mtrK5PktKNqhWYYVmYhtiZHLdAOTxmtHxV4D1vwgVtFmuZ1YsGlRl2yKRu3NsHzcdOg9qjm1E0ec6Lpc89x9l1ORXBG5VijI4H8JAyck8jFbEfhHT4b83bxzMw4aNVKtjPGDjlR6Yqro9hPfXck9ne3EDxuGbEmCeeMEYZcDtmvQRpcOqXSRXDsqjkB3fDAcgk55PH0puVlqSo2P//T/LX9sr/gpU37Sem2HhPwJo0nh3TbKdpbrzZVkW6fqhYKoY7O2eMk8ZANfKHwp0Hx58Ttdjh0+0W3tCxEl/JFIYIVUE8Y+83GMZ9MkV8lD/Vv9f8A2UV+rX7IX/JNbn/fl/pXm4bLqWFpKNFHoTqym+aR79+zn8FD8Nvihpfxk1a6svE8ugtJcadpN3C62/2tVUQXUpDncYTudAVwGCt1Ar9QvGv7ZfxevdLk06O40/SJrycZnto3d1Tbl44UlZgXdvmMr7j2AAr4q+Hv+qX/AK95P/Qad48/4+9M/wCvo/8AoFfL4+CqT9/U9nAu0FY+qdA/bb+J/hvR7fTtTGkX91D80s5ilxMvQts3jaxONzEgcHC96t3f/BR/xFoMjv4l1Tw5GZ1YRrBE5IPUbUE7sCfU49Bgmvz/AL7/AFp/692/ma+E/if/AMh+y+q/zFPD5Ph5NJxKnmFWMkkz9c9e/wCCvZ062CaT5N9OGL7o9OKY28BT51wAc9RgEHPNeEeI/wDgsd+1FqN3HL4RstJ0qFPljL2qSuqE8DGQA3PL5J4xX5CXP+s/Ef0rYt/9Wv8AwH+Yr6vDcMYJQUuQ86vmtfVcx+nF7/wVi/bQvIpINO1HS7UyIwzDpccgQNkYTeXzkf3tx/Gvzt+Kfxa+OXiHxaL7xNe6rrXibWbiN0N1veednIEcaRED5GI2pGiqmMgcVN4f/wBb/wB8fzFd142/5Oq+Hn/X7pP/AKNatnl2HpJypwSZ58sbVq255Hrvgn9n/wDaB1uzjfxT4lTTL2JRJcRWQ8wmRh/qR0TcgOCfmUEd6+oPBf7Hei3BtJPHOtavqsxUnyFk+zRnfjKytGc7m77WX0GeTXrvhL/kOXX/AF9v/I19GaJ/x+R/70f9K8nEVpHfh4Jy1PnzTv2Xvha7yWkFksDICtuks0rupBBL5eTJCgbecBiT7V69pPgEeB/J0Twob21tMbkSGd4g8i7ACzBhz95gTz17Yrom/wCRsh/64y/+hCvRdU/11n/vD/0E189i682rNnqRiuiONu/hzqvinS11zW7i9vA3Lb55fNXacEAM5xkjqAfXrg1gHwFYaTHJrFq7Wsd6xtYQ8zEmTZkhiDuwBzk9zx1r6g0b/kWn+jf+htXiHiz/AJFXSf8AsKP/AOiBXNHsdjPP28IeDtUb+yLySOe5XaUImJ3hlYSgDOCI+dqg8depzVi2+HuhW90sgsoruK1j4WVAyFicAkuGOR6fT055LQP+R007/t5/k9e9Wf8Ax43P/AK3iuhMW2eZw/DTw1asZbSBLZoYnh2mICKPJ+by1GNu48kjg9u+dCT4V28WmJNdNt3pvLxKqyOwIxHlicsx9O3Fd5qf+ru/8/xiuq1r/kC6b/12T+a02rlzVkmeKah8O/CrXbLqFsVuJM/ZicDEnBIIPOQu45H5mpE8F+Ebe+lWJLW5lSYIZ1jGSHUnAycDPLEqea7fxh/yNGm/9fUn/oh64TRPvXH/AF3i/wDRDVry+6cFWbuVNQ1LRZ9RGkWt25biICAffB58xQODt7rnjPoM0240WC5v5rKG5je4kiO8KvKJGfvPt/jXPTnmvOPDv/I86f8AV/8A0Fq9J0H/AJHzVP8Arjcf+y07WtYV+h8FeK/jD438Q2KyaBeHSw7bomWJDMduAHZ33YZl7AAAEjGOK+Y9U8MeL9U16y8V3utXdxqmnSxyWlyWImgaJi6FG5KkMSwI6HmvSV/48Lb/AK5r/IVZX/XH8P8A0EV1NWM4Sd7HFm8+LayNdy+KdSDxsTlptz/XcwPPOM++c1HceKPiyIzbT+ItQlRhtXMuABjoQvX8ciuw1H/VXH0H81rmrv73/Av6CnGVtEaNu9jGttR+I85U3HiPUhKSeDcScAjDHII5IGMelaVwvi28le61HxDqdwzja++6mOVxtIzuB5HBHQ1NF/x+D6H+tXW+4f8APatU7lIw7mPXbWylk0zWL6OZVIQG4k2527QDlvTirX7JnxT8ear4+8Q/DH4hTzpObZLqy+0uGMrQt5LRxbh877XD4BOFGcGpLn/Ut/vVyXwj/wCTvND/ANy4/wDQVq18JjI7z9sT9sXUvgRpsPgjwAY38WavD5kDsNyafETtE7E/ekYghF6HksMcN+S2iaNc6Hp+r+LdWu21TWb1fnuJGZpJZZAN5yTuO5iATjkDAwK9i/4KJf8AJydl/wBga1/9HS15pJ/yCE/34/517OXQSpqy3PNrybqWZ9Bfs5ePNK+BVgn+gSXt5HBJI4LBC9xcHEju4Bwdo2gYPB4xXuFx+1v8W9TlaLwlaQ2KOy5SOE3m+QjgkSKRuAGQAMdz0r5GX/j+uP8AdX+Yr1L4Vf8AIUtv+vqL/wBAeu6FCD1aMKsmkkmeqXnhz9qb4jSrpdxdXwkuZELJdXC2aeYxxGMAquQGJBxwPetbSf2PdchmU+IdYhaaS6mhENvEZtzx4J/eN8jHGc9RwetfcUX/ACM9t/1+Wv8A6Atbdn/yEtK/7Ct9/wCgtXj1MTJNpFxgrXPhbxV8K/D3wj8LRS6OLi6udSb7PcyMQ3zANJj5VAVOCQfxJrsPh/4RvNP1qfxPd3Mj+ZAkcNvHHHHCoUA7gFAYsSTktySc9TXYfHH/AJFS3/6+n/8ASWWtnwx/x42//XNf5CuaU3yDS1uebeMfNvrzN0cN3GO3p+NeXXHhgsfOn2NgkDjA+gz7V6z4t/5Ch+o/lXM33/HkP98/1rOC6HXT2PO7nw5YsFAXCZD4GM4HT1rS0/SLSKMT7mOeVyBx/vf41fb+D/rkv8qltf8AjyX/AHB/IVMZalz2sLFDbENDwc/e+QY+p9eKXytNQNHsVvl2qAMDn1B4otv9a/8AuiqXc/X/AArUxtqjnL3RbeLMzorZzhcDr3x0Jzn/ACK8m8aTW6ac4SBC0BBOQvJXoM9fwr3bU/8Alh/vN/IV89+NP+PG8/66D+QrpwlSXtLXMq6vFpnDWniGw14NrGl2r2sE8pWNC4kdCp5XOBkZyATzjvWlI5jAkYlmPUHrk9TnpmuC8B/8i9Z/9fUv/odd5d9F/D+dfRJ62PL5OhQW7WBsthWBXk5PXPynnvxTvOW2DK7+XyDtwWPuAPbPqOaxb/7jf70FXNV/4/h+P/oQreC1MWtbFtJI5BI6IQkXy/Lg53evTnn8KVI3ChYwqs2SSOmSeSQO/f3pll/x6Xf/AF0/+JqxB9/8T/6CKtO5lJ9TE8YeCrDxfpUiPNFZXNuvmW00mdu8YAjGMn5+BzgAgEnjnh/CnjObVNBm0PWl+z6jZ5imSQnLEH75HTI7jPPXoa9U1v8A5BI/66r/AOhCvm6H/komv/8AXeX+Qql3HCTtY77wdDM2iXOrSHYuq3BkQNwTb2xMUeRz95gziuki8xYQ0WDliSzHC/XdkY9h+lZOg/8AIkaN/wBeZ/8AR8tbB/5F4fUfzFLlu7DrbiGd9jRrwH4diB3II4GSOR1zz9KIyzR+ZIDtYYGOMjoffp37nrVcfdf6JWgv/IPg/wB00NWSFbVIoouY++Bt/I+3T0q1NEEl37s7CTwOCo7jvjv0qCL/AFf/AHz/AEq3N90/9e7/AMhUx3aJ5SmsjSvtkz0Klec+h69sd6twv5WJpCqox4OctkdeO/GBVb/l8f8A3W/pUNz/AMe0H1f+daPQvY3FiighBt1AD4I4757EHhh+YqG4luASLdhFvUr8p5wx/i9KuRf8eUH/AF2b/wBCrIk+/J9F/mtTe6uTCV7kKCUs8RLPICGbcNq/PnkE+vUjr60jbEJZU4CgHuCduTx6ckdBmtCT/j5b6RfyNU5fuH6j+VTPSzNIauwqxyxxB4QRGT82T8uenPPFMgf5FbAPJyp5PHXI7devrV//AJhE3++P/QhWPbf6x/o/9Kul7y1Ik+huW8oih8oEKM+o4+v17Vxnhf7Rf/FmG5tyhXTdNvrk4GMF1+zofX7zAj8a3pvuv/wCsT4b/wDJR9X/AOwBJ/6Vx0n0HtJo7pyVso7e1kONq4PTGMc44OMdvSqd3LAjJHCBESoBychT1yc57Y+vNTR/6tP9wf8AotKwtT/4+5f96P8A9BoWtxwWpOpecESkFlfgkHkHncR29x6VUkgaNGt5SB5YOegxj9OD+lXV+8/4f+gVV1L/AF97/uyU+XQ0dNNnCeLr8Rx/YkOwoBnbnqQM4/ya8Y1O6NxKJDkhAVGAeO3TNeneMv8AkIv9R/IV5XL91/8Ae/wqUhuJCFZ5FU8GRGKj/aK9/wAf1rSs7LzRHIBsPyls84HQ8/X8qoxf8fVp/un+YrorH/U/8Bqo9Sqi0LUFuEiUc9wPUDHX8vSnqS2ZFwwA25HoTn19vy7VZTrD9D/6Aao2X/Hk/wBB/wCg0puxxylZWKeo3fkNlc/KpJ9Mnjsf84rzyR2uZnkI4fOf89K7TWOkn+6P5muMh+4fx/kKynub0fe3GhS0ZCjOcZxjueD71pwWri4DyoVYB2zj6fhWfa/6pfon8lrrJf8AWf8AbN/5Cqo6q5s6aUbmPOSC4J649uMf55qO5LIB3OASMdC2KdedG+i0t3/rB/ur/StGjKOrszPkz06jI698H9asIG2mNl6N6/nVZ/uJ/un+dXV/1sn+/wD4VL3JuUZF2RrADy+QM9STwP8AGvoDTL9JoIrSYDKxovAyCw44z0rwC6/4/bf/AHh/OvZdF/4+Ifqv86S1ZPS502VYBw2OVIyM59T6cD86BI8v7tzgsNpbPOD/AFJxzUK/8ekP/XL/ANlpF/1o/wCAfzpx1bJktTXJW3jWOVgWX5s+pPbGOg9OayZJmmQb+EU9eTlh+Jq3qX+vH+fSqK/8eR/66tRHVJkptskG9CDwxwRg+4I9apOJWPmSEAtkE56/06D24q8/3x9T/Oqdx/qR/vH/ANFioQ0rIgUgkLEwGe46eoHvUYSR2BJyw/wx+AqG0/1UX1H8hV9P9b+H+FaRWpW4ogKNmPkYBB7n61KWCqQTzk5zweODz+lPh+6v1FQT/fP1l/8AQ2pXFNa2HeA5Wmj17SpSdqNBNEccAZZTnB65wM81vxxwugdSCDjBYYPU9fx9eK5r4f8A/H1rn/XvD/6PFdBB/wAe7fQfzo6GL1divO0nkl8lhg8cjJHPfpXXs7SKFf72ByP5fSuUl+5+B/kK6cf6xf8AdX+VcGPXwn574irSj8/0LlzIP+EQvkVSxjifCkZBOQeB6ev41+r0lo9hDDbyIYj5EJ2MeQPLX8Mk/lX5RP8A8i7ff9c5P5Cv128Xf8hFf+uEH/otK+bzJWpx9T+HvpI65ThH/wBPZf8ApKPkv4+xoPD8YOdomUgZ64POfwFfnSYYwmHAO44OPx6f0r9F/j9/yLqf9da/OlvuL/vf+yiu/IneDP3n6IKtw9Nf3mVWVEIkXJAOBj0xxStJ0ccEYGeOhIzz2yaRv9WP94f+gioG/wBV+K/+hLX0UD+r4as871pUbUJmPQsAMcZxwP1rDwdpDccY/KtrVv8Aj5P1rIk+/wD59TUvdGjiNWNXOw9zk+vpzS6DafbtcNxnPkt8gzjLA459/ali/wBe30/qKs+Df+QnJ/18/wDswqodhKbSuenNHNYWDgrlj0PuzdDj+lc3MpkbzJegGAOh/Ku11P8A48m/66J/6HXH3P3/AMv6V0QJtpc07W32KGkJI2ZH0DBh+hAqR1UsrtngnIJzwen546VNF/qY/wDrmf8A2SoZOp/7Z/8AoQoh1L3HxSZkLMTltpAP948H9QKcOG89gOAp3E8jGQV9s9c1XH+tX6j/ANDqab/j0k/D+lbUlpchLVEk0MyOhAGx/NQZ9Su8DjJHOPwNUZn/AHMIJPylhkjggFc9PrW5cf6u2/6+H/8ARSViXP8Ax4xfWT+aVrYaR5P49MS31vPGAHKlT6kA/KfwziuOjjeY+Wg+UYLZ6c10vjr/AI/rb/cP8xWPYfcl/CuGSszaPwoiWIBNu4MV5wB+XQ1ZTYMJjjn6Y7fjVeD/AF0v0j/rUq/cH1FZxWrKnFF1vKVVUFsEgHH3iT0GP0r7W8D6J4R8H+DLtNWujFbxMLfXTHCWe5ncjFskiuuIbZid6cmRw0hBCoK+Jx/r4/8ArtH/AOhLX1zrX/JM/Fv/AGMtz/6G9bUnb5HBXbTsfOniC8/4TLxhqGuWcKwwXdy7xRooCpGzEqqKoUKoHQYHHvmut0/SxDbJAQGwOrf/AFjzxXG+FP8AWx/h/KvSoPuJ/nsKcldmrjZJoSWxDRNG7AMRlWUH5T2P4Hr7dK/Xr/ghvDcal/wUd8B2yEqwt9caX/cXSbvceecBjxz6V+Sx/wDZa/Xv/gg7/wApL/Bv/YL8R/8ApquKyraJouCvJJn5c6ysMXiHUBb4WNLu5Ve2V85sHHvgH6/Ws+JZHdYlALc8Y6c+vp/Kp9d/5DN9/wBfU3/o1qWx/wCP8/7r/wAxXbTWhg9SSNpoycnbyRg9R+FbMDB1NsV3sAcDAHHbqf8A9dZFx/x9v9f6VsWP/IRH0X+VXF6HLPoa1qsce1pDgcgr2UY7fyq7F5jOBPkeWcADhuP1wPzrMl+6/wBD/IVsyf8AH8/+838hXRT+JIUXc6G0njniRY2wMgEtn6A+9XULyOrM7nsM9R+AxWBpn/Hun1X+Yroof9Yv1b+YroitBSVtRFy+Wky5ZuGwcnHT/JGKtK7OhwrZxghRnbjqD/L9aLP/AFMX4/0q5Y/627/66N/Ja2UVsJK7KsAeKMXSxs/mZVVbvkEDIzz7VAtqYpo4YXK+awTLEZGeobk/Xr24rYi/1dn9V/kKy5v+P23/AOu/9GrGCFJ6jRFei6Zg6oYmwSCFwOOOvJxn04q5fGwnsnhuZISjFgVZ1JA9MAk8+tU7n/X3f/XX+lcVff6+T6j/ANlpuJE5PYs+Hpgty2gXcgZbVUMbbt2YznaCfVcY57YPeuhe+NtEGikAdgMYGcg9sHjj+dcDoX/Iy3X/AFwi/nXQy/8ALH6D+YpFxWlzeneJUiV3KtID8uCGHPXPbIqOC6AbYrHAB7YIB/H8CTSaj/x9Q/7lUov+PqX/AHP61drkt+7c0buSDyxOkgOOPw47dj6n0rntZ0Gw1iyWGfbujJ8tmILKT2Az0PGamk/49l/4H/I0v8a/7y/zFaUZuMk46MzcU9GeY2Etzol21pOFdg+A/qM4yOeM+lew6Hf+fbh5PldF5BIyoXk4I4wT15+teO6v/wAhj/vmvR9D6S/9cpf6V9Vnj9tQo4ufxz3fex5+CXJOdKOy2PQ7LULG6iLx3Ee8cEMWznPI6dQOlQ3E+jxTtDNMSd2AcPtIOMHtgdsVwGjfek/6+D/KtXVP+PgfQfzr5aG9j1E9Lm+ZY1kJtPm2gnhT9CBu49qkazjSMEk7gBlguSOOmM9Kis+/1P8A6EK25Ok3+4v8hSiFrFKHyYpCjljjjkA59xz0P51ZDTAxkIo2sD0GTj3z25rPb/XD8P5CtZ/uRf8AAqE9SZbEm+KK4YiPeG64IyF6kEdwc9qj0q+lsjJa2iNJFCCyl+QPVVHpzxn8uKbF/rz/ALg/pRpf3Jv91v5iraurmcivNqbXG2QIEkBYtj+LOMjjr9SOtTTTw2ltiRQyscqB1DY9ffnt2xWPF/ro/wDgX81qfVP+PSL6/wDsxoUTVqyNCPV4PLUQKTncQVbH0P3eh71mSzrLeeZIi4PGN2Mjjrx3rM03/Uw/7n+NSTf64fT+orNq7SE9NjUlvXlJdY1LYO1WY8Dvkin2+tzbEiltwxAOAm8/L2zzx+feqEf+vb6N/MVJp3/Hz/2z/wAKz6gtU2QR6zfW2fJhijGSM/MSD1BwT+f0q3puuanq076bLBHFNAqsrL92UZwWALcY9O1Yl3/rJf8AfP8AWr3hz/kZYf8Ar3f+YrG7bGldHRzT3QkdbfOWbYyhQQO2DnOOfSq8f264wPtDxOGwDGEG44xzkHt6da0I/wDj6uf+u4/9DFVrP/Xwf9dj/WtraDtZE0DXEEBMc8qqFyXVsHHQEkDHJ/KqBlv5ZhdNJLIQQNztk8jHJ+laUP8AyCH/AOuQ/wDQ6ij/AOPE/X+gqY7lqbuLxcSFJ5nLsxOAx5GAP5Y6VpS6TcR2hKySSnduYFmbr0J9Oawov+QpF+P/ALLXpMf+ouvon8xSW4W96x51Z+GpYLiZreLZI7bmcSMoZx/ESWySMZ754qgyMsrNCz5PXa5A56nGcV6b/GPq39a82i+831/qKuCs7EkcUTSJi9dg289SXz1wSM9B0FFp5aSfahGoKnPBPHoc+pH5ZqX/AJaj/gFQ2/8Ax7N9B/6CKe1zRM9I8C+ELHxRqH2K68i2+YASvjAyAMnngDOT14r9DfA/7FHhj7La63cSxXYJGcqu1sDg5yVxjGCeueor4H+HH/H6/wCP/oMdfur8Ov8Akntn/wBco/8A0BK+UzbHVYytF2PRwVGMtZHP+Efh14I8Ixrb6fpNqkinG+SGOR9oJJBJTdyTjOTkda1pJLXTbuMQWcLRlSjjykERUnlTGAFHuMDsa6Wf/kIt9D/MVzt7/qX/AOurf+y187Ubb1Z7NGC5dj6E+Evj3RLnQtN+FmsQW1vYxfu9F1E/ujEMf8eUxYlS5OfJcH5/unLYLe3Cxi0wiC5i2SWshDBwNwb+9nlSCCBkda+DNA/5A/hn/sOad/6Nr9C/Gf8AyFtQ+o/lXDLSRq4nHan4evNRkuWWRrSSQErDn5HIK4ycnOcnt19q56DQJbK+EOGhiRcNExyuQMZL5z7EdK9X1T/kI2/+6P8A2Suc1v8A4+bn/eNauJu4pOxzdvH5Fu1pbKNuNpDkhTnng+g9fWqmjuJBNa3qYVAQsu3DEtyflznqTzV//l1H+4v8qq2n/HxJ9FpWuaQitiXSo3spoX1BRKgjbKAevHIGevUZ5xUP/CQx2bLYQw7UcnDgHBPuOoPPHpitP/l8f/cT+VcTd/8AH1b/APXUfzqZrQfL0Fna3trZ9R8gyKAWfHIjAOd3BPPXmtaw+I0VjZb5oHlaRQIXySCSByTkZA/qKzv+ZW1P/r2f/wBBNefR/wDIE0v/AHP8KzjN2MZR1SPo9byK+ZLpY1R2GSGwFJxkjn2/OtCCeycBLKMQLHgvGHyCW5yB1XPYGuct/wDUw/7w/wDQTUum/wDIQu/+2P8A6BUsq1tD1cx+HbuG2fUIUuXiIaKSNikgPXaw7479j7VBezxLax3dxG/k8q8i4GGzkYPTIPPNYdj9+L/fb+Qrd1f/AJECT/rs38lojuVJaXOF1ePSdXKw3cLk7SEc84BxlT1BBx9Rk1y2p+JB4J0/+z/EAe60qXYsmxQWtVJADKAMsq/mBmulbon4V5x8Yf8AkXb7/r2/pUX3MGxvifwzqO6PxBpRW/gkw2+IDDL2Jxg8jocVSs9TvrKFI7+MK+cKMfMvp16ZFem+Ff8Akm9p/wBesX8lry/X/wDkJH/fX+RrWOquyGtT/9k="/>
          <p:cNvSpPr>
            <a:spLocks noChangeAspect="1" noChangeArrowheads="1"/>
          </p:cNvSpPr>
          <p:nvPr/>
        </p:nvSpPr>
        <p:spPr bwMode="auto">
          <a:xfrm>
            <a:off x="155575" y="-2819400"/>
            <a:ext cx="783907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7" descr="data:image/jpeg;base64,/9j/4Q/+RXhpZgAATU0AKgAAAAgACwEPAAIAAAAGAAAAkgEQAAIAAAAJAAAAmAESAAMAAAABAAEAAAEaAAUAAAABAAAAogEbAAUAAAABAAAAqgEoAAMAAAABAAIAAAExAAIAAAAGAAAAsgEyAAIAAAAUAAAAuAITAAMAAAABAAEAAIdpAAQAAAABAAAAzIglAAQAAAABAAAGPAAAAABBcHBsZQBpUGhvbmUgNgAAAAAASAAAAAEAAABIAAAAATkuMy41ADIwMTY6MDk6MjQgMTI6NDc6MTIAACCCmgAFAAAAAQAAAlKCnQAFAAAAAQAAAlqIIgADAAAAAQACAACIJwADAAAAAQAgAACQAAAHAAAABDAyMjGQAwACAAAAFAAAAmKQBAACAAAAFAAAAnaRAQAHAAAABAECAwCSAQAKAAAAAQAAAoqSAgAFAAAAAQAAApKSAwAKAAAAAQAAApqSBAAKAAAAAQAAAqKSBwADAAAAAQAFAACSCQADAAAAAQAYAACSCgAFAAAAAQAAAqqSFAADAAAABAAAArKSfAAHAAADOgAAArqSkQACAAAABDQ4MACSkgACAAAABDQ4MACgAAAHAAAABDAxMDCgAQADAAAAAQABAACgAgAEAAAAAQAADMCgAwAEAAAAAQAACZCiFwADAAAAAQACAACjAQAHAAAAAQEAAACkAgADAAAAAQAAAACkAwADAAAAAQAAAACkBQADAAAAAQAdAACkBgADAAAAAQAAAACkMgAFAAAABAAABfSkMwACAAAABgAABhSkNAACAAAAIgAABhoAAAAAAAAAAQAACCMAAAALAAAABTIwMTY6MDk6MjQgMTI6NDc6MTIAMjAxNjowOToyNCAxMjo0NzoxMgAAACgjAAADpAAAHtQAAA2NAAAm7wAAA7EAAAAAAAAAAQAAAFMAAAAUBl8ExwcDBDVBcHBsZSBpT1MAAAFNTQAKAAEACQAAAAEAAAAEAAIABwAAAi4AAACMAAMABwAAAGgAAAK6AAQACQAAAAEAAAABAAUACQAAAAEAAAC6AAYACQAAAAEAAAC4AAcACQAAAAEAAAABAAgACgAAAAMAAAMiAA4ACQAAAAEAAAAAABQACQAAAAEAAAABAAAAAGJwbGlzdDAwTxECALkBqwGjAZsBlQGSAbEBPgKDAcAASwA1ADUAMQA0ADYAwgG7AbQBrwGnAZ0BmQEQAd8AggCvAGAASQAWABgAHADVAcwBwwG/Ab8BswGqARkBjwDlALUAvgCoABQAHwAnAMEBrwHFAcQBvgG3AagBxABkAFsBzwDIAKUAFQAYACsAeAHXAEMBmAGYAaABdgGLAIQAqAC9AK4AmwAyADAALABgAD8AtQCxALUAhwCXAKoA1ADJAAEBggDkAGUAfAEDAT0AfABVAfQAcwB7ADUAjgDyANQAugDWAAsBmQBnAfoANwCqACwBeAB8AHIAGAAaAc8A5ACSAKoAqQBcAMIADwFKAGAA0ABhAGQAvgBGAHAB8gDcADIAZADcAH8AQAApAEYAbAB0ADcAYgCAAPsADgHcAEIAcgBiAEIAcgBGADYAmgCBADkAMgBQAHYAkwDEAAMBgwCQAFUAMgDSAD4AUACvAF0AMwA7AHsA5QA0ASUBNwEVAd0ASQA3ADMARwCbAOoAwwAqABgADwE4AQQCCwE1AYIBDAGMADoAQgBeAIgAogHUAM8A1AB2AZABeQFFAT4BNQEkAcQAkACWAKsA2gCIAHwAbAB8AJkAogA6AEYAdgAXAGwAaABHAEwAiADiAIEAYQBOAFwAUABGAB0AKABpABkAIwAzAEEAnwDHAO4AAAgAAAAAAAACAQAAAAAAAAABAAAAAAAAAAAAAAAAAAACDGJwbGlzdDAw1AECAwQFBgcIVWZsYWdzVXZhbHVlVWVwb2NoWXRpbWVzY2FsZRABEwABaNasb2KPEAASO5rKAAgRFx0jLS84OgAAAAAAAAEBAAAAAAAAAAkAAAAAAAAAAAAAAAAAAAA////16QAACioAAAEmAAB6Uf///RwAAByXAAAAUwAAABQAAABTAAAAFAAAAAsAAAAFAAAACwAAAAVBcHBsZQBpUGhvbmUgNiBiYWNrIGNhbWVyYSA0LjE1bW0gZi8yLjIAAA8AAQACAAAAAk4AAAAAAgAFAAAAAwAABvYAAwACAAAAAkUAAAAABAAFAAAAAwAABw4ABQABAAAAAQAAAAAABgAFAAAAAQAAByYABwAFAAAAAwAABy4ADAACAAAAAksAAAAADQAFAAAAAQAAB0YAEAACAAAAAlQAAAAAEQAFAAAAAQAAB04AFwACAAAAAlQAAAAAGAAFAAAAAQAAB1YAHQACAAAACwAAB14AHwAFAAAAAQAAB2oAAAAAAAAANQAAAAEAAAAcAAAAAQAADG8AAABkAAAACgAAAAEAAAAMAAAAAQAAAhoAAABkAAARQQAABiYAAAAKAAAAAQAAAC8AAAABAAAACwAAAAEAAAAAAAAAAQAAKlAAAAAlAAAqUAAAACUyMDE2OjA5OjI0AAAAAOfDAAAAx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/9sAhAABAQEBAQECAQECAwICAgMEAwMDAwQFBAQEBAQFBgUFBQUFBQYGBgYGBgYGBwcHBwcHCAgICAgJCQkJCQkJCQkJAQEBAQICAgQCAgQJBgUGCQkJCQkJCQkJCQkJCQkJCQkJCQkJCQkJCQkJCQkJCQkJCQkJCQkJCQkJCQkJCQkJCQn/3QAEAGb/wAARCATIBmADASIAAhEBAxEB/8QBogAAAQUBAQEBAQEAAAAAAAAAAAECAwQFBgcICQoLEAACAQMDAgQDBQUEBAAAAX0BAgMABBEFEiExQQYTUWEHInEUMoGRoQgjQrHBFVLR8CQzYnKCCQoWFxgZGiUmJygpKjQ1Njc4OTpDREVGR0hJSlNUVVZXWFlaY2RlZmdoaWpzdHV2d3h5eoOEhYaHiImKkpOUlZaXmJmaoqOkpaanqKmqsrO0tba3uLm6wsPExcbHyMnK0tPU1dbX2Nna4eLj5OXm5+jp6vHy8/T19vf4+foBAAMBAQEBAQEBAQEAAAAAAAABAgMEBQYHCAkKCxEAAgECBAQDBAcFBAQAAQJ3AAECAxEEBSExBhJBUQdhcRMiMoEIFEKRobHBCSMzUvAVYnLRChYkNOEl8RcYGRomJygpKjU2Nzg5OkNERUZHSElKU1RVVldYWVpjZGVmZ2hpanN0dXZ3eHl6goOEhYaHiImKkpOUlZaXmJmaoqOkpaanqKmqsrO0tba3uLm6wsPExcbHyMnK0tPU1dbX2Nna4uPk5ebn6Onq8vP09fb3+Pn6/9oADAMBAAIRAxEAPwD9XSoAAOevQGmLu3b+1aBgLkSLnBqHytoK9xX9WqOh+KygVihKknr6VXjCrL8469BV7yyAFB4700xpxwck9K2Wxn5FQIQ27v1GKGxnJ61Z8vCjHqeDVcJhzz1/OqsRu7jFOwjBo+Y+uMk59KCCpyQTilw2cZ4z61NhON9BwQgZYDBPT6U1lKsCvalUt5gAB68VLhi2F7fzp2WwmiABAwbHehly3zCpQWHDAGkWNjwKfJcqy3IRw25icg1GYY25PHuO1WCm04OQOlNOGAAoMpq5AkChlZPXnNKVRWGOanG0HjINRouWyBnNOKuyUiFoCBlec9qgKkY3DpyK0MgtxwSeaj8oKD15oaKsioqkMGXoOfxqdAN/HXNPMSgev04pFQg8dvWtYLTUhRsNAG4kdPeg/M2ecdKnIOBkcDpS4KkEAgg1ErbAo2RAhGRu65pY1YtgcA9anVSfkIIOaRIWJ+XjHTNSxKHYi8jLZzk9zSBWZTt+U1cKkAAfT/8AVSImDuHQ+tFthOLtYhWNBg88+1OUByWAyQTketTADfnPFCqMY6kHik49y46aEPko+STyKiMCsu3oCeKthAUwOpz0/wAajCuH3HoKuGrFymeYmHXv61SliYMM9PX2rdMYByfu0hiAIYjP1rSPYairHNiMGT7ucd6dhUGDjOa3mtIicfrVcWJDA4zQkSo6WM6JCpBHr3p7LySlXfsgCbwenrTFibgHtWkB21KyLvwccdhS+WDhSM1ZZW3bT0pmQDnHeko6XBK2pXaJS+QeR/nFMeAI4281dQbnywOKCufvHvTURSMx4FT5u9RBMMMDOelaxSM5Vh+NKYVHzfz61onoEnczEy7YParIxycfN61MAQPlGamREChT3/OmSmR28QbBHBJ5q+kao+4cetNjjRWG0Z+lWBljx0BqGgS6DHRAQMY5pUQfeA5B60qqB/OkCEt3xWPJZjegqhWYOO5+lNMeJcvxzmlAZWAHT1pMnfz+YppCilsAALbgO/BpfLBwfxxSZYP7VKpBGfWhRSRo/IEiHUd6WKKTflhgD171NEQVGe1Ad3OH57YpC9RphYHGMZOakSJR8x5NPUqmFBJx61Id2ODxSaAgKAnJ/MUwRLngd6shSp2t260zG0nJwM9qh9AcblExYfLDPPanqG+5jirgQAcUbFO3HIanFahylUBN6gDj3prxlzwMDPFaggUfM/rgUvlJnI5NW43GloY6wjow69Kj8oLKM8nmtKWHbHuHQHiqwBYhscGhCSsQNCOo496rC23YKjpV0qzMIxnmmqSnyDIx1zWsCI2Mz7DIxIGPxqPyCGwfWthefam7RkOB0q7j5fsmX9nw2CMZ4zTfJK8g9P8ACtZgCcjoPaqzImM9Oe9NK5N+hhtHg5PQVCyYkGTnn0raZIy/POPSqUsIyG61pB63Yn3M9oTkMBnHI9alQHhu1WvILr7jrRFbMBlvritGSoJFLAYnuM04fOAzDjvVvyeAB3PPpUPkyCTA6H8qd0FtbkQHy5U4FQsxBx1qwIiADIPwpBb5OR3ogtQTS2Ky7S2DnOc1OqjIBH41N5AXpR5ZBwORnr6fhQ0t0TIYsa/f/D2pBEM5PI96nVD1OfSlCYBz1FS0O9tAVAze3TmpVCd+CPWjgcEdPSpRnbnsaUttBySHRKSR6VM0aq/AqvEDkdetWhuY/L9KyT1sVqReYm7OCf8A61I5jIDN3ri/EPjCz0e5OnWq+fcfxYICp7MepPsKf4b1DU9VcNMWkQDG1R8o9z/9evkM+4yweBk6bvKa6L9We7l2RV8Rae0e7PSdI8P69rDeTodrJcsecIpPHvWZ4ril8Fv5HiofZZBghDhj/wCOk4rRt/2yP2SfgrAtv8UviT4b0WXbt8l76OacEcYMNv5smfbbX5z/ALQf/BSz9krxbqs8PgDXtR8SyOxVG0zSL6ZSc9maOPP9a/Pq3ilWk7QpRXq3/wAA+ko8HQ2cm/Q+g9e/aA+FvhyYxaldzlwTxFbyN0688D9a4XX/ANtv4AaDo0Ntql1qEebh2QixkYkFVz0Pt9eRX5e+JvjxaeILiS407wh4vn3dA2kOhGeh+eTgfXtXyX8WPi7ZyS2sE/hzXbN7cuXW5to4jhwMY3S84wauh4j4ttXUf6+ZdTguilo5H7rW/wC3n+zBMVhbW7uHPUyafcgD2O1Wro7H9tf9lqVDMPF8SA5+V7W7U/l5NfzO/wDC19AkkJNjqaKOQTbg+38Lk1fj+Knh1VCSwakgyPvWU2P0z/n9fZXiFWe8Y/icX+qkVs2f09WX7Yf7MEyjb4205Ce0oni/PfEK2ov2nf2cJ3H2fxzo248D/SlUZPY7sY/Gv5bl+KXg0Nm4uJ4wD957a4Cg/UIasD4m+BZkI/tFeOOY5l/mlaQ8QJX+CP3mX+qif2n9x/VLbfHj4HXi/wCi+MtCkI7DULcfllxW1bfE74XXu02fijR5CTkbb+2z/wCjO9fygv8AEH4ezYMmq2ecj/WHBOf95R0qYeLvAkrL/wATPTzkfxSxY4+tdVPxAvvSX3mEuFbbS/A/rah8TeFrhVa21WxlB6bLqF/5Oa2ormzuPmtpUfnAKOp/kTX8j1prfgp2Cx31gSTlcSw5P055rZh1fQonAt722XcMjbMi/iMN1/WtP9f11pfiT/qtLpP8D+s8wz7VLoxyTjipo4J8jdFJnv8AKf8ACv5Q7fxBdmUPaahIGzkeXcnI49RJXS2XjDxnBj7DreoIychUvbhefYLJXSuPKct6b+9A+GqnSaP6lmtZi4LIwwecgjBrxD4n3ludaiskzm3iBcf7Tkn+WK/n6tvip8YNNYtB4o12NV5IF/dAY+u+vufwB4l8Srounah4r1S5u7nyEmuri7laSQrguQ7OSSEXgZ6AVjieL6Vem6cYtGtHIp0pqbZ+QP8AwU68af8ACZ/tWalotq5kg8M2tnpcZHRZFjM83T/prLj6iv71/wDg3S+AcnwN/wCCXfg/U7y28jU/HM914guHYbSVuW2W+R6CKNcfXPev83++m1n9oX9oeKOOQyXnjXX0RTkkk394FX3OEYAfQDvX+wX8M/AOgfCP4a+HvhJ4UQQ6Z4a0610mBQMFY7aFI4yPwUfia/nHifGKpjU793+h+vZTR5MKonoVvta2WcjZkEsD/CScn8jUDNb79v8Aq3k3FvcrjIJ+mO/SnxzP9lxKuHHysCBgsAMj6N2rl9S1CGK0hdJXRGLM28YOARkkY/h4DcfdJPavCq4lQV2d1CmTmaQPJK21vLIEWF+bbgZyckZyMjrg4HWs1VTYrRrgAyMNuDyzbm57fNySepBqd5jbl4gTnc+e5HA6EZOM9v7xrJvrgR2pSEBW2sozgAsemVz+IJOfzrihiIvVnZGFmedai0Y+L3hmKNCFSz1WRsICoBWDJHcZYnJPDH3r1q8WC6t5o7tPMEwKyK3RlPG1s5BAyRzwOcCvH79nl+LehRyZzDZ6k7Ak7iD9mUYK9T2wflx7ivW5rhBEVBGSMllIJAXgt6EDoMdz0JrvyuV3KXmFSN0jTaQgvIr7Qp/i/vZxk5BzxkjOe2BXPzWttcXMpliVjKBFMSP9YBnaHznONxxncR2ArRmuQvmRKGwo54PXqQv4YGBz9K+Kf2qf2sdI+AsEfh7RY0vPEN3FviRj+7hhOV82Qr3Zt2xR165YAivXpb2RGiXM9j6F8d+O/CHgHSZdf8a6jFY23McjTtudguMoFG95SA2SuJGA+bywATX4pftF/HXw58YreDwto2kC2sLC9e6hklKFwSrIfLVMrEcbSskLRuR8rhutfNvjf4o+MviXrsviTxpqEt/cyngux2IMk7Y0+7GoJOFUADJArI09wzKe1dMMD7ynUWx5eMx/PF04bP8AE6Xw1oelaa0bWcQ3kBTIxLSMB/ediWP4mvd/Dccck+5xhlGBnrzXkek4VhjJA616z4e3tIsvQjv6V0NN6niTtc+gdBuCkQVfxrubef5FbHNeeeH43Ko0h9vrmu9RduM9K5JLW7NIRTsZ2p3IQDHJ9q8Q8XglXfdhc8D0r2jV/kjye1eH+LZ0iTY2AM8Zq6MbDq2Z8u+MblSGQnpyo96+W/EpUhmnzkEkkDv9K+l/GL/MzLjIJOa+afETmSWXk7eh54FenTh3OOSWzPC9bSNgDJyc5OPU+leX61blBhWJXdx9cV6jrLN5jhDwBjPrXmesNG6nafmyc46GuqyehDgeV6s+HIl4GM//AFq8z1EKJfNTgk5z2xXpWrK/mZU8jr65rzrVNm5kxuPb2+vrW8FoQ4XR5/rLssE80fO2J8AHHIU4x+VXdHR1022HZYo1Bznqgz+PvWZ4kUR6ddbucwyNnsPlPWtuyDRwxIOdqKPr8o61ajrqQmk7FuMjdgDj16k//WqRowzAsNvpUZBQAqcA9/apMgKB2znFXylJK4iKEOw9PTnFMYRAiMZHfj2+tOJwApxkev5fnSvu2bRzjn6Y7Urg1fcrCMZxjgccfp+tTLtVhkeoI7ZqMJt5XIx0yc8n3qRdrOC3bqDQkrajS10HrhQSOucn2FRRqSCXHBOCB14qUKo4YEE56f1o5Vfk/wAgU+lzRsaQNyk9O3NOiA8vHagMxXb0HoPWlLBjuHAxx71lbUlXvcn2gsoz978KR+GDE5xxnuaeoZF4BHUjPJx6VHk8ADnnn1p8tjRST2J48Bic5Gec+3/1xTRk8jqeffn6VJGRG23gL1xjP+RTvMBJwMDPAHt6VcF0FdXGso2lgCewHftQjDaYyCT6ep+tP3KwDDIz7f5/GmshztB5HHsD/hT2WpnJaksYcrtABPT6d+lSbOfn+Y9fx/qKVUfhBk7epHbI4GPSpY0BUBwfbB7dah26C5FsieKQ7NinaDxgf57UvKrsPIyM/wDAaVCURM5Jb26Z9+1P3MAGJ49z2HsaFHqiraDSOjvnCnqMnnHX34qdlO8YB+X8s/4molB3jdyQcYOPyqYFSVRmP4/571pCOglFWuK+7YCePm9OcmpwR8rMefXPPT+VVyshYsvOQQfT2q0vmBQo4+vI/CnyrYlRVribMEMenP5+tNAbcWbjBJP49z/jSk4Ri5IyfWkxhcLjA6H2PrQtDWFloEiFpFbgYP8AD2qZCSOvB9ehz6CmrjjDdBk1IFYuGdfm6D6D0980OKK23AIEAzz/AInpTQjAfMM+v/1xUm5dyyZ7/NSISzEt26/hTt0IUew3byC+Mn09u9WBK64OSVHJ9h9Peq+ArB0yAc85/Spd2I8ZAGPwA/nStbUpaEkYO0EL7j6fSpYwSQoPI6D8aSMqVyjE46duT9c9aarZI4OemT7U9GtSXLsT/vhjZg/McEjoD9KkVC2Udc4HOeMnPX2+lR5O3f8AdZDwV9fXnsasZcjC859ewpcoOzECMpKj7uf85/lxTl3b8dRx0+tCKAPkyGHBboDj/wDXT0I8xBkE9fc+oP8AhWT3NEiRJGRdvTnAPXI/CoQpwGI28kdOMf8A66n24wAvy+qj175PFIyjeSow3PPf2/8A1VPLfQzSjfQIkAVA/Ixnjvn8xTI2WRycYx93HTPpSorvkRDrg47Dj+tOCEqEYHHJXn19cUuXSyG3YTLiQMDtG7/IpSZlc5J4HrwT9KcSr/KDnB6fT9cUA5Y7P14pxWplNq9yPeU+UnbjAGehx2/KpIpTGojLFB04z0/+vVYqpYhckyevc9KlwynjI56n1GOT9f0q+ToFtEW49Sv5WIeQlHySP6frV7+1dQ8syq4DDPDdCO1Y8QBQMoIJypyasRApwRjbwDn/AD+VZcvQrk1si/Fql7bsS0pZmOCTyOeRnrxT7rWb+5JMz5L5DEjqCACvoAVGMdxWYUwu84JB7j9O+aqsZY1DOGHzHn0PfpQootadSLRrm8S4vr+OTDy3juHAAOUC7W+obJB7VvJqepszBJOWKk577SSM/QsSPqa52wUbScgfvJGwecZY8HHtWgEZmA6E5Ax39TSkki4uxba5Mll9lkjjYA8AopX7pj6EEfcJUexx0q+NY1F7qe8uNs0l0rxyuUXcySRrC6k45DRIkZ/2FC9Kx4pCQMMMEjaCakVVnjMijAHG0HjPvipVJWFpsb/9rTXNwmUiRonkkTai8NPMk8hOc58ySNGbOQdo7Crdv4o1SwnuLiJkM9zKk8soG2R5Ip2ukIYdNs7tL8oGW65AArmkMRVSMnB5Hb6VYjYBcEDgnaQD0PGD9OnrVxpq9wi0XbS+tdNaP7PZxbY1QLGwJjJjikhRihOGZUmfazZIJ3dar3t/Y3GkrprxEfLKm9ZH80xS2qWbReaWLLGLdBGFXAAJPeqki/xFcBSV/wA+lVjCrkSMSAWwcnO7A4x7f1p8qL2Vjr7rxi92t2biAIl35p2KW2IZpYZX2DPBJt41zz8ox3zUFr4ntY3sLk2rGW0uPtDYkbdcv9sa/Jmcckee275NpwAoOM55pRtCryCvI4znJP59qeIdxww6evHH07ZpTppmntJP4mbsOqQ2mkjTLUSovmWkoPmcAWYuPKBjxtkw11K+6QMwYjaRUUt1pxha2UTmNLH7DF++Jkjj/s9dNULKcsqLECVQEKrMe3y1ihOOhI7Uhi2rlBkjjj9az5ehPNrdPY62+1qw1iZluoyvmvcO+0YCm4+zbjHnOGVLZUV23HDMSCcVINV0VdYTWCjNLb3QuokdjwVv2v8AaXUhhhzsGwIQo3D5jXI+UxjSQBkCk8H0pfLbqFUnjqf84qlho7G312pbXU7LR9S8P6U8NtavKsMa2zSPIBmWW1jughCK+woZbtn/AHm9wFHO4mqNlLptn4X/ALIgnKzRxtbozRsVji/s9dPQ7izMWBDSlQAoztXqSOcRVQeUvqfr/nNPCoXwgODnp25wf1FRWwcZblU8ZKJ6Nqmo+GL6/wBSm06X7LZ3DXLQQeUVLtcT2j7XCvtVBHbYwzSDcfu96vQ6hpb6rpt3c37KbW7W9uCvmfuC+qXGoyCFcgsQZYwpiEXzKWPOCfJMEBc9FGSfftTSZi2RliM4/qan6jBKxEsQ90j0bS7rT7fw9HFLfILuJLe2eBVk3zi2068iErvwqobm4XaGYttDMfRrerWumatoWo6VDfW7hIrgRhmYKzTWtjaRqqkDcwSCYnbGpxgF+RXm5dyuF5JOM+oH9KYpAbk4yQWHt070vqUIu8dy5Yycl77uevpN/aniWCSO5jVLy+E9wxcK0cTa59vY3DnOSIYoyQzycHHUYrPgggvdAtLSaaNzBFaQSDcGzJDZagWCx4JZftFyi79mN5ODjLV5YJG2ny+QPunJAx+HaphOI2LNnAPJzgYx1PtimsDzdQhiraWPadesbaz06/0nRCrStBc75d679jWel2igyKful45SqiWQ4Q5jHU7AtNKm8RW+qXUIuoW1YXNsoKAzRy63LJlMrhUEEaOcxjCsMdQK8DWSVsY+ULyozwD6elTJNMqDzWLsc5PTIP8ASuSrk7kmuY2p4/laaR//0P16cAE4XHbHpVd4nA3lcduK0SCAAOvem7cDdnjPQV/VUZ3PxaSbZmtEoAXkjPeoZIwGyc9elaTqCFZsjB4qs0RZs89cdfStYSW5m09ip5Q78e1MaIsNx+lWymMnr9KjCP8Ax5zWvMTyso+Uudp+b2piwlD6+uat+Vk7h9KDGRz6HvQh8tyt5bKvHQdRSxhmCjoAamUAjOMH/Gn+WuRjqaY3BlRlxweRnp70iIchscZ5NT4AGGBJ7U4Id+0/Umi4cpA0jM27HT3pgEYG09O1WSndeaSOPGFAPHSqTuZez7FIL+8GM46HNBBQ55x29KnZQCV6mk2sw2t9aleRNne5ABggLkg+lKRhuPwzUwjIIUD5famInz7fQ1UHqJvW6IcDPX6Cnxor/MTjnH5UAfMQB0pFVQ/1rRiZKqlhjv0/ClwuQCSTTtpQ/J0FKFzKFbjvkdhTklYLdxY03YGCQetKY8HbnHpimI48wBT7fhU5OPv8Cs+UEiKP+4enSpFDA7T05p3ljO4EHPSgY6DOAc0l3sO2pBsw+T0Bo4DfzqcoMfLz3qFk3sM0orqIGDj5l6egpFjbvznmpFDRYB7n9KMyLIB2Y1puBCd2doBxQwbvn0+lSEHOSfypzHGP7o/rSUmloFtLFRS+/J4pwOSA3anNknJ/AVHJnir9QcF0A5j5HIzUOzew46dxT9ik8cHH4VGqPGR6e3atLp7isMcFWx0FQ8u2ATSuQcMRwTTPmRiSOOmfaqdrEMEB3DGeDSqu1wOfb2oGQMx+poR3HLDHanccWJ8xO488nrRv+UjpQSx+YDj1p6RqCC3SmloTp1GCR+EH4VZUbQCevvUHCPnGfSm/MScUDb0Ly8EKTx3xTgy5CjvWcsrqAo6irCO2B/L096VrA7lzcRwKYAFcJnA9Kg83j1wetKZtpAB5qbWFZ3RMd3mfNyB6UrBg2VHFRblKgn86kjnRsKvr3qWmXJC5yQp6GpVUBckZUcVDlSwOOCacWLMFXPBquXoKTsTL/e6gdaQjcw8s5GexpuHGOOuetEYxyT19Km1hc2tyYBgcseOtOAyuDng1Arno2cCkwMgLQ4tsbn2Lm8gAdcHrTvNHTHH5VTALNs6VJhx15zUWQN9ybHHzZOanRlXtzVbcRgKdw+tKGIILc0Rj1QKNi5vDKFB4HGKkwFJIHNZ+/Dc+vAqwsm0ccnp+dMvoRzl2Ygjgj8Kp9GCsOKv8uwzzmq7jPy45qlqZyaZXLKh2cjtzVbcofPUVc8sng9B1qu2Mbm57A1UHoSNUjPoM0bjjCjH+NEa7/lzn2p2zkDt/WrC4rIx+fv6VQYOTkjCjtV5Q7MFGcU1gVO484qo72Dm6lBo3QjePxqNhk88n0NaLAyASY+lNSBtuX4JpuVxSM5D65461Kko9OOnNStAF6cYqPYf4+Kad9xWsSLtYZRevPFGzkAj2qSN9nyigKWcZ454+tXzBYqvDzx2pioBhm5Iq2y7W9s1GyDcAevoKaauCSSKwjZRv6YHFQupYZJwBVzHO3FRgE8OMDP8AKmhJWKy5PK9BSFmyP88UrhlI20zJyAetLbYly11LC8jCgk+1IrY/pUYbKg9O1CMWIdRgA0WuN2sWBJjGB04NTJLkgY4PX1qgJAwI9TU8JkSZZF6qQfyoULibsfmZ4g+IH7Q3xv8Aj/qf7MX7CHgxvHvjjTXJ1jUZzs0jQxITtF1MWVGl9VZ1UHjDnIH358Lv+Ddz9pT4yz22v/8ABQL45Xd5bHbLJ4e8Nb0tFPeMN+5hUAHHET59a/dv/gnN+zL8Kf2Zv2ere0+Glgtvd+Mru48T65dt8017qWoOZJHkb+5GuI4k6IigdSSfvrbjA65r+OOIMTOeLqKT2k/zP3/LIQp0IOC1stT8efg1/wAEIf8AgmL8Dj9t034eR69d5y1xrE73BJ/65rsjA+i/nX2tpP7JX7L/AIQiEXhb4eeH7JU+75djFx9Mg19XsCY8DkVyt+W214qa7HY60u583av8IvhjaxlbPw3pUQJwQtnAOfxSvJdb+EPwhmtpv7R8J6Jc+YOTLp1q/Qf7UZr6g1zLcHk5/QV45rx2pJtB5yBXRSnroYybZ+dviv8AZl/Zw1LU5PtHw+8NuSec6Va8/lGK4VP2HP2O9QmEl58L/DTkn5j9hRf/AEArX1VqIL6nIcYwcUyDO8Y9RXfGTta5PO1ufLT/APBOn9hiVdy/DDRUzn/VrMg564CyiuYvP+CYX7CNxEYP+Fc2SLnIMc90pH4iavvxYlA2jpXB+MNI8S6hNBJoU/lKgO8ByuSTxwK7MFS9tUVOUlHzexx4vFulTc4pu3Rbnwde/wDBJn9g+5VvL8GywFzz5OoXa8fi5xXLXX/BG79gm8Qf8U9qcI54XU5iOep+YNX3KPDvxIj5iuHbH/Tb+WTUR0/4o27bFeVwvT94hA/M19FT4e5vhrw+8+flxPKPxUJr5H573v8AwRJ/YRuZCItN1eNW7fbEY/m0R/rXB6l/wQf/AGKLxStvPrUB6AmS1lI/76gr9Rc/FO2YSOjAf9s2/lmkGofFAENtY46fIjfyqXw3U6VY/wDgQ1xTDrRl9x+R9z/wQA/ZEcSGw1rWIGbofJs2x2P/ACzFcRqP/BvL+zpM6vpXjDUoQBgK9hbNj8UdCcdfrX7TnWviPGcywOccHEY/pXq+h3FxdaXDPfIUmZfmXGMGuHHZXXwqU3NNeTuelgc6pYluMYtNd1Y/m+1r/g3o+G+k2smqp8QriS3tyJmjbT2jZ1Qhiu5bogFsYBwQM9D34r9sz4b2fwO/Zu8ffEuO5MbW+ny2lkmACJb6RbWFc55IEnUY6E1/SZ8Tbs2/g26RTgzFYh26kE/oK/l7/wCC5fxHHhr9n/wt8NoGxN4k1p72VAefs+lxbhkZ6GaZOvce1c+HxlSOsWds6MZ6NH5Yf8EX/g4fj3/wU3+F3hAQfaLLSdRl1q5UDIFvpMTXGW45G9EH1r/VTtJCNLhN629Y4BFc9eSUHzZ6985HY+1fwG/8GqPwjXUf2g/il+0HdwgR+GPDK6RanGf9L1ScM23P/TKEjjsa/vj0O5uZtJstT2fvnhjW5jHUOqDcMf3lb8xxX59nOJq/WWpR93Sz8+z9ej7n1uFoyjRjdaP8zSup44rWawk3sIoQTjO5oSMblPdl/P8AMVzGqzm6NmBKZwgP7zb8hIAHmAdMgNhxwCjN6Vb1WfY3lpNshc/upwP+PeXA+Vgf4XJxg8DoeoNclJcu06GbykeF2LrGCEV1B3Nz12liJDjlJAe1eFiMS3odcKPTY2769eFFmkLRgxssgbkDLDG4A9uRuH+0e1ZmrXcJtowCMgjcCM4B9VHXH55+lZRnkUGQhkZgDlhuI7kHkgt8uDjqVbH3+ass6C3kIkCouPlYZOSTz6sD6+mf7wrCNR7DlE5qJ1/4W3pKxbsR6VqGQB8o3SWqgK/8GeOOpH416+HeRhICDnDBj6r39lX9T055rxDQv9N+IFhdTE710u9H3iQQs9vknsMHqepzx96vV9S1yx0PSrvxDrtwsFjaRtLNJJ8oCxjlmx0jX9egyTz7+WVeVWRm/M85+PXxe0r4LfDfU/G1+yNdRgxWNs52+dcMf3aAc5GT5kg5wo+bJIB/m68eeNPEXjzxLdeI/FF013e3khkmkfux44HOFAACjsABXt/7Uvx51P43/EmTVoy0ek2ReHT4jxti3HMhGSN8nU44Awo6HPyvK+JsLzX6FgMvcKXPPdny2Y49TnyQ2RcgVCQo79feu500gbWUDC8H6VwlmwcDHB7V2+nDewfO0Aj8aVZdjiUj0nTH27QoBOa9Y8PqSwUD3NeRaYuXRT3Nev6BnzVbqOma53T1sxysj3bQG4VWOdnOa7peTk15/wCHiyAlRwOh6ZrvEYt361y1IWKhsZWquPKIYcA96+e/F8vmL5bHIycgjFe/axh4Wyfu187+LXxI0jL2JqqWliZrTQ+Y/FypukAHyg49K+cPED7C7R9MnH0r6M8WSqz+aDnnPvXzf4nbarbFIOeR7E16NIw33PHNXRwd0SgseefWvJdRMYjd1ABJ6fjXretsnMLH3xnmvItUcIhQLjBx6Gt4S6oOXsebayzM2HPHcDpmvMdRQh2CNhs547Yr0vWSY+h/PvXl+qMUZmIJx2Pv610U03uRfoec+J2J0q9+bKm3kyfX5SCDXUAqrc8DgfkMDnNcr4hjL6XcRRfMxQgY46kDiuvbZ5jFeevT1zirUXcynvoOAZEGT17U8EqASe2BnHFKCdgIGO3P86WPcqhAOB6GmncpaEYB4Dc+tPUyGQDOMd//AK9OVfLb5Vx6U9VxhTz356H/ACafKuom9bEXlkEZHU9Kj8so2GIABPP+fbpU+Dg98k59APpSqhA3Hp/nHFQ9rglYaFBHX5eR/hkU07guG547/SnCJmAG4fTr1P6U8RthSBkdOvOata7Fp2VkQjIYEA5HPvVhVIbOM4PTNNCFQAOfbpUn3RgnAxx9aXKK+thqqdvydP8A69PAYqVbg9O3rUe7kDOAec9sfSrEcRYKGU9QOf5+wpJapMZGo8vBbPOBinYHToM1KIyXIkOCBu/wp+xwQQTmrskBGMiTpnH4kfWpxGVXcwwMkc4NM8rCnzCCpBz6n+tOjdWdSp4xj3NS2BbXKnOOBzg8YHT+lSQqrnn+HrUMeSxVsgdeOfwNTiTY53AkfTP6UQl0F1JskAnnI9P0/CgfMq8Ej2PJB/pTVYHH+0OQOntzQu4DGSCvQZPFXFLoN+Qm4pxjPr/KpFGcBecevOP8+1QoDvVT0q2Am0ZHy+nX2796oPIlUSoSSMqASf5570oLY9exxz79aIi4IJJ4zgGnp8w6ZA6EcUtgUNAO07Q/Tp+frz/OlID8nPyZAHSmgLtyp6cdM9O1HUghsYPb36UDfdDogudj5weMk5xnpxVgb85kwD6jNQIQxGOT9eoqUr8xfPToD/PmosO2gm1udxz/AFqQBkO0/d/XFRqWRvLbIz69PpRsUSgcnGR9CPxrQl9gKxD5gvTsemamMbHLqcrkr0xkil4UjPKg59CAO2aOdqlOM559KABEYHLZAwSc81MEcjOCfx64piqOMj64PUVNtfqRjPODxxn0qeVD5dByDHlgZbJPTpn/APXU8TiSMSAlhnIPToe44qFY92HznJ5+napjuDYY8epGcfhn+dVYElbUXk7T0PI5qTBHzjGRjFMiU4AY5I9alAYcjd83Ax+meelZ3swTsKSxbzepYYPYdMdqXG1RkjA6nPX1/So8uJAwPsR7DmnFDkrnfwR6Z9O/pVNvoJ6CgP8AdUEA8j09OvvSKWxtAI3DnI5BB/pSEOXPltx3z6+49u1WdoB3AkD37/Xtik1d6ENlZi6DaeQOOemOe3Wmxqyhd7Y6jA5P41dwctvzzwp9McUzcI5Ax+XnBXHboM/jUNJaCauivhAOR91jlyMk4wOvQfhUwUsR2zznsMn+lKBIBvXB+vsfr1zTgJVIypP1wfr0NCRSi2rjFjRzskOSq44OP84oyA+enP6jp+VSK5aMDOcZ47ZoRiFwhyEOM+/pQ0gSYo27QASQDjp+vvUTp5qDruB5JPr1709NpVfvAsPc8Z/SoTJ5YAY+34f/AFqlaGiVhsQiWECPpkk98kkk96jZZFG1ySD90fXmljG2JOR0BJJ6HqelPTJP7wfKD1PB9889KiSuWl3HE7gB/CfT/wCtSAyQxlUBO4jkc8Y6/TPr3qNNzkooIHbHXFWoHIbyQN2ec+o9/wAatKw9X6FrDfK3VgRznHQf/XqPzN4y4JHJznA47jnvUy7VyOmTg84PXsaY23AiHzNyMdelXstCXHuITtcx5DD2HP4/jSeWDwDxyCOpJx0z6frTo88qMgr2FI77DnHCjA9Ofx/WpTGKpLIeMj0H+NBVi4EuT82c9B/9ce9Kd0mVPUHnnsaZs2qCuQvcN0/qaFroiloERkGUxgMcjHtnrT/3jAsnYdG9M/8A66iVxj5+OMZP9B0xVkRRyL5bfNn0PTrTjETitxoilMIeXODn5ev+c0FWVSwJbP8AEBjPt16j6VIjlMpIOBwMdsU12G4b/uocjkj26D2oSRJGrAZJyybeo5Ixxg0IjckqeRxk8+/+eamZYxjPDDsOpGfSmTSPIrMgOMHHUHA67R365rVMm5EsYI3pwByTk9O3/wCqmkMiqxxsJ7mnAyPGF37iGPT0+lAVn2/LnnaVx2/P+lJPoD8yQyBR5YYNyBuPfJoeNVy7MTyTjjBPr/k9KQEszGQ7epBJ6+n4fnVeAuYSiIQwwD1A/XBrOVzSK7Mlw5ywPIHU8nnnjPfFPhBZhKh4zjg9+D2PFQbkkkETsR8xx3yfr2yOlX8r83RQAT6Dg8Z/DvRG70uOVhCXWUM/8eRjGc/4CmIkn3V28/dB5GM0jLtj84ZYDA65HJ+vPt/9elXCuHZeBn368dKqW2ok9D//0f2TNpv4BOc5qMW+2P5efU1vzafcEfIM81AdPnj5IwOnPc1/TMMT3PySVDQwGQuBGAevUU1otuFx+XrW6bcR5Rh0qq8MkTbugHSumFZM5nRMmO3lzsA556VE8PzbGBHeuhSZx0HT8+at26BQVYDBPer9uHstDl/IBULGfmqrJbNG2D7/AOTXSXFoH+ZRj2qiYyrDP3v0rRVUyFTs7GR5YzmmMgOVUdeK1dgYgMPYGpHsptu+JNwFHtbIbh1MJYT9084PWkdMMDgj1rUaymRAz8c1G9pPLKIgDgHmmqqWzHyPcyyhJ49/wpVT5hnse9aDWjRsQAQBQLd4yG9fwrb25kqbtoZYG1wzcc9qRh5h3AexrTMPHmEde1VmjkBx09aamZ2ZQwchfwqExkHax5B6VfkTZgMOAccn0pV2qBjnPetFuRydyh5bcF/ypphU8N9K0MDG4GoRFk7QOAc5qlU6ByFbBGNvU01V2nODx2q8IskBxzTgqI57ZquczsyjE/G3HerKq7tu6gdv6U4pGFBA9ahdHQgxn61Ka0GtdCcllIBHWmMBxnr/ADqFTuwGzx707YQcgEgc0n5ArkwOF2AfLQj/ACbCOM9aMtnAHTpTUPGW4pegLfUbhnyScAHrS4A+fqB1FJkBtvTHIqVSv3scf561d+xXKiMISoIHFJ88TbGHHaryL8wK46dKbIAxOTx/WlcErMq+UJEI6HP4037PhcNz0GasxrnAXqeKkfBGF5xxTW6Ay1tiibc5oMTEZYdatoAvJ5zSqwRvm/i/lVRlczMkQEE4GCT9aiaMlgoPStB+HweRVNiyk7e5NaKVhEDIYyQP4ahPyuEYcVb28461CwC9skdjWjkloFhBuPfjmoWkJ4GRjrUwXGNvocevNQFC2CaasZtO12IxPfnPemqSB82TzjNM8shttPZGODVRRCRFgg5HAqRWcMWXOenNOQ5xzk96QKd+5TR5FNMkjl34L9R+VLuxg5qAr82e3bFOXPIOfqKlod2PY59wD3p3KkBTj2qFSqtgHFKpwBxzTFJWLCzuFxnB5zTxMSABVFV3HLetSIH3gMeM0WJLyXJAG71qVLkHG88Z/SqOMk7jnHT3qNFC884JoGpdC6bmIYC8j61Isy7evNZxQlyyg4/lR/CCM8dKBN9DYhmQkHoal8yMkYbg1hgsOc/jUaNsYHJ+lJQY+Z7G+rorc9OoqRcryDWJ5xLFh1qZJ2b71EY2EaXmZcEGpkk5C81leYoP07/WnCdlA7k1PJ2G2ajyAgbevT3qNn24bP8AjWd57BwMcZp7Shu3ehwE5dyxvZn6UkknyEKOnaqnmEc9v1pcs2Dnj2q0rDTFUuACfpUgc4z0/GoEYA89u9PB5znigdiSNiflPHpSI3zAnkfrUA4bap4zxQHzhs1cV1ByLQcEgke2KGLlipyBUJXqf8/hUiySL0BwalEi7cuARkd6dt5CnrTwRtx6+9TqFCfP+lJPWxcdNSpsVTgj8T0pioQ9XscewpeGHA4pOetgaKXlk4x9aYFxj0q95eflJwRUe0gE9hRzD5GkZ5QZCr696qsoUjg8d60WjJPseTULooAC5rVTJlEzm4+X3/WoBGxIye/Wrpi43H9PakVTwBnB4q1JEcpSwS205wKeoBwB0q0Coxu65/KhQFOWqluTfoUU55Xp2qfL7sZxk1NjPOB7U6IZbZjg04TtoxuJ/RN+zeDH8FPCuBgf2Zb4+myvdAQ3OeleJfs7qV+CXhYD/oGW4H/fAr2xO4POK/izO3/tlX/E/wAz9/wLf1eHoiORiFyua5XUBnn0rq5PukHNcrqRxk+leabWPNdc69z9K8a8SM2xk74r2TXeenvXiviVgUbrnB/OtqS1uhM+Z75QbyUDk7iOtLAhEiHGeRmpLkZvpWHr1qe3U7lI7GvStrcxvbRnRcD5sZ5pdm8fOOPWnfMQMAfhXD+LtX8VabdRLoMBkQplvk3c85+ldGDw8q1RUobvvojnxmIVGi6kk7LtqztSpHAHHevyf/4KQ/Ff/go58MfEfhD/AIYS8LN4k024s7t9cxpcWo+XcLKgtgPMkRk3JuJAyD1Nfff/AAmPjhWG+yyOnMT/AONRt408YK2yaxXaDnmNx/Wvp8JwziqU1NxjK3S6/wAz558U4VxtK/3M/nVuf26P+C9OigG++DLXIUEsW8Kzdv8ArjcHn6VTb/gqZ/wWO0CfHiD4DrNGqkkf8IzrEROPdJiOK/o0/wCFha9H/rLVMfRuv51KfinqoO2S3IJ4/wBY4r6OnQntLCQfo/8AgmC4hwP8z/E/nFH/AAWh/wCCkGngPr37P8A2Y3/8SrxBFwfU4cA/nT/+H9n7VuhBZPEXwFtxGT66xB/6HA2K/pFHxf1bbh4pj2wJ3GPTt0r06w1O91GxgvWkk/fIH2lycZHT8K4cyr4ehFe2waV/7zPTwGYYfEp+wk7o/G79kD9vzx7+3V4U8Qal4s8CJ4It/Dt5b28YFxNObqWaJnfAmhiKrGoX1yW9uf5xv+C4HxPTxd+1bY/D23Ym18K6LbWTgEYNxe5vpvXB2GJT06Yr+zj4p6nFN4sdbyX9zaRgSOf4Rje5/AV/nVftE/EPWP2iv2jvEXjtFd73xPrcptY1y5CSzC3tkU9ThFQdP518biqlO8qlOPLHe172+Z7mHXvWP7rP+Dbb4CR/DH/gmoPihf25jvviHqt9qoYjBe1tj9ltvw+WQj61/TRZ7ZtOj1jQSrNJEu4OflbgD5x1DLjrXwl+zt8JbP8AZo/ZX8AfAHSQNnhHw7aWcwAxuljjDz4H+1KX5r7TTQbWO1a/0tntGniWQgNldjYPT0HY1+RY3HTlL2lWVk720uvSSR9hQq80F7R2S0XVfMZcX4udVuI7aPybwRgy28x/d3EbDGQwyDjswyezcVx91d7JhbhBBHCrMFc79m0YDnHBCElJV/uEHtXRyC/ijWPWIW1C3ABWaHiRD6lQQ3H95fyNefT35+0CUAqEO7ft5QFmVZSCSWBHyTj+7zgVxKV7NP8Ar8/k9V6HRze7p/X9dmacs8a2zKUcONqbCfQ4wrD+IcDJ7qh6Mc4Ud5IqGSJ9wOMbdqgYA+6f4RjkAngf7mDQu5IIMwSAKVchkJJ2sBt5P8QAIUnvGUcfdzWbZzyG+43CTBywUFuBjBB4Lbs5/wBrI6PXXSo9zlm9C/4YSN/HETopDJpd0uCdijFzCQNnRnz0/uHIPavzm/bz/aNg1e+HwW8H3hkt7Nw2ryIcLJOn3LdSDysXV/V/l7HPsf7SH7QVz8ELGO48NMja5rOmXFvaFWBNsHmT/SGVvm4CsIT0Zh82TGRX4pmV5p2klZndiWLOdzMxOSSTySSck9zX3vCeSznNYippFbeb/wAjwc4x6hF0Y7v8P+CSySSzPvOeTVBxtfGe+SKs78cehwBVIHf19+v1r9FxHws+YpvWyNWyjACup5PpXZ6WBv4J5GK4eyLAgMPcGu70gdGbAGK+bq3udqdj0bRy4de4r1nw6pVjIc8GvLdC3ZAx8v616zoLMGCL39awd2G7sj3HQGzGjKCPrXXrvADE/LzXG6GWEYD9uK7DzDgA9q5p66mkXfRGDrLqsTeo5r558YSn94CcDkH3r3bXXEsDqx7fyr518WkvnkkL1OetXBXeom2kfNviWRBuCj168Zr568RP5gdFUk557V754nmy0jtnbyBXgPiFw0rbvlGMEHniuyn3RieL6sSImxztJIJ615fquVtyM8rk8/1Nem6ozEtzgdBXlOqSbWYdD7V2R3JlI871ONMmTPygfln0rzHWDySuOByOvNekay5B2sSOufevLNUdY5HeTOQcetbxfVEtnC65L/orqe5jAPuXX9PWundz52QMcnA9q47UjueGHP8ArriFSORx5i5zjPUV2GzLZQ8Z4B/wqvadyS5uLDA4z+f/ANelRuN2MY7+1Q4PykduKsHPJ6KOP8apyuib66kmVbtuOefwoRlfG7hQef8AOf1qIgnr06dc8ioVD7Sfwz3/AMilyMovRkK2MYHoOn9aZ8wGG4/rVRRJyoGAM9/ep0Zt2H60PZAnoSggnYp6fyqUlcBzn61WjOwAd/U/56VIuXHXrwe2fQUX0sgHLuZs449KYu/dsc5Bzge5p4A2BF5J5Bpi5YlicdjTWjsJLUlByVA4GefpUo3g7V/PsO1V134BYcd+/SpldyeQRj3oS01LcW9yeOJQu5c4B4zzmpM856D09M1XEkXJHzDoQfzqTechj9f8+1F7E2toKV8xMy5y3TpVqPbwQAG9qgVmJ9uef/1U4S7TtHzA+nX/APVWY9iwSoQMp3E9fU8fWkUAKCR09OP/AK9Azt3nntS4IBJPTgZppiYDfsDMABjuOMe1XAMxhVPT1+n9KqqMkHqeO/SrS7SxUAD/ADzVJ6FaW1E2OMNKmADgc5/xpwKqVKAkNjpzgD2zTwhaUOeh9e3vTl8wEsB9B2ptvdFJWGg7ed3Pr+PSpI2JkKnp3zj/AD9aYFVsbs5HU9qeC0beX1B4J9c+39aq73QnEUJyTjKHqB0GBTWKkAL3+Xn1FSMpLCIDIOP09KkVFYluDnoD3Pr+XpTTIdubQIU+XL9h06DP41L2YAE47Hr6/SnlGHONwGQMnIP+H1p0aEsvUtgDA7H/AOvSlfZFxfVFeGRWkJyTk8jPX2HrUkAU4PG3nJ/WpF8tXR/lAB9fxzVg7BymO544OTVol7kYEgUFeVfv/I06OGWMiNzgg/TqakPmeeZAcPkD24/Kn4Ysd3GMk+op7jZXCqHCOMdCBjOSalX7qhuox/nFOOQBx1+XkD+dOjRgdu09Tkgj09T2qSlG24sSyKAASPm6Z5PPNJASVGVKr7kkkGnruDHd0HPsfSrKLkrI6/L2B9fWhRvqEtrAiFV5X3zxik+bO48gjn8qbtbduVRk8+mff+tTKhbDNk5689Ki3VCUbIf5QLAMe/UdCDQERY8sM9vXH504A5yOe/px/jSRyH7h698Y6eppO+wLYMSBti8gcHHGP8aNh/h4A/p2A/rTju2F224HXPp/n3pGHR15B5Hv9fTj1q1fqRJ6XBSWTPTPT3NAY9xgkkHGTzTD/rAB1HT8e/4fyqX94P3o56n6/wD6qdhJdxV2hwPz9vw/pUkmGUhs7c/e9fpjsKbGSG39QvX1p3yBM8+n0+oNTLzKSIHQ4IZup4ye/vSgA48oEjPfHbnmjacBwv3epznOfbtihkzKd7EIOffPcEVl6FK9hwYA78exPtjPf26VW3p8wZflII68/p6/yqbDoybRgr0zjGfeq160cdlNLISWUMQMkcgd+ad2nqUhYmUouMAKq8dBkge/TrSKynLu/ABx0/Tmk8p44FbcMkAt9Mf40KwdQrBT6kcfyqbFxa3Jo5F3BOU44B7Ee/vT2DhvlVim07iOmfeoScOu/O0ccHv7e1StscEjcOM56Y+n5f402rD0LKSbyNpzngdh1xUbM1o4ERxnqSPfoKsxEONwHJ5weo78gdMU5SQQGOARlcjjPt9fWhNi6XK5CoN7cbjznGc+nFNVsqCFwAcL0z7/AOfSrII2bW55yOO/41A0fzAZ+RSMnoP504q7IiNjOcqo+8QOOQPrj/8AVUgR/NWGI7mA+nTrz9KRQ8a7m7cc9MZ9P0qY7mG4H5VPGPWmoilLW6I1RW54XGMkf1qYMm3G75ucY6j60xfk4/h4Hr/nvSiPMg4+U9TyAAO3vQn0EAjxGFx0459fT8u1MARFKsQSeQpxkj2pwXZnb82454PIP6jgVGxLOIGG7qcnqOwyfSgcNrkx2qCEAXaVXk8ge5qFoUhDzgYJHJ5zj1zmrAKxqVGdx6rnOO3/AOqoXQyD5CcHr6nPQYoVToV01IPKcSRsPuuOSc+/frShGLBWyGAxn+R9anVvlEkxwuTnBzj6fTmgqNgcEU3PsCVyIgbcINx+7huOvWpg5LJ5mFIPf0H8v1pkZkVdy4+bn6EVC5kLKJPfI9O/asuXTQpqwqOqx4OMHqT3A/wqzFGBGuGLL6Dvntz1qBBEAIeOuemc9jT4kYOrIRxnJGenpj9KqIruxKzKqbpsDGcnp7cUNhGKZyCcdeP/ANVJIq7Qi8Adjwcjpx6UhaMNg/MM4J/yKctBRWmh/9L93I2XIfHI/nVpJIivzjOfXmo0syEBPeg2syKcc46V+/e0PzXk0KtxFbyIxcDjoR1rFks4jGQxLYOfrWo9u5G4ZIB5HYUkaovLAnPFddKozndM5yO1gebY+QTwuea0I7WIYjb5iuRV5bS33b2zu5P0qxZwL5gDcgn8a6PbdgjRSZkvaF/lOB7exrLubIgDaOh7etegpHBGAAOvfuagkhtHiyxC84GaarNaEuhE84t7dm/duOnUf4Vv2jiNeRhfftWxJDGimJQPQ+vFZE0UUfCZ57GrVZ9ReySdi6/k7RwuM5wac7WynfsAz3rEXKEMe3WpFlDoFxkZNTzjsW7i3suFKgnrxWe8UO0ZQEk1M6yIvyHkdapklQM54pxm+hlOJSmgjQ4QYBqqLaKRsJ1NaIQucnpk0sed4OODwT9K6FWdrGShqYk2nuVJAwBUA00sQQcYFdlGQzDjcO+ae1rE5yoIY8561axjTK+rXZxi6UfLJz68D1qtLZTIvIwT2rr3sG++nPaoHRmGx1yw6VUcVdGPsdbI4sxNH8sn40xgBJuPTsetdFc2LuMlTnPFZbWrb9rLj1rohV5kc8qVnqZoAAy46005dcDnFXDAyjjsTwKiZCMYHT1ro9poS4akCQgg5xikMciEduetWokZRyelOGR8p7HoaFPQiz2KQMgIRicetNO0d+p6Va5A6VDsBwxHSqi2xJEaBcY7mrMYAGCAFqERssmADgHg0m2QEKp4Bph5kpUKAQeCachJbJ6D0pse/IReRU33MjIIzg0IVw+ZSWHaolbJweuKkUhiD/8ArqdUAQO3HbFNXugSsUJDiQKO/So2ztLE556VpyRo37wDp1pggBTfGOO1ITVzIMeMZ45qMxsTg/8A663UhTygAM5/SmvbiQKAOfQVUZdESo31MUrkhQCfWo9qj72RWs1rInA5zURgIOTzzV+07iaM8R/KOM89ahaDDbVOK0zGxbb155pJIMcglsmmqllYThcyzEuQSee1II8qcDrxWiYVI3D3xTYrcrwc5NXz3diFF7GSIlHyjtSiPGBWk8HOCOtQrCVBLDv+NWpsShrYz3BTg9DSIu4egrQEXGH5PPPtUbRqBu96fMOVyn5bcDPWnhDj5evTBq0FJAPvinDke5OKPadDNK5URdpIHfrilSJlGGz7VaWPjCjFOIC8dRRza3Y3FlLBjfb6UjgjCN61e2bwCvSlCKeCM0+YEikuenTvUWAoH+c1deIBuTkenao3j+XcvrirUrktGeCdwGTTGbAOBx0q00bJ8vQ1EI9/0ob0sS9CvGTuyPmyasRZBDGoVix1FSJu28Z684qpS1FfsWUkxg5qTjO5ugqiCoIyO/NLvwcioZUV0Lu+M/KO1J0PHWq0ZAI3gjJqwnytv69qpsYqsS205xntUqBgcdqkjGTkDrVlY1PK9T0z3rNsCr5ZxnGOeaaAcDHY/nWgqoQM8ineWpIx0Pb0qb2dx2uZrIysDg5PrQsZY7jwR2q55IztHODxUixgAA8epquYfKypjHLDrUsfQZHAqTYA2OopqqN23PXiocu4rMlVQCCOasRqvDdu9VATHhl+lWI5AFBNOW5cOxLt6AjmnKBux1HTNDEEcdutVlY9ff1qEPTYsAKQSfoKg3ADaM00MSMe9IGBOPQ1WyuRe+4xtynPJqu4wQRzjtV1juAA5qv0UFhzmri7INdimUJ/Dk+lIUOc9iak6cLnB6mlzhQtXe5JTkUhwPWo8D7oFWSACfX1qsQUwDziqi7aiY4NjBP0p6Ak5571EDluc09WI6++Ce1Un2JctLn9GP7Pq7fg14WUf9Ay3/8AQBXtKZzg1478Ago+D3hkjJxptsP/ACGK9jUYHrX8XZw/9rqv+8/zP6AwX8GCXZEEo4PrXKao/YV1kpG0jNcjqTgfKa8+JseZ6uckkk8c14r4l/1D44z3r2XXWC7mPGc9a8W19w9s7noOnfmuilpYibsfOdzk3MhH941JbnMqqeMGmTZa7fH94irVnC0siFemRwa7nJvQjodT5YUDvg0HcV2mpBGQ2xea4LxV40XwzfJZfZfO3JuLbtuOvsfSt8LhJ1qqo0VdnPi8VChTdSq7RR27DadvUGvyL/4KLf8ABUyL/gn/APEvw34AufAkni6LX9JfUzPFf/ZDDsneHyypglDA7c7sg+3ev0ZPxRhPzGxbn/bz/TvVeX4i6DfLt1LTUnHTEiRycf8AAweK+mwHD2LpVVOtRcl1V7fjc8WXEeBkuX2n4H8+lr/wcnfDLcBrHwl1GHnrFrlqevp5lumeK7Cw/wCDjf8AZynYDUfhr4gQ558u/wBOk47EElAa/ce61v4XXq7L3wxp8o777Gzcc/70dclfeDf2aNXKtqXw/wBBn7fvdGsG/wDadfRujC3vYSa/7eZxrMsDsqyv6I/Iq2/4OI/2N7iYJf8AgXxXbIe4GnTfiQtyK76x/wCDgz9hm4RfN0fxhCoAxt062kA5xtyl31zxx61+hd/8C/2LNVO3UvhZ4VlJPfQrH+kYqrrn7DP7DB0KXxC3wg8IhoY/PjddKgjZWXlWGwLyDgivOx8MDGCVWhOL6Xl/mehg8RRqStRqKVvT9D54/bO+L8PgT9mH4j/GJBJC9v4evJrcPhZEkuovJt1ODwytMo9iO/f+Rv8A4I2fs8wftI/8FLPhV8N9Xg8/TbDUf7Y1FSu4fZtJQ3DKe2GZVHPrX7u/8FvfifD4M/Ypk8HRS7bnxfrVpYDHVobYNdzZ5zjMcYP1FeYf8GrPwWl1j4t/En9prUoAV0iytfD9o+OPNvW8+429s+XGAe/zV+e5tUcaEo99D6LBwTlzM/tR13UBeXs1yw+aR9hz/tPz+GDXqWoaPommxTCWSTai/d3nlcnC4zyPQdq8J1Kb7RFIXBw28k9sFtor1p4bLTi8d2Ptl2g+Qc9R8uP/ANdfnmJnKHLyTcX2XX59LH1ODm47Nr0LVnLonnZ0vUpLdhtXY+Suc8cN+XWvPJJEa7NxKPK2zeaxUlimePNAH3opMYkX+Hk89a9Sa81tdOYrbwrygVJG4weucf5FeGy3ggmUOkkBgkdiAd0sBJyWVf44W9Oeprjptylff5p/iv1NatXz/FP8ht1dsxYKTCwbaqLhiu3PyLzhtq/NH2eMlTyK5HxV8QvDXwx8KzeMPGMzCxsYzhEG5pXcYjhRc5Jk6Kc4K8k5StC9mjtbCe5naOGGJDI7F8RhBl8lz91MAvE/8Jyp4r8WP2kPjxN8ZfFeNLLpoWm7ls0f5TISSXuXTs0v8K8hB0xuOfscjyaWKny7JbnhY3GqlHzPMviL43134i+Mb3xn4ikaS4vHLKpbIijH3Il7BUXjgcnLdWOeH4G0twD1qASliM9h+lWUJ2Bh+Wa/YKNGMIKEdkfHVKrnLmYOyqPmGR71WTZjGetWRhfk5yf8iqwyJML1rLEtco6VuY0LbsD613ujeWrBm47Vwtnt80Kw69K7nSo1ZlY847V8xU3PQ0PTdLGME8HpXqnh/wCaTDHABBz/AI15PpW0ttb1xXqHh2Ty5iCPlP8A+qsWK2p7voJSNNw7nP8A+quu3oq+4zxXE6I4EOOhFdIJM/XmuZvWxqtzmdbdQrBRyCa+e/Fr4MhGcZzgdq951q4KxsTyecd6+evErYDkMVwa0huTLax85eI2+bZnk5zn1rwDxFjzCI+uP1r33xNKGkdxztyBXzz4jkXewxk9K7Kb6Mxk7ankWsOZWZW4HTH0615Nq24ZROgPGOor1jW0684J6knr+HrXk+rhgCV/h6nPSuqCI3PNNWXAErcbfX1ryzVdsc24HhhmvTNXaSc7ecY/P8K8t1dsNsAxnPXtW0WthcrOMnkE2r2UaEEfaI8g9ODn+Vd/AqGIE46cetebrhfEFkm/pKGIPsrEfj7V3cdx+4Aj6YA5q2yWWiihyQOnp2zUZDLGduR6fj3prSKTj7tMEoyM8Yqbsd9LMBv3EngH0PNMJJbBPHOfpSo2Wy315/xp4OODz/8AXqoiiTrJnGBj270hYbSP8+1VCp3FmPHp14qZmZPlIPHOOuMcU9xtCgMDvz7571JGD98DFRIwPzPnB9Oo/DvS+ZuwVODn/OBQtEOLLCyk7XYAgdT2pqsceWOM/wCfypoB+8/SpVztwAOev0FCdglfYVWCFfQnPPalVWBA5GemO3vjvTVL7cnpj1zQrJhg3y5z7GtOdWuEiwrMMSdgcc9wO1PQhm2ngL9M/wCRTF3MM+2P/wBVSKABwMY9T3x3rO99xyVtSZiei5A659aVGeQDngED0PPp+VRIGcfIePXinrvGG6EDpSYla2paT94ATxinKJMFjwc4H1qJWBQK3QHj0x6Ypzr90sx4PAPqP161JUdESo3zYx3/ABFT7VZ8dcc8VEi7fmXjnr3/AANOAYuMcjp702+w4olDO2FVsgZGPXjvTwyEDHBP+ePWlUusoQ/MOvHTikCsGyp4Hv8AnVIryHCTccdewHY+/wBKnBZmGPqR/Q/jVJieSRwehqxHIypk885H0qk9kZTfYlABfpgDp64qZGbopOOn/wBb8agDEoFO1vQnjv8A0qZHTZlfmJ/U9KOlkQSBjx5oBqRt5cZ9enY1GCg6KcZHXv15qSP7pCjHPJHr6Vpc0hYVgGYRsM+W3PGc/T0qxGHVRuPHue34VF1b1z69sVLGCqAMoA/D+hoRKJkOcA5JBOO44/lTwAg5OTj8P889KgVy0mSCFHT0/GrIGG3OuQeg9DTaJitAKfNggAn14xmolDLFuzu9c9x0NWYQoXdkYHHXP9etVwr8nOM5PTgkcfhWcZ30NYvoLGNqAA5B5OB2qwiSHbyGycZIxjjp/k1CQ2FbGVA7/wCFWosDfs+YdPw61TfQpuw+NF2gqeMf5GKf95gwOB0H1HqfegsrL0yDkf5FNDgsG/hx/kEVPqDdhQZGYbyQCc5+p4+tIm+MZ+8QPoM54o3lRl9vyZxgY9/xx/WlwS4jY4/iGevP6Uk0mrCXZjSvzIuBjoKlwVOAuccnd+XNM2BvnXoD0Pb/AD1oVlYlgV2qe36/rSbtoJrQATyDgg8DA461KoiVVfqPUf5IqBfukyHg8AHvmpuEQRN04x3P+e1Lm6IFoPBbdgdv0+lAOSFfHt6kjtUId0+ZeQ3HXp745pqn58HhT1xSuOG5NlGOdx2+p5//AFc05VVVAwSRnk+/tQNzptPQc/r6e9SMGzjGO3X+VJtFESx7MMcFenHr9Ko6tsi02aRjgKjLzx1GP61oAN55fICcDB45/UYrF18PNpktrGceaY156cuo57c9Klz7ExWhekjCMdz7nBIwvr/9amj72QSOx9PxzzSSSPJOQBtBJ75xzTJMlflBbjBB5yPb1o5m0VFpjwSpATtwQOc1NGrFtyrxggn0FGxuWlHIHOMd+2KljOV+ZSADwT3potNLUtrheRkhiQT6evNNxvIDAkDnH+e1C7X+bB54I5x9D/OhWdUy/b06Z7D6U4qwpSvoORN0RXdwM4GfTr+FPDMWBUAgZwB1z65603MTqFj6YwRz1z6UP/rFUfw5yR1PFaxSVjFWBWxHhTlM5P160RuHRXTPcAHPp9fxpm0KxV1Oeozkc/8A6qJpJAwDjg4xjrxx+lStNBNjT8ibQM4bA29fy71Im2NQi7m5JOePQnHoM+9CO20Mh4JwDj/HFIWLTeXkemRz+vekTayFTAUs2TknuAB6fWnMru/dgxxge/T8BUilo3cH95kY542/QUYdkJbvzj/Z9c1DuaKyI1DOcHjAGD1z6knt7etOACD9591fTnpnqBUzMzERRZYkdOSc/nj6VUd3BIfJKn2HP+e1JPS5XKgGFZM8KAMfTsMmnBQUKYCqT+Y7jio1TBLEjc3IXp+pHFWlEQG4EkscHHB+oPTiq0Za7DPIiYFIwFzlsHv9c+tQFmg3PycnIz2HpgdqsyZZDCwyGbGDz27+wqvMIyqySELt7Z+Zh04pia0K7SRouSoGTgE8BfXpn8KlWAwgMSCwOPT8h/WkkVXiQwMQeu44ORjjAqdSysu7BXnB6Nzxjv8AUelPlvoHK+gjK/JDcdu2T6e1Rg/w+mcjvwcZ+lOMyo3PO0jPX6dKqN5qEAneoB6nn+faqlEnl0P/0/3yHzNswc1OOpA9a00hVtruCDjHHSnLZK7Bk45r9u5z4L2eljLMSZyMD8OtQNp0UiblPPetl7V4l3DnP/6qqyoUBIGTW9OvYzdG+pgvYjJCHJHrVQhI3+YkAdq3PJwxEn1xUckSOnPT9RXVGqtLmMoJbmajZGUzntVdoZSQGA9cVNL+4Iwc9wO9Is0m8K3TNaqXUi2tzOkUbtqg5BJP0qtJFuxn65rcjhV+B0PSh7KNJN4GTnPHGfrWkat1YTjYxktm6Meo6Y60kdofL3H5cHt/Wr5JA2OMfjQzISQxIFUpLYwUWZJs5xn+JRxzxmrUVh8ojYnnj61et5UHDduvpWgLmDaqHk0vaaDcb2MRNMOA5HQ/5NXE062bJ2gj1q750byYQ9On4dqdyvOMqRxUuUjVRWyME2flS+WowOoNO8pVU89eK1WGW3EnB6/hWdNncdpwM8GqhNmc9CoSpOMHjilit0yH6E8800KzKvP+c1YhYxwncCdvY+9aQkZ8ut2RrYdSAT7DvULeHoiPnOW5xntWrHdARqD97ParLTRyYywq1NpWBpHAXekXUeAy8ZOP8TVD+ypi+305I616WrZIJ5z1H9KqPHGpAUYyTWqxbSSMXRizzprGJeFOM9euayZVdH2kcg9+9d3d2LqxaMZBHH1rEWw847JjznFdtOtc5qlM5tecKOPSpPL3YHbtxXQ3Omp5QRRyvQ1nfZWQBn4PQ11RnqYOBllC6kenSqTKVkG7OfWt4KAcenrUTW6ynZwM1o5aGfKY6syZAzT4z8q56Z6VeFumfLIo8kD90ozj1pprZE8utyGNQcHse5qQHe2eSPf0p/lMgBY/X3pyqQ+QMCpvrcryFjl52EcetTKpUccDNQiM7xnoOnpUm1kHXKn0obAVCNuCOM8GgPsIycj3pYjwFXgZ4FB3h9uciq1FcaG/hHIPpRsjDbxnilVct8vXuKeS6ct9KSkPyK5hXcCowo7+9N8qLaTnOenpU6ZOUxSE7AO+DSU3clFAwhFGOoqAn5trc+1bAAfG/n/Cqz2+eF6VpzoHFGeA2TuPA4IqF4j1bpn/ADzV3ywvAzS7MrsJ56VfMQ1aRnhSvTkA8VGI1bqOvFWzFhsE/hTGXHbjpzSjKzM3B3KRDo3sKUA5wP8AOKnbdv2sTjqKao3nn8615jFqxEzNu9Kb/rBxkCpWB6HtwKCVH3e/FPmLhpoRIwUcHj+X0pMsr8ZxmnRkh8EcdqeeTt7c002SmN+aVQRnmmruBwOBnrSg7/ljOPU0jZXgdM4o9AsVmVg2ByKhaMhiM4HX6VeO3p+dQBOB6enWtFMVitsA+UdKckZA25/xqwFUYHX2p5QE78HrxVKaJ1KyRKxyOcUohXd83HpUiq0bEY49f5VIquwJHbtRzAQIoVuOSKlAK4C9BzxSqBnkVKiqDgfTP0o5+5du45FZVG4//WqZFC8j5hTVYD5iM/WpEYsc9B6VLkGhMqKQPc09Uxz2706OTGFPY/lTmO59q8VmUkkRbUH3fXNIYyG9c1YA8whR90dc+tJgghhnHrS5ikVghL4XjrTBCwPPXPerYAHc/h6VGyjgrmmtRt2IFUqQfWnbCvJ/DNRyMc5Q/wCNM3ORkZP/ANaqiyW77EzE8ZPXnmoic88nJqPG4YGacGxz2zVcqJfcTGFyPwNKeAA3c/jSAgAAc4p2c+xq9LWJbERtgCjk0p+8MnGfSmrjoTzTN7YAYcVCT6CGMgDfU9utORAzDPA5HvTWJ3AEZqSNjtyenSiPRBfqysYije2aZIjZwtXN6sNp755qLBwFHPatPImRn4I+XHOaWP5WLMM4BOD/AFqwww2PzNKFIUjHTNCk0KK6I/o1+BarH8IPDUaAgf2ba8d8eUteuoTnPIHavLfgsmz4V+HY+y6dbY9f9Up/SvVO3vX8aZu/9qq/4n+bP6BwulGHoitLnnNcnqgAJA6iuskxgg1x+pkAHJ/GvOjsaHlWt5G7dkc8GvJPEZRLJ44xg17BrbJ8xzz714v4nf8ActuHJFbw3sJ+R86qv+lyD/aPpW5ZHaVLdB0rMQZnYEk/McVrWynzFANdaeqM9LpG4Rx1571DNBbzEGVQ2B3GcVOOVzXMa54t0nQbpbK+3BnUMMDIOT6100KNSdTkpJuXkZYmtTp0+eq0l57F86RpjyDdbxkk90HNfnt+1b/wUP8A2QP2NviXZfCv47Q6lBqd/p8eqRPYaX9sgMEkjxDc6upDhozkFemDk19yD4g+GdwZpHAHqh/pXzf8Z/2ef2L/ANovxFb+Lfjl4K0nxVqdtbi0iu9QglaWOBSWWMMjL8oLEj3Jr6PL8Pi4VF7eM+XyueJPFZfO6c4/gfFsH/Baj/gmHcPsutZ1W1z1MugXYAHbJQN1rqbH/grr/wAEsr99snjlbTPQXOk6jH/KA11E3/BMz/glzqTt5nwv0dSehilv4fyCziuVvf8Agkd/wSw1GUSjwILcnr5Gq6nGP1nP4V9LCeH+0qyOR08Fb4oNfI6G3/4Kif8ABLXUZAkXxR0iMnJHnQahD9fv24r3Hwz+2V+yt+0Ho994S+AXjvS/FN9aQpLPa2DyGSK33BRIwdFwm7C59Tivk25/4Iyf8EwbtiYdA1O3JPHk6/eqB/30zV3/AMJ/2Cf2X/2LtfvtQ+ANrf2t34lto4bz7ffPe7ooZC0YjMgBTLsS2Cd3HpXmZxUwsqfuyqOS2Utjvy+jQi/3Tjr2P53/APgv98SxdfEnwF8I7OTKaLpk+qzpn5Vlv5vKUkZ5PkwHH1r+ir/g3m+DNv8ABv8A4Jv+F/FFwoW+8e6le+ILg8HEfmG2tlBHYRx5x/tV/Gn/AMFOfHt38ev2+/Glp4ff7UP7Wh8M2ITJBFmI7JNn+9KXPTrnrmv9GH9nf4fWHwb+Bvg34R6WoS28L6Ta6agHGTBGqOfxcE1+b51PaLPp8NGx7TrMrHSriCMElk2L+LA8fjXs9oZLcFZSHvX3YJ52Y618/wCq3UqWLhOTtB4ODkuABmvdRciSbymO2SVWLP8A3VPv24r43Gx2j0PYwsrRY2+ey2tHO819MSoZVJCjuehwMfnXkN5hPLmt/MdYS5Dqf39uSxOCCfmj749DXoup3rxxSeU62tv8xXGC7Fe/41+fX7RX7QR+GvhSLTtEmWXxFqcTC1mXia2iB2mWRT1IyViBzk8/w115bgp1pqENxYvEKMXKWx43+2H8eI7y6k+DvguUCGEj+1JIm+Uv1+yxsODF0eRez/KMYOfzqvXItpSOqo3P4davKd53uSWJJyTk56nPqT3NYviF/J8P3065DLbykH3CHpX7NlWXxw1NU4/PzZ8Li8Q6kuZmhbJmCNl/jUdPpV1ssOc47GoLMp9kjU9Nij9BzVhQFx1wDxXpLRXORdgUBhj0qu5yRt6j+lXG3lCvqKzhgHg/lXFjnodGH3NOzIGGYcCu30yYFx5ZIrhLaTZIqSDv1rsdNZWcKO/4fpXzUmek12PSdHld5AM9P616loUgjmVXPcZNeRac2w4Y8mvSdFuoklDMenBzUMzPoDRp96gLyB610UtxtQrnJx0rzbSdUiiRUkYA84961L3WpFAaKN5AePlUmuOSVy4u7KWv6mI4CEIyR/WvAvEV+A0iAhu9aXjb4i+GNAEkniHVLPT1XO77TcxQAe37x1r4u8d/tm/st+H5ZP7S+Ifh+EgbSov4pGyOvEZb1rWBb1O38RTzOGKn5Tn6+tfPfiC6V9+zJJ5Pfoa8S8b/APBRv9jmyjaBfG8F4+DtWzt7mbOOuGEQU+3NfLut/wDBSn9lcBhaX+rXJXjEWnSfmS7qK6actNTOS7H1jrN1hi+4BsdMV5hqt5wZZeAePoa+MdZ/4KS/AKaVzaWOuThfu/6NEgIPXrMf1rzDV/8Agol8J7pwtro2sshwfmWBTnPBx5h6CuuM1siJQb6H2Zq95jdKx6cAeteU6k+5ir5BbJwP8TXyjeft5/D675/sTU07kEwHA6dm4+lcldftpeBJGZYdI1Ibs4DGEn/0OtYyj1JcWfVC869YpkEpI5OefuxPx711kZ5C88/mK+JIf2vvhtFe297Lp+p/ut7bVWHJDRsvBMnBBPQ9a62D9sv4RuQXtNUjDekUbc/9/B/nvTdRByO+x9bq2DtyMjnilySg9BXypb/tifB+QfMmpKx9bdenPPEnPSpl/bB+DJI8yTUV4zk2ucfU7+KFWTY+VrofVCru6dD27UD92Ff+HORn2/pXzIv7XnwSztF7eYzzmzk/xrRi/az+BMg51S4j5wUe0lB+vGeKvnXclwdj6QK8kjkdTjjg0oC8dh7189R/tU/AhsKdbeL/AHracL+OFIxVmL9p74GO6sfEEY4Iz5M+PxylJTVw5Wke+/MCMev1p8S7eAOpI+teI/8ADR3wHICHxPbdv4JRz+KcVOn7QfwPkH7rxPZ5zjH731/3KSqIrkPaAHB3f5x+NWUO3GT069jXjK/tAfBF5Ao8Vaec9vMbA9Oq1qQ/HT4KzMEHirS1zjH+kBTx1PzY/Kq5kO3RHpys4bZjGCP/ANf0pVX+91569+PeuFj+LnwmuG/d+KNLzk9LyLP4/NVr/hZfw4f/AFXiHTQB/wBPcH45+fPPtSVSION0dtH9z/ZyOT2zUgZS5DHIHp7VyKePfAc2Y4tf0x8+l5B/8XVyPxr4MaMsutWBXPVbuE4I7cPU866Eo6KHCYZWz6etWAxxsPJ9O1YEXiDw/IQV1K1IbP8Ay8Q8/m/ary6zpjqRFdW5w2PlljwB+DfjVKV9A5bPQ0woQgH8/wDCrSqpOCM46Z/pVC3ntpisv2iI5Ax+8U9u3PP0rQhClso3A6nv7HrRzrqJNj4x+9AOeOAPr0xUsXUqwxj9Of1+tOME+3AjYZ6cf4c+9IgnkQYVyAf7px6cZ/8A11PMDJGUgAqeO3r/AIc0qoNoDjGc9OcUxluVURFWD+m059uOwqVLe6k58t2OM8gjGP8AOKqL7lJroRBZQSqkHHGSOo9xU8aFVBcYx19Pw+tTfZpUOSD34wcUwIzEs+QVPUg4/WrixctxzMTjcCD69zTS7F+D9R/X8qcQS5XBwB0+v9KauFA5HtzzVXstzLlZIj8FW5Xtxj34ye1IImVs9DRhA22Rgyk5696lzuwQdzbcYH0/WnGYN2LCHgAD61MibE55HUY7dvwqvbuSSFJ+gPpVhJY2xICCpGARQ3bUcX2H4zjAxg59f16VKC+AwU5J4PXjP4jn1qBXTOSc7cdefypI3QHywdqZ7E8gVUXcdrMsgO5Hmep/WnHdwoz0xjpmmBlkw2eDx154/wABUh7fMc8jt9McU7FR3sRAFMR7sg84Pf8AGrCKWdSmTjBz2FNU/vBnJ9BUrbQSx5bPB9vpUyfRlpaag3B6dDnP1/8ArUu75Qw4bGMfj+uajUE456EEe+OO386VTscL27jt+p/lUtCaXQcd8jEEjaBgUoOANuT0wOMn/CkV4wqsSCMHcPf0/HtUY5Yb8kDr+NK2guVPQtgeau4jjp0zz70DdtHGxTxj1qs5JkCDIHGCOO/+e1TFtgZXH3TgH696mRaiP3KxEBOSMkcfgR9acgCgBCTj19PrzUQkVl9kGPr75NPyVQKpz1/z9KS31FYUtGDyTgc+/H+FRgRgBQeCelQRy7VVpCe4HAJ44FKrbnfqT3I9Bxzk09hOJZRc4WPdjOQBn1755xUiE4ALEjp7H3zUCv0UE5XsDz9KUOB85xtIzz29MVnKSNFGyuTyy4AwflGcnr06k+1ZWqzw/Z47ViSZJEHyHoA6kdP8itDegZY0yOvP161m6k6G6tIpSVR5gWI54VScZ468VMmZNK5ZMi7BIuTzg/SgNk7R1OcL9Dyf/rUsBdW2qxLAZ/L1qZdxfZ1J4yffuKfMxoeAVXavfgk+3rilRQcYGTx78fn2oKyJKCxIGMYB/n7fjRhpVC4/wNWpa2KJrUL5eVfI3YwDk1ZQKHyTnrkHr7df1qmEYkFeoUhd2cY+nTkVKCwUNxkHp6fT2qou5LdnYepbkrkgE5PT/OKCY1fqOOAR34pSzIP3Y65GO7duPc0pjEa4d9wyATjH9Of8KfPZ6jfmOwFb5yRj0zwDSBiCckgEcE559DTEMoHkrgLnJP8A9enKsmTI5O0nJ/x/xqFUJUUCmc5aMgHI5YdM47Z79DTEBKnPK7cA9AfenAuJNwBBPUH9PzpyowYIFBUZ4OeDnrV812LlJIvK5RR6Ad8UkbuY28vJ57+3WocH59mQDz9Tzj9aU7iwCg984/Dv3FBo0mWhOyy4ib5B8oAAx9Rnmo2aNlLMfvfNxgdz+tMZi/31254JJ7/4dKijKqdhJJPQdKVxXLbIASEOFJOfpjrTSJDl/mBAHA69fy6dfSpGEoQSKASvVR3IoRi20kYc8svoD1/SlzA07FYjbycNhsk/XnGT6ZqIspw7EAnIwfbilk8wMsjLwx4I5GR+Pp2oyS20nqcA9hnvx/Sne+wXdrkSqfMIUZH3ST2A/TrUwkZVZH6KDgDv6VGfMDqgzuO4nPIGfT8v881C+ze7bAS2MAjjk/z6Zqkin8OhMWMiqQhJXkL7E+tNT95Nk7gAdpPQDPt7fjSRsWlVN2T36DAHXPalSIq6IWLZbGNwww69u9F7DS0SP//U/odt02/MR+da0KI3zY+Y9a5Vb6VSZAM4J4rTiv2Vd79DX7I2fCqVldmo9ujDpkZ7VTfTgoBYHBPaoYdWL5GNo960o7gSsFJyeme30q1tcaZjXGmM7gJxnv8AWse5027j3M2MD05rt2c7i3A28E+mKoyy27nYCD3rojO2hnKKexwD2yzR7O54z9Kfb6Zt+Q9fX6Vr3KQvKWQY7cfzqsd0ajbwPXv+NbOo0ZqmiFNPePjdknvT5bVgdvbpmpkdiOn44p7y4O0DOaFPQmfYypbON1w6ksPSqLaYEAAc5x1IrSklKKSoJzkVRkumZPLwQfet6c9dTnmuqMF7a5tSNw4B5NPRVCgYxz0Jq5dXKsnl4znjFZ6yy7tw6frXbGKaMl2LBdkGOtSR3U+Aing5HrTZJEkxtP0AqFWCSBTnA7UNBzNFtDMdoY8Z9c/hU5hifEjdqRWjxuDZPQU/nG8dDWewm2M8uFZDgfLVKWJlkwcgHHfv3qSWUKw2jIHSsiW/mZ/93gCtYvoRezLwtJLmRfL+6eOTiojaXcfJHAOABU9nqAEYEgJPoOlaUc24eYxxu7VUrbAmUIvMiwvT/PSl+fYFA9c1d3QtgtwD0HrVSSRWbA7HtUeg1Ia8YdNjH6EVi3FpJG+YcdOnpWqs7NIFJ4oLhmCc5B6mtKTsiNDBzJ5gDZ+h9ao3UTO/WunlSN4yePY1kSRuzBscdK7YVnuc8oGC0IIIb8Krm0YKGBJx6VtPE6cnOKjKjavPFbxraWM/ZozJY2ABHDe1RJF0yf6/hW59mXkrk96jZFjG1ea19qupPJ2MkRCNgB09KYyfMCBwDWi9s3U9+1QrbskmXH4ClGa2uLl7FUK4X0pACeD09utWfLkOcDHvTfLYjb3zzWqkZygRouMMv4UAAgPUscbLw3GOlOjUA4754FEZdGZcrKwBXjJo2NwPXpxzVrAzwM45wKU7VPyjk0KaLjEqIsgOX6/rQ8Y3bj/9arO0H7vbilVQVKqOf1o50HoUy5CmgeZtAYe341bVcrj8qRU6HnI6U1IjcoooBAIPeho8tx+FWAuWGcn6+tKcFgWOcVUXoEl3M5kIbC/rTHjLDaATWltA2imGIKdw6+tVz3IlHojGMMn3SPpUYhK8nrmug2YX5P0qIW+44bnnFaKa2M+W5iGNuoJyecUwKAOB7VrC0+bknAp4tVyBu6UlPUnlfUwSBjGDSiPjcRx1+vtWxPZHjy+/eovsRZQCMkHpVxnbREOHYylRs7k6UiqGbbj6CtQ2TLHtPPtU8VooGT1NVzaj5TI8hd23OcU8weX25H8q1GtmDHZxiodnZgcDvQpvYtU3cz/JLnK/dPeniDOOc5NX1AGMf/rpWUYHTNDqEyjcznt+fXnGDSIjAgHv/KtIKI8K2eTwaYY89f8A9dUqhm4NaGfsU8A1Gqsvz9x2q/tDcDP0qPy+gXP0qkwKZHTPXnOaliJ25B5qyYcNjJz2pBEVx14ov0BdyJPvirOM4z1BxSInY1ZKZGRwTSbYJ9CJD3bp71L1HzEjnpTIgDw3Q8CnYYYzUJ2dy3qQONje31qBn+UHOB71KVyCCOCTUJUY21aYmuhAGJO7v+tKvy8e9NBO7nPpTjwcHJxVp2VyXsCHcRuOSOMVGWxx+FPAJYNyCPXpUboGfaSciqTERHkBufpTxKQgXvmpI4zjg9KayBlAA5NO1kCV3YjBTIxnFR7sAZ6H9Km2AgJ/k00qCAQM896cnbQTI93G0npTN5DBe3apCCHwexqLq+PqadgJlOVG7PBpgcgnb69Kan3jnJppJ701G1iZIUsxxj8fwoVv3bA9wf5UxCM9aeEDox5A2nnt0pNAvI/pJ+EiNF8ONBiIxiwtv/RS16Z0OD1rz/4Y8fD/AEQjnFjbgfQRLXoHAwT0r+Ms1lfE1H/ef5n9AYVfuovyX5FaY4HNcZqjAZrtZjtUfSuI1Tuv868+LbNTy3WwWTHVs14v4lbMEhPbNeyayw2gZxg5NeN+JtrRS9utddK4jwmFDv8AXk81t2ifOpPQGsuFWL4Hr61r24+YFugP6V0qKM3c0nYsQT37Vgaj4e0fV5hJqUIlZRtGSRx+BrbMirxUQzkGuiliJ05qdN2ZhiKUaseSpG6OWfwF4VK7VtivsHb/ABr5s+KXx3/Y1+CXi0eBfjD480Pwrrb28d0tlqd95EzQSkqkmG42sVIBJ5xX14rchu9fmv8Ate/8ErP2Yv21viWvxe+L95r9vrMdhBpqjTbyKGAQWxYx/u5IJPny5y27n0r28uz2t7ZfWKsuXyep5lXIcI17tON/Q9K079pn9g/XW8jSfit4Sdgeg1y0U5PT78grpoPip+yddlVsviT4amJPOzW9PP4f66vzEv8A/g3b/Ytv4/Jg8TeMLcAdDPYy5/76tc1x13/wbefsqTsxs/HviiIZyN9tpkv/ALRWvqoZ1hF/zFTXqrnI+GMO9HCP9eh+zFld/BDVEWTSvGWk3CtyCmqWLj9Ja8s+O/jDw/4Y03WPiU08c+n+GdJmvi8bq6PHZwtNlXUlTuK4BBwTX5E6n/wbYfAiWJo7H4oa1b7gwzJpVi+MjgnY6dK6T/go9dad+zB/wTQ1/wCGnhudjCNL0vwfZyfcZ45GSKRm54LwxSMwBI5PUV42dZnTm4uFZ1PVWsdWAyaFBtU4pJ9r/qfzt/8ABMP4dal+09/wUt8AQa4vnwnWpPEuobh1S2LXjnOO8uBzx6V/pBaBP5yLI38Skt6ZLE/zr+Lf/g2t+EZ1b4vfEj4/XkStFounQaHaswziW9k86XaexEUYHGetf2aeGrndYqe5z093PH4CvzbMG5Tu+h9TTSSNqZiSI2OAZY8/TeD+Ve0Jcna7uMISCwPcD7q/jXiMsq/aYBJ9wzRhwOeDIB+Vem654i07w/pN3q2qSpbWdpvlnnkPyxxRj7xPbA5/+vXhYmnKUkoq5205pR1PMvjB8VvD/wAIfCV9428Q4lmjLJbwd5Z3HyQoM/ix/hUEnpX4LeLPFWteOPEl34p8QSedd3shlduAPZVA4CqMKo9BXrf7RPxuvvjX44k1CJmTRrN3j06Bs8IeGmcH/lpLjJ/ujC9jnwNBnG3Poa/UuG8njhqKnJe8/wCrHyuY5g6kuSOw+HcvzdfesDxeceFdSf7uLSfn38s10gPHHTp9K5vxgX/4Q/U4YuS9rIox1+YYz+tfSM8uTOhtodqJGcEBR/IVPtOTzyKVMq2P4QTwO2OKdy3H4VpGzRHUrHJOznnP+etUWYBuex4q6+4YPTGQK8S+Kvxw+H/wht0/4Su5Mt5MN8NhbASXLjsxXIEaH++5A9M4xXnY5pK51YdantMbDzFZjwDWrq3i3wz4KsF1nxXqNrpVqOkl3MkKnjoN5BP4Zr8dfiF+2h8U/EjSWHg7y/DdmT8rQ/vrsqPWZwVQn/pmg9Nx7/G3iPxBqGu37arrdxNf30jZee5kaaQn/fckj6DAFfNSnqekrbn7geJv+Cin7O3hhXj8PzX/AIlmXIAsIPLhLDsZrgxj/vlW/Wvmfxn/AMFX/GsY8v4e+E7CyGDmTUriS6b6hIRCg/FjX5L6r4huozvCMxYE5HXA6/jXATanPqdst9ZA+XMNw7E+/POKm7uPkR92+PP+CmH7X/iXfFbeLjpEfO2LSrWC2AB/22WSQ/8AfX0r4u8d/tHfG/xrLJJ4s8aa9qbEfN5+o3JX6bRIFx+FeUarfT9B8rc5OeeBjAx1ry/W76KHcQ4QgdWOAMDknPHFDigjGwzxFrYu3e4vj9oLfMWlPmkse5Lk5PbmvNbnU1VgYgqbjgAAf09q5Z/E09/IxhiHlsx2n5gcdic9z9OKpOZJZGctk98f56VXKjS2hvSapwctnccAn2rOn1Xcpi3ckHvnrWCYbmRvlfHoOfpiqD28yDbu4br9c81SNJI1TqLk5V8A4XnnmpY78k5zg45rmvs0rvhmGQcj1OPxq1HaXPI9sZGTn0604suMnszqZr6B58xgDdjgHPt3zUDXycKRgjp6Z7fSsRbe5YEdc8eh6frUr210fmjQnqOoOAP61TfRClHQ2IpCqkE/Me9SG6HlnIwR0GfT/PFYvl3R+UqQP64pCblSEdOOpxzVKSIktLm212qnPXnGakE4H8WOpyO9c5tn+8QQo/M9/epRHcRAEocdQTjjms3IlWbsbYuVx3PXGPrQblXbv7npmsYtIuCQwI74/kOlKUKhV5yc8Yx096q5fJfQ2o5l2KVbvgY/Sm/bcZ2kFj79++f89Kxn8yIkYIHU9epNVw+SQAQBwSPX/wDXTVtiJabHTtdyfdB46Gg3UnDZ9evU/hXPfaZWA3A8cAn8qT7XKFA25b0I6j3FJKzCSdjoBd5UFxkj3/lSrdEEMOCpz9M+4rm0nccLyozkc8fjUhvBtKt8305P44o5n8idtzoprm3YCVlAJ4HH86Y00UQCqARnsBj/ACa59bj5Plx7AdfTmlE42hW5Y+nr/Sjra5UddEb7XEbYUhWYnn5QelQBojJnCgjjJAJ/+tWO1wqkcjj/ACePak+1xl1SIgA9R9fWrsJxuzoBMgXYEQZ6naM//Wx+tP3wthSqkrwCBjHftWCLtShJIxj+RoSVk46gHB/z6Um+w3Bm4jqAQgwefUZH4Gpor65jTCyuoz1DnPp1zXPCYueG49qUT7epwB29P/10lLQnkVtNzp49d1JRvS8nA7kSuOR6EGrUPiXxDAuI9QuVQdAs8n5/e6muQhl3nZB26fh61ELjJZ4zleTn2ojJ3sChrY9BXxx4xGUTWL9QeTi6mHJ/4HVuP4k+PIwI01/UwAchRez8Y/4HxXnQnAk2pzk/z9KaHMqkZPHU1Mmxwpo9DPxq+L0B8u38VawigfKovZuBnPUt39Kntfj98b7ML5HjDWFx2N3Icn3yTyK8dkmV5XUfwnkD/JqEPESvOG64/wA+naqUn1Gkl0PoWz/aO+OqRu3/AAl+rhs5z9pYjv69a0h+1B+0FG2U8YarkEdZFOe3dTxXz5bsVGFBx2/GphJjAPCgYNYyk+4j6NT9q/8AaJyAvi++bB7iIj0/55+tWU/a3/aMtSD/AMJZdN1xvigb+cRr5rMgA2gjkduu0U1nLD5zkj0zUqT7goJu9j6gj/bL/aRiUKviaRmJ/jtrYjB6/wDLMAVoQ/twftJQx7G12KQDOC1lbE+mD8n/ANevkwbYjjHJ9fX61GXYtnn6A1casn1E4R6I+wU/bo/aPUhpdUs5sdd1hBx+WOtXbf8Ab1/aFtnDfatNlCg8Np6YPucNnOOmPTpXxcTwoOePyzSiTyxyuc9O4+lWqktrk+zXY+3o/wBv/wCPsLJhNIcdVzZnI9+JB/ntWwn/AAUI+OaBRNaaNI2chjbSDrzwqzAV8E+bk5z+XOPWnK4DnbkIRwMdc8/hR7WXcuNNPofoEP8Agol8ZYHLSaPojDILfu7hcj8Jv1FaY/4KPfE5pQ83h7SGU5BAM6E575Dn8sc1+dKyZIb1/M+/5UjTxgkE8cD5unb8e1H1h9x+xjfVH6Rx/wDBR/x9EqyT+FtMdhhSBPcDjPJAOT09a0E/4KP+LsYfwnYEckEXU/4Doa/M0SIv3VztHHH49f8ACpdzDaTnA6dRxUSrz7mvso9j9PIf+CkuqhUEvg2EkjHy3zjnj/pl/wDrrSg/4KQyFvm8HI0eQMG/bv25i/A1+WkTr527GATz+QOf/rU93ySsXAIx1/nS+sT7jdCDP1Zi/wCCjem/JFJ4RmTbjJjvlPygdPmixitRv+Cj3hFjufwlqHPQfa4D2HUlPrivyXSRmIYjcD059Pzp+UPyHkeuf89KyeLnfcqOGifrrH/wUd8AJ8w8L6oAP+m1uce3/wBfn6VfT/got8MWZUl8P6rEmeSWgOc9MbW/wr8fRub94ec8ce1CgA9Mgdv89af1ia6h9WifsfF/wUM+DalVk0vWMqSD+7tyCe3Sb/63PWr0H/BQj4ISSYktNWi3HDhreNsehBEo4r8YWACqIupz9Md8dzTFG5cj3H9K1ji52tIX1eF7n7bx/t9/s/OSJTqyDP3hZdPr+9z+laNn+3l+zVdXP2T+0NRiJ5G+wkx+JRmxX4aByeSehHTj9e1NjRUYN0Oc56/hk/5NJV3bUz9jY/eCH9t39mxmVpNdmQFtpLWU4A75PB4Gev6es037Zf7OF15FydfkIgYuAbO5ViSjAYwhHOcda/CFpd5LKDk9B6DvURmZEIXp78AUKvLuL2CP3kj/AG0P2cJmYS+I/KbnlrS5HH/futjTv2wf2bbm2aQeLLcANgb4bhc/gY+gr8CI2KjIzz6/gelIJS0nzdznjr+dHtpbMxUFsf0KJ+1X+zcR5EnjKw3Dcp3eavGOeWj79B71sj9pT9nx1WSHxppG3aODcYYA+xGa/ndieSPa44HqOADViL5hwM8knOPpV/WZDdK+h/RFF+0L8C50UQ+MtH+Ztqg3SqD+LYwBzya0Yvjj8GZh8ni3RSMYA+2xDn8T161/OwJWUBTnnuSDn/PvUW0HBbbnORke3X8KtYtrQmdLWx/SJb/FH4XTkGHxNo7qx5/0+3H1x8+a0YPHngWaERW2vabKoO75byA8H/gecV/NYyI586REbJ6lQT+dN8uJkUrGhZOhCgDHej602N0radT+maDxTol1IUtdStm+YLgXELkkdsb85/CtG31GxuHFzb3EJXO793Kj/UHDfpX8wbRwquVVQM7hwOh/WqRZbYA242BCT8nGPoB09uKpV+qL9hc/qRFzF8rF1ZG/i3gkY7HJ/Sp5be4ePyYUYn2GePwr+W1dRuov+PeWWIE/wu6kn3AOM1Iuua5DMsw1C78wk5YXEoJyOej5PFWsR3JdPof1JG3u0jJmjOflHIIDE4x7fSnm2uVl8pgwyQFBVscjp+NfzBxePPHFtgQ63qS45yLubJPAx9/oQBVyD4pfE61Ty7bxFq0RwMKl9Pxjtw/ufpR9aM+Rn9M7LMP9YrJuz94HoKsbpGtlaTvyCc/zr+a2w+O/xktFAg8W6zkHgfbZj6j+Jj69qvv+0N8cZg4bxhrBD5BzdScg9QTn8KXt7FQo9D+jqS4jhYrKWAxz+PTpxipYrlGXaSAe3fP4Zr+daH9qX9oaAJ5HjTVGCnKhptw7YOGB6VsWf7XX7SVqjKnjG9YyMC25Lds4HQZjzg9DzzQq7sJU3sf0Fs4jxI/QjoenTjOf5fjUaZaXAyxfLDGP0HXoOlfgVaftkftJW6+YniaWVdp/1sEDnB/2tgJxng9semc7UX7bf7SsRDR67G3Xg2kDY+gKkYqo4lLVlKm9j94EETQnzSpVuODjIGPT0psTKqC4UZI4A6cYr8MbT9t/9oa3P2ibU7WRudu6ygx7kgKAePXpWzbft6fH6A4uZ9NuM4w8lmAQcdPkZePoKr61G+gexZ+3DRJNyBkjOO3Pv/8AXqnFkExAbUOF5HPH41+Nlv8A8FB/jhCgWSx0iU5ADeRIo4+kvJ981di/4KIfFyGUPf6Ro80a9VCToTzzz5pH40vb3NFTa2P/1f6DVj2pg4we/rUM7ovB49KxBfu6BH4xnj3p63CuuCOh9a/bo0eh+cutoW3ZW696nhnuUAHUdvasVm3OVXv0xV61bMYVsHGRXQ6OmhnCq72Lst7PIepwP1psTP8AefODVtFhdVXA4NH2eEtkkgD0rBxsdfORom9OKeLZR8ucnpUqIEbYnAHTNTFdrg9ieaiTsO+hnPEIlC/XistrhmkCdB2z1rUvZwq7Bg1zEspL56kfzrelAwnO2pqK0bfJj/8AXShF43L+JrLgnKuMjjOOK1o3jkX0PTituV7EJ31KcltGW3sADWLPFHFMEbFdedrjgAg8Z+lY97YoR5iYz7100520IlA57ywWBXoDnr3p+xl+dhyTxUig4CMOQaa0b5xyQe1a3RhNcrsNCsTwcE1a+ZOT1x2NVo0cN89SnJYbuB09Kdl0I5rDlCmY7/T86iaztm/1mQM8AVIJMY2k8ipQzOPQc8jpRs7sZlmGKFv3K8HoKtRglQzZ+lWDsY5YAg8Zp7QFf9X3PFWmSViu8fLkjr+BqiBlhtztGcipLt5IG29Rjr6+1ZyzTHOB1JOK0jEjnL8cbM/oBTyHOFIwDx6Gqa3Mp/ct6d+9WBMz5+Y8ninyW2Dm7CzAYIBxg5qqilny/wCP4Va2eZ69fSnJCWf5enc+9Qmyoq4wx7jhv4e9VvLiVtrjqR1rXWIjjPBpjWweXfu6e1WpsbgkZMkZLc8gVG1thQFGep4rXaLDfN8wH+e1AUNGSnQHj61cancjkMcwjjj8KiNsSc4zV9h2HY8gU5WJwo6dcfX/AAq/adCLGO1u+AV461W2hWORzmt15FwVVeB09apBBnpn0zWiqabmUoGeY2LbcHr+FIsaZ5GR+tXCjZ55PcUiRNwTyua09qyVT7lBo2DAdBTQARsA+atRoP4iDgmo2tmUDHSj2ochQVA3Q1IU2g44zVgRENj1/KgxsQA2eKr2onTRTCkkdcd6k8vHQVZMO3BGc/WkQYJC0KoDhZaFJly2Twe3vSNG5OSMEY61bEeB83PvUBHRj68GqVS+hi0QCNSdp4weKiaMMM84zjmrJP7zjkCmbSzjGQp9ea05hS/ErhT5mCelSkLwuOlSYBPGSaQIyMCSQQeDVuV3oJrUhRMYJ4yelPWMl8k8DtTgjHDUoXBDAkf1prczlG4wLhwOtDKDyOSatMhDAL3/AJU3ADbRnrSU29SeTsVhFv4bvTDEyYHIGaugADjIPagDJVTng96qMr2KUbbFREGc/lUckQZ/KPPerykAhRzzQUK4J6mmmwv0MxrMBgeoHcUjW5B47dc1fDDdsBORTGYEfNyM9aqMibdzPWEt/tf0xTfL4JfoKvgHhm4AqB4ifmHampdiLdyn5TEHbyuai2sh3MCa1FTo469PwqMglsHiqjOxjJalDIIAP4UzDjjsOKveUMbaiEKsduSOf1FXzWZTj1RS2vuzjjPWnq6/d7k4qUxuoyaRlAxgcfyp3Gl3G85GOxxTmJzgZ4OKUdQOcmm9e/fFIdtSNh84GTz6Uw5PBzUjFQR3x+VRA/xL3rTn7CIWDKx3dKbjkVZyAuD0qAgAhhVX1sKZEyc4HTNRkpuBbnHSpl5YA9M54pmxRz15qkY21uNDHBGOKARwTzimjJfb/Oo9pDAZ70BckBGfm9TSkDPy5x0pit82Gzxk0IeQPSmKTtuO4P3eOarjgk96tHPQZyKgcsDzxVxauWtiuUYMBzz3pmDuxzweas7SMBjuphQE/L/n601MzUURhdzcdD/SpeBGy9flPFMVRuDdPrT8P5bFeu0496TZS7I/pX+HYC+B9HUc4srfnp0jWu4Tp8351xngRBH4N0pAMYs4OP8Atmv8q7JAQtfxfj/40/V/mf0DQ+CPoVrg8EVxepscEjnNdnc5wc1wurEAE9MVhDYpI8t1xgpzn5ea8Z8SsPIbd3zXrfiAhi5J4rx7Wwv2V2J5GcV10omUpWPJExv4HBNXYiCwHpWcjqHxnI7GrSSKcbTW9hvVGgpXOK5afx14NtdVm0S51K3S7gu7awkhZsMt1eRGa2hIP8c0as6L3ArogzEZccV8z+I/2Z/BWvfGKP45yXEseuwappuqW74JRDplpJaJCUDhHjkEhd2YFwRhSAa0pQi5WmSpK1j3Ow8e+CdVurnT9N1e0ubiy1EaRPHHMjNFfld4tHGflmK8hDyRVnRfF3hLxR5B8Oala6iLiAXMZtZklDwl2iEgKE5QyKyBhxuUjqDXx6P2PI7Lw1rWheHvGGpW13r1tYtJfzok8sOrafePdxalCBswz+bKjRsW4YYf5cH2z4I/AvQ/gbrOu3vh+482x1G5gbT7PyxGmnWVvukWzjIJ3KbiWeYsccyYx8orolTp20d2Csup6/aeIdBvgrWN9bz74nmXZKhzFG5jdxg/cVwVZugYYJzUkGsaRcm0azvIJBfIZbUpKjeem0Nui2t+8UKQcrkYOelfD+i/seav4b03ULTSPFt15+s6Jc6FdT3BknWGK81VtQuGs4ZXZIFeF2g8ofIW+cg9KbqH7JPi600nw5ZeEfE9vaXngW61Wbw1fSWuHtYtSuIXWF4oiIwkNv8AaLcKg27XjwAFIp+zh/MLRbn2X4i1/S7Hw7NqH2uArLG4iYSqRIR8p2Yb5sHg7c4PWv5Gf+Dgv4rpD4c8B/A2zmX/AE6eXXLmLd/yziQ2tuTj1aSXH0r95NQ/Ziu/hXpfhuy0e8tf7J0Cz1bTreFVO8C/1Q6hA2HVseXF8jlWVi5zypr+Qf8A4LF+INa8X/tvan4FsZjdyaNp+l6JGqDP7+WPzSgz0bzJ16UpQitU7l0LvQ/pO/4IHfCmL4c/8E8dK8UXcQjvPGer32sSNtxuhDC2t/TgLESPrX7waJlLOAk9fm54H3jXyp+zT8LIPgh+zj4F+DkQCnw1odjYOAMZkjhXzDj3csTnvX1VpUu7T7Zz/CmPbgmvnMQ7s6nOxt7hLeWtuRkPPFk+nzj9a+Bf2zf2iH8RXk/wc8GThtNtZw2pzxn/AI+LiPjyM9DFEeW9ZBjkLXov7T/xq/4QHw0vhHw7OY9c1EBlkQ/NbQg/6wtnKux4j7jluwz+XJZ5WJYk5JJJPX8T3Ne9w5lHPNV6my2R5+Oxmns4jQCff1NTquBx39KXJU5I+lPGCQo6da+6PAfYTJVuOV/Wub8VR+b4cu4ifvIFz65da6MZ4zzzxWNrETzWLIozlkH/AI+tUt7sGzfAzIzNz8x49aD8j7OmaVnD8Yxg/jXhP7QPx30L4B+ChruoRLfatqBaLStPJIN1OByWI5WGLO6V/TCj5mFEmormuKzbsjkf2k/2jtF+Cenw6PZFLvxLqMRksbNwSscYbabm4AI2xA52KSDKwwOAxr8adV8UXWua3d6/4hup73UL6Qy3E8oLM7ngscDIHZR0AACjAqW4n8ZfEzxjc6x4hum1PWtXmE11cyfKrkDAXuEgiHyoo4UAAdefprwv4asfCum/2fZEvIcGWfGDI4745wozhR2+pNfFZjmrnO0dkfQYXApR94+RZtSswDI7kLjgkHH1NYF5qWm8yeYgT1yM89sZr70mwVJkIIP8JAP44rCvYbR1/fRRuMY+ZFb9CK8+ONd9jqWEXRnwFd6vYbWMDiTb6fd/zjrXnWoatAzGKJscYJz2+nb2r9GrzTdLPztbQsepzGnb8K4jUdF0Rm3TWdudo2qTEvAB4/KqeMv0D2Fz81NV1Bj+8TI9+n86+e/iFf3z2K6daROUmYiR0HGxSOO+cnrj6c5r9YPEfh/wpGfMFjbblUj5YlA+bvxXyn8XLbwpoOiTLFp0Pm32UiTacHkFnJByAOoGcE8etaRxV3Yh0bHxj4b0G41O7S3GSpIz/ief0rrbrw6VZ0UZZcgHvkdPb0r2D4TeBZLq5ibY0ZbAIx+g9OKsaj4fiW5eUrhA20fQEiu2nFy1MHPofO9xozK2zGc9PU/lWbJ4Zvjpt9q7qVt7FFZ2AwSznCIvXJJr3WfQwwVVIIXjp3P0r0Xw14CsfGvw313wbbMkOpO32i3Z2KruTa67+o2llKlsZXd7mlUqcqLpzi3aR8uT/C+Z/DVv4ji1O0n8+NZGgj3lk3dQXIA3LyGx3BrKXwxqOiH7PqLq6yjemwllAzgjJ/Ctqys/G2jrJ4ce0uUaRyrQFCRknscFRn1Bwetal3azLcpbX0nmTRKokOcgEcbE5x8uMEjjOTWNJycrdD7jOcTg/qihTXvabeRzA04KAFwEzgDnoKYtgUVSF4P5muvgshvwc4PP45/T8KuR6crcnIAOAew//VXTLc+M3OKGmSrIFOcN2PX8s086aWGBhVHB9Mdq73+yySJASWx9MfhTZNOVVztyScH3qWnYjnVzghphzsVSSOfXBpz2LqNxG4dMAV3cWmDkSYOD1HTH+e3amNpgVxIgwuf89PWgl1DgTpjZB+8M8D6+vtUcdoSu0AYQ4Negf2UsZMYGfce9C6bnoucDKjHB9eaLDVTucKdMWRSjDIJ554OOlDaWHYpGgGTk46/1ruX03y12xJgZzkdvw9Kj+wLxuBz328ZNJN3JdrnEjT2RBlSeenvTms/nAOB+HFds9gu7a6nIGRz/AFo+xZIZV6/z9h9KdzNy0scM1sEGwx7eM49QKGhBxgA9+PU13LWBDZYAZ49P8mhdK5zHjapAB4/XuMU7ji7qzOFktdm1dgAboP6VL9lMcgkYAMD6Dn+tdl9iUZEq5BOcAe+PX8aT7FH5YO0Efz/Klc0VziHsodxO0A9+45pG05QMGIHB9B+ddw2nRH1OOBjjv7002JSQInQ87jx9Kl36D511OKNhAih5AvmDOOOn1P8AOom05QoLoCeo4AAz2rvVs/3YjKlsjkelRvp+VA2nA+Xnjv689fWq1W4oOz1OGTTlYYMeM9Of8/lUA06JN3yBhxkAf5xXoZ053BEIyFyc54AqIWEY+bJ65ye/6/8A6qLj5vI4SSxiOW28gYBHH4GmnS02ncvBPQDP4V3w0oiTDKCfXp+lRtpgDYAIXnk9eKTZN9LHFf2ZFwNgBH86iTS422yFSBzySecHHT0ruksFAKjn6jv39/wpF00BFKgfKACO2evHelG9iuY87l062jdvMQHH9/pz+R/+tTobDT1Xy/Kx1PXn8/6VLcMFvJQh43MCB698/wCFODEHGctnpn8aH3LasrDEtbZQMIDx0PTB+p71OtnaL99OB3PXp9aVWDLkfMDjj69aCQvGeACTg9hWbdyLJoUWtkRgpkMMHk/nmnLp9iRtdMj68/pUfRMZ4Hrj+lWQ7SxBExwCBjnOe1CEl3GnSbNkykeFY85bAI6HHfNI2k6axLqjAdlzkfz9KkiuekeCOe/f+hqYLjCqzH9AT64yefxouXFK5W/szT2AQhuenzHIx2/CoW0ew2BjuIHPJHHFaAIPHXA6/wD16lV03AEYxxk0KTQ5IzDoViyHaXORxz09/wAaRfD9qudrPg8Nk5H4dxWusmSACcEdc9eacS4OQcZz9afM2NLpYxhoFqVDrI5ORzkYx6c0R6FbrE9vH/GR8zY4x0x7GtneSASNw/2u/oaavAwAcHPGf880uYaVkY//AAjlt5exXcnsTjj8M8fnSf8ACOx9TMwJHTjn3rfyAwbPbPA649/pTFZioGc8cnnnHoKzcrbhYw/+EamVd0UpI5wSME9+maauhooG6XIPJGMfUdT0rcL5jAz8g9D6UitH1YYX6dfyNNspvSxjJoq8os23PYjpnp3qYaJLtH7xSPQZOfpz+lapY+ZlTz2z/Okjyq4jyQOv4+tRddQ5mlYyl0m4IyXXPOF/z/hSS6LcO+2FhtHc5A4rXVjkc9OOemPY+9SI7xyfKeDjjHXHt371OiQJ6GDJpM8SlUZT1yP8KYdJvEiLqwcng4Oc/wD6q6Qls71JPcH+WPpSDJGeo745/HFXzoSb6nOHSbkxCVMEehPT8ev1FRf2PfH5S6knHAwOfcfyrrPMcICozgce/tn+tPG3Pz8N+J5p8y3Ejjf7Iv0G7Z14wpGcevrUi6TqEmFKgAjrnNdcQGAUEjkdP5A56+lRMXRACOcnn1x7df1q9kLl7nKnSdSYjMXIySAeBjtnj/Gg6XfIN0qEc/Xn6g9K6/cGU55xnqf6U/7v7v0HPbNS2hRicqmm6inRS/GDj369+Pxpy286S5KMQvHrjn/69dMqknDEkZ6nr+OPSrCuGwExnJ/iPbvgfnUwkPlOcW3uQrMFIA4AP+IqaODYN6ggceuCR1H0rpPlIwDnP8Qp/TpwMHuBwff8aOdszcXaxymJEc4J2kDqO9QfMvLggd+OOBkiutZcNtUDaOf8KiYM5D8YHOcDg98Y4pxq6luNzksyEgZ4PUEHOKzS7r8jEcZ5B6/X6eld2XG4q/IBzjkj9TUqOhUMwUH1K4I5qlU6hGOljzppgBhTg4HOahYushYfdzz3/WvRWjtpGOQrDOcgfyoNtasFOwZA5GBihVOgpRZ5ysysMFsgAjFEQOCMcHsev+fWvR2htEVI3iVi5ypxjj8P0qi9jZzAp5SgHsBjg1al1F7PU4dSgG7djP8AM8dalUiM7nwu79cfzrr/AOzbRpMNCoUdOOPqOaf/AGLYKgLRkj0Par5kU4nGqATjPK5bJ9B6npU/G4BBgHvmunOkWOfLVMAHBG4/j1z3qR9Es1jZ23Y5zg47cev/ANelzJA9DmuMbguQPyqzlVwGOOxPQkjp09K0/wCxoA2Q5VfQDqf8Kki0eCJMMfn7emB6VPOQ00ZB5YKf4uMH/PrTFlDsrgZ5JY5449Mdq3I9NRJAjOzKCAO3PqcUn9koJ1KtjB3c9M/h+lS5LqNQsYjt5UAERAyST35P+elUJ52k2iQjoAeeeDXVNoURHmPIxUngAdh0+lVbjw/C7DzJCFIBwFzx06k9+3tW0J21Kaelj//W/eCNdwJbqeKZhlbk4FPj+Rst0HalY7sbuucV+9tXPyyU2MiX5weeD/nmrEZwQ4PGfpTI8phc5H5VKiO+FHApsIdzQjuOACeprTju4gQh5IrnYwyN8w6GnHKEc4qORHSqr6mndXpXHkkde9Zq390rhW6DJOfWqXmYY55Yk/TFPLkMD6/5NNU11IdVolkdirtIOTyazizMRuHyk9DVvzHGAvGapTHJG36/lXSo22OedR9RwcJwnY8AVbtnYfM3GD271nRAknqcH86vxsAMrRONzWnLsaSOW4GeSeOtVpoZJB3x2NWIZCwBGCasFycKWH0FYezd9zZyutTnJvtCZ8xeDjHp9ab5hxk555PetyW7t4l8iQ5J7elZDXcJO0g89z+Vbxujnm1chaYDCEcd6YHU4I5ANJsZzvB4zj+lSKojbZjjtWi2Mk0VzjdiTJHoPb3qZmWN+MjI5zTyqDnkc8+lMwm0gcHpRFNtXJU+5nzPJ5eUHHeoUZ0Ctkir0jFRsPO6qcnmYBPfvWySIcxZp5pBtB4+nNUykmQW4Ge1TiFjjJyKgPmRvg545NbRE+5KCFGDTwIw4IJOODVEA7twzj1qXcGkx296dgT7F1GIOMir0MuB0/w4rKVmTGwbs9PQVMpUKEIz/I+9Z2d7lxqdDR89QDtIz65/z0pDcZIYdD39KzJM5OOf8+1IVY4wTgdQaSiauTNB7pVJBHT1qJ516ryM5yKrsAV3t1PTNQY3sFGcnk04xMpO+xK0uJN57g80m4E896CM/u1POen0pNuMDoBn3quUlW6jFG5fmzzUn2UMN+OnA5qaMBiOOB/SrisRgDp0qW7bj5exmi3z8qjGOKjaPynxxzWjLNEXwvY/Sqz7QQAOM55pxm9hLcqkBD6jOacqjG1WyBTxGfvNx+PajBxlTx27U3KzBIr7FZ8Hv6+1J5R34HQ1Z8vHzrxj1pPKkUYB/GmpNaiW+pWKc/MTgfpUThR8hGMc8jmriqDlmz+HQ1EOWC8e1XCa3ZU0imANpU9agKYQBvX1q88L76jKsBsm5GelaKaWpzyXRGeFCnHaj7jDAOOtXPLYjP6VXZCPlraMrGdkVctkEA59elODFvv89hVgw/MGIPPQ0FDxmr5tNAkn0K4G5cMeDx+NIrMBtHQ1MiAnB9fxpjKBnnOKE7mLGo5DcjIoypbk8DiosbFJU8UcKNvX2FWnYTJSQxweMZoyrELnGfeoRlQFB4B6f40oOQG6/wBKuEugm7DiZIx06cUqtucbuvpRuJ69OxqMPtyBx6fWmuxErbFgoVO8du9QBFVgp6n1oV/lCk59aGILYGfbtScga6DRliByc80pO8iMAkds03OemQSen0oy24EEn8KpMGnfUiUfNtJ6d/Wk3c88jt7VIevPXvUJxnnqOlC2IY7OQCMgGhB82OoFC5AHYg0BemOxq9Bdbgy/MOPbmoGjIbBP6ZqYlDwTk560BWK7hyaFcCkIvm557fhR5bbdp59KsCP5+O9CRANjP09zT5nYLdCkYTuBbrTPLAf+VX2TcCp79PrUYTJ2n1wKtSFYpeW4wc884phO4/KM1e8tiMj1qq46kdemKuL6kzKh+8Ae351G5ZW2dTVnaCBjPI/yKjeBnXMXbtVxaZna5XPQE59KbngbeQP6VOYdmN3SozGQm4ZIHaruSyuhyx608BVPXNARt2Tzk9KdtI4H5VV7ii7qw5Bk7nJ4qMqcEfzp5/rigY3YY8UXJWmxAisWA9OvPagbud3brUw+Vhu5AqFuetIaXcPlwGHTpSBT5T554IxRljirFqVS4j80bl3jOfTIyMU91ZFKR+6HxJ/a1/Zp/Zb8B6LqH7QHjTS/DBu7W3+yWtzLuvbrKAAW1nGHuZ+Rj93G3NfBvj7/AILD3F4rW/7N3wZ8UeLCciO+1xofDdizDowF0Xu2Xv8A8e61+bP7LP7OGjabpVx8f/ifv8U/E/xBqGoS6l4k1RvtN4US8mit4LdnyLeCKBY1SOIAAV9Q39qsO6RhkZxnuTX8b5lRtiKi7Sf5n71g53px9F+Rh6p/wUQ/4KieKYJXt/D/AMOvBEROU3nUNbuAh7ErJbxEj6V5PqH7U3/BSPUD/wATj4uaZZF8/u9N8L2KKufQ3LzNn8a9H1VUltWGcc9MfyrybX0UzI3UY4rGnBrZnRc4DxL+0b+3Msp3/GbUnBzkLo2jIOPb7MePxr518TftR/8ABQSN5Y9L+Ms2A5CpcaFpbgr7lYl/lXqPiZk+0shzjnn618969CFuztOeCf8AP1r0KUuhzyaKtl+07/wUijnZx8UtImGcL5vh+0OR7hUXB9eua9A0z9sT/goPZuHvvGnhe5C87X8OgZP1SdOteZ20KiMqvOf1xV+OAMQCOn4iriY7bnuNr+3R+3vakO1/4IvQhIKyaVeRbs9OUu+D/nNbMf7f37b0WPO0rwHcsOCBHqkY/wDRzfpXgiRgcenrQke1Qq00ynK+x9Fwf8FE/wBsi2ybvwd4HugP+ed5qkJHt8yv+dai/wDBSv8AarhCi4+GPha56bjDrt3Hx7B7Y18vLGu7kZ/lVkQqwyh46YqkSnofV8P/AAU5/aChOb74N6fMuP8Al38SqOf+2lrWgP8AgqV8U4JFFx8ELmQdD5HiKzY/+PQCvj8Ih3Zz1qcxlBjHJovfcq9j6p1L/goP4g+JkVta6z8N9Q8MfZ5dpjutRtbgzFscqYlAUKM8nv7V/MX+y7o8H7bf/BYrStX8SqZLHVfFt5rl1F12Wumlp40zyCoEcadSPSv1Z+NfjWHwL8NfFPjQnZ/ZGl3MsZ6fvvLKR49zIy4r5Q/4NzvhW/iT9qTxn8YrxN0PhXQFsopW73OpTYJHv5MTc+h9DWGIdoGmHnqf2atIZVLSDliSfQVV8dfEzSfhV4CPijUx5rqPKtYM4M07E7UHsPvOeygnrjNK91bT9J06bUtUlWC2hQvJI33VUck/569K/Mf4tfE7Vfih4nGoXDGOxtAYbK3ycRx5+8w6eY/VyPYdBWGAy51p67EVsSoI4vxH4j1zxbr914j8RXBubu8kMkrnuT0AHZV6KOwAFZEZC/QH8qjCDcCowOeanQYIXJr72glFcsUeNUncUnHHb3pVfnnqeR/n0o3FRt6+lIGA4PU/0rp2MbMU43gcj1qrcoWh2dAWX8cEVbB+YFu2f1rmfGPivw94F8K3/jXxldrY6XpkXnXM75IRc4AUD7zOxCoo5ZiAKGzRdjnPif8AFDwn8H/Blz428XSHyYf3cMEZ/e3Vw3+rt4R3d/Xoq5ZuBX4g+MPF/jj41/EGbxV4mYT6te/u4reInyLO1Q5W3hJJ2xoOXc8u5LHkgV0nxU+LXin9oXx5/bk8UsdvAz2+jaY2B9lhY/M8gGQbiUDMz5+UfIMKOfSPCXhSy8K2JiQiS6lGZpcdx2Hoo9O/Wvkc4zRzfsqeyPbwOC5PfluS+E/DNr4W05beEq80hzNKBjcf7o/2R2H4nmt+UpGo7knsasuSQQvbjjpxWbLKApJPSvnm9LHqNIgnlO4leM8Vh3MoBIBwOnXj1q7NK23cOe2ORXOTTsFbtT5UilroU76cpkg8mvPtZ1LYMLyx7E1t6jeTRk4O4Z9ulea6xf7fnzlepJ4qEiL9jj/FWpxpEftT+Xt+bKnGQBzu9vaviLX9Ul8beKHmj5hjPlx+uwevJGevT9a9X+MHjN47d/DVvlpLvJc8grGPf/aPHoRkVzvw18K+bKhlX0GQDwB3I9q6KEL6swrysj6F+D3hZIo45WTMh54HLD/Irze80sEMFJ2B85IweuelffPwE+Gl/wCL/Fek+CdCANzq1wtshIJA3AlnPcBFDMeeAOvevnjxz8MPFngTUBa+JYAkcgPlTq26GZeeUcdzjO3hgOor6HDcqSizypSZ85y6NukLKPlGcZ68deKzl0uW3k+02MzQTc/MpIyPTg9D39e9erNpTlCCcqOnPJGfWqb2CgMhUADAradBPYxjX7njupWvii7tpIBfmNX4GF+Y5H971PTIFeaP4J1SxKK/Kr1J/wD1/nX1HJpqhR8ucnjPoKqSaZD5ZyBz+Pt61ksNy6HTDFI+a4tCu4m3MoC9AcYB9/ar66bJIVjKr1x/jXuk2kQb9iAFmP8AKs3+wxsMUigckjHGPcVSpD9uraHlDaZj7gLEc9KlTT9igSjC56ccmvSJdHaMfvAF28Z61VGnhmRsbuM9KPZE+2dzgTZFYzuOV9uDn1qX+yhJEGB244Uj36//AK67ttHZPmdMcH9aj/s8DAROByPwqXSH7XSxwD6XAMQSryxxjP8APmnR6Uir+7XIHf8Aya7sWI3b1Tp7DJqQ6eMeYq4A/Hml7FrclzPPhpgK/NnBOP8A6/61XfTdsmzqSMD/AD616T/Z7AElcgc5zx796rf2WwO7bgjqf1FCpWLUzgP7MIwmMbqBpwzskGGA+ntXoX2KNk3RqN2e35VEunO7EqGwCRjHWqUCXM4FdJBQSD5hjGMdaVtIbeeARn5QD17V6C1g0YESjAx/Kq/2PzDvI4A68Y9OhqVRBVLHC/2SxCxqOc449BTX0ZHceZyckEY/LH1r0MWRkxkc9MY9vSk/sx/M4wWIzk1l7Nl+0ex5sNMRWT5dpz07D8KsnSpAoaUDdyBjuCe9d/8A2fsbeSPwHQ46ZpRYZz5mWAPH8+Kp07E+0PO47B32xkbcDOG64J6Uk9htGCpK9jj8xXpK6apU7gW46Z/KmHTFZAAeB26D8fXFUqelkVzs82GnF5dqEleGOQOPXjrn6CgaVDvHl8g9eO3Y/WvRf7L4wMBCOfwqJNOkMg3Ltx0PGD6/570/YIHW1OEk0uRpdgGe+SOw4/Wq02kgqUxjA78/h1r05dPl8pZEwyk4HXtVSXS5j1G7HOB6U1RYe0PPW0eMOPM46HjPPfB+tOTSgs23hST8o9On4ce9egiyjyspUc9Kmi02Myxlj/EDyKaodwVS58G6tf3a6xeskjKDPIPw3en4cVx97r2sx3DBLllGegxjOPpUmp3xa+nLP1kcn1JLk85//XXNXDF5iW4GRz04x3rOUEjSM9T2DwzqE9/pn2vUZTLJvxkAfkAo9eua7X7CLWH+09fk+zWxXKKo3SyDnPlr346sflzXJeGNSXRPDdvPJCks0jsI9wJVcEZJHf2FZl5d32q3zXl07zzynlj8xJ6e2BjgAcCuJt3NYrqbN9rSXrq1pCLePoqk729ixzz+HFR2kmo3JEUbfKDjkcZqbT9DlO17wkLnlPXHr/UV08MKQoCoIx19qzlUSLbZFbWzKgFw25gMfgevep/Lyfm9ecHt2+lSDC4A9RyO/sKkjwTt564/qR3qHLQI+ZOIonVUK8Y4x0H09qk+xRLGS+QM5GO3rTBJ2Pfg+2afEF5aY89OM/T34rK4oytuM+zK3zDIB6euO9Kbdd48sscDr9OlSsQ+R0wenuKXOHKoMBcZ5qm2upa1IWtUVSXYge3b6mpI4EZT975ORjk/zoHD73+8RzyD/wDrFJvizvb5fx5IB/Slz+ZVhs0cRfdBu9ccdfaqmIgdiHJXI45wfc5qWW4kk+RTsHQ++fU1UjjiSMBQSpJb1peo32HkDhW5/TB+lOCxhtpOVHX8aRVwemc80ks0UTeSBnJ6Dmlclq46TJHA6en1/wA5prSRp98ZPQDOT6/j+FU5JZ3IRgY0OeOe/rjmrlpYTXTKoRssQqheT6DimpMJXWwyF8kLtzgcHPX3571fihllAWHJBOfb/PXmphb2emoVumEkmf8AVxsG7dCwyB05AzVe4v55VC4VIx0VeAffqc/1pxqK2opJjSHhYAuHI545wQenpTS6oMk5xx16VS+1xlcN/P8AKoDKzHeeSc4J64pNlW0saIu0UhZWPqG74H0460yW+g+Zkzn/AD61nFW35OSMg/lk0wxMMBfxz+lS59GHoayXUYXCnDY9PT8alW4DnGC7A8gZzWYITgKvck8jJ561bVAApPJUEH8K1jU0B76lkPs5J6HJ9yOPX9KlVjtyQSM/p2qouGcAEkHk+tTfe2qexAx64/yKzCy6knmgMGDZOO/Y9vzq4sgkALnp298YGfrVQbj0ztz1/wAalIy208jI6ZAFEpLYbXYtecCVVe3bpzjpSGaJlEI5LDtnI/H2+tVVbIyhyH6471Om9VC54546mlz9ETFdxHA3byCWGR05IpzbhjPT1P8AUUIzK+cjHTj0/pTnZmIU4KHse5HoacamgJETF8Fjn0xnn6UxVfGAeR0A9+nfFSr8uEUdPxp21SvHY4YHHJ/DtVxlbcOWyK6pnC46evsOlJ86hQCCoOee/rzVpQcdvlPTPb0ApFOME9TyMj0GP0pe0vshrdEJ3qQc55xjv6e9SElQBuzjjgjse9SxZZSq9Gz+vcdaei/Pu5656U+fuFyuPvlTk5z75+v1pc5+oIBP8888U8KisMn9emfxqVI4yvPPbHb+f/6qJSW5KK29Vwz8LnJqIrubdyccE9cZOa0mhRwVwQAOwzjkjP40qIIsLjA5GT374HfnOauNZPRhYyS23c2MHkD+v6Ukiqh8txgDuP8ACtAwKhO4EKSOP65HUU820dwmR0bBJ9RVe1SFGNmUlAZ2DE+xPXHTkVMpkVtpIHPT0754zwB1q+sUfQfM31xznt7VG9tFwockHuDz1547D2qHUV0y/Iph8DC59h6f4VC+5TgjAGeM4PStlLKN5QSCAevIx+mamOnRy/OrEdgD/Sn7aPUaP//X/dvc2Tk5xjkHinqOPmHOamijYBRJwfT39KtrArYBxgV+8uZ+VLfUqJHIQOe/5VqxoERS3OKYkQzhTjFTeU+0MuMDt61HO9kax3EcgDbjINUmCBsOeB0qwVlBy3GPTpVeYFjhRjFWp9GNblRjGRgcdfwpFAOAef6VGispwO1OJfG//Oa2iupixoTZ8oqmysGO735q4EGN3ORTWQMgz61tB2VyHe9ikuQd2TzTo5HPLnJB7VMEXGAOf6UwIQcAZxVX1uVFtDlaRWJDHB6VGzy7ywPOOtPZVUlc4A5pAdyhjyKhRV7lOZAik/vGJYnj3pWicqrqpYjgGiPO9Vz8pzUjSNH8nQDp707GViNT5YC5wRSLcyLIMYx6dv8A61Rtv4DdBUYJKkknANaxWliPQts27g9M9abk5z0BqLdlMr05zn1oZicB/wAPelGPUHsRzFSeW47VEDuVTTnjeQgZ4/ShEDPsPPY+xrSO+gS2sNQ5lxnHsaUjklQcHIqcBM+uOKYFCDyQSB70+ZiSuV44jwGGW/wpgjYsMjH+NSqNxweQKdGrjIHIJq+Yi3YgIPOfpTl4QHIGDx9akIYnev8AjScltkf3fWk5NsFe6EaIMCy+vAqAqxIC9P5Va68E/wCRSFd7KTzzz+NVBJalXK6jc4J5Az1oZsE4JK4/pUpjBfBz0pSFb5CO/WmmHmQjzMZHYD61IAcnrzSmIZwc4/oaMjIDfNtP+c0eQ1ckj4PAx2wKYyu23JwM9R2phOTsBx1+tTI/O0dB/n8qzcEy+cCmRufg9KQRkjBOKABuHPQ/WlL7c7uD7fypQQlIjZWyAD36VGSRyxx1OP0pocrLg9CPzoZgoAPTn61cY6ITaYqSkHZ1z608jPGD3NQIu5lOcAdhUpVtu1Oh6+vvRfoS2Qg7sBTwacQqfe5Ud8U4psKr25pmOeuBzjmiBV2R5J69+PyqDB4A5HNXAgYEtx+tNVMsRnpVp6kvdlZYgGw2eueaY0ZWQc1oMzBgWH/1qYQowD6cmq5mTYoCMg5J/ClYDr269asYH3mJ9qZtO0Ac+/amm7kzRVVF/hqN9u0hyTVpUZiu0dP50xowp+ufpx2q4zdzO3RlIRggcEimeSd2SOnbnp9auhQig9KcADjqQfwzWiqE8iRnvEc8dyah8p+ARwe9aq7d5UjOaQqB83bNWpdDJqxmbHTjkj0qFk4O4cDtWkEydo/OozEcfKeRnrWymR6FNQFGAPl7GmF9xx6GrCKVAj546/Wk8naASPxpuXYmNtivt3Nt/wA5p6oQQxyf6VOEX7xPGeKTafx60X01DXZkDhml3N2pgBwcDkHmrRR1JzyDTRGQd3601vcTTTKiqwcE9f8AGmuwD7Tk/SraoQdvXBprRlG3KM+9EalmQU1L7sflT0ILDg1IkYdQU/GkCkdz6VYLYiyyHPOOlAI3ZJ57DjrUwUZyaiMZxjBHNAD1ZMZI6d6if5X6HFIRtwnNLyOPfHFVF2YMbuAGF6H3qqfu4Odxz+FW/L3cKCccelRCNzz1NDncmSKqKd+TxUgQI+MGpgqORmmKhD49apTJS0shqk/dcZ5prLuPH+cVNsZSB0qJVkDg8nmrT0JavqysVCDaOoqIjGMVeOcnr+PvUZjAIx0PNUp20E0VQgxtI71GyA/IvbpxV8KOCOppPLyKakIz/LIPJqPbztYcVpCIg5JzTPJ+fOOtVGVhMzlX94ARg08YXAJOQetXRACdpp0cBRgx5btQ6iEl2PojwlaW1v4Pso7dQishYAersST+JJNc/rlq0caopwx5H1rsPD4z4Xsgg2rs6fjWH4gKJt8zBBBBz7+lfyTnv++1mv5n+Z+55Y7Yeml2R5PqVsRbsZcjGc9DXkuvoI3jReSOpNewazIot85wOg/CvG/ErtNIsiHqNpx246158GdXPqeEeI323VxIeVHXivn7Xsm55P3uv4dK9z8TOGmliZ/lU4z1Bx/hXgmqMTeZZs7vmHsD0FdtIxqPUpWyhnG3/IreRQqj1NYtrgH5f51tJnAcHIPGa0SI5gyBhhzz+FPckEbsHrUaruO1jzyf8KnEZJAPQ0JaXY7aXKZ+ZivODUq8gtH0Pf60bcc+/elUqH56U2xc3UnQbQo78fjUhxtJl9M5/wAmkLqQsafhn+VUdRuDb2ErxcnaRg+/YUegH5t/8FGvGz+Hf2eJ9GhkAl8RalbWpXPJijJuJB14HyJk+9fp7/wbz/CM+Cf2Ob/4oXsbG78da7cShu7W2ngW0JHsWEhwfXivwH/4KoeNoz4l8LeBmcMun6fPqEgzyJbmTZHn/gEXH196/qZ+Aax/s0fsRfDT4IaGxh1eDw5aNOygK8LXKefK7Y6SO8jAd8AnPSk6MqjUIm11ThzM9k/aI+KzeI74eBtDk/0C0kLXMinieZTwoI4KR/q/sBn5hHyZzkn1pi9g2SAakXk5z/jX1GEwypQUEePWqOTuydGG4IO/cVIkYJqFAFGDwTUyHPAFdsLmDbbH7QpIfkdj/Wmhdy5xjrTwSuFznJ5p0YO7YSB9TgYHOSScAAcknjHNXzIXUzr++s9IsJ9Y1SeO1tbSN55ppWCRxRoNzOzHoqjk1+L/AO0T+0Fq/wC0Hr9vp2hiaLwtYy502y2kSXko4+2Tp1yR/qYz9xTuPzE46v8Aap/aSk+MOr/8K28ATNJ4Us5wrzR9dWuYzxt9bWNv9WOkjfOeAtcl4I8Hf2Bbi/1IBr+Thuc+UOyLjjP94+vHSvns1zCy9nBnr4HCbTmXPBvhKDwzamWcLJfXAxLJ12jrsX2z1Pc+wFdez+WMHqP1qRtvQdOmaqO7B9oxjP8APvXyjTPZ5gmmCqM8j0HYVkzyBiF/D0NSyTpgtyT0BFYN3IQ3mbux+XtSvbYaIL2YdySSSfbiuWvrt3BBwB7Veurt34Jx9a4fU71ozuc8YPP+NS9BmJq1+sYYk9PTv7V4x4x8T2unWk9zOy+XApcgnGT2XPPU4A967HXdSU5jcc4yD0r47+KuvDXNZj8LWJzFandKwGCZf7vXkKPbqT2qoQbdiebQ4+J73xn4jl1a/wBxeUjavUIo+6o7DaP15719jfDrw0tsitJgAYJJ649D6814d8OfDW+4iQoSuOeOvoM9ua+5fA2gxjymkTG0Lj1z3ya9ShBKx5eJrdEfqB/wTx+GRu/GPiL4hushh8LaBeSRGMAN9qu4niTZ2DiMSEZPHHFUNW8LWvi7S5PDWq2Kz20u2IQzBSCfKI3dDsZSTggA8gjHf79/Y8+HA8D/ALG+u+K7iJvtPia2vL4Koy32aKJoIBjryFZ/o1fGUFsrIkAiBjeMsU9eox1zljySecGoqTcptroXTjaCPgD4m/sl6jpttNrvwxnOqxREbrNhmZTwGEDEnzUXIAzhjzya+KpdOZJZLa8QpJExRlYbWUjruB5BHoea/e+KCZlWW4yxchsAfMT/ACAHIAHGK8v+JPwW8B/FOHPiGMw30abYry2wJQAfutn5JF6nD5x2Irtw+YONozMKuGUtj8Wp9Py4MWMEDGeOapf2d8hKc44/xr6h+KH7P/jX4bedcXEX9paWjkLe26kqvdRKvJjYDrnK/wC1XhqWhA+Ynaf4h6cfXNetSqKXwnm1abTOHOnmP5ZAA2MA+g/xrNNorZYgnnqef0zxmu+ezJwjnByc57/Wsya0XeGIwRweefQYFXy3JjOxxclhuYMy8ryORz9RSy2qyqA3HUEHkc12AtFkyp6Dpx+v5VCbKH+7j19QP/r1k6TNoyscXLZOpXyhxnA446dai+wRkbZI87upOTz6127WqqwZAcdAB09v0qu1lJIP9HUDBwAeBj8KtQ0szPnOJ/sZdvzkk+mMDP8An1pw0/agjU5C9een4iutezG8nt7/AI8Un2ZXYMzYGR/k1XIy1J7I5I2ILZzgY5X0/GomsFAwvJHcnHFdqtsgOX5B+8D3z0xUDac+WJJwvc8fy9KnkSZo522ORksVPyJwPyB/+tUS2bljGPm3AZAHAH4f5NdqLYlvLAyV+XkfzxVdLf8Adq4G09+c/TpS5DP21jl47XamCMvjgemP0qL7FuB8sAnByT159Aa7CGy4GcH6U59PHmiTuBjOMZz7+tHKg5rq5yP9nLvAA2lSTknI/Hn8hUoskkjIIxnv0rrZ7IkKVwBu7j07flzTxarEjFcYOMj6UvZocJ9Di20xZCCFGR0/KpI9NHnbGQgE/p9K637C+Rt4HHFTfYRgAD5gecd/xqeS2gm+hyEmmKxVNvHciozpgJ3N8wGMEc/XNdmLEKQ+cLjj2PWg2m7KINzHgY9PpUqLuVGrZHGR6YArLIBgYwfw4qvHYpwrAZ9+9d2bQKcS8ADIHX2zUS2u45ccY6cHHtWkYdxqojj4bSOIeWq4yCeRnrTP7PUjMa/dPIxzj/Gu7Gnsz8ADAx6Y+v4VCLQq6qVzgg/ge/XpxT5EHOcRFp6zYEnGemBkE4759BT5LSIRSK20BFZmBHRVU8j0xXey2C70j2jB5wv55/GsTX4107w7qd2VLiGznmGcYykTEZ9ietPkaHGfY/F9Z3mTzQfmfnkZ/wA4qMqD1GB/+rio4Pmt42A52qR+Xr1rUt4vOuAY1IUfe9ccdq5HHqd1raHsdppMlx4L0VoI8BjcFmzyB5gA+p61s2djDakFBuPQE9vyzWhC0KeHtHsYZJQ0Fuy3CyYH7wu3zIRztbj5Tgj9SxCGXCjC9h7D3zXjVJa2Nad7aEquB0BI9u5+n1p4be2WAB547j2/xqDIBx1I784I+vpmnAFRtPB5z3P4DNZ1NVdFx7k2Sfu8/rz/AFNPjYL8p4GeDzxUCN8wB79z/wDWx/OrCfKcEAD/AD7A0rMcWSZ6Bfp+NAyDt5U4xjPPbjFL8xbd0x6j8MYpu9Purz64/lU2cpFQjrcnD+Z/rSPTp/Oje5TMY+VeSenTioGYRjcQGIBIAxn/AD2qBXZyWb1x6cdqb0diYy1LLTjdmIAjB+Y1AvzgnJJ9e5pgYsgkAHHXrx+PtSNI0ZEhPC9c9xRpsa31JB2B575HqTULzooGcN6EHOe/+e1QSedeoflwnXPQccZ/XtU8cQhXZuJxx1wPwFQkC8iMefKpYArwMYH+f/1Usdt5fUc5yD1z9KUbWAwRgdz2PtSbyAAxwBnH9aTXRhuyxHMsR83GTjgHj8qstqU4gaCEmND1Hc+mT1/DNZQkjAzn7vfPSoHk8wbR19fr0+lNRuhpEvmsp2twexz296jeUE7hyB07dPbmkRsqG6AdD24oEYc7s7cjngnmi66jk+oYL4OeQe/HP/1u1OXkY4B6/kf/AK3NOC4IU8D27irESdzyM/54och3K/kgHBIPoMZ/OrOw4CN0HX1I705VxIPTOMdO3f8AGpkVSwVuQOeO3PP/AOqs2yFDoiIbF+cHoc461MgDHac7iOM+g/pT0jJTe56HBA5BPpU5VlfC8DIH/wCodKEwjtYi2kDA4AwCe3HtUyrsBLcZ4OTxn3709FKjJOD/AJ5+n0pCODg9DjjoQenX1p3KvpYCwyVxt5z+IHWkZlUKRl2PH/16f87E7V+6RyTycnGKTPzYU9M8Y5p31JvoNA2c9sYI9/TPap1zhd/GehqFOTjHA/P/ABNWFUr0PTgYPJ/Ciz6A42Y5F3SqmMgg+2cD+npTEz8oI+YnGAOPz6U4ZAAyeO36UBSTySATzxn8Ov8A+qpbK2EYDoP8efT6UDcuJFwMHIzzk49uwqUrlt4bPv1/z7UpEbFQABjgYPPNVG+wrsj8s4GAcnpnGTT1icMCo+706fToen/16cDGoULnJ65/LpRhhhCM5zj1P4+n4ZqrtO4n2EOVO8KMdxxx6U4hgAr7vx6//qp2ySMBNxYjrjp+P+FKqbCTkjPPPbPbFTq9Rix71bnjoACff34qRydu89CeMdvWmrEqBUXPH9evXP61MqcgdeOPqP0qUSpIjZd/DEjOCQenB4x796mI3Z3nODnHHbp+VSlA3zuclRk9up9M96WMYUdMkYI+nH5U7miY1YyzjBIIOeeacqR/KCMZGTyOnYCrCIysPUHkUqFUQZI2/n7dTVxetkJPQhXLjdjA9ff2pcFScZGT2H86nWF8A/d9OP19MU4RtITnt05Oc/y71DbEQRRhDuj5x0OOMDvVlCobk4BPUE557j/CntEVAwC3HXsB/wDqqaCHfIsEYA65B/h9PzFJu5Ub9D//0P3wCjgtUg3ADHGOppuUAVlzipVGTyeD1r9wUuh+YWGKDGQBx6VL5jA4BoUZOO1JsfoB070KdkPpYbuUkbj1OBTHXaCATSOSAAw49TQrAnd0xVXSeoW0uU2gIbzM5FRjbnaeQO9XGQP05B7VH9nzz0xXTzJIxcLFQDawUDI+vSnLGTgA8nr+NXVgRUxmpViA5IzihzsNRM8QFMgnH1puwDGRzWgynsMZ55qsUcEjOPp0pxqlOm7FKaHfytQhd+M9D6elXckDZ696qv8AKfn4HWtFURlKGmpV2FSOSOc0hZioV8jP6VYCmUZXv/SgwSsvlqcAn6VqnoRKL6FUHBIxkE9T6VCpVCYxwD+tXWi2vnOcDtUXkq3T8/XNUpGREAURd3QU3O9cn1Jx1p4V92H5UdBTk37hvAFXzDI4ycenfFPRyv16YoXJc56D9KcQx4x/iaXOUo9CNwCw5Jz7dKQgDIcnucVIoBJ649RTSMHac/j3o5kNrUiIYHKDA/wpoIXgHr0FTFzvC44HFRsm35UH4U+YmxCH3cc+uTSjPb8qG3kbQCSD0HWmp8rBCMH39aanfQTiPwwG7PAP40wAqw7jPepB024pm4BNnUnjIqlKxLiPLbXDY4z1phZTnGcj+QoUNgJnpmhBtOMA/rTvroDH8njnbURBCB88E/yqwWYNlgQD9ajz5gG84+vaq5tSU7IrFizB88D2p7DP3smpQiBhtPBzUZB6nOR+lC2sx3ZSG4N8hJHYVKMcs7EAn8KCrAgN2qMfNwfrn61Sa3BvUcj5cN1ApcF13uODkfjTeByRyOtRsWJCoCPTPemn+IixDycHiplHG9+V9apb1ZRzyewNSb5fL2E89h7VEkr2FrsTPuVMLwB19ajJGQxOe1RKX2Bs556e1NVzhmGevB9KUZalJO+pKXx8pBJPNIrhpAOvfJqBWwOSeOtSIm9d/IAOfatNxruShgpC9j0NNVsqUXn2NNMRjfDHNGSDwaFfqNoaiOTtPI65oYMpxgk9PrVmFn2gyZxVpH5EYztrOVSyG1YopE3Qjg96Up0TkVoSGMx5Y8YwKz1bMgTPQDn19BQpakOOoot0I3AetQbVUZx05qUPJGdwPrjvTF3sQ2Se5+tWpdxchE2AcAdevuaiwM5bnHFW2Qk+9VTlWwSefzraEuhjJ3eo3aFOFHAPFBA4x2OOe1KGbAySfakOGHzdP61ak+hjYZsJJXvmmGIr8pABHerCrnIGeKaC4AYjnNUpspQTZWCxsRv6989qZs+bIJ68Z6VPIORgccmo+rBm/KqU2Z21GBMYHftRsyQM8ZzzUy/eJPGec0gZRgDoKaqdxWdyAKM+uetMUMuO5/nVhupA7dzUIDMdlVzoGhhQt83bIqFgQePxq1wGXmkyhyepByacZsnlZXCjaVxQV43D15qzg4yBx/jTQUBC560cwrdyrtIwrDP1pgVT7j1q06MTgGgKT8g55PTpV+0JaZVEQGDS7SRgfWrPllec8A0zachQCcfrRz7Bs9SoIQpAFJ5XPPft/npVkjkkDPNIIx9w5IpqWlhuBXCHIGDiomR0b0Ga00QAjH4/So5FVgOOKpT7isZZXKhj68etMUK2EJAIq+yZHrTVhDYxnPPSq5u5Eo3K8aBTk+tAjD45q2sTL8nNM2gHDDBHfFHMiXHoioFw2xeQO3vTdmXCgY9KuCNcDJ4FI3UenY07kW1sV/JGcA1NHAXABPJ4qZUwc85p3zH5uBz+lZ819i0uh9C6BE0fh612nIEYrk9WikchCcjkZ9K6/THSLw/asB8pjU/pXHajlyzx5BPSv5UziX+11P8AE/zZ+3YJ2ow9F+R5l4niSK1VGGSGJP1rx7XkxEu04wfzFezeKUeO2LyHcSRgfT1rxLU0mKEckE5NccXobtnhfi6NELTRjGeox3r521LdJfu4+Xb0/CvoXxhcyiZ0C4ToSe5/wr58nE0k7ySdQcD6V6NO1jCpq7jrSOMJ5nXtmtPvk849DzWJE2yLluhODV6KRvKxn5uOfeqE2aSKpdN3r3P6VZZNq4+tYtvLIzjceh/Gr5kY9Tigm1x4XPB/+vQkZzk8jpUIO9tuSQcg/jxiodK01dLsEs0kZwpJy5yc+5p3KRoRJvkyp+Y/5FY/jJFhsYoEIBlfHfqvT9TW9bROjB3Oc88Vy3ioX2oa7Z6bYJ502Bsi6Aueefbjk84FNK7sXHc/DzXPhB4o/bL/AOCieqeFdMiH/CPeHLy2GqXpG6O2stM2IVwOC9xIrRxp1Ykt0Vq/pcv9RuNUv31G8YtJKctz0A4C/RQAAOwFeC/s9/Ajw38APAs/h7SyLnVtavJNU1u/x815fTkszZPPlxA+XEp6Lz1Y17egAYD17GvfwOHUNXuzhxVfmaS2RKcH5D37VYVRgfypEGenIP8ASnxfKVHXmu2L3OO9thVVmYNnj3qYHAAz9PekVVLZJ5zSgKOc4x+VaqVtxbu4oU5AGWOeB6k+lfl7+1/+0r/bpvPg38O7nfp6E2+tX8DZ8+QHB0+AqclAeLhx94/u143Z9Y/a3/aOn8Ix3Hwo+Hl4YdYliK6pfRHmwikHEMZHS6lHfrEh3ffIx8L/AA/8DRWa2+u6jAIvLQfZbcjHkr1DMD/Eeozzzk8mvIzTMlBezhuejgsG5e/PYvfDzwEPDtvHqupov22QEJGB8sCkdNvQNjjjoOPWvTd6YyTTjgcHsOarEkjHXHvXykpPqezZdAkcqNyYIz39qzpJMDcx/pVmXBAMnB6isW7kVRjqD+RxWTvsO+hUuJwQpU+p/wDrVz99K20tGenYnH5Vbupw2/ZleOMjv6Vy9/c4AKnGeo7mkolwjomZGoXvy7s8dTmvNtX1NyXCyFgexrf127Z98aMF+UjOAcHscHt6ivKtcvvItJb2Q/8AHvEzkrx8qDLdTjpngmoE13PNviV43fw3ZiO3fN3coy24xkDGAznsQueM55xx1r578HaNJf3RmlJYtn5jyxJzk59/61BrOrXHjLX5dQJLRbiIV5+RCAvQ9C2Mntmvdvh14ZBKAoQMhT2J4+td1Cn1ZhWq2R7J8P8Aw35PlRpll6sMDPv+HrX3J8H/AIeap468WaT4F0Nc3es3MdpEFGdoc4aQj0RMufYEmvBfBejxxyqWGG7H6DFfur/wTT+B8bzXvxz12LcluG0/SC4Iy5GLqdc9gCIlOepfvXZOfs4ObPK+Kdj9LfFnh6y8L/BLUfCWhSfZrXT9GksbdycbUjh8pD9SP1NfjO81rbTrG7NthYrgZUgAY+ZQTkj3r9kv2iXW3+APiqJ0dxc6dJahYiVdjcEQgKw5XO7BPGBk54r8d9CjjiQaUIhE0ICxsp4EcIVOuctu45Pbjua83Cq6v1O6eljcCO6tDtADMRtPPK85b+ePpVdnwzW67gY15LLg7mIxnPovb1q/NLPPKBbAAIrsctkrk4Hr8xOcn8Kx7aVoR5UyN5m7buVeDyMAk5555wMV0pdCYaluNDEhhgXarseP74IIO7PUEda+ZfiL+y74L8Z4vPDcg0PUXG+Ty03WjtyfniXBVmyB+7wAByvr9PYlR1J+Rs5G4fwrntnj09aaitGhOAAmSADx6YBz36frRGbg7xNHGMlZo/Gb4ifCnxx8OLhbXxdYtFGwUpcp89u+44GJBwDnja2D7GvMJLYmby26g8kcj/OK/ee+Fve2Nzpd8iTQzIEaOZN0bKwwQUPHzDgk849BXxt8Q/2TPC+tm51D4dXJ0+4GWW0lDvA7NjYkbdY+Ow3ADb7162GzPpUPOq4KzvE/N54iMBTxz1560xofXpXf+M/APiz4faqdK8W2T2rH/VPkNFKOmY3XKsCc9DniuVeEHqRxwc+leummro4rtOzMdbVAMtnnpntUM0WMBTkHkc9f/r1qhQUCKCSSRgDigWnmAMBnBPpRJdRrQxIbIysPl6Hj8OlPFiFlOMsfTFa8UKDDKCBkcZzzUvkgqd2cY/GlyvYFJLYxmtg5KqD0OO2O31qNLUBVftwAT/nrWy1uGyNxBGOeOD2zTIYGChJFwQc4x/LtVNEOTMk2mcoeQeoP8qqi0jVfLxtZfbP4c5H610awLGfKXj26nFPa2V0CsOfTipUNQT6nN/Z9rbdpb0x6E/l3q2ltA67we56DPb36VoGDACgcDgevHv70qQvtyq5C9famoWNLmOLFxKPL4JH/ANbNSrZo2CQS3f8Az7Vqi2IHGemMHrUVvGrfKwOfft2qVB7BfsU/JOSnUZ5qNkSLauBzxj1NayKAOCQSetOSNXI3DAUn2yfQ0lAZivbISoHTnv1xViK2/eAr1C/Tg1tNCp+QKSvcnr/9b8KWKF2IPX2AxxRGNnqJvTQxDZGKXnrjGc56/nULwskgdxuJGD0wcfz69a6ZoHZcoOR0z0x9arvaIqBj0xk46c0/ZroCdzHS2VR5UhYe2e3WmRWyqwQDnGBx0A/zxW4tmxQCNsAD0/Lj+tSLbFiEwADz9AO/0puBEUupgfZCJioO1QePeuR+J4OnfDLxFd4I8rS7w59jER1zjqa9PMA8z5e3XB/KvLfjqXtfgd4quVGT/Zk4AI4/eEISf++s1M46I2ppNo/FCMGFFHIwAOvtjArf06EvemRh8pX8jnFYYymM/NzjJ4z+PvXW6PB5l7Ic7hkAD6ngn6158noz1Gz2Nn3kvIRkjbzn8qUkr931/Id8e1RO+P8AWjc2SBnnmp0G5sk4HXHf8s14ci0tCbIBGDwD26e9SEKUyOMZwf6e1RjOQuf58/8A1qaASehz04rNOyNY72HDkHOcfXjinK4VgScdRz7/AI03737w5yuAc/ypQW6R9/Xmquy7k5cMcuSBgjjqf6c1ATI4CZKk+nHSk4yD2Ppzn2oBAA54HGfYHk1Ka0JTaVhdxwFXgk8/059qjDDeSW4H8/aoftGSI0GSBnJ/KmhQ6BpORnJxx/8AqpySGo2WpKcyg4Xdgcn1p4gCndO2/ac8dPxJp5O1DGBgD6Z/IVVL7gMnA64FLlBK5cZ2AH4YH0qDzcd+Ovvx+tQloo9zYxk5wBwD3OPfvSLMwXHX19x6fShvohtkhYs2XPGf09DTGnPC4GAPX8veoczPjuP0NPXG7Yc/XpRyFDGBPA5AJ7VIEY9emeMVMYgY8nkr/kdalVMfeGSf89qhvsMVISibSckkAkc4FC27ISoyBnGSOM/56VYUYAHf0pMEnnJPUdvrn/Gi7H6igfLkdAMZbrxzjr3H40qqpbYvrwaaT83zdSe2c1Okbbd5OBztx2zUNkN9xyqVGAOnTpS5bJbJ5HH+fypRuZ1c/Mc/5zinR5OPQ+/t2oTZSelxY+GAOQDz708PyDn/AD/Lil2hiAO/r/WlHTODg9ee1UrbFJEajICE8AEgD07470/OecnGD+vShmZvmJyR+vtSjeTtPPv1/rTTXUm+ozCjr90dB1x+FKELn5jlSPoaUqVA35BPP9OvapEZhz1LHJx+lJoFYl2le3T0oQMi7UGc5Hvnt1pqouflXoTke9KrFiR0HJP/ANenJkpAoZ8Hk9/y/kBU4AjUKwI69aYF+Qnoc9OlTiMs5x97oP8A6xpPTUqPZjEGAFAJ9vTHU49KXfkAEk5znoRTcnO0ZbJxnk8+1Tr8vyjBI7Ht3oRN+xCMn2J9ff8ApUgUjh8YXgjsMUvlbxnPHX29O9WcBNsfQE4H1Pt3z7UJ2Gu5XDLtwvG4dAM/lTxEGCk8beQO2eP8BUixMW9TnuB+XUdPc1Yi+ZFJGR+Hb6n9KOgFYRx5II3P1we3cGrQiZivG7GWB7emMVIkbNgFRgE96nSNUQFGye5/zx3qJS0CMtiFkycrg/yxT127Qx5GeMe/0qbyjyzfif8A9VSrFhSjZwD6Yo5uiKSTdkVhlsseB354/L/PFWPL7kAc4AH9Pb0p6Ql3UbsLjk+nH4/pViCxlmZWkKovY+49PaqcragtCp8xHIwXJwD3I7fUVMkbqQehPTParPkMkoB4OePUdsjFS7XeQlnyo4JJA46/jzTvrcU1crKBu+QfeyB+H9CazdZ1vSPD0Cz6lcJCxGVDnLMfZRkmt1YNxLR4OCPzr59+JVhZ2viOOSAMXmi81y7FzkucAZ+6oA4HStKceZ2JTZ//0f3zBBIGDUyLlc5AFax04whFXmqpgkGOPav2ZVE+p+cOmQqo4NPjUFvmGQO3qaFRi+0jHNWNhB2461spIlJMYFUkKVH0PPNNMYc5PHb8ak2EseelGxy3ShzNIwvoUTCEbDngVXI6D1Naz2spzjv19qpmF1YI4/GhT6E+z6FUMQQvboanRWUZ6jpSLGW5PPpTgrD5QafOx8ncjJQnb2FIF4BPfpUrnp2A64poLk56jp9BTVQr2epB5KMuw8en4U0WIxjOfepuMAjtnkVZj+Y4U4Kiq57IiVHW5mfYSqkHj+tQFQGAbPArWcPnnkAVDsOSp6GtoVr6MPZmMVI45xTfL3DA5zV9omaQhvWontSg3ZIPpWyqaHNKi77GWYiDtBzmnbWHA6f54q/5EmwIeB61Ilqd4LHIHHFU6qS1M/YvsZSIdoABqYI7AIRwa2ltCw3gDFVZLYRSBh90nmodVF+xM9bdyML27+1RvAcc5IrTJcfd7HvSYXAGOM8UnVRPIZyWuMAD6VKYGUY/nWsi5GAMU7yg3/AqPrDRcaZkKjjqMj3qtKrDjGc1vG2VSML09aga3jIZpeaqFddSZUH2MFIXHDdx1pGiYYOa0PJZSCenaphESASOnGK1VZGXsXskZAUkfvARj170xc8Ac4/DmteSHK5HOO9RtGMdD14p06yaG6TvqZZDEZYn8qYqkc5JANaQhDkBh9eactsykKT8nSj2iZPs2ZirjO48fzpqxqO/fg1sSW4IIB56Un2b5SD175o9shexfUytmSQTkY5psUAkKgHGTyfatRogSAR6UrRlDlRx3q41i5ULbmZLZ+TICvIqJ4BIBnODWgclSc5x26VR25xJyD0xWsKmplKlpoQJCgUEdjwaekKh/m69P/r0uSGxnAJp0WcbDxiqUnuTy6akgjidcHjIx+dRiHBweQTUrMANmev86iXcGAUYxxST6hydSNFXHKjGcVH5Q3hVOMUAsW2r/D+RqxDkMD2zT5hqGuo37JISNg5OetRpZ3HmgsuRn8K6Oz2enNakYhCZAwPT6VzzxDTsbwoo5JrCfJVF4XPNMFpcRsARkHvXZkIV3DjHX8aqSNH91e/rWPtnfUcqS6HLi2dlweg4p0NrGclzx7VdZQJPl/ClwpxyQATW3tdDLkEEMOMN9KriBYwSoz6ZqcFmYMDnk090Jxt9aSra2DkMbywv+sH61A8Z6LkD39q0JEk5J4A5qoYtyggjj1rrp1EzBxM4KduPepI1LBV/L/CrPlkLsPINMEe3pWzkuhjyNEZUhRjoKhx8+wZ49KtBWBCnOF5qMKCcjPXrTuuhlJMriM7hgZ7CmmPac881OyEnaDjnODUqjI3cjJqlPuVEoDbwW57CnKC4z36VaaIK+R37UnlhSAO3X0xUuV9QcblTAACn/CmgHftBqeUMCB1btUZRgokHT37VcWJw7ERQtnHQ/nRGQGx6cc/1p4PAfJ470pjTzOh9q05r6EcrsICT8oPB6+lIYwuH6/408IQSD0PXFNG3aM896E+w+UaYyuGXg/rSbWzgj3561IMJkk5zS8Lmm2Z8tiuq7Dk9fTtTUxuGBj+VSuxLgjpmkCsc7QfSmnYUokYCM4+tCoSeeKdgdR25x9KUhjn601MOVIQHu3amIqleecdKcpcPj9PWkBXcFXtQ5saikROq7st+Xao1UsAc/kKsbQeTxg09EAA6iq5x2ItuVDHPHQUzB3kMenepxkthcgD/ADzQEGct26VLmQ1ZFXy8EFvypmz5cHPWre0qQGHXjFJsUsB9aSmJx10IeMY7/wBKiKDO3HTmrXPCjrmlEOF3fw03Mvk7Hvmm7W0G1Tt5K/yrnJY1MhTsOOa63T1VNDtFDAnyVyO/QVx0mY3cA9D1r+Wc1f8AtVT/ABP82fseDdqMfRfkcF4oiS4jwB8qjr64rw7WV8qHbHwO5PfFe9+I4xH8r8Ag814J4nYYG0E4BGDXLSZsfO3jBX8pgq8scjnj3FeBXDl3bb8pLGvefFEh8iRZD91SBXhZSMD5TgHt716VPYnfcrRqu3GMilYYTA705QgGAfy604HPy5/H3qyJPSw2JSnzAcCtGPJHzcVVjXACkVfhXIG78sUtiSSNU2BR+dTxJ8wHQ/rTUIXhx1PX0qdChAXOTTGm1oNV9hAbtzz0ruPDHh1beV/EWofNczDbCD/yzhxj8GbqfbAqj4X0RLq4Go3ABhTOFPdx0/Afr+FekbCxA6/SvVy7C3ftJHLiatvdRXIzjdzmorEmaFZX5ySMn2OKsqmcouc9BVDTHX7IoJ5DP+jEEfpXqu6OJO+hooCFxz1pQoHHJINCAA5PIqYL8uScHpx2q1JbDbtoRgnt3r5a/aV/aGX4S6WPCPhGVG8ValCZI2YBo9Pt2OPtcy92OCIIz99huPyjns/jx8b9J+C/hmOeJFvtd1HcmnWLHhyv3ppsHK28XVz/ABHCLycj8t/Dvh3VvGOqTeNfG1w9/NfTm4nln4e7lP8AER0ESjCogwAoAXjr5+Y49Ulyx+I6cHhXN3exneBPBv26RPEWsmSaIO00XnMZJJ5Xbc08zNyzMeeep56AV7LIMkgnI7nuTViRstjPA7dvTHFQyDK/Lx6A+9fJOTerPoGVcFRtXp/n3qk/Bx1xVouCSzE5I5rNupEjz7dMd6lElO4zG/IxjnJHSsW9YCM7mxk8/wD66sXF0xwJT8x6n0rBvLpSDhsKP51lMSvbUyru5aJWVQTjn2wK5DVL0H50JB7fhWjqN8oU5+7jBxxxXner6nuHlxscL3p8tjVSvoY2pXjK7FjkDuOtfHvxX8avqlz/AMI7pE2bcc3JXo7Z+VM9wMZPucdq9f8Aid48PhvSCLZ83lyClupGVLdycf3Qc4PXivlLQdNa/mEkpLYJJPViW5zn19aujTbZM5rqdn4M0OWcqyozbsdBjHpX2X4F0CNRCMZUDOevI/rmvLfAfh9BGhVckcY7nHGTX1x4N0nailUI6bV/nivWw8bM8vET6nsHwt8A6z438Rab4Q8Ow+ZqGrTpaWoPQSOcbmx/Cgy7f7IJr+q34c+BtH+H3grSvAfh5dljpNtHax46vs+9IT3aR8u3qWNflX/wTV+Cwe7vfjfrUR8uAPp+kbhgbzxdTr9ARCpHcuO1fsfZxqjDHAzXBmNfmlyJ7F4WFo3tueLftPjU3+BmrRaW2JGmsll4yWgN1EJgPQlCeetfk9DJHHeFYE2C3My7WO9sDlAdoA5HIQcjjqOT+sf7VKO/wE13yZmt3BtvnQfMB9ojJ2nnbkcFuwz3r8lvITascp4jLOAuVUE/mc88n+VLBRsi5yeiQsLXc8gaMHKsDs9XzkBsEAjJHXpzipLdkkXETM3zkAvxkjAPXPXkZ/KmwMHl2W6luOE6/KOuecZOcZq6/wC7IOTuLbsqMBBjKgDuBwM/nXSlZArDGYmNpPNRC+0IWyQARknOevYD8elPs1eSBrhcnepKleAAR6Mc5I5z0pot1k2QIuMjjAz8xHA/A96WK48mN1ckqWXjaTyxOcsc5xgliTgDHHPKlZOxXYqT2oKl4jvlb5cHnknOABjOQBzVaNoppwC7F2G5tpyiKMYGcdT7dh6VoyGUvIqymNXTYCMb9zHk85AAHfHtQY3V5BDEwO/g9cgjb26dMe1HLYbWpzesaFp+s6ZJpPiK3iubS4+/E+GT5V2jORuyq916E4B5r4/+IX7I1le+Zf8Aw1uFtpW3MbCVmeME8gRv95AQR9/I69MV9t+VBNtcLlwDtYYLkZ6A8jbnk/nVfUYbhoI7SwjEm9grl2Iyp2kkkcbV2gc8kcDGa0pV50/hZnKlGWjR+MniXwV4o8F6l9g8V2E1hO4BSN1HPuGBIP4ZI7gVyqwYcuOWbn6Y/Gv2/wDEmgaRrsDabrFnDe2u4gRzIJF2nAJC5yh255BzXyd45/Y50vUA9/8ADy+Gnud2La6O+LPGAsv31z7hhnAHc162HzJS0nocFXAtfAfnf9ncviNeQTz65p6oA2zOOOn/AOrivSfGXw28YeAZhF4r0+WzSXISUgNFIR1KyKSDj04I71wpt1aFTGAFXIBx1969WnJSV4nHOLjozNWDDDB6dPw//XT0hQdeM+vetARRogduj/KQfz71F5YdgF6f57UWSDm6FIRfdDd+P89cU+SFzgKPX68f/Xq35KFjg4ye3tStGxlAweOg7mk1YlPuVI4kYEdgRjHPT/CgII168cke+OlXBGUO30pSirtAUnvj1rRbAykiBjsYZydo64P4mmtBGT5i4J7j1z0q4sTkeY36fX1znFSBNyFmIwoyT6/0pK5MmZotnk+fBPHPAwKcihsOwByfqDWkYYk5fIK9PSnFBkL1Bx0xg/8A1qTVhqd9CoYVPAPvx/P6U2K32MrSHcV5HufXntWmvP7turcY7dfX0pmwEDODweDniolFFqVtCoiF/kU/jxTmjZEKuOP4h24+v4VajhXfs4wO/XtirSIqlD1I+9nv/hTUeguYzlhBiLjK4HBGOpqMQrjc/JzwOwxWhJGTzngnP9O1SGLzlzEpIBByMflVKGmpLZl+WMn5cc/TkjrXi37R0htvgR4nc9JLVYQV7GSRR09+n6173DbvgjHA6Z6+386+e/2r2Nr+z9rxlJR3a1RSuSCWmHXpxgHn/GpqRsjajJ8yPxmiV/OjAAILADn1P+cV23hkFp7gbiFZ0G4egJP/ANeuUtkQ30Vu/QyKD64B5PWu28MxHdJKcFTIoJznAxn8zXlTeh7Eo6nog+Vtn3j1/X/Cp0kUHdkE55/PH4VAu/G3kAd/5c1FLeJCQoO9jnI7A+/1rxZRNuXsaOVJByPr359jkfhTlBOH25z1I6fp61lLdgjLYAHYdAam+0oVC546AE4z6VjKOpotNWWy6x4LH5uT/wDrxTy6E5xn+dUTeLgL3Hc8D+tIivcKJCxCgnA6bu3H/wBemiVbckmudsZEJyxBHPQcd/8ACkaBxGI52yFAGAMUO8cR+zocFeCCeR+fGf0qNpCVJLA/iM/rRYLotlSFCLkdj+FRkqOU59M/4VUkvAByeevp04qv9sypWMZY5BJz2/XkVHLZ6FrzL3mg/u/qO/H61DuYtvGfw56VAXwSeFHX8qlVM4I5yAc09waFBJwW7dal+YjPPpz2z9fSmiNMjaD8p9atqrLwvUDJ7/pzSmmN2I1+T5T/AJ/Wp0QkjP06VIkYbgDr+vt3/Cp1QA5B3dsj+grNlESru+bsT0Pv6EnNWEQEYUkgdvY06NTIMjvwP8/SpAVGNxHXqf6UtbgvMTb/AAnrjAGfWkCJnkHHoaVeMZxgZ47g/Sncnk54znOOM/zFFtRKwpGBkdO/0pMBMblwG5A9cUjKAFA7f5HApRtGcnrgf0pahYT5c/vCSQeejZ7+1WFCgfJn3x3x61Au5up4HII69f5VYBB4U7uc9c/XpTItayAgLy3Tvk//AF6Udu2O3TOP6UivuGT064607y2yAGJBPemaq1xihuNvK/16Cnom6Ydwf59qmAKEKMkA4H4fjSx44VuPXGD/AJxQ7DcdLDEjY5Zs/KeM09dgwjDJPTb6ev1pPlAAPY8A8Z/D+tSICoIOeuaaS2J5u41lCHDgnnHH1qRFwgY9DyffFO3bflQZyScdCB6j/CpQvAJOFJxt71L3E27DdpfKyH6g8HAqTK7AF6E9P8/nT44sZZhhQeSe1O2Evhjg5Oc9cmp3C3cIwuB1+Xpj2qRQTj2657UKrYwq8dCAOeOPyp/lYGHxgc4z6d/yq4qysgiraDFAdcA5Dc/hnH86m8slflOP9k8g/TNTRqF2seAecY9OefwqWMByrMO+AOx9KGG+pWjjK4XPv7cUrbQx3A46/j69e9XQPnYtICTnJ7/iP8OtTpGWAVhkkdDwP/1Um2JIjhYl8Nkj1z0zz0qY8DcRjHTk5J9Pp9afHEiMSe/Xd049qlC5C7h8oJ78YPf8azjHuUVlgbevl/MOhJ9/0qwsTMwj467Qc/1PSp412bVHJHXGcnn27c5wKmS2M/KcnHYdv68VaWgakMMRCkzKy4OCfXHpjjB96mWJoXbaOGI79COn+FWEUMh8kFtx6E9Pb0/SpGhCOu0gYJB4PPf6f41DbvY0iVVgaRCzSFc5IzycA9MH/PenNbiQgqNyAfMrfwk1cSyU/v5BwzkYPUe/U4qbytpy+cP129T6dP6Vaa6Gb7lWOM7eM4zz2AHTtXzZ8VCp8VMv3VWJCffOTyP5D0r6eSADCgFmGcY55xge/Svlj4okS+M7lEO7aqKcnuFz16kdq6sKvfEl2P/S/oyKkoFI+tV5AD+7GMZzU7BsZGfxqtJA5Tex5H61+qQqdD4upBspzqhcADkdagCKeAeO1PO7t+tPVVLYb9OldUatzkcH0K/l9D2qeM8hWH50/Znn1qIq2AHHHatOfS5p7MsoVJxjinSiLaS/TtTItu0kdjil2Bxhu9SpXQ3FlEQIZF478VMLbJLDqCacIjHwD0qdWVXAPelzWVkOMNSsliGHzDAJqdNPhQcg4PrV6JxsP+RTA2W3dqn2jsbKCM57CJX2p0zUL2yIQcYxxV9pQgHp0qtNKiLt7D1reNS+jMpU7Gc0QYYPrj8xTUgiC4wDipfMLAlh16YpittPfFaKpYztoQCFQRnqKgdAGGR1qxuYNhu/pSNhmyx6dRVOZnKKIdoIG/BxTvLRmxtxT1XdyvC1ZgiyuM9aSnfcSgmVcBflJ4qGVAR1xWmYiOG4qq8LA/LyO1CqicDJkiyQw6jp6VCseTljxWwIOBx0zUXkg4IHOa0U7ohxuVRuOcDoeKsqw3DPT3pm0A4HWnccE9Kl36FRj0JUyzhcYFNeLe2zH501VJwB0H9atiEsozxn8aylMqKsUjZMYznkiiO2wNmDwauruVtr9O5p+759vv8Ahmq9okglG5F9kjAweSetZ5syrbUyV9a2UGDnPSq9xMVJRu1ONTYSh3MJ4GTA7dqYrBBt54q8cgbRknFQshb5mGB6VtGrd2MXAhTDnBFNMEhICdatJHtbbzx2qyo3jH8qftBxgk9TNMEqjB5IqvIj7hkVsbQAWPeq0wLHacY7CrjWCUU9zH+zsvXIz71Zisywy449hWgCpAXpjnFCLuwAfw9a0eJ6IzVJdTOa0QkDGfeqslsowGHB5FdDsC9c8VXY54PI/lUfWpX1G6MbGUlmgZTjIqT7JExy/TNWQxPynoaryMT8qdvU96v2zMnTSKsltGDjsDVZYSp9s9Kv8yDDf5+tN8kHG3k+/pWsKz6kqHUdbFkHtj9f/wBVWTKxTA6Z4FMS3bAC8g/zqwbVhhR2rKc43NY03a5EblvusT/iaovI0jjjCj1rWa0+XDc81AbRQQV4xz61KndlOLtZmeM5+bg1J9wBeuTU0duWYKO9NeF0OWz9K1lMwlBkSlCVYDPemNIG46kVYKyheBntVQW84K4HJFCmiJQ7DHIKYU1VCM5A5xWktuckt36YqVbfP1zxWqqpIhU29zI8gxqWYdP0qoVcEoB8wOcDFdME2ptAwe9QSWpkwEHfHpVRxApUmjBkU9DkVBtYbQMD09a33smJ3dR0qytorYLirWJSM1h2c00Eq4KncBTFWRCFOcDpmuuFiuMHrT/sib+ADg4BoljV0BYZ7HHtkneeNtJtyMEnPXFdXJaW0altu0Vi3KITnvjH4VdKvzbEzoOK1MplUODnGfWoHUn5VPHoK1YIHncKB8vODUzaccbV9TXQsRFGcqEnqjnolO3HpVmIA4UDGavmyuhhdpGRxURspoh8wwTxx3HvR7ZPVCdJrcosiq2F6elQEp909eRV54s4V81GyNjJ79utaRnokQ07lIAdTn/GpSgYgHP0NTDG7HPy9qQ7GwW5GMf/AK6v2jHylbHbOccU5doZUX1qdSW5PYUBFzwck0OVyHTTIMuFy1NARk3Lxk1ZKgE7qhZSB8p4649qrnMrEbJuVTzkfhxUe3J459KtBSArf3TgZoMe75SPenzgVkf5hke1SBRgEfn7UDhsHrTlx0J4/wA/pVXsLlAbMA4OKQ5ICnuc/hTgdq7TnAPamqC+MHj9fpUykFgKhjk56mlYDICDBNOKkgyDJ7YB64pjSE4GKzlIrksMAUcjGOaVl28jt61IhU9M59KGGAMdAelEJA4nvUBxoNo/QGFf5Vxty6CQ4Pt+VdWUb+w7RUPCqCQT6iuF1SRY5NqEA9Sa/mPM/wDeKn+J/mfr+F/hR9F+RzOu3hkjMbkYzgkV4R4qlViWX7pGAR1r1XVQHhdVJOOQa8g8SFXtxvO3byD6muaK1uatO+h8++JVzJLGDjaOp/nXz/NIxkZMbSv+c17t4juULyOckY/l714BJLumZ84yeufyr0aexm0NhJDswOc1djcqA5+lQxIG5Bz1BIpzKRgnJBOBVk36F0mOTBDEg56etWYZGB2njHFU1J28jaPQirCkhcjB5wc+lJk2LaynzBz0HArb0LSp9avBCrbUjIMjdMD0Hue1YunW0mo3kdpb5Mr8LXuulaUumWEdsTuYcsw4zXRg8O6j12RNSpbQvpFEirEg2qBgD2HSneWVyvc09R0HJqRiwI64NfRwstDzXdlJvlYHPPt0rG0g7rUrnjzph/5Fat9iVYDsD/Wue0ID7PM7DB+03HHYfvWx+FXGd3YVjcAYcjvXmnxY+K/hr4OeD5fFniTdMxbybOzjOJbu4I+WJPQd5HPCICT2B6Txp448M/Dfwpd+NfF85gsLFQZCozI7McJFEv8AFI7cKvryeATX5N694h8RfHfxq3xC8ahorKPdFZWQJ8uCAH/UoehJPM8g5duBhcCuPHY2FGN3v2OnDYZ1H5GPAvib4r+Kbv4lfEWUSTagfuoCI/LT/VwRAnK20fYdXOSckk16URsARMAKAAOAAAMAADsPam+aIhtiGAuAB6Adh7fSq8k+wLIB+NfHVKspy5pPVnvRgopJDiNxHcZqo7sG9/8ADpVhrhduH+971lyXWc81N+5p0GXDNtMY5PT8qwrq4ZV5GSPertzcjqrfjWDPcx4KqcgetTzolRuylczPu3NwB15AxXH6jequIQ3zMensK17u5U5B79q4bW7lJ8xsMLkduMfX1rNyNOVnMapqDSSskmQykgZ9Pb1zXlniHW0hieW4cRJGSSzYCgdznPT2rrdWmihVnZiSucZPJzXyb8ZfErSmHw7C/wAzbZZl67U/gGezcknvjHrSjq7IcVbU8s1/Wb3xd4hkvHJMUZ8uH2QHOSueCx5/KvVfBHhqaMqzDG5s++MHg++a848I6U9zOJGUDOPxx0r688IaGIBE4TbnAOeRjv19e1elShaxxVp6aHoPg3QgqxqwI2gdMkn1596+vvhL8Ptf8deJtK8E+F4N9/qtwlvBnohbrI3cLGoLMfQV414V00sEiAwAeCDyc9+a/dD/AIJu/BhbHRNS+N2rpma7Z9M0zcPuwxH/AEmVf+ukgEYI7I3Y13VqnsqfMeaqbnOx+lnwz8D6H8OPBumeA/DalbHSbZLeLIALbeWkbH8TuWdvcmvUrSNdw9TWLpUDEszfQeldLajDYHb1r5uLvueo7LQ8M/ahkKfA/VoQ5ia5e3h6fKcyqcN1O35ecc9u9fkhLGsfmSBWlAOScEljkcYyBgD3/Wv1M/bLa6i+CytbIkgbVbUSCVmHyBZT8oX7xDBTg8YBJ6V+VskNs0xuJJfMKFtwLBUjLLnJAPzSYGQWzjOBXp4fSOphJ66mkpKMIgGkcqG4BK46DOAcc54J5xTlj8xxFGC2HBZVOMkDB6Hv24IHWn6bJAjtJZorNIN24OPmbpkkgk4H5dhW/bBreHcVVeCpwd3I9T/TFbqT+RMWjA+WSVvNVVVlzldxUj/aYnlhxjjA681XeBztkUKpOHXAJ4zyACwGT69M/SuotbCCS38sLtaLADYJ59Rk4JI+oFB03OGQnljkkbsY475zU9S+Y56QCSRwPm5IwSAM5z1/Dk9Pwqm1vIzvHjCICjn0yOv1wf8ACugkt0iVph8sWDy5ySc4/CrywhY2C8di2Orc4xnqfT6U7PqNPQ5ZLWWG3iW2AydqMcZ47kLnknnHYCrwsCVaQ5GGwEAyWIGR3wB064/x3VskEaMcqV+ZiCAceh9zRJDBbqzSsVQHjIOTzn9e/tUxj2H5HMYwgRB+83EDc249vmYjHJycZ68Y4p6ojlQ6EjdwPUjPOPXJP0q5cfZ55pHRiqJhSegUH35/D1xUQtpBCu5GGB8zNxz2wpJyf61MW9kMoTWa3sTWF0qzo/EkTqGVc9EIIIYnA9eO1fOnjn9mL4a+JYDcaSf7BvNryl7fJgcqDgeUd2B6lQD14JxX0+wG4mXOCw2DnI+9k9scY/8A1VXAKR+TIAnRT5aknjoB6DsferhXnCWjIlCL0aPy38Q/s2/FHQla4sLL+17dWZRJZEucZwMowDBm7r2xzXhN1aSwXL20kZhkRtrow2srdMEdiCMYr9xUjW2gFv1d43YIucLucA5GepJJHGcVzGv/AA28H+LNsfi7Rob2QZdWkXbIATgAOhDAcdPQ16dDNWn76uclTBJ6RPxXCFG8tuwyD/OnAHrjpz9a/Q/xB+x9oOo2PneGrySwnGSqyHz4slsIOithgOOSeua8H8SfssfFPRbhl063j1GBc4e2cB8YHVXIIJ5wBnp24z6tPH0paX1PPnhpx6HzO0blgM+9TQwhlJwCMfiPxNdhf+A/Gmiz/ZtU0m9jbkgNCxB9CMZFYAtpkOyQMrKSCCMEY9j0rpUovZmSi+pQSERgLn5RkYNGwhCMgKDV8ogbzFy2Dn649PXr2pG/eyFS3Kckfh1P0GapWJauZzBuCOMn5ScGmBMjdJ0498f59BV3yF6ggjHUd/fnHFP8klggkBzzgdB7k/4007PUqKdjNkA3cdOo78j2qRVw2SSQe3+eavraJjeTlsAdeo61P9kdJgNvDH5SOn+cVLs9AlpuZ6K23Djjp9ashEVwxwccjJ4A9DV5LdmZQThG4PbHXn6U6S2ERKEZ4H4VTQm+pSWNJiEUNyRnHHH696kQbQY1yAD07ZqeJHJ+QEBT1z6etXWYsjMpAznqAcYH49qpoXNYydjP0Gec9hjH+NfLH7Zk8lv8CbuBRxcX1pEwP3iN5YY59q+r442jQZ+U9/w/xr5G/bdZYvglFb5w0uq2wVe3ypKxyfpzWFf4Wb4Z++rH5K2akXSOR/Fn8uefxrrvByKLaR2GQ02efQKAPyPrXMwbQw8vjOSAPpn8K39EtlbRzFIxWNpnPB4PA55PP414z+E9pvW56CVdxhj6gDt65qhLC++IIc7jx/X68Vy8enSFhhlC8ccnn8D0rRi0pOJd556qvc/5/GvLfu6M6FubJijWXBByfwyKetviQgZx19sen/661NM0PUNTuPsWlQtM6gcL0A7kk8KBzySAK2J5fDPhwiO6Y6peAbvIhJFup6YkmHLkf3Y+OPv1gm3oNS6Io6ToN/rBeS1TNvB8007ELFEO3mO3yr9OvtSajrXhGytfsunGTUroghpuYreL08sffkb3banPCnrXJ67r+s+ICqahNsto33RW8SmKBCegWMfKT/tHLHua5xIPmAUnC9x746mtVQa3ZDd9Eaz3MlxKzkYLc8n+VPjlwCxPJ61gGWFmKLIS2ccnke30qzGro67XO0dVHrTkrKw730RsLKXxzwOVz2x/WtKHfwccE8DOfzxWfbQM5JxkA9z1PvW7FbrtVVJOO545/P8AWom+xrFX3GRwEjJHB7VZQMeEHPP0x61JHCWwzcAdquxYGAOc8Z/lx/WsnvZB5EEcJGAw/Dt/k1YQbm44AGc/jUxXZ8p4xxj39KaG2sFxkDoPX8amKsrsLDjz97p6fhSr94AHnjB9fr9TSKRnIJxx+ntTo2AG0rj8f/11F+paY9GygbPA6+31pw3cqueeT6cfWlZe2MHoDwOe2cU1mAOV9ffp6Y71L1I5hcljg8/5zSg557dcev4+npSgFCATxyBu5/TFJuywD9SOefX/ADinJ3GpbjSTGu84A9+9Sqpyp5CkZ/OgQgKS+P55xU6sQuw9e/40knsJS1IkQkbh+Xf6VIST2OBjJ/w/Cm7mPf5T+pqXygGC8A5Az6Y60xqOyGxlmbkHAPfv+R6VP046f5/woCEgAfMCfT8qX5kOGHBGDgfh70r2KUWhoHAduMHHSnRrkbRxg9B6mpTGrOOq46444HrUkTAnPTPf/wDXRzD1I1iG3C8fy5qQxnvkjp+PTmrCxbflXjGAAeP06VMAWYZAy3Y1N7O5neyKyx7UCLwCcf5NSxQvLgAZJ/LB9RU2xkwOnrnsP8KmjXkbflIwAfw/r1pO5MSKOMBQTxwMcHg9O/enqjs27I4575yDU4iV+Qevv1qSKEr98c+madrFdSvsO4AAcHAzxzU6RAADADLyO2frVxY8N56N8uCG46cetSKNhQYwBggdcAjt26UuboUlZIpqhUlCcnODx1x2qysXmAluGBO4/wBatrGduwjKjsalEeVZQCyk8nJycduOwo5rBcqfZ/kMq/MvQ9Oh9akjilL7UHX096044tq5AyT+XH6dqekA8wsMhRyB39ueuKOmhV9EUhAX437MHIzxx6ev4+1TLGuSU+YHGDj/ADzV2KIbVWXvwTnI64x3xx3NPS1xGPnBKk8njj6f1ociXqjOVG+WInAwRkd/w/pV9IgIwu3jjkn29efyq4kXCSoP4jz16f57VOVDA5yd34E59jxTbYltYhiVSdrEnOBk9sHjJ/TNWFjV5F8wcc5x2x9aMxsRuB25Jz39f51cWKNf3qcMw3ZPfsMDPOR7Vm2gK5idQHcMVzy3Qntx/n+tRlN6EMRk5Bz0z/UVaYy+bEy4DpjGO+F/EDrT5I2jVWYDdu5P1PXinGzC/QqRB5S6sAB2IHU4GOfbqa+QPiAVl8bahJkEebtBHP3VAx3/AA+tfZsCSMeR8pJUb8joT/P+XrXxF4juY7jxHqEynAa5lwemQGx6+1ejg1uTzan/0/6QfLxwcY6UxrYMSWORV4IpxtJFRjJBz2OM1+kwq7HyjTvYzfsOCVbn/PFPWxiHOKvY9+Kdy3St1V0sEaKM42sQBB7nrVV7ZGBHvW8qEDDjjimGFc9c/wBKpVC/ZI5wQPuCjg5qUq4cfLkCttoQnXnPcVE0Y4B6dqt1b9TFxMdEJbkdPWoggBxnPtWwYVzvA696qsu0gip5uolHoMiVNuF6dqQoqkKfyqeMKqkD1qjcuycDpVXZXLbRiy7XUEdc1R2qGKuP60/7Q6gL6nFU2kcE7u5Oa6KbT1MZK6GZReG5B9KiIb7x5HUZoLZb5TkZxg0Kpc8HitzmaK4JI+Y5ppPc/wD6qvLb4GTwOlIbbaNzcmhsTiVFIBwMsP5VcglUHaDx71WKurBRn1FEO0E44zSv1BK+he37m56A0nBOOnNMHcenrTwSo+akpa2RShYhkIY575wDUD/I2APrVoqgGM8CqRJzk5qhSitivIAvzDrzQMk8etOLDgE8Z/Wm7yvXOKq72IvZly3iBIlc5z1q0ZOQO1UUk446U4PyPQVLQ0S53HcSTzTdqltzdPel4BDehped2BWb3HGS2AHBA/hx0qvcBC+O56VcEefvHv8AhWfMuWAU8Z69apSaCT1sVwoVvk5APH9aUHI2mkKZAJp2AOOeK2T0RlZ2TIF+VsnnPFWFIPIIGO/+NVCMvnPPakO8fIcjBpxl1IuWSQe/Tj2prlQME5qs7sq4HOPWlUliB29aUn0C/QC24YPFRRuA4wO9T8Z5P0z+VRPHkAHrk1fN3LtoTeYC4GfqOuagYjOR0zzRsc/e6n9BQc5x+FNMSiRycfP6VVwcgAdasSOUGAd3PNRqyjgGqUmYTi73EAI69Tx6VLGh4Cnk0saFWx19/pUsZAI460OQoR6ssx5DBWPHarIx6ZqpG4HzcmpFYAcZ4rKXmdEXqPLAkZz9abvGMD15phIOAAe/NRgDPqTVxegptMkGFIYDg9RTwqsfUD+tV2yn3T07VKmSRnJPam5MmKRLsVue9KsCccYx61NEm5gG7VbVUxtHQVm59DRQSVjNa3CgbeR2qJIwDgjJ/wAK0MBjtxz706OJeM570OqQ6dih9nMihhVUW8yvnHQ102xNw29BxVUpznsDihVnccaS3Mcxk8Hv2pyREEHHrWi8RJBWk8sDg9frT57kcupnjJ+bNNH3cGrAUbcE5py+UDtI4NUpAo9jOKbsqCeOKyzZ/OQ3Tqf5106oq4AH4ikEOSck1pCry6CnS5kZkFqikFRgds1e2rtwVxknmn7Apx1H60xs1mpt7iULKxWkSFQF7D1rInXLfKCRz+Nacu/d81U/KYtxmtYVGjKcdLFE2SSL82efeqpsc8MCMde+K3WTJAao2RgBkcZzx+tdMazMXTRzUljsbJ6VV8vL4x9a6eSF5EIYDPXNVVtTyBxniuiOI0IlRZhGNCMD8/WkaHLbieBW0bVdpHcVC9sgXHr2FarEK5EqDMRcHg8eg704L8vygn9Oa0/sokbnjmoGtpAQDzWyxCsc7pMqgYGWGM9aYRtbLZPWtAW5OMZJ9aiMJx83PtT9sm9DJ02imFHqPwpOEUYzjp9atNA4X+o4pgwPlJ49K0dTQj2bIsdNw70zG1v0FSBegzwOv1pFyNvoDn86nmYKHcVUJPJ/CmgArkZPOKl2AcZ46c0wD3PHH5VLdzRxYwAMAp69aeFBG5unUfWlQcAntTkZ1UZBI559aSM7WPU2vPOtIYnb5di8D6V51rF9Bb3zQhS/HzZ6D8q7q1s5Z445QP8AlmOK5PXrJIybgcEAg+pr+a8xf+0Tv3f5n6/hYp0Yt9l+R55e3sIR5AmQ/Qe1eI+J78ShxKPkQnaAB2r2u+V9xWNdq4/yK8H8U2bLOxbA3ZyKxh2Lkux4H4l1V7hmNsgXacEAV489xCZSZ0zvYlsjp+Br1+/tQkksr5x/DnofxrxmdXE778ksSSa7KbujCzvclElhJIdsQBPYjimPcW4KrCiEDgDb/wDXqFI08wh+4x71Db2jiXkdDjIzWpVjRfyozvRVXk/Njk/Xmprd4D99gPf1qibdnnVAcAc16r4H8LwzXC6tdofLiOY89Gcd/ov86qnSc5qKIclFanZeE/DEOi2y3ssYFzMASTyVHUDuAfXH0rr8HO3uetSAljySc9vpS4IkyOMd/avoqVJQXKjgdS+4wIBzjNRkL5gGePSpzyMAnBP+cUyRWXayDH0rRsL3KzBsj07GuMXW9K8O6NqOt69cJZ2NlLcz3E0pwscauSWJ/QdySAMmuxu7i1tLSS7vZFhhhVnkkkYKiKoyzMx4VQOSTwBX5G/Fj4s618dPEs/hfwhL5fg2xvXuDMysDey5yjspx8idYYz/ANdG/hUcmLxkaMeaW/QvD4aVSVkM+KXxB1j9ojxnHqU6S2fhjSnIsbZuGYkYaWXqPPkHAHSJPlGWLEyxRwwQpbQL5ccahUReAoXgACobS0gsbZbW2UIiDA4655Ofc9z3qQvhSOc18fWryqTc5M+hhBQjyxWg5sjAk69vWomkHVj9M1G0owVHUc+1V1dxHu2k9s/Ws+ccY3EeUbC3PU+/4Csx3GQ4IPp2pZLhljyw5+tZd1crEAcYXOOvc/SlzspLS7Q2dt5K9ccg+31rnLy5VMoDyPy9amu74li3IU1y9xfJySCB1/8ArYrOT6DWhRv52k37GwFPX3P9K4TV79N3zE8cHHQ9q1dQvy+VUEL1FeeardtjYSDnI49alyLaOK8YeKbHRNNmvtQP+rU7EzgO5+6mecEkYr4rkl1DW9QNxqMjT3ExG9j1Jxjt2xxXZfETxQ+teIH0u2dmtbRim7OA7jhj77TkD8aueEtIlkZRj7xGM4z+ea68NStqc9WdtD0zwJ4fjVVyu4tjbgfL6NjPbpivq7wrpGxY2KjPXB5/rxXnfgvQlihi38beme2O1fQ/hvTkMoEQ344Jr16FNnk16z2PZfhN8PdZ+IXjLSvAPh9N2oavMsETYO2MNy8jYz8sabnPoBX9S/gnwbongbwjpngrw1GIrDSreO2hU9dsahdzerOcsx7kk1+af/BNv4HppugXHxw1yIma/wDMstJLDpAjbZ7hc9PNYeWp/uo2OGr9Y4IDHEMnmvJzHEc81BbI6MLG0eZl/TIhGrA85/KtiBd0mfWsyyRtmTzg8/hW1aIOXPIPArmStsdCt1Plb9tNkj+EmnjLF21m1CqrY3fJLnI6sMc7R+tfmB5XmRi3Bw5ZUyecMxxweck4PPPAPtX6YfttvDF4C0ASoDu1YbCT8yyiCTAUD1Utls8DjHOR+asMvljbHkPGWHzdQ2CFHHt37Dj1r0MN8NjGUtbM2LSOzV/NZf3icAn+DA6A84LdT60i3CYEMUbbXXLADIBJx3+9jqx6enes6CRQsQc73IBUKucBjxkepqdpisqsobc64JA59s+wrazMrEfivxv4b+H/AIdm8SeKLnyLe1Rmwg3PJsQsVjUdW2g4Gfxr5003/goN+zXcRiKYazkj5R/Z/B+v7w//AK6xv2vz5fwv8+PcVIukz/CSbZsj8iOvTPvXt3/BG3/gnv8AsyftVfBP4g+Ovj9pV5qN7o2s2unac1tcNAsUTWonf5QOWZ3GSc8AAY5zcXGNNya1MZRd9zzmL9uj9mgIqvNquN27nTm2g56jDnOBzn+dap/bw/ZfkCmO61KJRjIfT5iTyRnjI989e1foTL/wTm/4JCXHjh/hhDq6jxIJPJOkp4htjeeaP4Ps5fzN/wDsbd3tXT+IP+CQ3/BN/wAPafLrutHWNLsrfBluLjU0gijyQoLySlUX5iAMnknHeteV2V4McJL+f8D8vJP22v2cApzrM6EDIDWNyCTzxkpwTx1969J+Hfxs+GfxjTUE+H2oNfDTtn2hDDJCf3u7YAZQoO7aQD2x+frvxz/4Jb/sO6f+z54r+KXwR1fUL690bT7i5tbgajFeWTTWy72jkaJmGdowQDkEiv5p/gL+1B4i+GXiG18ReGtsun6ukY1PT8qjShPmUI5BMbxliUP3TnB9a6aeEUoXtZi9tbZ3R/RsxuZJYocEyPhcpkgnodpxyO2cepHXNKoeVTMJWAAOGIAxkgDnr06A9a8q+GfxO8NfEnw3b+LPDF4Lm1uF2kniVHA+aKVOqMp+UryM8gkHJ9UguVliJyODkLxkMejGvPdOUZWZ0xmmh8qoQEV89Rl89OucDAJ+nFV5XMBlfz2+bo4+TYAflAHPXPHTPB6VZMrRPGlugUKpxwODjH60SvGkKxk9FViWxu3Hnlf72TjvWcY63Q+YIRLIyu7Dawxk9QF9+pJ4FSzSJcsVkbdFxvJHpk4PcDNRo8sM22UHgbQueBzzgZqwyxyosDBdkzqPnGAQDkAkdRnJ25570mUwJZYy7R7WLKULKQRgZHU9R2wMAUqpFbhUI2oqbjnAyR0GR3PscVVur6IKJG3kyn5NoLYPXnbwB+NWLZpAxEpDbl3Y4PX19z/WmtGPm0sSW2ZWClfNDliAeODgdeccdPXHvXO3HhvQ7mzEN3otipQByGij4b03AdgQB6106RecTvZzvJ3IrdTxnP8Aujp6Cr6bIsKQByNoOckYP8OO/wCPrVxveyCFNdTzpfhv4OvrmS4udItHSIYKJGIy7scBiVHOB3B65qabwD4Fe4zc6PbJFGwWFXiTgpjlcjpyFyQT78ZPdT3DIwjLYMzhMpjc2AerHooBOOePqalVkicqyKqRHaOM/lnNHtJdyrJK6R59J8KfhwVSEaFZGSTfy0W7APP+J/wxUX/Cl/hgrYGiWoB4AKDlR7jn616eQmcMQSg5BwSR0Ix6UB2aXB5yScZHT6f4Cm6s1qpGUmmrWPHJfgP8JJ5C76DbhQdwWMFEyenAJ4HoCAcknOaim/Zz+D92S0mjJlmH3GdQOnAGTj3xivbEdixyORjd2689/Wk80KiPKuXOSFDZC7cck8dSal1p9GwUIt7HhzfsyfCORwFsHjAXDKJWAIHOAM5A565ye9Mb9mT4Ou+YtNb5jlcSuNuccccFeCcH1+lfQauhYxsPUjHv146jjvSooSREcBeCQP8AE+lbqpP+ZidGPY+eF/ZS+DjKNlncRKHGSJjn35Yknv6VcP7J/wAGVcObGQjJ+TzmVBnnkZLHt37V9CRbSAUBfJ6k5PHU46fSpJfLkVioyU54yBknj69+PWq+tVbaSM3QhfVHzbF+y38HUijjjspJEKAMjM3Lt82d4IOAAPYDI5LV+N//AAWN+FPg34U/CvwVa+GhKs2q6vceY0jkgpb24wqrgAEs5JP0Ff0PBS4SfDEYzls9DwDgdMn1r8Df+C7d47aT8LNJ3sVE2rSCM42AAQKD/eyTxnpwPxuniJt2bNadGHRan870Yw7kHA2OMfRcZP8APFdX4ejdNOgadRgtIQvI4yQP8a5JTvVvUqy47c4BB56V2WkNnSLdlbIIY56/xf5/Kt6kvddyrPc2kfD9Nw4zjgGtawvNEg/eaoksgjGVihOwyHP8UhDBAOpwCT29awCxRRggn9c1DKVSMkYwBkevH+NeU4mzv0NTVNfvb+2ktYNtnZsf+PeDIjPTG4klnOecsTXFSzQqPmYcfQCqd1fSOdiDaR/nj/CsOfdK++Tkj35roo00thReppTXsJOc5Hr+GcjPNQRi6uW3Wu4k9x0/HmqkKLLOEI455z7132n2iIqFs9Of6Vo5W0Fd7GbZ6OzIXuslgef/AK3NdJBYxY2YAHof/rVeRFZSTzjp/ntVtFA5GeciuR1JN6lxgkwjhCEKgwn+PFWY1ICgdSMY9+5+lOUgLzx7/pUypyy7u3GOKyfqUogowoHX1A9P54qTJJwSQc8596AWkUM/XPv1A6UAHGazfcG1exMu51zg8cc5HI/rTSgY464JzjmlEax8LwPzHH8s1Iq7iOnHftQnqOLGnLc5xyPm9P8APSpAoR8MCe+On5fhUkZJUbMhc8Z68U5VYAj09PfI/Cm9guNx/D145xnNKdzZU8eo9OMUoUj5l65wCT+dSrGoUe5z/SobKIBz8w9xUiqCV5yByB79/wBKbHEF5PUnA+lTqMkbfXHHPA/SjUm4inqAMKMY568ZoUNjoeOufXmpWG7pkD0FJsAYMTkevX8qUXqMcg45Oc84/wBr/Cpo/mOOCfTHc01Q3B9Ox7VY8mRcZyc8Y9f8inccRg2n92RwOx61YVQqnHAz26c+lPVN3Tp7/wCe9TRKN4DDAX1H8v8APFStQ9RsSHgYxk9+/qaesS5K7QoU85646Z9hU8cYcE5zjv1xmpvIb+PnnAGal+Q7kQgBALLt6DkmnCFQoVQCfUHjr6VbEbH5urcnI49utOjiOMKM5HOT1/UjOKavaxCWpUSBiQiDjPJPqKtQRs3IBPbPT8D9RVhEABLY3ds/4VPtfchTJOMYH589qakNIgjt5kJRl+brx0z+dTC22hsnjPI/iGe/ercEDE9Aqqe59O3Wp1hUAFWBXqPTHX1/lWbl2BdykkKh1VxhT8oH1PTmmsXVcuDjg/l2PtWisZyrhMjPTPQjqf8APWrKRW6r5kfJzncPft69qE9NRN2epTgQsQnOFPfPUDvU/wBnXAWQnaT1Bx0/WrsUGXG35j06/mT68fWpUiYR/P8Aw+h9fQD/ADzS6WH5FYqrsxUAYPOMYx7jJ7URqM/Kx5OD7cVoeQWAL8BjgZPYdv8A9dSfZSyBQQxAAwevsOOn41UkkrEuaWhUSIhuRkHqP8B6j+VTmAkqq/TgAZHU/r61bgt1jizcDc3UBT09+tTx2pWLe2eQcDqTnvSixOZUEHO2Xgjgcg7vp3HepVhwPm+UjjjnHt9KusHLYyVHH8R+nHt15/CmLDuG2VSzMd3rgnk5x/WnJlXYwIZoxEchVGDj1POOf8af5a84OGz1/XP48Va8zzVIOMAY4B/P+lPAO8FVBZvTgZHPNRp1BtlExgbZAMg5B6bSRyc+w/8A1Va8s7lYleWC4HTJqdoDHE5IAA6A9CADyO55/nTYEZdiZ3EcDHB4OeAP5UKOugot7Mroscc4B6BsZUk5xyc55z2+tfCupE3GqXFxLuJaVzknJ5Yn37V95S5SIzElgqliQCPy/A54r4KU5Ks5/wBYWJ9PXP6j3r0cLfoLbU//1P6WmQLgjjBxzUDxKwPYn0q0XI+9wBUfAcBuhr9A5tkfPyjZkPkqGBUcUgjOTjPXtVg7Tjn8aAW57Z/Wqba2COxAyEEBeeagYkMAeFq6oJwahkQAc8GtOZjvrYq/MwyRxmgLnnHFJtbAbNGO2eDWqZjYjORhB171GULnec8VMwGPm/D2pq5+6OgqkL1KrDaeRwaheJX+b049qtSHnaeeahxuIJ6VcZEuHcoOgRSjCsuaJS4J6evaujCB/mxVCeEcA/5xW1OpZGU6d9jBZGXGOe1TRxsOByB371dMCk7hz701YtgAzjBrZTdjDkuMC8j+npSDZkAnpUynPJppXI2rVLXQfLskRsvIB5FRNCmA4zwKl24GecUo3kbSOKS0JcCrt5DdKccDjPGamBC8CoW3AnHWnB9RcjQ0gsOelUXj+YA8Cr4+Xg0wIpfL8jtV82hEtTNKEDr07+1NyNvTFaBCA8cj6VE6A49apO+pkVEJ4C85NThW3Bs9egqVYxkZ/IU0RswwDxTFFMQOFx7Gp1YBQWHI6etVvuNtPOKQDPqaXULWJGlLcDg/WoGwxPOMUn3WJAqESbmxREG+g7IPXIoZlAA5pAw2jvz3ppVfvZYYq9UZtDWAxnp6/wD1qhAydpJ6/mKkcM7gA8UxcE887e1NSaVg5CMruOVyf0p0aP1Y8VKmVxnkntT1I2gg8ZP6U+ZFJXViHce4yT3p6rnhieexprH5xzgUqFhwRmjmvZBFCSBAcE8ev6VF82diYIqZlDHJ70xVwRz0pxaKT6FQRsyg980qIAeatLwfmPt7UjAjr0qjOyEJJwD3qI4zkZ4NTNuUDd17YpmzI3k8E8mhsSggiILZJ/Cpd+OnaoYlOcnmldVb8eBUX7A97AJeNvOO1M3bTnmpBEVH+FSeS+Qd1Ve6E49SGLggnsc81PG3z46nPWjy+M5OeaaFYNx/9elN2Fy2L1uy9D61bDDaMnJ7VmIWBAXv0qUSb+uQc8Vm2bRRZyGPfjIwaVGAx3pkbEtg8Uo4ye3X2pB0JTMWbA6UI25gD1H61FwOO2e1RhjyB3NQ7ibLe4DvnnpVZmAJUj/CmiQHr09qgL84z7VpYzuOJDOFPUcYpiggYbrn/wCtSqeeev8AT0pvyqw9qpaMTZZQEHAHH8qmTBIXtzVJHCtyanjuVTluPepLjJWJXXaCT+lU228Fqc0/mdefaq/mAjHNNK5nLuxrEb9q9j/nvTQMNz0qInc2BkntToyQM9Rz0re5m3ck2qcEc0uEJxk596AT07jpSZ4Ctyc0XYorUaIhjGOv5Uwx4Hy8dvrTwxxkdD3o8wEhe5pxk2i+bQoSJznriqzLuGR+tXnA6fhiohHJuwTgVpTqa6kz12KSpu5xx9aChPXjFXTE2/jnFM2KOPzrTnMEu5WjjyCD174NRyWy5wc88irkQw+QCfWpHzjrnNKFXsTy30MkxLvww79KQWqEYPWtMLvc46D+dAQDkc4q1WaB0UzKNurcqOPU1F9kGcjo3Q1sg5AVhVckdSeOwpqvIxdJGd9lO0K5xzUJt40cHqK1NqnknPOOKjEKr8hGTWkKzGoGU0XAK9fT1qLyzwD1zgCtdbZQSRkk8DmojH+8APCnmtIz0I9lqeoaYoWyiMnXaB+Arg9WkDXJVhyOhP1r0CAqljHj7u0GvOdclR5SMHcv+ea/nHGt+1nfuz9Rw+kI9rHC6rPEsLjqSeO1eB+JyHuWQ5OM4x2r3LVpAkAz6ntXjHiIfvtyc7c5rOnvZlzPnLWIGmSVDkKD39K8UuyhumkXjsc+wr33W3228zD7y5/w4r59kjKyOudxycZ/lXfTfQyHRoWyU6d+amhHmg7if5GiJAy49O1X9JtJb6+jsrU7mkOAPp1/IcmtY9kUkbPhLw5/beqiFwwhALSN6Advqf8A69fRMdtFGiQ2y7Y4wFVR6DgCo9G0q10WxWwtfmHVm/vHuT/Ie1XMeU2CTg9K97B4f2cddzza0+Z6EQjCnLA+1MIUEB+9WGA65yOtQsyBh69a7EjFX3CIfLyOtV7lkgLzTuqIilmZiFVVUZZmYnChQMkk4A61OpVBjPB7ngADk5J6ADkmvyr/AGhv2gtQ+N2qzfCv4WzH/hG4GA1HUVyFvSDxGvT/AEcEcDrM3P3BzzYrFRow55nRRpupLlRV+Pnxx1D48arN8PvAN19n8J2si/abn5gdRYN1AxnyFxlEOPMOHbjC1zWmaTZ6TYxabp5VIYhwMgknuSe5PUms7R9Is9E06LTLRSEXkn+8x6k+p/8A1Vqfu06V8TicTOrNykfRUMPGEVBFhrSVDuLoQOME9B61BJaXAXPBXsAwyf1zUW9ChYrkdOuDVGWblVjOMHpn8qw5zbl6j3iJcAdjzVJoL0p02k9mPX2FRvP8pIBHPU5OfwrOlmbBDcZpc+okrDbhboZWVCADj1rGulmZSZB05HpUkt26RmPn8eaxbiYqAFPX1Peql0Y7WMy5a4UDIwMkn1rl72fH3jjJ6/yrWvrosCWz2/MVxWo3uN2chhn/APVzWbmNGJq2oRsG38AdTXzH8XvGElhp0mk2bYub4bVAJBWEHDP7ZOVGO+T2r13xXrdlpdjLf3zeXFAhdjnkgeg9SeAPU18O6vq+oeJdZl1S9PMnyoh5CICcKP6475NdGHp3d2KbsLo1ibi48w5b0yM8/wCTX034L0HMMMhwx4yAO54xXmXg7RZWVVjX5TjJ65xyOP5V9XeFNAEcaxQZRiQwJBYDHrk9PavUpx1PMrVNbHoXhLRV8qKNl4HX1FfXHwY+FmqfFXx/pPw60XKSapMsckgH+pgUbp5eM/cjBP1wO9eI+HdLaGNS+N4xz0z2r93P+Cd3wSPhnwXcfGLXIdt54gHk2IYYMdjGeZFzyPPkGeOCir61tiq3sqbkcEKXPPlZ+jnhLw/pHhrRLXQdDjEFlZQx21vGMYWKJQirgcdBz7116/dAXtxVKzgWOIFq1o4sDaOtfORV+p6i0WxahARNp9etbcIAjBXms6BOQGArXjRlwG4xWuwpI+N/231kf4feHFS4MG3WMsEO1n/0eTCjuQeQQOxya/MWORQvlAsC7+YSCOC2eSf93k5yfrX6Pft5ozeEfDnlo7MlzdurIcbWMKp93oThjg9uT3r844B+/aFRlG4ZiANxHGTnOen16djXp4ePu6mD1JLSRYN1yUZPMXIByXKqM+v93nB6ZrSEgjZBI2WXkhS3p0J6e2Mn1rOdXIAcjLEkBhnoecknGD6Y4xWhHGzAyRBuRwR0GfUZ6/8A6q3VkibI+Tv2vb+ZPhi1hcPIVWG9k/2dzxqgUDpkZ5PX86/UT/ghhY68v7AXxgm8KnZqlzrl1HYPv2f6SNJhSA7z93bI6/N/Cee1flD+2m9tH4K2iRgVtZmVfcvFgg9B1xiv1l/4I7+OtN+DH/BKX4qfGbXoDcWug61rOqSwqcGZbCxtn8sN23lQue2c1pH4Lmcld2R/NP8AtEfsfaZ+yT+x3Zn4+WL6V8fvEPiXzNOtorxbidtKjHzXKiFmGXnOFkLb2lYBeQ1fqn/wWA+N3ji//ZL+Dn7KWtTSXPivx1a2ep+IY5uZnh0eyV384DJJkvDubjkxH6185/sIeOvgF8dPjrq37en7fvxF0D/hMrm+P9j6Nql5FElmIh+6kED8JDAG8u1jHAAMh+ZiT3X/AAUl+HH7XEP7YniT9rDwj4Bk8XeBdH8GPpunakZ4xa21pc6fILm7Ta5ctE880nK4bI7YNXhuWKV+pnVXNKz3Rtf8E7dQ/sH/AIIu/FvWLZVVZb3X5cJ8ox9lhTgdAf8A9dfzceDMpBbrkgrEqDI5OFr91f2J/FvjbTP+CO/xp8Na3oL2fh+zivp9J1pnJXUZbhDHdRbOiG2aNBnPzbulfhb4RVSEKtxHj8cDH69a9vCpXONQabufdvwD+Kfiv4V63HrfhqTd5oVbm0kJ8m4jU52yY+6wzlHHIPsSD+1Pw4+KGhfEnw0PEfhUkRjAuYGIM1vMRlklx14Hyt91hyK/A7w2RG8e/LZwVJz6CvuD9lCW7HxltIUl8uOW1uvPXna6rHldwGc4bBXPQ0sbhY1IOS3HQrcslE/WEzPJbhIgVVkI3d8k9APp+uaeCCRJgbsg7QMkEe/TNVrX5oWfJODxjIz7H3PP0HapIkmDgMNw5DZGB7kDPIBOB7V86/M9fVuyLSOsbDcrM7dDxx0yWPvnjqasQT7UySHJPygn0/2ev4/41UjRyu2Fgobtj09WJ4HHapvJmBDfKhOfl7kt0x+OSfQe5pKKexLfQkWdWmaIPwBkjjbk8jt0HPepxHJK6SIAX3DC46blCk8ceuN3AHNEUUgDP/D0HXHPp6AflVooN3yggZPJPb8evXAHSpcykrKxJbM5f7y/e2HbzjPXoeTRbXUgt1cFsKNxz8p+bAC9e31plunmqRa7dgBbe2M7umAo9OeelRxwXEeYXUsSRmTGNxP8IzxgdfrUFK1yaMwu+5QMLk5z36nj+dWnljkj8xmyWPbkEdT19P0qvaROrK21gxz1ABIHAbA6Lxxyc9TzVzzCHYKd2DjB5IycLkDsccVpy3JbeiYsb/8ALQBieGGRzlcgZ/E9PbNQRlZ5j1B4GR3I7ewIqQpK2UlkJyxLH39C3bpjj8KIiNxY4AHI5PB6ce/4fjUyjqkTfuXZZDy6jf1zjkA8dPpUdtKpRVRtwf1/iI7/AEH5VC+6RljUgY4JPP0xWhEjCPbnLkYxjgc+v/1qqPLctaD0dgcrnpjGe/rnn16elW4g6sy4J3g7ixB/L8M9aphhGPkTczMOFPfPGScDA6n+tXYoodyxSfNH93PIzz+PWtFLTQqTVtCWRgPnwTnAz/TdxzyTxxTJHYoI0OBjhcjnA759M9akikLKpJ3knJxkDGflGD1FOO8llkX5focE56enT69ayd3sRa5SdonwowUMgCkAHcyjGB/uk4yeMniv53f+C6V3eDxp8MtMmY+THpN/MsbHA3PcqrHHTJwK/oqCvHEss2NwXGRwoZm4UZOSffFfzQf8FwrsD4+eCtNDNui8NvI4YkjMl3IBjJ9vpXTTaT1HDQ/FERM0UyH0X6D5h712WlbRpNoG6GFTn3NcZLhomBA5A+uM/wD1q6W61GLR9LtZblTholCqvJ6DBOa6pq6Hc2887H/P/JqA8xE54ORmufPiSG5kSDTgztt3N9Pb1I5/CtZZllHzHg8H0I9q8902a30Q8QxkfdUMOTnH49ORWTq0Vs0ca+WobIPHGcHiptMulmlkQHbjgZ4zz9fSmaqUadQSTjbwOgB7/XNWk7k9kZNnGouTK5OCMZPJGSOgrtNOlF0uSCF9G4Ncxpsa/aWOOAFO4Hpzn8RXbWSAKuOCOP8A9VFWoiU9dS3CqHkYwOtTKpKZHUjt1pUXtx3+v41YXbuCngA+wz/9b3rkcuhrGaHqhTBcZ4xUn8SjgDnJPfFJgLkY9MD3pclcEg8cE9c+1TrsOLu7FgHtnp2z29Pyp23JIx8rZ/P6/rTFbK4Y/KOOnTpz705WdRgnI9O9ZSi+4SWvmKIzjIGQPT+VNUMxGCc/41YIRmAUEk/iR/SkABIRh+Pbj60xX1EIx0zwOhpxChgwA6cf1p8YBXI6/d/AVMuFcAk+o4/XNJlp30DK/MI+RjjsRxyTQDhcE4B5APYVJ5eQWY4Ht0J/LtUixkHb9MnPrSbBkADbgx4PfpxUwTI7nHHPT+X481YEQcFc9+aekYVgAD14yOv4UuoN7WKxRwQ3XdwD6/4VaWHHz7Sv+APfJqwqru9QDyPerccJfkkcEA5HPBxj0/GlewWRWjiOQpB+b8PpT9jMAWGTnt/U1O6ndgnLHj/61W4oflORnOcEdMY4qUMpeXlsIecnBxx7VcjtnSIKSCCc4A55/nUwhKABO/A/xxmrSIzkYOe2Tx7Ci+liW0isiHAPTBPI/wAKVU/5Zn5T046fzrRjg2EFh1yOn6irMcLRMCAD1+X+dKckO5UFoeQD1OP8j3pfIZfLMuDuPzdfwq+w/d859vXj1Hb/AAp8aliN3APYdaq7KbuQhE2gqQobHXI79/TH5VPErKgU9G6++T/9ern2ZFO7P3c49wMenQ1YRGACDbxjrnn6Hr0qW+5EWyqbcINuM465OM8cc0SJuwOhwMHg498D09BVxoju/ujn5euQf8DUyrIUyuWPHPrn+dR1sTqUBAZQZJevIz7j/PpVmJAkZ80hgevXn0OOuB6d6lDjeW5wMcjqD7/5NWreHzNsqFQoPHf29f8A9VX1FK70ZRjgwPLk5AGMHK8Z/wAa0fJ8sbyee2P1qdNy9cgnJ5qXZkblU/3hjp+PcVI07lFrYMy5AOCG574+nepVhnhLHOc5UgjJO08EenHpV5IsjJYBgATgbsA+uD1+lJFE3BYYPT3wD1OPzq0kQ78xAkKh1LAMOuOQMkd8dPapRHKjgo2EJIU459P5fl61YMLk7Yvl7Dnv1qUKrPl8McYLf561Bf2rDWCoApHTsB6fWiRfmKjau885z3GcZA5I9TUsSvtBl4IJyO4x9O9PEQVgZAWVSSSM9fXJJyapWsVdEAt3VPMiILKcgN/I4PSpbby5CYdhOTjHXA+nHUdqsCOSOMTOCiE4JB5HX+dPjxHGISSec9jg9f1rN2HyIqleREy7uDjBI79v60HYg3g5AyuOhA6Hv+P61bClMY+UA4BPOD0x6f8A16IVA3eWR0wOmR65H170BYxNdbydEvLkN5YigldQPuswQkDk+w9zXwjFsEkYXkHAwB1r7h8ZSJB4I1I8kpbSDjsXBUHPTv8AlXxRCo80Ejnv+HpXqYDaxlU0P//V/pYyCxIP5UncYpjSYOG6DpiosgscGvv0loeBJljP8NPVtv3vXFVeex4pBjGDWrJROrjPrjOTTHZncEc00fyozx7UJ9QICMMO4yaZ6sOMUuecjtScAYPatIO+jHNEbY3L1phww8sfdPakwpbIzUOT1HrWhlLzBcDqeO1SJHg/U1FjOAvbmnruPzPnFWmJSe5KF24/z0qGWNWwW6/4VMG4+QjbUbLu5B5NJOxfKioyDIwOn5VTcKx+XqP0rR+fKq2D61TfaHK9zWsZ6GDgVAGBG8Z9aUkn5aU53DJ6H/61NAbPJyM1pF2Zny66EJLDjqOlKj4xjkd6mwcDJwM8mmNHls5NaJiasroiYg5HOKjkU539QeKkwOjdRQfnAWkQ09isGPT065pR93OePepGQKAeRz61Fu5xnJq1K2jMyDbj5c9O9HCHqas/w7utRiP5vmPtSVyXFpEYDAYHSkXI5HT3p3zdMcA4pQjEAHoPSncXKNZUfryT1+lVjkcMcYqwCW78dqi2fNnOaakQ4srlD1Axmo9mCAKuCNj35601oiRgnr09TWiktiOSxTC4Knnn0/wpGQ4yO+asgc8cUwK+QG59+9O6BIaF+XGCAP1pu1VbI7Hoe9WtpwBg9f8APFNVOfX+lQ6g1GxUHD5BPocUnzEE/wCeKnICn6HHFMwpfJq3KyFqkIAr4LfTpUKg4I5/GrGOp9e1JsI+71/nRcVrKwwdto5xxTiA52kc0iq5fB4IPAqQBV9/rRzCSdisEOeTxShGxk81OoHPU+gpdgHQHOeO9U6lxuNyswyARxmmrgAoc1aWNmyM8ZpnlkNzRzaFcmtyEBlwDnPrSJgMueakYMoHrUezIBHFHN2J2JeM807adoPU9qYihcAcf59KkEe3HXilKQ4rQWNSMHPT8qawOQopGJUAk/nQcnAz160tdjNjjsP/AAGoAxD460pf5j164pm0oAT0/SrTJbLELMGHFWJH2AYORVFCQDmpwThR/k0mh3drC7ycA5xzTRnIx+BpikFssee2aXJzgHv0oRMnYcODn/OabkKfm4AHFN8wgZ5wDURYHr19DTiuhDmtx5cgA5zntTfMH3e+ar5BbBB605DtxuOTVasSldkjEA884qNeep4ANLlSefqKAVBAz1zQkS2IAUAJP/6qcQWO4fl64p+cAP19KTchGD1ql5CVupDhQd36UoB3Y+tNP+wD/Knghfm65okO45cZw3A607jPH4fjUQbue9MwM4x7U0SpDiCzEnoM/wCfpSFlxtHPaomcswA7dvSgE5Uknr+dCkU5XJMqAGPU0oXGG5Pp9KjUngHnFDTFySwNO5KZJlSuBUWSF4yc9MUJwArE00AFd2Tz0qiFJiqNoOSSOlOjwYwp7dKYNhXnt2pmUA2gnI5H0pxdgb6jlbYePz6U7DBz6d/eo8ksAMDt/wDqoEm0DaM49auMhSi0kmRgfiO3rUZXe3DZx+lO+ckHHen7gmSKbZLIwuF56GnMilQMcdM0gD4CnpTlBwPY9qjmuSR+XtYLnv1+lMZEDhh1zgcVYHULzQBgYHr+NOFZodj0B2RbYIR1QDjnHFeZ6oW4AOCW59a9GuQsSgMeAOCa861ZGWTzVJIJ53V/P2Md6srdz9LpR9xLyOG1uNdwKHgcGvGvEZUcqflJxntntXtGrRDZ8prxbxGhw0SDAHFKmaX92x83eMJFWKUDOew/H+teHMFXcH6qefevfvFdtJJJsH3e4rxbUrcQ3ZQjCjkf4V30zBLsUIAQrSM2Bjj1H59a988A+Fl0jSxfXcYFzMBgf3E7D6nqfyrmfhv4V+2Sf29qCHyIWzGrY+dh7ei/zr2wqWycmvXy2hd+0Zz4iVvdREMblUdSD344poXj39MelOUcAt0NKwwQu7uTXrc1zksVSARubOD3quy4IVck9Ao681d2liMDPYfXpgV+a/7T37ROpeJNUufgd8HJ9zOXg1nUomwqKPle2hkB6dRPIvvGvO41jXrxpQ9pU2Lo0ZSfLHc5/wDaS/aHvPiXq03wU+E11/xLFJTVtSjPyzgHa8Ebr/ywU8O4/wBa3yr8uS3k2haHp/hzTYtL05QETlmOAzn+82OM+g6AcCoPDPhrTvCenLpWmDCqo3PgAsR9OgHYdhW9gYDPycHp7V8PjcbOtLnl93Y+kw1BU1yxEdiq5GBj86geQUGRyNoXHTmqJ5cNzwcenSuXmbR0OyZK0gI3AY7AGqpwTubqadIccHJI5qjPO8eFAyKfNpYPUjlIxgjFZlwWDYJ+h/pUss37v+6xz3rHupZFXBGdoz9aXPpYWq3K9wwCAA9Dk1z91KO5x6VPcXAGCoABz3rlrydwdhbqMg9alhDUr39wAzMjHB/T1rgNUvSku9j8qg9a09SvD/q+5PevB/ip47HhvRHis2C3s+Y7c+hHLSYOc7fQ9yKIxbsjS9lqeLfGHxbLq2or4espN0ED5lwc7pOwPsg/Mn2rj/C+lLeSquM+mfU1zmmWxnlAYk9SCfXPNe9+CNESdR5qArwAPfrXqUKVkkjz6lS56T4L0IQMiyJu4AG7r/8AWr6Y8M6UBhGx2OMelcJ4Y0hImXeOWGD+Ne46BpWxE28EEA884z/k16tKOp5daaPo79n/AODN98aPiTpXw6swyxXTebfSjI8qziIad8jOCV+Rf9phX9N2g6PY6Raw6TpUSwWlpEkMEKDCxxRgKiqB2VQAK/Pv/gnn8HX8I/D24+KmrQmO/wDFBVbZXHKafCT5Z56ebJuf3UIelfpDZ43+WRXhZliOepyrZHXhKaUbvc0IotkQDdQefer8bA4X0xiolwpqRAUHB/LvXNDsaM0LYZdRjvW4vzEKORWbaIu0H+Lv9K1EG1RnvWsVZkTk+p8Bft1X8gj8KaQJBiY30mwkD7qxAN69yPSvzstXjWQRRkNs4A59epH1OTnmvvH9u+ND4s8LeXHtZbC93TDJO1pIgE2jAPIz1yenA6/B5c+SoQeVvHAPzE/XHBJr0sOvd1M5N7lkCZzlyUCjGcdMkY69SQOeela0DFFxAeZSpJ59OcH8ayBGOHlO8b+QcZG4YAUZGDjPLcDPFa9sWnkEQwcAn0xjjAGeBjvXRJ2Qz4V/bbmn/wCES80SKE8lkVSoyCJ4d2e5yCOvTHvX3L/wTU/bR/Y5+GP7CGr/ALMX7QniCwsb3xJrmrNd2WovHDbS2FzHCo815GXKyAMox6Yr4F/b+i8RWHwjm8VaDYi6trGIJPuk2eXH5yHcqkFpHd9qADoPmJ7V+C2t/Fq9vYm03WfDwmiGeHlIwemQdpwfp371tg1GUOSZnKEk1KJ/Vrqml/8ABBueZrWbT/CbcYzHecMOnG2cZ4r7Ovv+Cgn/AAT21vwRL8N9T8YaTd6JcWP9mTWck8Rje0MfkmFv3uSpj+XrnHev4K28SM25JNMO3dlBuHAP975f5VFJ4jeQESafwBgDcODnvxXXSw1KHwoxrRq1LOb1R/XH+1P8c/2DPD//AATz+IHwN/Zg8Q6Lp9p/Z9xLaaVDdBzLPcOA6QqZJJHkkY5wPc8Cv5d/CDbpFSPkE4x9eK8m/txJLhAmlyK45XkDoO3HGa9i8GxyyhZxEysTkA849vyr08O4q1jmqQmk02fS3h5N6W6vnK4U59B7V9hfs2alPpfxj0RrdN4u5XtJACeFlQ5b324DH6GvkfwzCwhAY4cYwMcYPrX13+zZbR3Xxt8Nx7hgXDMzHsFhcnHuPSuippTaOSPxI/WmAys4RcgOcL1ZR2GTjqfQZwOvetOJSjcYaRuCWGe/X2A7cc1F9ntwSQSQCQhJ5Axxx3OM9quQsI1WMthmPAHHTjOO/wDKvj5dme/EtRJ5Ui/aGJQHoMgtjJAxyQDjn2qezjIWO4ERwOF6HIXHL55OTn2qOJIzE/kkFo2APt25weuD0qzbibiRTyBtxxkAZPXpyfTpmkhpdxPs6ApEuQqjaqg4HXJOOg5P9KuvEH3sPnY8AknAA5xjhfpjvUSloYxOx37eNxXPOOdufU8VI0hVWSTJxwU6ewGc9Sf/AK1JW6kQd2PjELkj/exg84A69eMdSfWmySvHEPKB83jCng9cDnoPbr61ZhjFqoihj55U7RgA43HJPbjv1qvPDJgzud2RuK4PAPp6nJ4pxlpqaaWsQ28U8YcXBBmYnJBJU9h36Aen5VpLbhbUhCTkgccFucEk+wzio4oo43RZm3sM8kdT9P0FWJVnyqRFF9SxO1R+AJJ9hRzJE2asUoxGhA989cnOOB14AHQU6NMjDYD5BJYHhB+I608/MrKCQq+n3sAf55/DvQ6B4sCPaH2Egd/TPrjjjpUydtghAjJLMhhOVZvmZ+yg88A5xxjrV+C4EgYoditjYAR83fPHYfWqot4kkEYBJkJAB/i7Y78Dr259avQxptOxCvOMpxjB5HXv3HPpTUl1CLXQZNwVjTIyCTxktj8sf59au28zAYYds9uQO+OeO31qvmI/8fLZCnjoN2ATgdePw7HANWYCZLZXcFPOAPzZLDueOg68Z59a0T6jT6slDl2LoDjBA+hHbtz0FCFijfKVIBVSTlU3dAMHJPBJJ4+tNbyzKFkyApAAJz7Dr1J9ccCktRLN8yqyKQDg46npx9O+DUN3KTbJ9ioVLqSAMEg4I5HY9MnuOa/lk/4LQXkE/wC11YxW0qy7PDenn5TuxvaVtpY5+YDB44wenWv6lrmKOSNkYsGG1iFI3MV5C5P5Ejrk9K/k+/4LByI/7aNxHGoXy9A0kFQxI5jcgDPAAHAC8Y57mtqXxaFR0Z+WM+z7NIpBJBHbJHDdvarvi47dOtoovumME888YHb3rOuGaC2eRMDkL+YPOOvFSeNFMMlvCp3ADHHf0Ga9KK3MmzndKjkbU4oYcFyTt3dM4PXFd00V6g2/KcDJGemBXGeGkMmtR7eQufcAY6/SvQ7tJAjIg9ie4zXNX3SRUZJGf4e3OHeULweg69/5frVq8Ba4GTknGMZHOKh0BIxavOB1bAOBj0+tTzlPtu5vuBj/AOg/55rncNb3Bi6SGa4nAwQAMY69T+ddvFt8vaOTwf8A9f8AhXD6PH/pc87tnkL0455H6d67uFQyZXgdM5OR+VY1UhRSsTxqFJx9PQ1IN/AHI69B+XvTVjTlRxzn2P8AnrVoKeCQMDuOa5pb2NoXQ3BPHfp6f1qyqfdRhgDHOcdPao1QAqpIJOcDr+pqxEpHzN36fUDpUyB6Do+cKOmT346f5NA2buuee46/rU0aZIzgkDOPTFSrGSML06A0lsVHX3iOMgqVXBPGcHjj/PSpdu7rk4zyelNwcEKuMcD16+masJA6uN3DH/JNTzdB2IFjxwp28Yz0yPrVqFHQ5VSMDgf57VMId5Geufc/1qaOJiMydz655p3CxEExwvAPT/8AXmnCL5Sik5PJBPJ/pVpY8/u84wOfw9vWpI4+CxHDZ+vNLUHLqQJHgBQc89v5YqRVwnHPPOD1J5PfirUUeSCh79j0/pVtY0HKj2yO9TuHMVhF0B5/KrMcaoRk/Tjip9jKik8c7c/TtxU0UWeFG4dOOmR+P/16ENWIfLXbu79ue/8AhViIf8s1BLE9BgZ9OKsrCei4/Ht/P6nNSRQBmzjkc8/0rNkOV/dIxEGbDYGMhhnuOw708W4Hyn7ue5/Ht2q2lth/3ZOR2I7fXr/9f2q4sYWP5QWAByf5U3boWnfQrRgKgcHOenuT071MgckMmcE/iecc+3pVi3hDNxyADknv6VYWMLgnoRjgelKw27FbYXbeOSOOOf8AP0pWhZZBHIAFUcDuTx2zxz71pRJtjyPfJqRIRMQinB/hx0/z/WktCFYhiR1P7o7QnAAHpUgRogARknt+PWrezadykNnnIORnp1p/lExCRiSvPVs9euDTKjtYqeW4Cu65yQOe4PfH9asCJ2JZBjHQcAH9c1cjZlHoM+vX2PrSbPLzKFI4xkAknHT86V31JbtuVFYAhG6cgDHr1B+n41eCMBt7Y6EZ49sUoCttl6Z+6STyD/n2qbBZtp69BkdvTPYUnuO6a0INpL/MBnIz/wDXPWpdrZIYlScEZ6nb6VZSEBiRzjjuSOKFhGN6gAcjnp0xz7UdSLdUVxCJDvzzjAHv/nNTom3BUnAGOevXPrVh03EscnnkZ/l3/DmgKFy8mSc5z/Qf0qtjRwIQPn6cL09cdsGgKgCMgbIPGOD7fTvUwQsQQDtHQMMY5xz6fWnEZYMeABnA/wDrf0qr6EJ9SqFZUDZLOOc8jnntVsKRDg4Ck5wORntzS/OPmYHIA/z/AJ/nQqgrhWGMEc8jrz9aGroteQ0KqbSx2gnBwSe/IxS4RQ4wSvXvwePy/CpUG9ckHqNufpkk+3vTtjkkjrg5z/nr+FZ2KW9xJEz97IIJyB3OO2R7/nTXiyMY+Y4U8Dp39+n1qQghA+OQQOuAcj6fjnqaaCIfnUbWPykLjvyc+tMTfY4T4lSeV4K1Bo+Q8aLu65DOAefavj22h338MkwGQ6rzzgE4IwOxHWvq74rTpD4HuA+QWeLIHTBcDkj6cV8x6PuOp2vkjJaVRx2+Yc+wxXq4N2iY1HfQ/9b+kRZi0eVPHpTVZgQOwNVYiVUDGeamXDjkV9/ofNltG53HoSaeGO72JqoGKnI6elP354PNWhon3n7o5560hkboecnFQhkz+lKHTA5z6VVr6FLRjzySV6DrUTOAck/596cWDIM9uKh5PJoLuRucjbjpTBljgc80pUgken9abw3Q4ra9yJLS4wELx05xUgxjj/JqDaGO5CeDSBxxzx2q7mRaVgD6ikBdMc49jUCE4A6g0EktnnH8qQ2yQDau3oKpyIC4Z+MHFSvIVbHY1EWYnA4xVJ9yfUYq87icD0pu5WJ29vyqTOR7UnDYTH5CtI3sTFdyJhkYU1Gcfd9PWlY9BnpQM/dYZqiLEJypz79TSYHUnrSklxzkegqJ3/hXP41XQzd9kKSqjB5HpQEyoUc81CDg7ByfTpTw21go7cUEvQlCqSO4BpXjBOcZxSDGBu560uRs2mldk27lbAyAR3/lTvLIPvUg2gg9Kftzx+dWpWJtYhEfTBx6io1hAHIx6VOrAfKO1RGRgck5HQDFCmKyI9ijbkE8+tIUYkbeMVJyPlx7Uq88nqPeiMgS6FUr2btx9aUKTjjr3qZhgD2/WocBTt/CpU7uxD3Fxg7c5qJ0HU1MvT+QqN04APatIy7hqVsc46DmosEDdjvV8RhRx9elROGVhjpnimpXIcWVADgleSalj24GDzTcEPx+FPXLAHqelUqlxKCuTBC2GPT1NNMJIwT0qUEZ2scAUgZOpxyay5maKGlisqbWOeaeOTgd+30pWOTkdTTlOw4Iz/WqbJiyJVCkNn60pIbOacxyc+/6U9QWHXgelN1DRvUgKH8OwqIIQckVYAIORkmj5epNHMZ8itciRQSCOTQynPH60/DGX5OuKeRyQapClEqsM9TwTnFPWPceOCM0/Cqeaf3BUcdM0+bW5nKK2ITCBjpUYQAkVeRSRjOCKcseOW/DNClqCgtmZYjdRkjmpSN39K0PKVuR1oS3UEZP+e1XzqxmkZAhYMMc5qTZjkE1pi2y+F7U4wBhkjmh1Eg5LmMY+3OKj2sOgJxWo0G5ipFM8kDKdT6U1VRk6bMkJn5QSRUscZwAP1q79nIYZ6UoDDoMDOKftUJQa0KHlnPT1zUe1iwPUD1Ga0mg+YY7VG0YHI/OnzoHFmdGSDsz75pT02rzV7ylxzR5JwBnjOBiiMk9CWigPkYdxSDPOBVr7NKXODx6UCFhy3Y00+hPKyt0XDD8KdnptBPYc81OVO4kj6VBghhjp0pup3C3YZ5YJ6GoBnaFwQM/X9KuBS3yjPvUJQq+0k5POKpTfQpRaRFuIbDcnP8AnigAswHapAo75yafsRh5ZJqm7CdyuFGRu7GnBGbPoKmjBU4wQKVdxO08CjmQmiAQuuCeppjRrs2NnOetW1KgZPr+VNHK/d5H60J3IcSBUycL/nFI6MDgmpfKc8kjrzU+ws24CnzaocjPKYNCKcDPTP5VaVBn5j9M0qIuCQCapy6EtdCiBuO5s8nGKsBD34weR61MsZPUcetOAIbIHGe9HN2K9m0RLExxzwKFi3SAMehqfbkhQeppypyAOuelJydhRhrqdrfrD9l2THaNo+vFeYanImfLBzzjmu7uYRsAHI/+tXn2obImZVGdxwM1+B4pt1JW7s/R6L9xJnJa1InklTnjvXiXiN9js8rbgeg717TrCq3DZA7/AIV4f4pdvPDJ93oQaVNdDWzR4P4pfynklHQ8jNeWaFo154x1z7MX8tFIaV8fdUH+Z7V6z4it31O7FlCAXlYD/D/Gum0TQrfw/YrY2+C7NvkccbmPGfoOg9q9fA4dzlrsYVqlkbFvYwWVvHaW6hI4htRR2Ao6HDetWB78k1AVI45r6GDUVZHnPzIWX5uR3/CmPlCC360rYGN3TrXw5+1B+05P4PvZPg78JJRceLrpds9wh3JpcUg+8e32gg5VekY+ducCpq1YU4uc3ZIqnTcpKMFuc9+1R+0dqdrcy/BT4P3BOsS5j1K8ibH2NCPmgRh0mKn943/LJTgfOePljwl4Vs/C2lx6dbAM4GZJAD87e2ecDtn6nmn+EvBlj4QsfssTGedvmluH+/IzHJJJ56k+56nk12AQgYGSR0r4PH5jKvO726I+jwmFjTja+pQZMkYxn3piRvtJfk9wO+P6VeMW3G7OD2z1qq6tx3xnFcKdjq2djOmAV8rnGfXnFUiPKYFvuj+daLAb9uORkVRlUklG71XNcllOWQKcMCQe1Z085aMquBgjrzjBq1Im3Cgc9/as2UMjAcFT/WquhGdKwyZM5P8AP1rCvp1CnBIArXuE2goOM/0rn7mVFfbggj0oi+hfKzFvLtUj3E8DpiuOvbyMZIPy+mcA10F3KS/fn9K4bUboLIyv+HTrTTHa2hy2va3YabBLf3sgjhhUszscYUc5HqewHevg/wAV+Ibzxn4ifVbsMFb5IYgTtjQHgAep6se5r0f4zeKo9W1AeGIGDCzdjcOMgGXoEA9FB5Pr0rzbQtLuJpFdQcEE4HT07V3Yam0rs560rs67wzozSOCeoGeOuP8AGvp3wdoarCsijbvIOD16V594R0GTfGzfKp6cV9JeF9G2Iq4zgc//AFzXoUYank1qltjtvDemqVDSD7vH5V9ifs4/B27+NXxL07wBBuS1mzPfzKD+6s4iDKc/3mGEQf3mFfO2iWBiYOeBjlj29TX79fsCfBVvAXwrHxA1uEJqvivZOgIw0Vgn/Hup9DLkyn2K+ldGKrKlSbW5y0oqcj740iwsrK1t9P0+JYLW3RIYYkGFjjjUKiAeiqABXS20bIcjgA1TtYMOG6c1pREbsZ4r5aEnseo0u5OqbsSdhXyf48/ag0LTP2iPCf7Nngwpe6tqeoCPWJlO6OyhWJ5fIyM5uH2jcP8AlmvX5iMeTftv/tmQ/AzR3+Fvw1uVfxpew5knXDjS4ZPuuwPH2hx/qkP3B87D7oP5b/sJfar79sDwbcTO0sst5dzyNIS7M/2WZmdieSxJySe5r9c4P8O5YjB1czxqtCMW4r+Z239F+JxVMQk+VH9OVgHEQZuozWrGh2hRzWbYbvs6hzlgcVsxELtUdR/KvzBbG7dj84f28Gj/ALY8NW8j/NJbXShAMkJvj3N7A9OT2r8/NnlOILcLGVyoQAABWPBx7dB0Havuj9urdP8AEzQrRxtWPSiyuvLMWuGwpHYAjOe/Svh03MStKIN7xu7YAXn5R0AHoeAP/wBdejRS5dSVIuJFMsKQw8sMtnORnOAM45OASRnj8a0IoQih3fexycr8q8dcnOcZzVBI7kRCVflQsNmB1ODuLHOB2Cgc9Sa1FtYhCsIIUABQPpgYPsB9TW6V3cT3uc94i0jTtWs2s9WhjmtJI3jljmXejrJxhgTtIPfP+FfkX+0P+xLbeHHn8T/DG3kvNM2+ZPaqrGW1xy5UDdvhz93nco+9kfNX7IXEEknyFyVViTlSQxA7gc96FtLmO2doQzNuxknAJPue3Pf0xWEJcsuZFc7Wh/MLcfDS1jbCR4DD+E4Bz6/TvVR/hnbqf3iYU4A4GOncD9K/a347fst6brqzeMfhxHHBqDYaWx4VLljks8JPypISc7PuNyRg9fjSP4F/FEuY5fD165UDJERIJHHb9MV79CdOaucVWrUjotT4eh+F+nSBVMfbIOMgcYGPT6V2+neCoLV1gTcMHg4/n1r6nPwX+ItswW48OaigByP9Hc8HoeAakT4RfESKTz4vDupAgZBNrJ09c46c110+RbMxlUk90eQ6ZpbwABFyqjHP9K+ov2X7d5fjTo0kO0COK7baTjJ+zuAB7kn8s1xcPws+IqbFk0DUVaX7o+zS5PTttr6R/Zn8A+NND+KVvqus6LeWMENtdbZZ4HjQSsgVRuYDJIJwOlOvWjGm9TOnRk5I/QeJRDiRjkspzu+6CAefwpLXA/fjJDtx7bR0IPPftWm62SBpowV2gbWPQkDv6fj35oh4khiWTLAbmz1GccD8/mr5fax7eiRbk8zb5MBAONztj7oPpzjPX8ae8Sxr5FuchQF4IzjBxnmrT74ozb3DcKoZmPPQE/lms2ONLi5WKLZGJMsxx8xzxz75456DNO7u7mUnpqWfLSSZXfOIxtVTxt7YUD9Secmrdsj7/PkOWycYyMY9c9eDgGo4hgqknG4885OB09hnvjp706B4iuwtlcZ3Z6/T2/nSV1qJeRKmTk4YbWIGc8n1GOoHr60xhGpjWZRn5iPm/uY64+vT0qe3kt2VZOojH8TAAe+PzIzxms+WZp1O0HC9XPPXsB3OeSKUWjd2tcId0kokVzsJyABgDPTB6mtREMkSxMdx5yeBjHr7nNZSFISAQQvHAHqcDJ7ZPHT15raRo40YMCGL7Pqe/P61fLfchsoyeVHIUduQpHzAEknsMDAA/wAOasqQuHYnjAIB/mMnr2qOdFkk8zAUZA/Mf5GKnMYC7c5Cnnj6dhWcb3IWlyFJDbp5qK3msSo7nnkZ7YA568D3q5bJEZCSxKRAykdSQOAfYs2TnuaqLcPI2WBjAPCsMHHIyR2Ax0pEmmJEeC6HG4KeDj7u7HTGP54q0r6lRZYt5pBn7UuAWO4L8wUAcAN3IHXH0qw8kzq7RLtIJABO0fU45IHb1qmrKWXcSSDg46fMcDC9gf8AJqQXCqN7Ngei/Mc/nnI+lNrW1yGiVpQPMERPfAIGcAcnHPSrMbLBG94SGMfCgDjJXn1z6nrj2qikMjO0ZBVGyAS4Zj657jr6/hV1bqSRSr7BEBySDtCg+g546cZyabii0xly0dpbnzGYbY+cc/KB2wfwFfyL/wDBWfU1vv27/FTDOIbLSI9vpixjOPwz1r+tzUVeSFzbH/W43SHgkHBAwcnAGT0/lX8cP/BSHU5NU/bj+Ik80wufJv4rdWHC7IrWFVX6KOBXRh0mylqmfDsqs9uYx1YgDPrnv+dT+Nfm1UeecDGAFBx1/rSFRuttpO6SXBPYcqP881R8YvJ/a/lStuKZGRn26/jzXdpayMVdPQh8PIqXe6DLsQVI6HHByOtdZc3E5tpF8s8D1GfWub8Hp5l3JIVzheuPftXZamAlo74POBkdef6etcNX4jeO1zP0Lc1tI4+6X49MHvWhKT54IGfvc/0/z0pmgrttM8n5jgk1ZbO1mwThHbOeBzgVk3qElroQ6IDHHMUOAX5/IV28W7aAep9D/nNcf4fYG33kfxHn8QK7SFGKfXPHX2rGqOKTdmSxgEjHGeg9cf41dVeflwBjkn1/WiOPGEYc9Dkj+VWlDkBsce5x+v41zyehav8ACNjR2O5s49vrU8ShWVehzUmwhcqep7d6sxRYfbyCScD1FRcWvUemWQr6HIpRb7RjGMHhexFTJH84XAOP8/55qdYXbjoByRn8KRpFt2SK6x5ywHrjHU/yp8cRRiwPLHkH0HHer6xuvykZbow/GpvIAPPUd+1Sm+ooyfUpRQMOBzwemTnH9aurAPuHnt+VWkRuI4+STjrTlj38DA5xnt6+tHUV0tyBIEA2jqM846VIsW0DHPf0/QVdSLo4Od3Oe9TRwb4w5CgZ7kighSb0KkECKo3KecnOeKslVUndkY7g8cfzq1Em5tmNoH8qsLDzvxjacc89P5Co8i7oqLAzovbPQDrVmONVKgfN7/TNWBAC/wAvzY4zjGR2qxHEiyYbryD6elS5aWGnYrtGXXJ5B4GentU6xqBsz8pHOfY+v6VaRVBWMdD29PTuBVvy2EeRz3H4f/XpIa8jNWNiVBPOeO4/OtGGAMrZPKHBB5ByPampECuXXGf4fb2q4kB2Axr3I6c4/rmqbDUijifO6IZx94DHTHHNWYFAj3naCCAAP8eMVLbxkKAucA/TI9OKtJAO3A78HkVAbFdoIgDtyingEY9Oakjj2ElRgdDjrxVjyhk5AIU5z3GelPET/Kf4VyPUA+/+e9O6uNohSIod5dY1Q5z0x3H581J5QG0MR15z6VMgKkKDtPr1HUdQf5VKMKhLkknKg9s5zRcST2IiN7BlB68Yxxg47fypqAFhG3vz+NTNEfM5Gcg9+uDTxE4m8qVtqk54z+tJvqTdXsSpJKrlUBXfxzyffr6/p0qNItsHlYwVON3Ygc8+1WCrA+SxOM/dbk5689utM5JLPwAfr+dJdxKCImQowcjkHOc/zycgVOoORJksfft9f6UOV+9tCg8cA8np+Ge/WnsrqheY7TwNgByM+56GqWpTXZkZGGVMAFQevXJA/TBp6KzdePlBGD2xTohmRR94k4X86XPHzc9c8854x7U0+jBt2Se4wRuJG3/eBx15HGeB9OfSnAB1UnvnAAz144yaewYyEbiQeucHrwT75+tBMm3AX5s4znJwD1yKOYhu5C8e2XyxyQMjHPXp09qWONn/AHz/ACrnAB7n8+9SMg6IBx357duvtT884UHHOADznqeB/nFNbk2+Q3IAJ4C/3ecZPH4/0oRztUhsAEnryc+tGGQ7kzgckep7fT/ClLKoJ6KCTx79OTik1bQ2T6MVi7SYiG7nbjIzjp349uelDK0Ue0dV4XHTBPp1yBnmo3EpUYOdvC/TOe3v+NTsxMhjAyegI5PqDz60WCPc8d+Mt2g8Jpa7SA08YJHsHI4+or5+8J2q3HiKztwNytKODz05PsBXtvxsO3RLRFJVXuWOc9QiHqe5yea8e8B29vL4ptTO2FTceuMkA49yB3r1qKtCyMJy3P/X/o6HHyH8RUg2qMDvWekhKhcjPpmpVdgAvua/QIxZ8zcvKATz0FPKDnBJqosu4DPOKEmAXLZ4q0yubsSFS2ADg9qi4znpTWm3EHt6dKjMo2bu9XBXBS0JVdhweSTxSgkcDk9c1TMqt93NRNNjkdSeKtK2qBSsXRIARjmgSMz452+1URJlsnqKf5mDhzn60JX3C9iweDjnFJv546Cqu91+V+/NQh8nPrzVJ3E2X8469BUe/LVVSYAAHt3oMhLbiapxtuQpJFksTg+lMAbgY4PeqrTLs39Tk/5FTRsDhc02raCTSJOSO+KiMjHkcdqeShGCevNRrgrg8elUlZBbsNHB+Xp70o9DmjIUlTzkUxiQwwcmmrkepGxbcOcj3qNsFQ3b0qQEMdx7VEw2jn1rS4vUZhjlWyB2pNpOR0HrTgR90fhTlI27D+NCVzG3UaHAGDTjIS42cL6e9RqTnA6UmCPyNSJrWxZyB0pQMfjUKP2bgA1KOTgcUNj5SEg9/wA6bnsO5wKsEKPlH+faoMfN0pksQkkAt1pR8vBzzSE+5x2o6cH1oEPGWPv2pdnAHTBpgJPNS70IyKmNuhKZFk5+ak6kE9fSk3A8g55ppdRhV55p8/cdrD+owen9arsO2c1IJAeaYMVS12BQ1GqqE8jtQqqFJH40cn5c0A9ge/0ovoXylfPc5IowNwB6dM0pAGB36Ui/Ngt0FCl3JHoQeGPI6EVIAOgqNW55P1pwbPvTjbczI225wM/4VKhGArcc1H0Py00En73ahzd7FLQe+ODRt+YimAjJU/8A6qarZGB1o5ehDsLkk4J6etKuOBk/T1oBzkc9+9NXAfafensyHvYaUIxjnNPVcEHOaUZByO9JuII4/wAaGhK19BwIXgDinhzn5hg1WLkDjjFReed4Dc+wpx20BuxoCQA+vrVhWDLu6CsuNsDJ/CrCEqdpyQfSqa7El3IP4D8qnj2k5HJPWqsTbuCeKl6Lms2xxJdi5y3aoDGu/J7U7zhn19qOWxnJzSiVchMe47D0PepPLQcrzTGfHA55/lTDLg/Mc/SriybDzFzjjH61AUYdenvU0dwGJySG7VKCHGU5qmR5GZtA6/rTguGz1HpVx+HOOfpUaxlmBOQBRz2dhuBBggA9faoDlmz1NXwoHJGCe5qAx4IJBIHSmpkyjYh4j6d/WkVYlBx69KVgQcA0hAGP59aYOFhCMkA5xnoOn41G+3dkjqalB+bANMxnCjpVcwtiu2AVA55PP9aakQycVKAQcDqKep2jB554/rV+0JSAqCArZqIp8oC9M1Ju+YFumaXrxggZ4qYydxOJXYBiBjv+FM2/KW9Kthhty2SM9KaANvPXrVObexnyjAqs/PUjpS+WwPQ9akIJO704/Gl3BQA2cjqKJN7gkrEJR/MHP/1qVQUGCcDvUgyCDnIBwPelGcjvjuad2tw0BUG3Z0zQEVhj1qQ4PsP1pV+WQk9RwBSuzWw1UXGBUkMYyEPU9qah2n5hzmp4z86+ueMmspybTsUkr6m3fwBUzkgdvbFeaa0oClmzgHNen6gxKhpBn2rz/XZBJauVGSCMj8a/E8Qv3jPu6SXKjzLVZVKHa2cdPU14J4okeWbfHk5yGAr37UkZVMhGeDgeleGeIWQXpC43Ec47VphKTnNRQqknGOpwtlZxRym8kGXI4J6irrhmQMPWpsuhCoetMLdQa+vpUlCKUTz5VG3ccvUZNQsxD/N0OeTU2Dgc8mvk79pv9o63+DumReF/CKx3vi3VVxZ2xAcW6tkfaZl/uj/lmh++Rz8oObqVIxjzydkTGLlJRWpyH7VH7Tj/AA0A+GHwzYXfjDU4xtZQHXT4nH+uccjzWXJiQ9B87cABviXwN4Sg8M2Mlxcbpb+8cy3U8jFnkkY5JJbk5PO49TTfBfhGbR3n17X52vdZ1B2nvLmQ72aR+WJbuSep/AcCvQRl2yw4Oee9fAZnmjxEu0Vsv1Z9Lg8EqS83uV+rg9T1xSYCZwMLSZzw5OORSphV47DIrzU7HXZbEG0hjn6A9elQyEqoAzzT3ZXXB+b0HSq7ShSFYEY/nVcy3G4voV3C8Y6jnnmqTtvyV4yO/pViRkA659fwrPd1I3knHp3/AMimtELl7lKcndtXrWLcvGnK5yc/U1pzTjaQM4rBuggX5+c8/wCFF7bgzKu5Y2Yk5Hvn1rmryTaNgO4DOa1LufByDgds1y17dcZjbJ5H5d6XONGBf3RPqMcZFeIfEnxqvhrQJryGRftLfJAM5JkPQ45JC9T24xnmu/1zWBbM0kkm0KCSTkKFA5OewA5+lfCvjrxF/wAJh4gku4T/AKNGTHb+8Y/iPf5jk/SuujT5mS5WWpyUKTajcPNcMXd2LOWOSzNySeepNex+D9HZmU4zzgDscdvauI8PaOs0ykgcY4z09zX0R4Q0ch4mbJ4JP+P/ANavapQOCpNHd+FtIAeMKmBn619AeGtP/dluQPTp3rjNA05htwMZx+de1+H7VjEySjYijqewHUmu6hBdTxMQ9T6c/ZZ+C0/xo+LOmeEJ03aZCfteqOOgs4mG9M56ysRGP97Pav6T7OKC3CRQqsUSAKqqMKqjhVA7ADAA9K+Kf2FPgkfhb8Io/E2tx+XrnijZeXIZcNFAARbQeoIQ72H95vavuONCQPbgmvn8fWdSq0tkd2EoKMUnuzWtl3KSK+Mf22f2oL39m7wTZaf4RhWTxN4hWZbGSVd0VrHDtWS5YHhmUuBGh4Lct8oOftG0ZTuiXgjivxh/4KyXEkfjLwRZsMoum3zcdQWuI1z9OK+s8PcnpY3N6OHxCvF3bXeyuFeXKnY/JnVdV1HXNSn1fWZ5bu7upGmnuJmLyyyPy7uxyWJPc/hX2X/wTrjef9r/AMKN/DHHqLHv0s5BxnvzXxXskCg5I79O9fef/BNax8/9rTSGwW+yabqczHGesPljOOgy/Gfp3r+u+KVGnlGIUVZKD+Wh4tCV5I/pMswoiXbkg568HNacK7WA71n2aiSFHxnIrViwZVxzzX8Lxke05K1kflr+3JJPc/F/TrF1BgXSIX2ueHYTSkng9gO9fFts0UcAyZA0vUlSGbknpk7c+mfrX2T+3FNJb/GO1dVLEaRABtPT97Lk9cDr1/Svjt4SkgUAvJn5h97kD39BxXoUH7twZKN0aI8yBW3cLjhd5wB7sMjJFb02/IYAFsHOSOfbPb3A/WsSEru/dlto28tkt8xPT6Ae2BV1plLheR/czgkcjnHoB26/nXRG5n5FxFUyeUqsMnbw3JyMYHseT34FRF2lCGQDgsMDJbgYx/PP4VYiYKd5zkAtg88ngZx6n61TI3yrHuk3bwi7c/MQDk56Kuc/h+NTy2LSursglEDuZCBK0eAFPyheAB07DA4qEbSBIVDFRvUkfhxzwetaTiNYFkJIVlHJHPPv/hVeGOOXd5JRdzEY/uheMfgBiqjoGxELfychmwWOGYdAfQfnU4WQOiOXw/UjO49uSOgGOvr9aWLzBIPLxkHqVztzyTj3q4WhgYrIQrL155IAOPx746dKXMmJRZT8wpKyw5iycMSSSy5GB14B/GteMt5GGYkRgrnkjjpx3wOvvXP6fJ57+ZNt2jBXrj5ueh4zjk8kDpXRbPOKiMERpls5+Vyw4/AUlG+oSd9CnI+LhbeDcsMbMGZiMF/vcDv1wMHC+9WrOKEEXTLgyZI45znjr6etMnkDSFBkyZAP91VY4P6e+ausYUcJbKApfazE9zwR78+lNxWzLuyq8xxu4yqjYQeDzjk9v1pLdhJLI+WjMygMoPzED/aOTjI5AIJouigiFrCwCrkEAAgHPJz65pXRd6rjERBGD+XXvnpSs3Ziiu5ZWUuFLlVI54AJPXgc8D3I70FvNLs7qpYEE4yRjoFGRycBevTJojaURyx7SHUjcducbh8uD0BwPw54pkkivGRbBl2AEMoypIGSC2eo74H86pPRDaVwu5YbezO1H/55rjb8+QCQBn1wCT055p624EKPIxQMyIihgARg53d93GRjH50WbyshuHdXWPcQygBFHTaOp/HPJ4A4qu06ylfPGDGDsLHGMn8/xpKKuUkrEkUipI8fRTxy3HHGAvUn1ya24ZJpowCSD04xnjjP41iAlFbYp3LkjJ/iY5689+K0TE7xfZ2Zguw7whALEqRtyegz3HOKLa6CmmwnnjFuWnZYkJwGc8dupyOT0GKUzSRcSgAj75DZx37fTGBzVdlCslwmFdBjccjC+w9jgZPaomDwRfK3O07mHb3XtkggA0rshuzLyLAwHlNiMD+E8nJ5BJzzn/Craz7RuII+Y4yc5Pr+HaqtvG8hDShdsXyqitlQR0Bx14GanucxoHkOCSFGeCfpjvz+QprfyC7exXRyzCN8qSd2fpk5xkD2GTxzVq0d94SEA8csAAFJ6AHqfeqmSmSNwzk5wG6AAY9K1YQ4wXJ35BIJyQBwBxxn/GrTuioMizIRJMgDDYFC87iwIwMgHg9yeAOgPWrSM624upFG7dwqnOB69emBwKhICFkE3BGdhzgfNnPuewB4xV5QmwICQB94kdvryPbrRbuWm7mbfzLED5WFkmAj3hdzAkgEAHPXPce2PX+Lv9v+fz/21/ik/mGUR+IbiLccEnygsfVeD0xjHGK/tJtB/wATS0JUOxljXbnHBYMcnI4GBn6+9fw5/tT31xq37TfxF1K+k8+aTxNqu+U/xMLqQE4B7kZ9q2w6sxqT1djwqEFbi2XH/LRcD1+YcVn+K41/tcjzBwM4Y/N9SPSta1RZL6wY4I3Zz7Zb/CsLxMcaw6bsgAAEfj/jXXdmSuafhlpIBKXw/mEZ2/MMDnA5/pWzqV+hgdFB3EYx9eKz/CMO63mbOcsMFu3X3rc1mLFgYkweVwfU9jXBOfvG9ybQ8fYYwgyQSPxz/WrZgCxyTOCdkQJc8HDOe3fJH5UukRyf2dGmM8Yb3JPp6Gti5tZI9LnwMBLa0jYt2L7iOPf1rGUmK/YzvDMJi07OODIzZ9T+fSu2tov3anOcjoff3rlvDiSHTIjw2SxHXsx4/Su7ghYxIg5HX6VFR2V2VAWKBnUhjx1z9D2q3Dbrn/dPXj9c1MAMZY89v85qRmigQPcyJGpPLOwXOBk9fbtXOUpPYRYOM9F59wf1xVtYflBPHbB6VLCqFUJOQB2xjHY/SrkUa7MOOSSM9uPxqG2tyblZIGIAUD6A/wCeatQ2x4A9OmMD6flVtInbGw4PofyFTwptUDGWPAGefTn0qG7snYqCH5BOEIBOVzxUyohwrOFyTjJAz/k1auIpfszGEZK8AHA3deODgV4lrPia0uI3VLFp5Y2K7zJubCnBARVPf16VjOo01odeGw7nuz2gW/1YOT1/zzmn4SJgZWC85wT/APX6fhzXg3hXxHq95dyLaRzwyQKDtyzDa3y8g8d+BitLWfE2r2FyRcxvvDYDMoHAAyOR79varVZp7GqwLbsme0pJbSL+4mR8NggOpJ9O/SrEDQs2FZc9sMD9a8P0i58W+I5/IhCgjqWyuB/+r0ro9R0jU7CLN7OspHBC57j3rjq5hGLtY6YZNKWrZ6yUKkOo4zngcVYSLlfvBAMZHH1r53kuLyI4EzgLxwzdB2xnH+NR/bb2MhYp5V9lZhwPXDVlHMYvoDyWa+0j6fhhAbauOcjn/JqTaCxVBgDn8e+PavOPh0dWvFmnnuXkhQ42ljkMRnjPbHU556V6vHAuQMZYHOOSRXZSndK55s6bhPkb1RHEvmxeWTgcHHYn/wCtSxxFpD5pCE55647c8mrXklRkkZPB5zj3p5RcjkN2579vwxVxloZWKkcJDAMCOOcn8ulWhFGQobJYHj649PenRRjfycrnqccjtirHlhgu7OMD5Txx1HT9KfNcdhqoqgMQVOc9uPpUqKNuemOcdBQG8tdgGMdM8806JQq78nGB9ff8vxqYppFcw7yVZdjD5T0H8xUqxsFCrkL7+/07imqGbgEdc1PHJhtyZBBx+XbFKTQ/Iaq8bn59D05zThGkf7pgMZzjqAT0/wDrVOUTdnkYPOeuPTmhygByeR2PX8+aasCV9iIvIxKMQc8c8k/5xTPLBZYc7gfxJ/X9KmRExvc8DkY/xFRImxRGRtAPU/mPfGOKZNrsXPy5kzlwCuTjGO9Im4/Lk45PI/CkyFj3kEgD2H6Z6CkG1grgHpxn8/8A9X4UISbauSqzZ8tvYH2H485qVkwwZ93J5J5Bz0HB/HvUG7hY8YCk5PTnt/8AXqcMz7TknaM5z26EkfpVWKhEFWPYXJ6Z3E+nXFP2gxqVw4POR6UihVPzZAHf2/E0uSrblLBc8HPak+5TTsMIBXB+bqO5z6UpLErnJUtklfY4I49e3amrIJV+ZT7gH5cf/qPXtTndpSBnCjg9x6fjRFGfOxPulipzgYU49+KkZXiZQcDowx+I/wAaZzgEn2745/8A1cUoTGR0A4yO3r+FVykNNvVjdqqcLz6Y9fw/WnopZgucr/tHt0pgUk7VyRyM9eR/T+tGAjBRkDqQ39O9VfUtLUcF2rj7vqf0z9T1/SiNhIybSWJIIJx1689KYq4yQPm5/T9ce9OYBNr8n5uO3OM/5zWdzWOmh89fG258xbCFzhy0zAYOMYUcdsZ6dx+NcJ8M4Vk8W27OQuAwGR1JwoB7d66j47zI2t6dbq3CwO4GeAXfBx/3yKp/BDShqXxBsLOVWYyz28a4zty86Kc88DmvWo/Amcc9Ln//0P6F1lQNk9Cal+0jAI/yKyokkUKsnNGScj9K/RLXPkWzeW4QjIPJ7U8y9BxjPFc9yCuzI68VbjcBdwPQ1aRal0ZqK4Zjnr/Om+YACBzk1m733HnFRiWQHbnv3qobFtaFwS/3ev6UomVRg9+3vWYZZEJpGmBPTvVkSl0NJJdxABwBU24N0PXpWMJgOp6VMs6Njc2CO1CiibmkSFwpbjrUEk2BnPQVnfaVyGJ49qQyLvyD16VdOIN9y4kgIx+dPDDgCs4ygEb/AJcd6etwhOB07f8A6q0YKSLRJ4z2796dHcMcLVJZN+QOf5U7cCeevvScewSl2LStg7ieRU6yjPr9aoKwx8ucdqdvJAX3FVYVy6JiSdw+n0pC4J255qgZBuxnBpvmFjihK2gXL5ZRj+lMaQDgd+1Vg0gwrc//AFqaWG7imtxX0uS+ZjCml3rxg9KrK44J4GetMDncATznrQ7Gafcus2D6imJlupqmJGCjZkjP1qwrDj264pW7gWOvPUdqQS4I9vSoHZxgdfpUZlPX8KGSy804+vvUe/c3PIqoJskKO1TDgAt17iglsssuRTCx3AEj29aZ5nGMZNRjk89u/rS3DUsDjoaQE52jBpAc8OMUwuQRilotEN3JRkfL2NR7TyRT1Y4+Y8imqSxGegqYvoVFMZtJbDcCmjdj5c8mrAxj271B8o+tHNpoNjhgP6j3pCdx45H6004ChckjtS55yM/0qncE1cMA/e+lMZS5yKd8vf8A/XS4O3Hb36UlITVyDKnDHpTfYZ//AFU9VIbB4GaURknA6/pTT6shoYRnAPzfjSrx3zTQPXjFIo/SquK2ozGWGajB53H6VaHcn6U3AC5A70J9TNPoRoQW54FKWIOSOe2ak+UHcevSmopUg46/nRzWB09REZ3OQelRHPRj9anGCvXFG0NjjnpTd9iXFJ6FYDJzURX5sYq8VHp04FRYCqH9armXQzldEaBhx29amQnOPTJqILjJB4pwwOOpHNLRsa7MuwuA2COtStJkYFUY36KT0qwHHAPBP5U3ox81tBCp+90x0zTRLIrYY08vg4IzVSV8nCdMUoLUTlYsb2xg+/NML4I29R0qBJFC4bqDzRngEmqSZEpXJTLlsY4FWILlZU2/xD8BVLzGQlT0NRbxvBxjrSTaQczL7uwwqjIB7VNG+3Djoc1SWcN8x/CpUmAXB6jtTuzRNMuOynBzkZqLepGB68VAX3EKTxnOB60gOOnBGaUe5EmLgLguCM8e9A2hdpB6nnNG48Z5wabkd+1O76CUncjOUGwDrTSSRg0EkZZup/KjO7nrzWgm7oTYowR171HnnIPIp4cZ65IODSdHzjrxRdox5u435gAue9LkA4POP6Uny7qXdjjnPSgrmGgupDc047QBk49aAMcfwg0meM+tPYWiYzcWHtmmM53Z7D9amHJ3VFsLckce9N9xJiDsw6ZpHkd3AwfegAggD3pPmOFbOelPm0swbTYBz0J6f55pyvglcmgKNpHXnApCqqSV7cUris7D1nw2D/8ArqWGZFdSTxnB4qltBzjj19qmhjVypDYGcVnN2TCm3dHcX5K25CnnrXB3qCUnIBzXb30TmI5OdvX6VwWt6lZaTZPqN04WKMc+v4CvxSpH32l3P0PmVtTyXxrrEGkWj4ceay4RfUj/AAr56Mkk0xlkPzMSWJ962/EGtXGuai19cABcYVfQdvx9ayNu1fmGcjGK+owGG9lC/VnnVa3MyoQzjnpnGahfjCn1H41YLELtXoK8J+O3xq8N/BPwsNX1FftepXRK6dYIcSXUg/PbEuRvfHGcDJIFdrdtWYq91GJjftHftAaN8DvDUcUEYvvEGphl06xOTuI486UA5EKHg45dvkXuR+Z/hrw3rNxrF9458d3T6hr2qyebPLJ/CT/D6DAwoA4RQFXvm9YWniPxT4pu/iX8SJxd67qBDk/w26jhI4xztVF+VVH3R1yxJrsMDGVOVHp618Lm2avEPkh8K/HzPp8DgVSV5bsQJHgYHCnvRJ9z0xSl1U92zUMkhxvxnB714zO+3QrF3Z97EHd6+vpTJJJS2x2zj04H1p4PAHT1J/lmqvmA55yfTv7U720HohHljU7XJLE9Paq1xMdjbAPb1ok5bk4xyapSOBz15ouT5Ge8sm7IGAe+entVa4uHZ8O2cDsec1YuHVGAPJ9+f51j3Em4hR19a0toJIq3d3Kh/d1h3NxKPmJx7/59qlu5mGNnpXP3dxt5OBj0pu5Opl3t8d5B+Ygda4bU9RGDkbsdOcdK1b27KsyZ5PceleS+L/Etl4e0qfWb5iYYMfIBnexPCjkZJ6fmauMbuwjxn40+NpUiTwnYllkmXfcMOCsR+6gP+31P+z9a8D0qyeecF1yo4HbNJPdXviDVJdSvWLz3bGRyTnGei/7qjAHsK9A8N6WIlSaYE7T2r1qMFFHLWqrc7Twzoyps2oCi9c9uOlfQ/hfSRu3KvbIz6iuQ8P6WEVI4xgAgdO9e6eHdKSKLC/dPOa9TDxuebWmdP4csOFEx4xwB2NfeP7IHwTHxn+Ltlo2pRFtH05Rf6oexijYeXD0IzNJhMf3d1fIuk2yQRLcSDaEHJHoOT0r+iP8AYj+Cp+E/wctbvV4DHrniMrf327ho42H+jwe2yM7iP7ztUZhXUKem7OTDU+epfsfZ0MSsM7AueyjAH0HYDsKi1W+fStNe6Vclen1rUt4mVQz8Y9+tc/4vXGhOCcMzKBnvzU8HZXDGZrhsLUV4ykk/S+pw8aZrUwWU4nF0naUISafZ20/E0fB9xLqGkte3HzSNI2f0xX41/wDBVyaM/FnwlbjGV0SU4P8AtXTf4V+yvw+XOhDHTex/Ovxc/wCCpFpdap+0H4W0WyIaefRYIY1boHnvZEXOPdsmv2nLMPSpcdVadNcsYuWnRJRPlvDevVrcNYWrWk3KUbtvdu71Pz++FXwq8b/Gzxna+APhzZteahdnfljiOGIHDzTP0SJBySfoMkgV/Sf+zF+zH4G/Zl8FNonh8i/1e92tqequu2S5deiIOTHAhJ8uMH/abLGtz9nj9nDwJ+zT4N/4RDwmhub+4ZTqepygCe8mX1x9yJORHGDhRycsST7++FjOOcdq+Z8RPEepmc3hcK2qK/8AJmur8uy+8+7oUVCPmadiC1uh9q0UB3qe9Z9gx8gLjgVoL94MOlfk9jotofkl+2dcWt18eLuDLloNNsRIPbEjAZ9xzwM9RXyi8DxnJjZA+G/e/KQOMYXqM5zzyRX0f+1deNd/tIeIYySBbQafF0A6Wqt1Pb5+Pxr5zRBn7OyEMH2gZ3EjOcn2789q9ChsEkJbqfJIBwpIJGcANjAx3OKu2gaCTdFGJGCHYGB5PTJ6k5Pb61JBGVSMqNoLAkEckk4X+fepmSNUMLjCqSz7cs7DHAA78++B9K3joiCVGjgR9gLsDtcqMKvP8WTkYzj6nFCo6AW0Rw7nAyeAADlsZ564xjFMciIKzxsAwACkhl5GeSMZwerAdcgVJGPIAiiKq0qlpzjDKq4+VM8c5P6Yqk+hcXYYqidpHjkQxplAzHlm6A4/uqMkDOScDtVNckOLUMy4VEYAEL1Ln3JOOe2Kuz+SkkVnLgoi5f7x2jHc9Oh4HWoVu4JYmaAbwrYdWIG3Kj5SBnBAxxz1H1pJWYcyWhJE8YHlM4yG4PAyuANzY9OcZpkaLGXXbhmByFAwBnhfy5qSR9yIjFSqgnA/vZyB9P51d8k3UiytK28HnAIBAOSMenPU88VOnQTRPas4CleQ2eccDjgD27fpT5xFbRfZixBBBK55AXt6dxn0p4jhRSFyDjnnJPYc9OOwqr9nWSVIApVQrNJJjrjnA9WJwDRd7Mi4eXJKZARj5cxKx2qX5+Zj1PHfpU8XnKCpb50xhuCMjuR6e351E4S7QIybdzfOucjHQZ9eOcetSq8UZkhCMoTGcABcYAA9/wCQqlEaZIqsSkIwBz8owOWOeg4/HtUFviaH7XA42SElWPU84BHfGM/zqXM0AG8sq9GIySAFwMY6845ptnCkIEcZLAN0b0I4BxnilGyHe+hKPPdWj+UEDagzlVUA4YgZO48n9KrSR2c8K6ZcIxiAJwgIHT1HfA7Z96v4c7kf5V65z37cDpRF5KIkBY7nUj5SepxuJ9CeKd1a5UmUCibY4LaERQKwO1exJwSxPYAYGB06e8Ealf3EvDDazKTzliMDjJBPXntWgZILRT9qkCJHyVAOTt9eevfAzVMySi5NpKPKziSKNepQcEvzkHPJ9vfNAPdE8ZYMoiA+csRj7xJ6H3PqTVtTIsKiM7JTznrg9+OnriqcSr5gYJ8o4Hp6YX27nPrVkswi2xqTyBlvl3Ec4+lRJikwuZIIcmWTKqu4jOTx1LY4z7H1qzbxPdP5svUjHA5PoRzgAdhUYEb3s1rEimJ28tsAlWlIBcYHRQCMknnoM1cSSK4VJ7cggrnJHfPOc449BT5WtWEo6iGTyF8plw5LYXdklemWwcgY44yTVeVjPKbiIs8fCY3HaApJ4Bxz/ePtipDDYxxF5clWBZ9pPzbRhV9+Og6VIqu8ZYkM+1Q23nZu+6MA8HHTgn3oTvuNLoRfKClrI4QAbyxY7lBOOnRf5/lVyBw0QbGS64HHJJJOfx9fTFVnjOAUX5Tgc4YLjtjJHH5VL5igeYR8p4zxkn0AzVx2Kdrmi5XJRQxOByeM8DPHYZ4HNBcAYbrk556YGc/lVOHy0zbtuAAztUcZ6jr2yafJIvls0wDLGeQ5wvOOD+nY9KztqO4sFnayahbOjkTeZGEO8nYgcA/jzyRzk+gr+E7413MF58afGl0jK4k8QaqwZTuGDeS4IPfjoe/Wv7vLVoxq9qHb5TNEGIOGcbuEReOOoznHcmv4GfGV3BdeNdbntgfLk1G8ZTxwpuJMZ28Z24zjj0rqw5UbcphWMW/WrFyCdoOc9Twx/KsPxJbXCasW2HbIq7W+n4nBBrpdMAbWbcKSdqkjHT5V+uR149K9OX4UfDnUGbU9b8YtHLLGsjw2tiXKNgfIZJpYwSOhIGO4zXTJpGWtzybwpNDbWbrOQGJyMn0H1rb1K6g8pkR1DMQePT2H6V7BB4W+DHhSzM1z/bF5E7BUluZLa1jd8A4Uqkjkd8AY7c1oK/wxhy9p4MkvCGIjknnuZw/PovkDB+mMVwVLKXM2VFt6HmOnFYNHS4OVCxbiTyemT+tdv4g0LVdP8N6vNctFmCfSbV4o1eRzvtGmUq3B+ReGG0/MeuBzf1v4rTeHLP8A4p/QdF06ZsiJHskkKhfUSvIeAccmtHTPj54vv/Csl5P4jjsL77QsYs4ofIRo9mTL5lsq4IOFCYJIycjocHUUdWXCMpaJGN4T8F+K7zQbM2ml3srSAnAgkyeXHPAxjHOfWvQk+H/ie3QtqFvHZBME/aJ4IeO/DyA5HoATXzx4z+Juv+IEj0+DWby8yiSTOWmizLlgQC7ksmMEZxnnIrgbvxXrEKW/2J2haLckwcjMhXHJPDDI4ODnr9a2VJS1B8yPfNfe9h8QT+G9N1KxinsIUuG2zCSO4EgyUR0DDcgGWHviuf1/U9J8OaZbauvidNa1t5DCdKS0kWG1hlUF5GuJdgaQEBdgQjk/Njr4rc3t88aeJhtQyOVJDDO7BzhSS2MdCfzNbF/pmrJrFtFqjL52qhGDMchlcgAseuc4zTdOMdGVRpyk9TudC8SeIYbgW3hyDzLV9zvBHGXEXc7ST8ueSEBI64FdFp/xE1rTZVXxdpkkEUj7VlWJoz+Uh5BB7HiuW8E6PrEWo6noNhqL2y2UqhvLGQ55UHt0xzz3rpr3wkZLaSW8vbm+kCPtWRw2WxxgNn6DmvMxOMpqXKz044FyV0d9a+OfDV4QqSsiuMguhA49TkgVpv4t8IW8fzX0HH91s/oMkj868Qbwz4f+yR3Onyu6vgKxPPJ6Edj2x1qcaTpVmga62gFgMv2PXsCeRXG8St0axy6L6nrMPiXR9fuWtdBvdxhX94oVsE54I3YB/WrAWUBn+0SZAYjaQnQcfdGRXD6SYbd/NttqZx93HtgfpXSNfqkTSkjO0n2PtXzuLm51L3PdwdCNOHKkePXMs7TSTq5JPVs9R6cV6D4lt302x0qzaRpjFLckPIdxOGVN2Tn0x7e9edBXkuEt48BncKuemSeM46ivW/iVb/YL7TbKPEhSCQt7sz4J9uR2r3qbtC7PPq39rGK6j/B05SfaFOD6DPJ4HIPStDxI3m8jduxVDwbIYZnySWIzzggAVb8ROcnA25AwxPfvXzs3rY9tLoefyZLbQRx1x0zUGc5U/l6+vrVhizZ3HP17/rUAIDY6An/PFa01bYls9y+GFu39hyyHGXlzjvwoHIPbFenCJ1bJYdzx/OuK+Gq+X4ZRwdpaZ8nPphcfzHU13irkbM4U9ffHSvoMP8CufE4ud60mu45V3FVwew68flTwgZhx6Djkge/tT8qflUYwSD36fX9aTg4DHpwB0/8A11rFI579hwLHGck/TGf8KQjClm6Y9vy56fhSrkEMQSRnj/JzVc3EUbNFIcN+v4e2aa1CO5bRTxkEl8nA/wD18CpUK7MkqcHjBxx6c1z9xrD+YYkXOf8APWq39o/PjOOwHGB/j+FW0aW2OjDQKxU5yCMY5/rT8oRmPODx6Hr6VzSXZUjjLLz171d80zL8/Ixye1R6Fbbm7HPtxnLgHHpTnlVw0b8KT8rHnp26+lZQut5EcnyqOMgfh061aDDhUPHT8vxpSuJXaLLSOrY3EAcDn0469KVJC5AztUDafTpnJ9Se1RgZICE+uOo9u9OTeZPMI6nIOeTVLVCiS4JYg9sE++O3Pb8aHLvznODjGfUd6EK5Yjg9iRnvyCc9KXBDg5xzmhMFFNWYEgZ3ZAB5/QUvzllGcBc8k4+n/wBak3EfO2Bzk/j79aBuHqPw4PTArRaqw0+w5ZQuA2CvXnnH+R09amUbPuE7iMZ7fTGf84qFVy2OcdSe/GfvZ9P5VIA3cZH86pxQpXFUgqAwBC557n9eOwpQjIuVxgcA4yeD374pQd/Od2RjjGOBz6Z9aGDBwqY/2sjkE88Y7dKm1tERC9xm7eAHxtYkkEep65/+vT23A7Me30waajZQOCSQcHnP+fxoULjCDHPOD1yPx7dqkUd9BCdx2KPlUdBnOc5yc+v1pEMPl7EYbkJG0jt7Z/pUi5Clx8wzkkc9O1K2RtgY7ivOcYwDz+OB6cUknsXGLuR/P93njqeM/TJ6UP8A6ognIGc4yCfoOealBHzZGAOMfX1+lMQSIVaMcHHPYEHt/jWnKg1ufJ/xolMni6KI/P5drGeecbmbIX24H416X+yNpUusfG7w/pqqSH1TTx2OcTh/rwFzXk/xdcnxxcrJhjCkUa7egG3cPyDfnX0b+wXZi7+P/hu5m4EGorLwMHFtFLN1PYbQeOlejdezstzjxE1ytH//0f6BVfzBnn0pwIA/E/jS4GMdBRyCPzr9CjJXsfJOPkKCMY7/AMhTVYj5T1Bp2G4YjjOO1J1GOvNaxkCjoSh1LZORk4ppBYBu3f8A/VTNuW39hkH8aOdoBJq4bFrUhZt2ADwKaAcb8cCpTGSMR/rTDGdvpj+tVe5jNW0YzDHK9/eq4weF+nSrAP8AAe1PByNuOD2pR10I1KHsf/10fKCADgjtVzGMKRR5UZUZHIq4OzsNFQ4ZQWOCDyDzmg5H3eKtCAA7lOOc+tJt45/WtLq5bT6ECFgTUiyDdsOSc0gX58fXmm7QOfU000zJsmWVWPHH0pPNJ6ZIH86YgUEZ4B4pcbRjOQDTByFJYqD6cZ7UqS4+90Hp6UzBxxnFQZx98H2pXV7BzGqGUgOlVyQTx0qsjbPmJIJNSeZkgHjFUnbUVybK5/WmkBxuJ9qrbx0649KkQlelJMUvIkRVCgHrzT88A+tRqz5z1564p2cjJOf0pNhdiAnODzg9aAx7jPU1GCu4E8YNecat47OjeJJdOdDLCWhVn3ARwhlYlnJxgfIehOD16ilKairsaTbsejRyx+eYc/PtDAexqyWbHJOf0rzXwbqN3rniPVtVniljt42jgtzI6NHKu3c0kQU5VckK27qRkcdfSQOPbPX1rPnTV0OULPUcrtkGTkZ6U/cpXIPAqBRjDA8c1JEBkgHNVzWWhK7Dw4IwOmeDTzj7q8iokbnHepFx1HX2qXcadmKMZBzjFALZyPpQPmIB47UnQ4Xn0oKchSwbk5GaaeDtx3pcHIOeO3vUDc5BJJoT6Cb0sSh/mwD2p5IB5zUMZ+bOc56U4ybZViOdzcj8KfNbQRJyOCef1peO+c0gzmkxxn35puVwctdQGAfmoByAue+OeakWPkHOMdqdtBXdU8wJdivtXI4PXOKXaqndzS9e3egHPGaSlqJxIlBYk/h/SnqgQ85pwGAB2HHFKgAYZPOeBT5+omNAXJIz6UAAdR6VZA9elKAMDcPwqebUS0IEQZGBgClWEAfL9KlwBS9OOnNVcfKitgLywxnOahZQDgd+49KuFDn5e/FQk4ODnrinzdEZuJW8td+TznNRlT1PI9qtsqtweKj9cVXMZvcr7W7jHapA2WwRT2Cnkdaeo2ruByPSq5tLjZC24jG7vyf/AK1RMjEBiPlzU65yMd6k2Ajr09acWZW7FMBVOcdaRcKcdu1WWXPXr/Sm7ARgU07MVnsyqFJJz/8AWoyRjn2HerGGzgdKbjAz6VKZLjbQh4AweDTlALA9TUoXcwzzjNAiwNq8Z6Yp9Soq6IUO07WJBzwanEg6A8/0pm0fd6EVEqDIwT/9endBbQteaSCvao+XwM59KZ824J1H5UzPz8ZyTiktwW5Iem31qMttAGeKc4JbBbnuKbjGGHO2hXuS0RNJk/KORzTklY8noPSk2qTkdR0pmAGKntWjbuTJdyRHGenAprNtbJGAaZ0Ye1OJOdn86rUzaAyHBySw7A+1NLyBtoJHoM05chtp/wD11E4LE4J4pKSS3DYd5ihSGOc5pVlGQN3UdDUA2uAe1G5QeRmrvpYnqWS4L7jxjtTgAHy3SqowSec1KrHOxjgf1oNEWcocAjjpTevGM4ORUafeAGTzUq7gME9elJS10DkvuSLySp70QpGXGem6okPzDHT3qRGCOO+T+dZ1H7o4w1RpajqbN5itkBByOlfJXj/xc2vXQsLSTdawscdt7ev0HavT/i741j0pf+Ed0s/6TcKpmPeNOw+rfy+tfNBPy4P1r82wOBtL2kz7KrWurIrzYAKH9OvSpAykZGcDpURIJwe9cV8SPiN4U+FXhG68Z+LZzHbWw2oi8yTSNnZFGufmd+w6AZJ4Fet0uc8jmPjF8X/DPwY8IP4q8RNvdyY7W1QgS3U2MhE9AOrv0ReTzgH8qheeJviJ4rm+KvxDl87UrwDyYgCIraAcxxxqTlVXsOpJLNljU2t614o+MHjV/id8QhtYjbpungkxWkBOVUA9zwSTyzfMegA3g/8Afzx26/r618TnGbutL2VJ+6vx/wCAfS5dgfZx55fF+RIrBfmUkkd6A5bvnj/OKgaRyAFPX06//qqvvL885FeClY7i40m0nqPeqskpYZ9CAM/WovMBAO48VExEgG44XPSqv0HctO7AMM49M/4VRk+eMgMPXPaoZHbaV6gf07VULtjBGMelJhce0jZx1I6ehqq8w3dQMnHPSq8kxK4B4rLluto2nHU0eQie4ctITjhf89Kwp5mVBtbPp9fpSz3Eh6kDnnNYNxdvnnpnrVrXQZFc3SiMI2MZxu7ivP8AU9WWI88DnPoR9a19TvHTeq4II4xXwL8cvGfirSNX1mPTr+eFIChRUbAUGNTgegJNdFGm27IynOx9S6hrEDIBI2ew54zXx18UPGsHiXVhpmnMGsrM43gnDyHGT7quML+Jra8XeI7zQfAWnFruWW/1K2iYOWAIDorSPkcDrhcAcn2NeNaTZSO8caY2jgeorupUrMxlVudNoFkWcNjp97vgV7t4a0UNtYDhTx659s1yXhzSwHRVHTqPXH+Ne+6BpZym0YwAfbJHPNd9KnrqcVfY7Dw/pEZCDGdmOo64r2rRdPG3d1A4OK5XRbBUwp5P88V6tpluIY8lTzwFQZJPYD3J7epr1KMbI82rLoj7K/Yp+CcPxf8Ai/b/ANrQedovh8LqF6GGUkZWxbwMOc+ZIMkd0RvWv1y+MX7YHwc+AvjLT/A3jSaea/vFSW4+yxiRbKKVgEkuPmG0N94KoLbRuxgjKfsr/CCw/Z9+CkVv4mxDf3CNqutStgbGEe8x5/uwRDb6btx71/O98R/HGrfFfxvrXxF1ty1zrt1JcnP8CO2IUx6RxhVA9q9/gfhOGeYyo6zapwWtt23t/mbv91BW3P65IGSSFXjIdWG5SvIIPIIPoQeK5PxwdthBH1y+ceuK6nSYfI0y1hH/ACzgiX8kUfhXJePJGza254A3NjFb+EmCvxPh4R1UZS/BM/NfGnGqjwvi23a6S+9o6DwBGn9gIRxl2/Hmvxu/4KAyDUf2z/Bemrw0VtoqE+8mosw/Sv2X8B5Xw/Cp6Fm/nX41ftpxTX3/AAUE8IWEXzqreHFIHJybstwB14r7TDq/GeLl29p+R3eGMFHhvBr+4j92rogXEmD1djj8TUHy7SGPHap7ni4Yg5y5P600D5fmHrX4HLqkfoNtEXrB8xgDnOeelXvujPPrVe2XCqDxxVgcNknpng027g13Pxf/AGoL6G9/aO8VpBPHLJbjT7d0RstEfskbKHAztZs9COhz7V4SDCsga2kMoTK8kDIB+bk8gdsnoO1e1/tHyM37QnjG8ghWKNLm3QyMFDSusEaqemWAycE89O1eJq6uIxJtRGYjaMhiAeTzjIJPHFd1HWOhm73sWw8JCdg+4rgHGM449s8DvU4WTe4YqiAj+IlmJHIx0UdupJquHclowzZPKjrnsNxz/CuOBUyIkJUXOGWDoxycv3Kjuxz16/hW/LYbVti0BHLPC7x7yGAHtnOST6DNJF5ryGSEqNiOo+Ukq7HCNkkZbGT6AD1psEcbQiKVmCq/OWyzKDzk9ecY9cfrZSZQuXAJc5yoCqASTtGTngdfYURj1Hs1Yz4UjRsQ4wjnb6bUHAIBzznJA64xVgM753PJtkYyYkIDZAz83Zc9+/an5Lk7AfnGeBxjI5/HApqgSEDeTuYt2ICryR6e56/jSjvYm+gows2A4XbwSD8wJTIxnIXOcAfU1chd4rRVbI3JuI68eo9j155qFRGjCfC/vCWBAY46DoTzwOuMipklJPlqp5Ujk4xxnJ/pVJIq2iJbcyNNjZg45+Xnj3PcjHv6CrMf2hspblVTAX5gcZ65xk81StoreBirnO0FgqgdOij6kdav3V3OrrbWCLGThQ7HIGcZ4z1APT1pilGw1lKiQMcBWAGCDkc9fr/PpTQzTL5StjdknHH4E9sk1nzTqS8p2hYnbYVGXGMKxz37rx+FWJZdkxQA+3TqoGQf9oHAx68Uo36jRM3mwNtgQk/KeDksRxyB0A7c+9KqyQMqZyy+vvxx/wDXqAsqpgyEnONpbHTuT/Sp43YNtIwmTklskdgB+OfrxRGQctx7M7N5RydwxwMqAOBu9M/rTpZh5rJErBh/ECApfGOBnkjPH+cxruKiJMEptycEBeOTyf8AJqO3eVLmLBwBkZ4A4P8ALn/69EVoCI3mEE45MjEeUFXtgdCw4yT1qsisk4JJZ3J+XJO45JLMSckZ4A6VZXMMGy2BAOWwCEHJHUdW6kAfjzioLmaeCNHncFm+8yDBU54UZ9uR6UImV+pNbytEGunY4gwFIxnPGWx+g74HvWky3LeaCSRI+MMOFUgcDn67j6nmseNbp5o7W3YgM4DqoymFTOOevzYyTmtKJArFVXDpIwY87mOcFjntngH0xjinrcW7LlvdsboW+4sE2gxx56e59emcdvrU9sftb7UwqgcdWCgfKFK9Dk5POMDGaqRjzIBYEbUJJkAbb5e/jGc/Mx9uB0yTU0awkta25yV2JlRtUqOxx/LrxWbuzR6j1a1nyiyBiwCjJwWXHfv8x7Lzj6g1BEgQCOQhihywiGCX44C9eDxzkjgcmi5lLIAS21uQoGB1Kjoc47nPtVb7HBbhSxYfujHtQ+WAPbbjBJ6n6U0iVYt3fneWAxyyg7gnCg4xgn1H1471J9oWQgOPmi6gEnbnHDdgckADk81UuxDFbJahFGVG0c/Ki4B2qMsR2ye/fmrFrDGSiqoDYOM5yc1ogv3NBmjglCMc+U3zsO7KMADIyfQfpUbOUtzHE2C6k/OnCkkYB2kcnOBnqauRRIFid0UKG3Jzk8DBOD69+tR28jRMGLETGTkfdVeeCOu0DnGfQ0uSw/QgWSLe0szCIsT8vJyQrAKMYPY4xk985r+A7UQJtQuZDkB55iR3GZGODkk/nz681/eZr961vpd3c2So8lra3k8Ujq+A8ds53cnD5OQvHA5r+CC3nlurRLyTDPKu8nH8Tcnp2ya1w9y4bG9peF1wuwPyRPnGePlXke9e9z/FvxT4UgM+j2umWkdnGjP5FkjtyMF2LZ46EliPm6HnFeA6MpXV5HTI/dlcepyo/D8a9Z8MC/k1bWdL1MCSyvkW3mjAwGCgHbuHOOQT7kfj0VoKwklc6fXviX+0HrOo3ugR+IZoU06OF5RCY4FZblQ6BVVDn5ffv2zz5J4f0OPXNDt9UvZpJA+9HWSR2wVbHc9DXUaBG+haFcz2yFTc3jKzkszkQkoAWbqFwcAdR1rgvCd/MmgeXDnbJI5Un0z/ADBBrwcddKyZ7WXRinzMvafpeiJ40msjArxQ2iMFJ3AO7ctyfToK3dAXRoPFGuqYY1iQ25iDKMjKHdjt15OK5Cxkkl8SX80h3SeXGin/AGaykku9msa5p/llLOSJG3hiWJ+UbcccHOc4zXNGlKWl9LHbHV+6r7szPFWoyP4m1I2DmOGdkjOB1WMAAjIO3kZ4xVjTLm1/4RnWLq/VZbmbCpK43OCRzgnOMk5yOSa5ttQmcXQm5M5XJ6YxUP24Jpj6apAMj7mbvgDpgdq+gVNxgo2PFqS1bLUtvZJpNpcou2dhKJQOjAN8pz0Bwccdutdb4g8QPda3pdy2D9jSI/kQwGc+1eerLI8YickgZ46fjUsas585zkk4yep/+tRKgt2KnN/ZPRdB8Q31vqeo3UON08+8nBHc59+c1058R37YUjOBxnue1cH4UCTS3Ecgz0bpwRkg89q27e5S41B7DgFCw3bgSAuOo7V4WNox9o2lsephJ3irmor+ZN57Lhs5YqMc9yfU471cvrl73Zaxo5cMCSWGP0NSLHGnBHvzU4t2Q7gpZfQDP4/1rzptXPThTejN3Rvlkkwc85IPb6Vt3LKlnNLzhVwCemDWFZfavlitotzOOgIAwfXGSDV++tQbaSe+l3uv+rBIUKTxnAOT9TXmzp+8dqdlZHI6TbmbV7ONgAWuYx+G8fjXpnxSY/8ACTQROfuwAj6NK3+FeceGmJ8T6bJOyqiXMbs0nCjawOWJ6Djmu5+IV7a3/i7NnIs0RtogGRgw3ZYkZBI4z9a9NX9nJnl1YP6zC2xqeFA0cMm3HUdcU7xE25Y3U8k7QOoNHhsHa4YfdHX8KpeIJd8ghRsFc4A7+9fObM91p7nITMjOQT1P+RVRd3mKD64OO1XJF2sMZOODiqq7i4PpXVDockos+mfhvFGng+2fBJJfJGOPmOB+X413DFeNpI/p/OuT8DI6+ErE/eVlJz0BG48/5NdTnj5Wz1OOcjPbrivpaSXKj4ysn7STE3Pt2u2exA/w/rQZCBukO3AJOTxj1FNZ1CBmYemcYrMllQ8fwjp9PxP61VtTOGuhZe6l3DHyqc45556HnpWRcyl/9X2OR7/jTZ5AclSeO/f/APXWUGBJTGBnPOfTNNO2xShZkbMSCjEdc4zyccdOmenerEJ3MDnGMZz7f1qqdsZ2HK/U5/XrUkUoBCL0yBntzT5lc0NeNm8oMP4TkA98+vfrWioGxgB3wB6/rWfDGzEA8j09fwq9ESFC7snB69/6UWuJ3vYvRH5Ngxux9739T/KtAHYPLxtwSQp6/n34qpEFX95jg59uAOtWkYbgRkZ6dvxqeVbE8rv5E8OWh3xkkA9u/wBPf+dPTKsUbIQZJ6n2xUEeSV2kjHQDknFSgHdg9D/PPXnpTjsSo2LgZ3UuzHlQp+UZPpTAJCdqLkd1B6j+uKYvzjDHPtzz9e1PAjBBcE7QwUrzjJycDP8AkUKN9Q5mJ86ruUj1znA+nX/GlyNpBY465xx/n+tIEwoDfMRxz6j/AOt1p3QfK25c/L/9arhHUlvRDMjAVSQo649Rx+NTR5ChUHB7EY+mc02MylSG+VSc84OfQYH9KlB+XyWJYds47+/pTUeqFzW2JMknazcgdT39v8DUCgHL9T9PWnABoiU+bHJHbAOP/r/QU9h+8IkJJHB7+1JPXQbelxrRNGVKnAI645JH+PSl6qQpGAT/AD5H4Gm5UHac5OTjtnpz7mnRlWVY0H3OOOvX8xUMjzGLuUOq4APoO56VPtJIZiM9AD6D/wCv6UiEyME3Zbt39/WrCnjAAw3OPx9ffvTTNG21YqpEWeNXO0EZLAZ79uQPzqUMuw8scjrxz9fUVOwJBLcANz6HPQ4qJvLY7yPlAxjJzjvV3FO9kfFvxJct481NOgWUADjjCKO1fYv7BFuqfEttRY5FjY6zdL7GLTJSDnty1fE/jSQXvizU5lQqWuZVweq7W2+tfcn7FUv9keHfHGveWzCx8H6/KW9C6RRD6ZLbfp0r0oLWKOLFfCz/0v6CCCq4PXNOweOvXnFNVskBjnjj60xJCfb2r75aK58kPQHGDwM0h4PQg5pMnITkLT15YbuB3rW9lZlxQmPlDfwmlBywViePSl3bVwM4z39KiYqucd6pMtq49MhwvpTZGxkn86ZvGQuKYSzMGPVT0rWK0Rm0gyNwDdqUjLhyMDPeo1fc209c5pwOKV9TN9gx820cjvTlJ2Y9f6UzdlwD06UFgp2DP19KvUaVyYMzpgjGOKjVd3QEkd6aZdwCdfWmRyMmApx70EsGQjG44H+NRZI6fhSiVj1yRTk2H5mqoLsS9tQA5DA/nSck8epo3IOAc/1pWcsNucUyYvUbkAZXJBoO7PoKcM8EHI/w4pp/usOabWomIRkfnQFwPXPrTuQ23sSRQg3rkDJU49a0F0AE5z1FJ3IyetGfSmmRN2D0pNiSJFODk9BS7uMjvXOaZ4hs9T1bUNLhlV7jT3WOWIcPGHXchb2YZIPQ10BKhQXOB2zWTuCZHczx2dpJeSNtWJSc/wAq/O/xZ4rtL7wlcaba6gJvEMWpXf7tZTHD9qII+zSGQM3ksm2RBtLENlOMV9mfFPxmPCHhZri3iW6upCDFbF/LMkcZBmZTzkxxkvgDnGO9flvo/jHXZ/2gvGYgvLTW4fD8Vhd2k1zGsU97G0M0lvnlYxcKcQ+aFXCptI3V85nuPUHGmnqz08DS5rysfo18DrG7j0eNdXcy3umQxW0s4Ty0neSNZpJI0LMyoXYqA/zAqe1e/bwcHrg8fhXhXgLULfwt4A/4SvVIZIrnWRDqLW5X/SAZ4k2wsueXTkADqc45r0bwlr667pcevW8pktLoeZGWG3ABKkYOCMEEc17GDn7kY+Rw1Wua52GB+XXHvSFiMHn/ABNA28NkEfzp3QgsMc11WZnHyIo3PBHXPWp4zngn86iVdvbmnI205596It7A0yduOvGKdjGSKgZ2OPaphhgDnvjikinoMHLYJ47UijBzg0uV35J5FNU5cD68etCEkAQA4z7e/wD+qpNx9fxoGFOBn2oHai/cbVhUwpwKVACwLfrTN+eP88U4HDcZ/pRcfYsBgQFGfeg5PSoVbYfepA3YH6VPqNLUXGT0oK5HSkRiecninA84znFCWpV0iEL82evoamEWBkUcZBPXNSeaSCDikpW0MrEYxjJo6nbyKVn3soycigHHzdcUO6G0SKqgY4pBH8wWjzOhI4zzT/l6HioTe4kMCMWAB98VGVPHFTh1XKn9KazDhfX8quIloVGj7scCo16n1qxuDct1H6VExJ49e1U2Q+qQzGOcVCDxtUdakL8bD+dVyzZHc/57UyJErEqB9elOiIUjOfpUHmMY+uOcUoYcb+v61WrMmyXlefXgUzPy9OKb5icFuP8APtQXTOc9KSl0G1bccM5GOD0zQQGG3rikDKen15oGGwvFNMT1HHk5xyKB8p4+92PpUQc/xU8PGVAPHrmjUi4u3ONwwST1/wA9Kj8s43A8f56UokyeeRTg2QFPIoLSvoRbSCN1NXPGO1TnDrj14qAPk5GeOKpISS3Ewr/f7UAYGw880u9ckkk0wsB0/WmrrclaIaMchuSOFFMCkuV9RUmACG98Y7UbieGpxbTuSyuOG9M8U9VBZep/+tUvUBu1NTBfjpVc1xNaaEYiAGUJ4pNhTAPaplPzYb15pQR0Oec/lTU1uTyaEQhBwVHrUZTGCeR/ntVjHRlPA60oXkelLmuLkK+1AxYDrxTlTkL+HNSKPmJz0oGB079KCktbBsIfkY64p4HI2nrQQTgfxelN6HIPOabZQYDDk/5Fcz4r8UQeFdIa+fDzOdkSep9foB1rp1VWyAcehr5W8eavc6n4huFuDuEDNEg7KFOOnvXJjK/s4XW7N8PR552Z59eXV5e3smoXchklmk3O7ckknmnEkthSPc1Xm+Ybn/vL/Oq+q6nYaLp9xqesTR2ttaRvLNLIQqRogyzMT0AFfNq7dj346GP4r8T+H/BXhy88U+JblbSys4y0kjnj0AAHLMx4VRyScCvyN8f+Pdd+Ovi5PGXiONrbR7MldJ09j/q04zLIBwZJMAsf+Aj5Rzp/GH4sav8AH3xQt3H5lv4T05ybG2Y7XuJBlfPlX1IztX+FTgZJY1ygl2qqfwqMDnt0r4rO83539XpPTq+//A/M9/LsBy2q1N+hpvLwSffJ9c+1QiUbgO1VBO5TJ9x9Kj83c+WOcY6ccV82lY9i+ly1Lckt5a9hxj/61IZc8ckdCaqgjeFJx1z+FRmUb9vJBOPw/OtOa5KRK0rdB0z0qq7nzCQcgDbUJlXdsyR1796z/trouXUkk9sEUXEaW4OwVzjBqnLN+7O09/vVRfUGDZ2sQfb0/GqNxfZfKK2Bz7fSgCdpOCoJIOeKy7gqD1JpjXi52EYP61j3F2f9XzmqUeg0SzSgJuB4BOT/AErl7u5BIPVgeB0p1zeIV2KCeefrXP3l7jnBAxg1ouwr9DP1C5ATCHnrmvgb9oOzeSXVr0scSPGox3GwAn8eOOtfaWp3oj3McEqCQPWvnD9oLSJJfhNB4kYYS7vJYhjqWiA3Z/MYrswi945a7R8yX+rar4jhtLi4VSIYLeBAM4WKJQAoz68k+5r0Xw9pm5sYPXKg9vyNcNplk3kQKM7cL+uOte7+FtGDSxIx4xyM9B/nivVSsc0pWV0d94a07bCqbfnIPbr69K918P6aFGHHAGea5rw7pckfAbjp/wDXr1/RrNS6jGcjFddKJw1autjqNH01SnmyDGDx9K/Qr9hv4KN8TPi5beIdahDaT4Y2X0wblZrjP+jR47jeN7dsLg9a+ItHsFlmRAh+YgcDJ+mK9n/Yf1DXoP2r/CGoQ3Usb6jqTpPsYhWtjDIPJKg4KhFHXvk9TX0+XcO1cfSrOm7KEW2/0+ZwUn768j9zf21PGD+CP2WPGWqQNi4vrRdNiP8At30iwt/44zmv5tbWJJXjhh5HmRofxdVx+Hav2/8A+CoXiP7B8HfDfhJG51bWvNYD+5ZwM4P03utfEvwp/Yg+I3jv4M237QSXcEMJniurbTHjcz3FjDcKsswYfKpIDNGhGWVc55FfofhTisLl2STxeKly88mlfyVkdmJTnUUYn9HkEKwqIwc4wPwAx/SvNPGoMmp+Uc/u48g/WvV2EbTs4+bLnB9ia8l8RzxvqeptgsIo0AHfr/8AXrwfBKH/AAvOtb4Yv8Wl+p+M+P075F7BP45r8E3+h3XgpDH4ctSWyDk/rX4z/tMzNff8FPfCdqMkRXnhtCB/vbyB/Ov2d8Kpt8O2jMeSmfQ8+1fjB8XnF/8A8FXtBtWORBquhpx1ylqH/PnkV6OXS5+KcdN9FV/Kx9nwBHk4ewi/uRP3Wx82T6nH+NDAYIzSZBYOpxyTipBgn0Br8IvfU+7VzRgbEYU9emaswqOWI4/zmq6bcDGeKtQscbD0NO+hLSPxF/aF+0J8ZPF4u5Cks+puwJIYiNQuwZA4AQcAAe+eSfH/ADLd3RIwRtUuodSSB0BP1zwD37V7F8e0g/4XX4mMYAP2+UEq24ZLeufQYYHp06CvG7q3e5ZVO4qxbO3ONpG3IHHO3OOehNenRb5FYmVi1BloULMcYwWZsZ49evPoBUqhlIdAHZecDoSe2R65/WqpiklOzG1BwN3AA7DrxVlURIzkdxgkkEDOBwD0PtWkdNCWi6RGcAEBuqnPHHTn9f50sXmSuXTggbEB/u9yT1y3Uk1FCMlZp+SHACd+4xzwAfbnHFW/JhhkIIy/X6knJ69h2qmhruVB5hwzNtA+Ugfxegz6Zqy5WWI28q5XgNg7eOpGBz2wahiEaRo0y5YHCgnknnAHcMR1/Gmyk/vIV2BkVQwJOFLZIBbnjvUxSYPYsL5k0plChGyAXGAAo6DP+FWAII5NluxXapJx1K5AHJx+OfWo3YeUY1I+blVHXj6EjH86R4ZJWcOpjVwA4PBI4OM9R+FOL6CW5MiMBvT70v3tnv3/AMam+zyq0ZbHlgE8dSc8d8GoLYie5Yo6qsabQwzhM9cDjoP/AK9S/aVSJWkB3H7vBzt6YAHTpzmp1vqXzFaeJ1CmMbWzgE8jJIPf0IFRRAwMPk2hOjHpuP8AdAz+vU1LLMQylU37jyc45PT8+lNEzGT7TKQCxGyLj5QOuXycYHoPx707pDiydGEbrEpcP1AJDEknnp6DnkU+Jl3tGxcjIPOe/YYprS3f2hlKjbnkjg47jJ7AfSo7eZlkdoGB+XLkNwT0AY8njoKYdC9mVpPK+9nJ2+ueOR39B2psIRl8+Qk4G7aoJyc4CjB79z0ogYXIU5wCMNxgAEHqe559c1A4Fwv2W5Q7JB90H5dgPVyp4HsOvTnmmncJb2HR3EkhQ4HBwSuSF+nrmoIo43lMgLh8klgc/jznHpQ7ieUseAMEjPOweoXoPYfSpY4ykD/L8xxnHGQDxwM4FJ7mc0SWwLO/ljCgHluSx9hnp61aU+YW8pvlDHaSecDoPw701LdomRrnOc4PG4gDov0pXuLprhERQRI3PoqqCTj3JGKlN9BxWpOkR+zujRsUVshuNzSNwo+gXksxwOAKJUklP2dXCRqcScZyPc598+54zVoId5KE5AOB1Bz6/SoWa4WM7iquAzAn5Rkd8cgYBz9elWh2SIYFUt5TrsCnhXOSVUcfKv3Rjnk5+lQus8swZQXjHYAK+R+OBgE5yePcmoRbQw3JMsu87gACfmAxw+Mfe4IBPr7U3Y87rZIXi4HKtljg52jI4yBy1MEkzRWYLJ9ojQsScFj8xyoyqE9sDBwO31NX4ArQpKSxR+RnIGMjPPrxVA22GDWK+WnXK8kZ545PHA+tXkgZJVtZGZhCgweAFGBgDndljz6n1oG4MuAKELE/JH1B4LHORyei9uv/ANfP1KKW5txp4lkt7ZZAAkYXdNwQSX5KhiTjo3fvU6xxyXCwsP3SYLKRnc3Uexx15qWS4gKNEjmQN93ZyQT8vOOmKq44o8u+K9/b6F8P9f1p1eU2WkajKY41LsUFpKWUYywJ4GevrX8H9kzDTrfAAxGgIHTkD+lf2/ftO6xb+GP2cPiVrrzyPLB4b1NlKsi7TJbvEvH+8cHOTjoM1/EJBGBbx27DGxVXPPYAVtSWuhoo6HQaOVjv7ucAsIoyRg4yN5I/PHf0r6K8H/8ACOaUPPkvLi8MtvBKMqCkbSZd0QYBAHy5JyTgc185WDnF7cMQWCAN6n73p9a6HSPiPDYaZBY/Y97whVJZzggDGeB14GOvFcuZVcRGCdCN2b4GnRlJ+2dkexeIX8NWuk3CaJbNFiR7qTdkBjtJbG5mxk8nGOa8r8E2f/FI2RJBJVj+bE9D6fWtldS1vW7BrazWCOOeIgMd2/Djr3ArgNK8QXmiaHFZyyiIWheN12ruUgnjJ4OTXhyp4irFuorSPZhVoUmlBto0NItzceJtWKH5Y5Vjx1I2jtXGuut/2dqsFmu6Dzv9J2gYGwkq2c5/Tivpz9nj4Tx+PfHPh3w14qubi0XxTq8EN15BVZY4pmI3qWBG/aCckYGQCK8F8S6HfeGLvUrXVYri3jvy1xp7yDb9pgMrxLIpHyuCUKtj+IGvRw0HGVpeRxSxVn7jszypBKS0+Ds3Ebv9r0BpBnkDOSMH6V6ReeC7mwGgac0wNxqiGWaIqQLeR3xsbqSVXGeOtcYuj3TT3AjR3itnMcrxqSFOSOfTOK9xSuec2nsZSn5wy88YrTjjUWPns21jJtA7kZ/WmW+l3ssS3Yido9xXcoyAQM4/Ktix8P65cXPkWtvGW3dJZUjU+/zsAf51nUZVNGn4WMsV4w8t23bVVQMksTjGDyDyMYFd/P8AD7XPD0h1fWECJcltgO0k87jk7ieOvQV9B/DvwNB4Xh/tC1uTNPcQok6jY6o/BYBkLZwePpWH8Z3ubbRNPuIFGDcPG+eRymR36cGvBxLk22d+FrrnUT5yXVLtyEtI1x0zyePpmrTLqLfIDt28nBxmmaVZyvceecYP3hXSx27ZG3oOAa8mvNI+jpxbRFpun3eo24k1GeRGBKKFIAPucdfrnmtGTw7Z20EtyivIxXGXPBx7cVp2EC+VtGRgn8far+pP/wAS6Vic8Y/Pt+leT7f37Hb7NJHLeENIt9Y8VWOmXIJjkky4BwSqqSeffFT/ABA0WPTfGU1npJaKO3WNRgnILIGY5JPXNbnw3jB8bWSkcKJTg54IjbHNS+NpEm8e37MuQJkG3/dRBj+Yr14Vf3bk0eNWu66XkaHhiW5ELrcsOQDkjuPxpNbn2zBSRwPXp7cVZ0cFIycHGe/8qoasWWXZuz06e/uT/Kvm5aybPYSsjnZmbGVOO47/AJiqS4BAbjHX2z/nirUiKrcEkjjGeOetQSfcHcE8+nFehhY6GUk+p9XeFUEPhLTkbIYW6E9ua22ct9McY/xrG0uZYtGs4j2t4uD3GwYpLiXYdwOR97Pcn6elfRwWiPh6s/fb8yzLOQ42scAcgehORVWSSPdg/d7jPrWfLdAtgn5Rxg44/wAaxru9LfxYX8MdOPf1rWwoxZqy3EBYyE5YevI5H/1qxnnwwGeeMheeg75rJe/l2ZL/AHegY9zjOfXNQresSVLZB9eP0zxxUuDNWjWMi7lWVifccH6VopIshzjC8rx6+/8A+uuZ83MnQHHTjgZrVgmJON+Mnj/JoshL0Ont2dSoPIGAe/ateHbIWkUcZzk9ST2/CsO3Ox8IR647nt0rYjdnJXHUDBwehJ4/rSSurkydtUakeQcHoM98dKtrwQpJYr3z29Of51UjJIAAwOmT6ntVoSBxn0HTnAx3I/nQxptvUVGyFZQSCcHPT8zz7cVMCGTPPPpn6fr6U3czuu85yfx6VKCOB2PXOPWkuxEtRA20+Ucgj5hjuRjGfpUpcyEg9B3wec/oKiGSo9e3Hc+uacm5nKnG4H8DWmgQfZE2WyHkGSg9ucU7oQTkn1PP1Ppiky2cnPP4cjrUqx7QS+MsMg9uaSVhLsMjVgQwXIyQPx57+lS5bLKeBkk++f6UlvHNGwlbK56A+4watdVwvQAf4HBz09Km9tiW0V8llyx3A84bn8AO9PjUCNjgEKO56g9sk9KkjiBO0HBH5/hTyjAJuUgkYGcfy+lO3YHU7EZAB2yvx3Pf06VMAGwSMMPfkg+59fxoEXmgllJJ746Y9f51LkMgIPy8DPJ4APPp3qL6WHzDUVEbDsAB0Ykd+v0qRo8fKnJGQAR34z3/AKVJGqA+YVzxxwCPfrx2pOjkrw24Dnnd3HvVRWqDmsRbEdSI2zyQc4OcVKsW5lRjlCQcHqMY6HH51IsZ37lGFbA4/lwe/emShxGJI9vQuT1BGMk8+grSLu0HJdn5+6rObvW76VuDLcynk85LMcdSK++f2YENp+z58UtbVQc+F/soOM5F7qUMfTPJ+X5fbqDX58+azTGcNks5OfXJzkkdc5r9Lf2frGe3/Zi8aTIhzqd54U05R6rcakZGGR1JC8emK9Wikpo58Ta2h//T/oADfPnODnigKc596QErwOvejIXHYDFfoC20PkfUWMtG+Mk+9OZiw44yeOaQr/c4Hek6gY7n+VUr9TWL0HB36ZzTDnp6/wA6gbBXHPWm5weef6VSJch4x/Hnmnb2Iz2qAN8wOc1Hvy2319ar0IlJFgHJ2g0glyNvpVcMcZHr2qMNhiSOOacHqZTaLBlw20jHpTTMgIyffioWkVcAEnHaovMy3fntWkYsnm6F0N8/PSoSxyB0qIOMlGJA/wA8UM+Dhj1rSyS1Kcn3JBIQm0c54qMSt91s4HHFRZBOBnINOyAdqk8ngVcY2IJRMfXn1pvnZwO/pUOckKT0JHWmrx949ScUm7Cv0LQkK8c49/WmC7dRjG7+tQFyAQOhphYMAM8VTjcbaLK3RwA3v7U9btV+X1qj0xnO0dKUHdjaevWmriNMXKMACcEVyvivxbp3gvQrnxJrKytaWoUy+RGZHCswTcFXkhc5PoAT0FakksNtEZblwiAgZJwMngfnXmnjl/HujXDeLPBcI1dILVhJpLPsedo8sn2Zj8iyuSVbf8pGBUTdkJatI8xsPi9py/GHQdHt7Vre/wDFomtpZGO6Fk0yF5ljjPDGT5/TGCTzXrlz4y0rxN4ivvhxYNI11bW6SySAMqbnyyRhyCrE7fmC5Kjr1FfkbqvxJ0HVvFN2/gC9e0snv5JtAtL8tbXUGpvHIl95cjszq3zSMC2YwpHT5TX1HYyaB8BPhJZ2nxJ1n+xLnUbSeTTobQyKbdwpe4MUjlmMrF1Zd5P7wlVzmvEp5knzLsdssPZI8k/bY/aT8Oa7+zX4YudK1O38P67qHiaLTBM8uJbF7cyR3bod0bmKRT5e/Gwhxn2+Rfht4x0fx7+0bfaR8PrGz1q48P6b52lrrFyY47vVdMkabfn7wSMGREUHy2+820HJ+QPG138aPGq+LdXj0yXxBpyQyrk+TzYearCdljDMs75DvsCknd8oAru9N+EGpeE/2f7zxv8AErSrrQ/3xaxsjbn7S8kcf2qWWaUjdFDcsV4DKrxRleSQT+eVsyqYrFKpb3V+n+Z6UYKnDlR+6vh74h+FL7xOvi7XtVOqahokBuL54rhWsNMe4RGlhmKsEZ4F2mP0U7kzk17t4U+I0vxi02DVfAg2aKz27G6uInX7RDKnmFrfsw/gLdFfOQcc/jh+zD4y1rR/CSaR4702TxDo11aW2k3GkGMTNLd3MYS2nSOEE/Y5YgYGEhOzGTjaRX7RfBXX/FWv/D6yufGehjw5qVs0lpPYIQ0SeQdiNCwwDE6bSp/Cv0XK6/tI3PJrxcdGeyowjQRxdAAOfbipA57jp71RVxuBOcf5xTlmTdtPSvUMtkXfMUkjHANAlIGCM4NViTtI7D0qMOCAeozxTEWhJ82c8VLHLz1/CqobgDPIPQUoOc5JzSE2TqwY/MKl3Ed8+9UQSMZ/CnhsYznr35osJyLSsq/OW7moi7Mec8ZNRrz09aXzCuEU4PtSsMXcS3zHirQYBdrHgVS+6wA5ppfj+VMd7l5ZQxAOacHB+9VFG/iXGBTwdn3eQM4qZFKVi6pTcCp4P9KUNx7nPSqoIPT9aTeNnGc0OJjKZdDbQEJpQ4Tgnt3qkJSTnOD/AEpwYlcNx9aGuxaehZy2QTgUqtt+c5Paq6tsPt3Ham5JxnJp2BvoWVnBYDtUgkTIyDz0qouPTgdqRH3YPTB+tQ4Cv2L28L07GoGmJPPOKqmTau33pQ+e3ShRaQX6MlMp/KmCbpkk4OKrsWI54A6etMcn7hHTmnFW0Zm5EhlLYJzyaaHXaGzgHoT1qEu20frioc5+VufSrMmW94DBM0xpO5b25quQQgbqagO7I3jAzTsZsu5Q55980BsHjp/hVIMSRjpSksW2k/L1oVreYNlrzCABmpY5MjcvXpWazgELyaiDFeD170InXoaZkCHBznPSpASAF75/Cs5W3NnpTxIEGR+vei7GX95z60odwwBOe9UxIxAIz75pyyDjJxjp+FO9ylItGVqjBI4/u1F5oztzmlM3Y8ircBp+ZKp5xSE9h9KjJwwU9P1poJLAg9c0mtbIlu5YyAdxPI4FM6DB61XEu0AyHoTz/hTkbI4PT+tXcXkPyxYKc4PX2pDgvwSM03e2APTmkDAEMOpqdR8vcdhyQQeKlVgzFW6CoAwJyfXqacG3gbiQSf5U7paE+RMTkYPBoV88DOO/tUIYq3sDU4kBzRfuD7BlegqNSAeuTSZIIZfXmlTYSFJ600JeRLt2kAmmnHb/AOvxTww+6xJH86jjbJyeaWpfkTpjhWycHNfHPiwn/hJL9jwRM/8A6FX2CCcjnHrXxp4obd4l1DzG5FxLyT6E5yTXm5mm4JLud+Al7zOYvJYo4jI7BVTDMzHCgA5JJPAAHJJ4A5r8k/j/APH1vj5r0nhfwbO6+CNNnKmZAV/ta4iPL8nP2eNh8nZiCx7Yb+0x+0pc/Gm7u/hZ8MLop4Qt5Gg1TUojhtUljPzWtuwORaqeJZBzL91Tt5PhNpcQWkUdrAqxxIgVUQYVQOigdgPSvz3O80cU6FJ69X+i/U+qy/BXaqVPkjo4pljGxTgDj6Yqz5hXATBHeub+1xl8seT2zirEWokklBx2r5F6Hvp6nQLIpOWPSommBjIHUH+VYT30Y4J7Z9vxqJ7sDkfeo5e5PNrY3ftKkbweCaovMwl3SHp6fzrGa+Unbn6Ypj3qjoCCPehodzba4QoH6kfn+dZjXCt98cE8Z4x+VZ8l+mChbJ9KoPeoG2t0/lVIaNea4ESkZznsKz550AGxsZ5I+tPjRp4mljO4+lcxdXwR8SjCjn/Hj/69FgcjQmulINYN1dhhgnkD1xVa4v0dflz0xxXO3V+iZT/IH9a0jEXMSXmoY4Ixnpt9PrXLX97J5hjc8Gq97ftjbGQQOf0ridT1U2sD3MkojhQFnc9FUDJP4Vpy6kqfc5T4keMh4c0rdbsv2q5OyAHnnoz49EByM8ZwKufGbw81l+w14B16RizXt5etubncV+YscHJPb3r5Y8U+IpPFPiGTUGc+QpKW6k8LGO4/3j8xr72/aH0o6d/wTu+FEpYKLpr51XjI6dOe/wDOvTwtJo4MXPY+ItC0osLdDnnyz74IBxX0n4e0hPkA6Dn/AOsa8v0LTZBJabeBvjXJ9h39c19MaFpLoVDLjtj/ABrvirs4pz00Os0HTvk2n5SRk5/KvV9I09iI0I3dK5/TbHYgTO4gE9Oa9O8N6beajfQaXYQtLdTyJDBGo5eWQhUUe7EgV6FKmlqzjnNn0P8ACXwb9k+HXjf426nFusvCmmSW9lu5V9U1AeRBwevkrIZMdQxXFYf7DNqI/wBqrwPbg8Jdy8df9Xay8/4193/tZ+ALb4H/ALE2jfCTSlV57zVrP7dKv3prgCS4nkGOvzooHXCACvym8HfGT4e/s8+P/DvjbxF4usdNu2+0SG3trefU7y3TynRXe3t9uC7HbjzNy5ywxxX6hwfj6NDI8VWqO3O3Fedlp+bN6eFldJH6Vf8ABTC5vvFPxE8CfDPScyTyR3IjReWMt9cR28fHrheK/bPwr4b03wn4bsPCmlqBaaXbQ2cK9hHbxiNfrwtfyN67/wAFN/hx42/ao8JfGfxFptxJovh37K88cki293I1mzyZSOeRlbLsCq+YCcYxmv6Kv2W/+Cgf7KH7U3h+G5+Hvi+wt9WeRkk0bUp4rTUEfr/qJHBcEdGQsO1fA5viVPKsJhaLvyczfq329DolSlCfvqx9yw/wrnHNeS6qoeHV731lCn6E8V64jpF80ny49eK8lmCz+Gb25OP31zwPTB719x4MKUa9Wt504/fP/gH4R46yjPD0KXlUl90Gv1PRfC4Y+HraQjqg49q/F/xjKbn/AIK5WEKkbk1nTwf+2enBvzxX7U+HET+w7ZQCB5eOa/FSKKO6/wCCumcHEWvMWJPaLTDj9avJJXz7Mp9o1fzP0Xg+lyZJhV/ch+SP3NjbYVPvzUwYn5hVdGD444qYqdmFOOeK/DYa6H2EdNDWhYE7hVqDhwBxzj8KpwnJC446c1dgUNMq+pxWiWupTVz8RvjLK5+J3iK6tk2JNqN0AGxliJG3McZ+o9B79fI43chpEkZQw25XAxn3OWOfwx6ivQPi9qdvefEnWpmZhAmpXSKH+VSzyuOQck4K+n1OK4BmdUAc7mJI3AY7Hr+A78ZIAr1KKtBEysxwQ7BucrtGMn7uT68c57dwKmDwKYmmO1nIVimR2yOOuBjikSKHy1gYk7mzknp6naOw/M1GJ1imQK3mblbykUAltvJY+w79vzq4N2sJXbsWbOaMwCURsmGzsfkqAOQevzZ64+laSib7RiNgXxl9o6cfdJPA7dPesxZI4H8x8lVzhFzk8jnORx6etaTKIlUWud+zJaQ5A3YOMZA+uOe2cVQND0eUFZGAeQucBuTzwO2Kpr+6Vh8zl8udq5+YnC/yPXPH1xTTI0dw0q/OYgeemWY+meoGQM/WrCzOAsHKbiRg8Y4zknOB+H9ahO25DI5d6Kisx2j7zHJ5zk59cDt3pySyygZ3NkkkMdvzbjgZ5AXHOKguVuZo5ItjouAcgjJ56H0B9etTCMKVeLBwxUnkjdnkAfUdaIJkre5NKXKbyvA6AgDcRz/9fkVLMWOJFyW5Bx6A9D6Y/WoFcNKZJTuZmC5AJYhjwAPr+nWpVDB2Dk5VgcZ4Ht6Z9TVKNitEhIY7qRwXOwDl8HuCOPyPzfXFTs0CTlAcYGCVPTPIGOev1ziki27vOlXdgdjnknn8+1SbJZVU4wpLndhcFsY6n9T6Cp5rGiYxYFkXNwSS2SAOo3Dk/X06+vWortC7qw4iUABE4JPRSzZwT6DHbirMas7KwPVdu4A4zxyPbGapTGMuVtyFdsYYnJJ7gZOAfp2qx2Ggi3SBG4VAxchtoB74TnjtnNWkJlgQyDbzyCQefw4Hbj8KjYCEfuyXKDO1QO3H0/OpFTZIM/NuwBnP1x6cdaYpMDCrbYApKg7jk4yVxjPPP4nipB53zMOdzc4AG1cZ7e/epVbaCw5X/OM5pIfOIRXxuO5n28AZ6e/vUaMlDV3lR5EhI9Mc5HqWP61OAypJ5oIOAMKeecNgH39qsRpCSJIQdo47Hmoxve4RW+7nbyRj5up5x0Hf1J4pTRWhb2KoEMZIyTj2zzjn09aikVmQkb2VW7jK5J7+n16VYj/djy4hiM5LMOPqcc5z0A44/WO4McSbpmJ2jbj0Gfx59qpImNupiCIz3RVnKQoMso6kDsPTtnnpWrDETK6xKBv43ADdt25GT269PfmqCyyuka+XiMA+azHnao9OecjnuegxVpCvmpIVZS2W2kcnjqcnjAobDoXt6IoZ/kV3XafY+nqemKtQXPlySW0b48wew4HUgE54B57VnNPtnE7vsQJghUaQ4H3doB/A8EmliuJona3ikYAqqmYlQ+A2VBOMMxI+6PU+lZOSY42T1GXl1qLyHT4NyJA22SRMliRgsqk8DqATnpmopUe1SR40LgNgH+9gfKS55J9+gzVLTEn3XOqPD5bXTs6x5eRyOApkdjtDNy2xV2quB1yTrZuRck3BXyYkwqnl9x7nHQde1XB9GVGTbPln9s3bo/7HfxM2smIvC+orjaBkum0YxjnLcE8mv4tIF8ueJAvzbl5HVjxzzX9jf7f949p+xN8VNRh+VpNG+zIT02SXEMZC89XBPP6jNfx1R7zeJkgAODk+1dFB6ml9NC9pQ86K+Vcndjrye59eQOK88hfc6+Y20k9fcHvXo+gFVtLqYjaF3EgnIwIv8a4O0CB0ARBnI3Enn8CcZrrktLGSPoTQG2aTCqnGxMMeoIx09qpLaWs3iizd4VZ96kttBJwRgHPoBTbC21mO1R7a4BVgPlC8D/H6e9N0QTHxZbi5YHDEk7ccBT29zivO5UO7Prj4HPIvxx8H3UYy0Wp+cOSB+7gmfnr6c15h8dNS834bfDq1uMv5HhAMFYZG66v7l1HPAySM9813XwyvE034j6JqLZCw/bZsL1wtjP0AryL40x3eraX4Q0K1yTH4W0qPCn5hhZbg455x1Ge9ZwjzSuZN6nlXjPSdXv57LUo7gtd2zncqkKsS9QUAGeHA65JrmLQTaDYajp1yxja4VZS2Cc7m2tkt15Jq/L8QLJissqSucA7kKhW9xk5Gev1rmPEurHVLguYvJVogi7nyVAO5j25J+tegk7GlOF9ze06Unw2sUZXabuSQcc/dC5z6cdKqzbliOFB7c4Hf/PvXND/hIdLtUikt5YYgN6hlbBDjh8d8+vSsx/EtzEN7uj9v3mAf0x/Kplqb2stDu7GWa3xPGzQuDwY2IPucqa9zt11HxD8HNQubyWS5kgudyGQ72CxbCRknIGGJPr9K+e9Ck8Q+Itv9laZPe5I+aAEqPqx+Ufia+x/BPhbUtL8EHw7rsYhmuRNvRGDkeaMAEjjd0zg4GK8/ExViqE7SR806PErybQeB0x3rd8pi2D0A6Hr3rB0mOSG4ZJMqycMM9xwR+BFdmsRYAt/+vt/nFfGYufvan3dGOli1aQgR4Htx6YqLWVUaeW67T0zirdvE6KHzken+HNVddObD5gRiQEDt3rzou80ayTUS38KIpJvGKFfvLBKTk+oA/qax/E++XxtqbxkEi6dTjodpx/Sum+EaH/hLHcjhbVhz7ug/XpXG3d19s8T30hHMl1NnAHZj6cdPzr3ZJ/VzxFG+Jt5HY6eXSBSw6547j6VQ1TcWDIB71qW3ywKT1xxjp+tZN2DuCMPYk/0xXhp62PbSOdZnwY19fQ/hVUL1Kjt68H2NXZV6+2QMioQqhhzxkE+2TXo4dnPUlofSkNwFsLePdkJFGuTnICgdDx1qvc3CqwIOV5x75H9KxnvI4lIV8YHYcenFYt1dspxuJ98+lfSR2Phpasv3N98+8/ITkkZz/P3rEmvpWVefX/62f881VuLnzSXY/MT3+nT8KzWcbSQMNnANavQcVezNJZBIQCDyfw/xppkJGemD7ZrJEkgYknn/AD/OrCuMqM8jjjrSSNVobtu67wWJPb8umea3oMsq7On+HWuatWQyBDhTg4XoeP6V0tkWZg3JxtyOP84rOXYTZ0kErSOSv3ckEdxx0rcty6ttHQjPHf8AX+VYlsRuAHrkV0kXYcH2681LZjzdC9EWC7nB47jPNTxnbIA5AYkjrnBFVN4ADE8k7ceoNX7cASMvO0cY/rmpuNbEkaqY92CMNhlI65HGOv408bd+xjjPO7P8gOo96AMKATu5A56n2xUiK5KjqFbIB5HT39PSmn0CVhgBPVcnp175wP8APSp0VnIgIJxn/J+lHkdHADbTzu9R2qWPLfNyAe3b9O1XFaBF6iBV428beQfU/X6VLwnQDIOVwMD8/WnYLn5srgc9/wAcHt1wadsXDDP3untnpj8aTZMX1ZMillU44Pqe3p36UilwmVGT1AAxjGBn070rt8v7vgAYOOT7/hVhImEIZxgseBjoKq9irpdNBgUDBOSM8YPbvn3HH40oyPvDJAAwAOD+P0q2yjy8yHacgcjpn3/ColQEkjCj73+Pes7LcyT6IYkRkbOOgJye3TgDvmpRBucfMxOOB75ApVUgKnQHsBwMf56VaQAMoYFuh9eff2ppe6Uie3VDG8Z6HHTjA9c/0qo8EscWUHIbA7847D071ZiXHmDZhd2QcnBz6fT9KnWMbAqMRk7iRnOaV7DlbRFGG3ZCFAIwf4jwBjP+Izx61n6rIbXSri5Y/L5UnPTlUJHTp7kVv+Q2SpIIx2+9nGTz+Fc341nMPgjV53VQqWUmS2SMlcAEDkDJzmtaTvIuO5+ecMM1vBGpyDtB5+lfrh8CbSCD9m+GKVtgvvHvhq3z2K2dvNdHI9sgEDt6mvyT2TRxrDyWXhQeSTjiv2I+GNobf4BeCLRyg+0eOL6d17hbDRSORns0nX3/AD9Wmk5I4cRPRI//1P6AOV4akAyee56VHG/AJznvzQXKtj/PNfeLQ+RZISQuTwKhZifoKA38NNAB+XOOa2WiHFsUHBJJHpUZxuznJHPFP4zim/KF+Q454zVFN32IscAk45qA4HIzjmrDkMQOef0qsx9+D+dNHPMTa/BI61EzMrA9vepgzRjBPBPUVXyXbaPzrRR0sSoj92Bkg8d6QFic84FNdWOCOo/GmqzZC/lVpvYpRuKhLH0GaQN7daCzKu5uvTNRKwDlsU07ENMk8w9B9OKkjJABxz61Vxtfaehp6Nubv3q1J2uOO2o8so5BxQWbA457H2pFOMK/Q9aYCTwfwqUyWkPDD+Ik8/ypQyj6GoHJUjqT3FN+cZBHQ8Vo5IldiZJC7Z3cU4tn5QTnNVwcDjr3pGmbICk4GKdxSfUW7tra6spLO8TfG6kMD3B4PT6143faV498D3NmngSOLUtBQyfabK4crcwRqirClm33WAKkFZDnLZyelQeIrnxHd6+NKu/EVrpiSrJJFBEQJzH5qFSdxz8qK6s3QlsY4zXNaP8ACrU2sI9Qu/H2vahiOU29w86KEaQ/LJhI03FF+VQ+VA7Z5rgqV29IrY1UEtWz4Y+OnxF8J6r8fvCXxO8S6ivhvRPCM15PfpqVoPMi1JLRfNg5Zkn3RyiMBRgPlsnIr5l1Xxt8QP2pvjnbfF+2u00bTNPmhj0qN5WVCtswnU3Ns6yATOrMpGdoYHJYgGvZPj38Fro65aeGtSuptP0i0d9T0qDU7f7RZ+bBGWvI5ZWLbJJw4fJLqOQoByK+SvFfhu5+Hnjy6+F/wOu11TUdXu2mtrS2ke2Sy1TzEEJEjMxmtTFKSTjIfcCCOv5zmGIrxqS517t9u7PahCPKuV6mf8WviVY/CvRNT0UyQ2upa/qN5LqDTwKmpRq8hVXEAJiiR0cmN1JEiHOAQK8I1PXvi5+1F4+0XwrrV0x1vVkFuZHlYQLDby+ValraJW2b1ZVyc4UZAzxXt3xU+C+oeBPg/N8MPHEDQ6xq/iRYNZ1OUCa+vILK3NxHIjMzqkPzNsCAHGNynmvPNX8USWF5cfE3wjp9z4L1Ow061tLYQWbvM1tYtHHC+0Hy0VEh895TgeYWXJGDXz+Jk4VbVHZdUjenC8dD9Rvgj8AU/Z8l0fwr8Q9CtJtY8yFLfVdIkuBfOkYaSWaeIsd0KvkJgFSCMouTX6+2kq3ECzoRhvQjj1H4dPav5Wj8fviSus2PxM8faimo/wDCRuUjt4biSIz3Ecg3mR4GZ4ISsoYW/cAl+lfu58Efi58Qpb1vC/i7wq2n/ZIYpJobErMFkupmEcokDnfGybS5GdrbzkgV+m5BmVGtDlpJpLa55WNw8kk3ufaynjHXn8aUfMysf4faog+4gntzjvmlVxu69TnmvorHBe5OODu7Uo6BR19aiDMy47E08SOcnBz0x6VNw9SQnBJHFKDgA5OarA87uxqZXwdpz60yY7EvmNtwOfWmmVuD+OD6Cmjcxyo6d6TPz4HA9fWgbl0J1fcARzzQxz93NQKcqBkjBOaUHHBzmgaWliypyM9aQkd8gGo1kVjtJxj1/wA96AfTjH500PlW5ICduPTikGegzyaaGHYng04MMgsen50iW+jH5OcfX9aYHDHBOMUxpPnH589aXduXaM/jQK1h6E5+b0p4IPHTFRqxxtfPFMXacCgm5Nux8w9c5FORstmowG6Z49qRSeMe/wBaBNk7SuI8MeKagIUcjp/OmLliCD+HvTuh5NK19Q2FXaDhjShsHg4FRg5wRyKQOcc9KENPQdkKwIpB/d7Um05BB5oG7PPHPelzA5XIhGzcg47UzHGADkdzVkHB2n8qYSpbqQKXN2JuQj7gZc4pp2hgeaeSp5PGajMi7Nv4c1pFkRiKApPzcf571GE6Cnb369jTScYx16e9LclR1IgmBx09aTaQ4yfz71LjkqAcZ9aQ7s7STzTuSxAAMYOCaXdtbHcdKTaFO0Z//VUXmMcDOKGIm3MRx9fxpoG5tx9PzqHkAZ609OBsPfvVc10HSxKq5OF6e1KGz8vYfrQBgjrjNNUZTHf6003fQqKuShjuG3rUYOcM1Ow+AoPfrTAq7OeOeaWzKaAEfdPHNAJA+XqKXHAY9e1IwI4XjFNPQjQcSQ27Pt+VNw3X8qcPuADtxn1pOFHc4NNu6ENDnftJpytk471GV6DP4n1ojRhtzzxk4qLa2BskVzvPP0qRXAX6fyqBU69s96cOThiafkImDqxxj6UodW9ah3ehy3+eKNw3AE8CkhQehYD5KnJ44596cp/iHA9KrDecL+v0qWM7cD86XkimPcIcM5IHNfzff8FG/wBr/wAO2/xF1z9mnTdbTQre1uHj8R3kjG3lk3/ONPt3bHDIwaeQc7SFU4JNf0hsA3Ga/ln/AOC9fwQ0C++M3gvxvaQOL3xbprWjlUys13pkgjhIx9+QwzBCvUqqnnivNzdSeHfJv+nl5no5XKKrLnPkO3+NPwlsbSKws9e0yGCFfLjiS4jCIqjCgcgAe1Xv+F3fDKY4h8Q6cxHGFnTr+dfjr4x+D/jnwbEZvEWjXdnbq2wTy28ixbj0AZlABPocVyUHgTxJc2yzw6fNMjdCkLspB6HgHqDX548qpR3Z9fDEuT0P2/T4z/DcbkfXdPDDGQbmPI+vNTR/FzwJMdset2D4HIW5iP8A7NX4ZSeA/FcMRDaNdbQQMi1fGe38PaqjeC/EKyDzNLnJHT9w/P8A47xUvL6XVmv1iex+8q/FDwQ3yjVrPBIx/pEfJPb73vU0XxH8JmQquq2jADnE8f0/vYr8CpvDGrRYRtOmHTI8hs4/75qs2hXqHa9o4z1BjYf0/Sk8rpW+Ir6xI/oAfxz4XkO3+0LXnriZP57qcPF2hyEMl7b8jtKmM/nX8/MlhcIFBgbB6DYR/n8KYbIhA6xEFeh5zj69qhZZT6yH9Ykj+gF/EWmO4b7TGcDj51zz+NMfXLRflMqMR2DA/ng8/hX8/oa5jjHlu4BwSQxH8j3zQ95dLjMzgjnG9gR6HrxVxyqDXxCWJkj+g2z8Ztp6gwyKc54ODwe/Wsi91q1uQZ1PXqBnGR6V+A63t2mM3EozwAJG/nupy6xqiMIYr2ctzgLO/Hr/ABU3lMF1H7eVrH7q3OowEZ3jHv3PpXOXeorwAwGeuD0r8T/+Eg8QKMpqNyAc4IncZHQ/xGm/8JB4jZQw1K6IXA/178/T5qf9lK3xCdeXY/YTUtSWJSGbHXI6fSvnH4n+K1m2+HISVBIklwey/dU/U8/SvgxfFvidWLLqV0SwOczuc/m1e5eFbie/0q3uZ3MryRKWdySW44JJzk1nLAcjvcarux2mnQNO/TPJ/l1r9R/2qrBoP+CevwbjkAVjBclT74Xnr3FfnHodhvKSkYJGcD0r9Tv2xtPaD/gn98Foo1LMtpP1xgZ2+/YcVvQjds4MZUa5bdWfIVhpp+06fbpgHzU9uinGK+jdEsFCBADt6n1rzS3sd1/pnH3ZlIUjuEYdK+g9Gskwp6k8f59664LUwnLodHpliuxTj5SB9fpX6K/sKfDjT7zxpN8YvFO0aZ4aYpamXhXv5E+VjnjEKNu9d7LjpXxH4R8Map4j1mz0DRYTcXt9LHb20Xd5ZGCr+Hqewya9y/ac/actPht4Li/ZX+A9yba28NM9pr2urtElzdtlrmGxC7jvdyVkm4KqCigdayzLGKlT5bm+WYKdeqoxRp/8FF/2tPDXizWD8O/BZOr2+lczXgY/ZVmI8thCvAkKZKM5GCchTxX86njHw9r2mTXOra2xtI75zKiBwgZCcKqquDwCAR7k4r6nufE+p6bqIvPFM0cNv5jSfZ2X5mI+ZFKjJZtu1FTovXuSfk7xpqNx4m8VC51PeJbpyUMuHaJVBJJGSqhcbeOOvU5NfK4fEVpSs37vb/gH6b9VpUaShFarr3PINUW2vLXyLKYiWPIeNo2AXsNp34c45xjIrzi/FrFcMkkUcoibBaRAM8dQxyRz6c19F6j4ItY9Di1qzjYG+lLqZFwpiRth2gn77OCxJ7DgDIrw7X9PntnlETF2VirSE5AY8EAZycYr6HB4mD0R4ePw82uZo+yvhF/wU3/ba+E8lpoGjfE/xK/h2xh8kWLXQmSGGNCsYt/OV9pUYVVJKkcEdK/pm/4J+f8ABUHRfjZpWnfs7/G7ULdPGlygl06/GyJNTBGfKkUEKl4oHRRtmHKgNkH+Q34Z/BDx140vYfI0+WG2dm3TTDyw20ElV346469AeOTxX0v4b/ZM8WX+qG6h1mPRms5FZJpJGEkcgdWRojFlllU4cY+6ec8V9Rw5xxHKcVCcnzQUk3HvbZ+qu7HwnFnhxTzjA1KHLyzlFxUraq++/R9T/RP0bI0i3A6CNcflX4keG9t5/wAFcblw2UXX70Z/3NPcY/DFWP2Pf+Co+k32k6d8Lv2kb+BdYsLZLf8At1X/AHV+0S48yZXCeVMygFyflZskYzXAfB/4g+Gta/4KSXvxR0mY3ukTapq08M1sPP3I9o8aHEZbqeQB0r6XhDM6VfF47GQfuzhNru7u9rd/IzwWU1MFhaWEqLWCSfbRWP6CVQAip1ZWhCnPXrXwD8Z/+Chnwd+G2nNZeD1bxTrjKwW0tyUhgdRgm6mwfL2nIMagyZGMDrXoP7HHxo8W/GX4NRfED4kvEuo6jqd8saQx+VDHDFIEiiQEkkKB1YkknJNfAT4cxdPCPG1I2hdK76+h6Eai6H2ZCGzhiMVoWzeW6ORwrA/kc1UiXHQ9eKk837M4mYH5Du49ua8W5Z+AHiSb7Rr15M+x45bu6YyYO590zFSAM43Zx8x59O9ZsUgLYDfc2jjqD3yemfQc460ahCbq7k+zhmMjPg+vzEjnPAycdyQCaqW0SebJaoxZkLokjDkgbQxXPYH+LH065r1aT91IiRpxeWxCIdwwAcnk898+vpSxz28nzW8bAfMFODgrgAn1x0zjhu3HJVo90agqNpfPHTk5JPPT/CkyqoWyz7m2bh0VQv0zycKOP5ZppWFF9iWBVRZGhyCCQi4HJJx+fuacT5C7mOBvLS4PUkngHpgdqVFUYHPbHQ5JG3j6YzU90beK5SG3UswzuJ6AZwCBnP403ZaikwEjIcLgljnbjOD24z2p+UlkErMI4kbaD1dmOCeMHHTP1qASbUEpyoYcnj1Pp1461fRJFiZWyu4Yx0OOvr+fNDItqQb3nl3W7MQTtz3LDocc9Kk8yOPgBiFcqA2PTHTNVZXkjdoY+HA6A4OCfbnBHrillmmiDPAAcKdqk8cjC568A9e59alKV0USsNihBuCqoOASAAvpzyferGGQDzjuQAEqMFmJ54IJzn61kiAkIJwJiDk7hnLDpkdPQnP5VqRF4f3m4mViM5AVUGME45xxVJaladCVF8qSNZFwSCzDPIPoT+npTopY3uGmLb9jAE9xnBwB+VUoMK/nWysQRksQeVHTbnn/AB/Gr1sAzS3GcKpwVC45z1z0JycdaaY7pEO8oAX/AIm2Afe2r1zn1PpVcEgBxgFT8mOqryP/AK+RViSFgizAnOSuAcFQOffBwOTTESOQbtvzY6dOOvehKxafYkjeFXYyZ2L259Oh/PNJGpnuAU5AGM/z/I0iPLIrSA53Yx64zzyalSIkpEg74A96Lky10JVQAyeYNwBJ4/QDPH+c0RMqysAmFByCMHAxgnkk8etWRHiRo5cqBnAwME4xyfSqy/aEi84qqBiQMYBYIfzAJ9eetQnZ6i6Fm2ZJVKpkjv07etXRG8rHzDwMBVxxn1qhDFLKxCyYDcDB4H+fU1oDczE53EIQoBIUZ74zzjjqetNSCKuSMHRsFgOM47juRn1qr5kgOGy4zjjtjn1NRiJbfFxel5ZmGxADlFHuBgfX61C8pSRkdhkDGPQDkkj1/nVW6DSFQSLtwS2MgluSe/0/oKkWFwd7bipyDkg5/EdBTEQyESF2wSAFbPHXHHWrFuFjiIBJyQT37VCWvKRYsMbe3gNwzDGQBz/L1qN3a3jxCowq46Y5Ht6d6JFi2sJG2ptOR3I98fyober+coyGBBB5PTjGT7euKtJbDtrYpLHFNco6Lg2qZRSSTzn5j0wM/nj0FXdgERVAyozBVIzuI4C4Hcsc0nlPLO5lQASBU2hsYUDrgcdT16mq005lxIqNGjLtUY2ucde/ynHrUuKG30Pi/wD4KT6nZWX7CHxLlnUSG5sLWBWY/cklv7dUIwOMEE5zyeOnNfx17sXW2NiQpJ9xgHp9a/rk/wCCpt4ul/sHeNYJx8t1PpUKAgYLPqETADnsFbGB0B59f5HIxvlMo4ASRvUfdPX8/wA63w0dWzaEG4l/SFA0i8kwCirNjnAyE7ev+NcNbRxyXYTkhTyf6/8A167vT40Tw3NJchmQ7+FIUkE7eD0B9OK5KxWB5Uzv8wEd+CSeOMf1rqqaKxMU7s+jLQNLbo5PQZJ6bjWbpETy+MbcMdzLuYevCkj+fNVra41gxKiKgUdCee/1q14TneXxQrT8Hy3wB0xjHb6ivMd9QStse5+HZLyz14Xm1dsem6myybstvW1kUjbjgDcCGzznFeM/HW9mivdLggfyzDpOm2wA4+RLRc8+h3EfjXqGr3JtIHcP5edG1HPOMmRQvXoCAf8AJNeIfHedB4uFnGCRDDBHlhyfLt4l5+pzV4eGpjKOp4NeYiiDR8cgbc4GRWTJvupP9KdmEmd3PODwcE1qagrSYJONox9aqQxhpAx+716459a9M2Z9dfDPx8PG3jO5iNgtrGtiiIN4fiB9oz8qjkN+le/DTrGRt8sERf8AvGNS2B/tYP8AOvkT4BWME3jOe+6eRbOFwTj5imScdePXgfWvscEnHVc9Oa8XEyvOyIjGw4cIqDiP8h6Zx71IhCnzOuOT69aiBxlwTk8YNKCcCPOAa52jTl1sfJniPTf7I8bXdkg6uHU4/vANyPx4rWjUAZyOn+eK1PitbpZ+KoL0EKJoVZjyOUbaT78YrKs/nTLMBznj0z0+tfKZpCUZH32XzUqUX5F+AlogX5PcdevSsjX2ItUQD5S3c9/etmMbVC4wFHr+grE8REG2RWzyc+teXQd5pHVW+E6v4QKF1i9mY5HkouB2y4OfTtXntqwlv3miOQ8jEEjbjLHFd/8ACoypLqEoODtjGen949TwPxrz/RMKu1snHX+dfQYj3cNoeJhF/tLO3t1ZYMNnnIyTg1mXmAGJByeOeK1ICzKrD9fbpnNU7nHlv/F3H/1q8GEnfU9mS7HKyHJ2tj6fj2pqDdMkTdGcDv6jpU7xgHLdQM0lqM3USvwC475xXq4d6o4qrXKz0eW4kMh8w9zx/P1+lZsspYbTgH0H0qOWZhhmPQnv7f41RdmJLtn09q+nhE+OcUPd+OCc9/aq7u3HHI498VAZAxO5uMkDHrmnI28Lwc5wPyqtOo+ug9H+YE5Y+36ce1XrQtu246dOnpj1rPj2nls8c5/lWlCFKgMMgVLBs1bVCZSVX2HPb0rpLMCJwe/QGuattxcEcYPB7+/+FdVZbc4DYXn68dqynfqDOmsTtdCMAN6Zz+vtW7bM0j7cDH6/n71lafsSQK5GD8oxwfatsIUbnGP4j15HGKhsxehoJhXwMAjqRwKnRlUbGB5P0wAPT3pwVPLByPoT19/firmRIAT82enfA/WkpK4KSuRKFZvbA59R7VYRPMwAcDsep7cZqPkDAyMHkDqanQAspcEAHHUfQdv/ANdaegrpND1YKxb6Z+oOeaRU+baSGJGf84Ip6YwN5OG469e55p0iI5UryUyo689uQccVdl0Ilo9CRQuS452np7fhUuG8tXj6ZyT+GOeaWIAIFjx7/TpU/wAyJnk5x+v9MVHPbQObTUSBdybUJwT1HHQ+/NWCq5KPzk/xf5x/nmo/40Vhh+hPr9T0NTqWVgG3FSCPl5wCO5JyB+BoS7DiuxCSpcbBnaOMep9KnVt7IqgldnLZO7cD0+mO/rSwjyWAGTjpk88DIH1zSBgG2s3oMk/5xz+tO1hJIWP5Ww7MrAnHP549M/rU3lM7Hy87T04G7A479PenKGkYg8nvn0Pb0qYJkkOpBAJJ+mPfg9Kb02BMkhAkj2uCO49Qemc051aJwFx8nGScfX8cVIiyCMeWN2T8xHPvT1STOV4BJHJ6lj1z79ai9mXz63I41G8AqCD1Hv6Ad81wXxVme3+HmrsASWhEf4PIo/HGTXo+yRCNy/QdDn8frXlPxvmb/hWt5HEu0zyQx5zzguGIx7gf0regnzaCTdmz4kt4y17FHglXkAYDvk4/yK/ZDw/5Fp8K/hHbXK/N9s8Xaixx93akVov1z79Ca/H3QYVn8QWccp4adP0I4/Hj86/YW6lmttH+DmnMGyvhHWrr3zd6soGeTjKR89/zr043vy+pyVUro//V/fbcFJ54B4oDKQvXmq/m5AHbr61Lk7eQR9K+9dz45Im5GOx96YWPT1OM03ce5yO/rTWcBcN/OnG+5WqFGc4OB1qLYxAkz06f1ozKzhmHAyPpSl8jr9fatYsSncRsEgA5H9RUIALcdP1o+Zm9M/rSEqTtPrVRVydxjscn6nnHaoVBU4A+hp+T90nikBfccHn/AD+FNDshN5yFPQ0ozyRTeA2368+lAK42rnjiq1Suil5gcMhPbPI/rUaEkBh0zj8aadzHaOaTgEgA4/z0qubQztpYlIG7jt3pBt+8x6daj38beo/nmoh3A6+9CfQlbWY8H5Qe4zxSDsQSc/nTPM2qMfSmqzKQwPWruDVifHzjnP8AnFN3Lu4JJFV9wUlTnP6UO56/59KOa6uRJEitgYHc1y3ijRrrX/sAt797S2trgy3MacfaI9jKIyw5UBmDHHXGDXRFiCGHrxxxWbqV3pEbLpd9LGDdpIohZgGkTGH2rnLKA2Gx0zUSatYWux+UfxZ+Gvi7xLL4t8V/De6k0K50PUBY6bFH5bzveXm23ne6klYgQOhWSEpk4kOATkVu61N8Ufgd4F1geA/Gd74hHhdFi1Eas0UtpbSERM8MzfKQI4WDBgRznucV9k+G/hL4K03wraeFBZNb2Wm6kt9FCJGK+bbvugBbJZ4o+PLVicAD0rnvH/wC8N+Lfg14q+FsNy9r/wAJGbu7muyFLm5mfzdzZwCgOEw3ROM14VXK5qEpw+Kzt0OuOLimoy2Pkux/4KUfCbxFbaXoWr6a7QvLFa3l3corQtG67ZpkgLGXYwyCTnAzu4r5X/ag13U7DXEm8D+Jba3udIc6dY2NruWSWGTmG8RiMCSINGSV+XbGRnPFfnf418LWmhyabqdlJb3ulTS3bPFE4kltWgVYlEm1sAB13RkfKwyea6f9mu+s/FGqzaF431WK0K2c0VrcNC9xH9qEqzRK8iBpAJVZx8vUY9a/M4cRYrFfuKiV3s9rH0EMFTpvmidj8RP2h7T4w3Xh7xD8ULPUX1Ows2eSf92INQihxEzRIpUu+6A5c4yGYbfXI8V+PfGtrps3jvw5BqNlpd1HFZzXF+yj7TBc4P2UN+88uNoyEVeTs+ZuK+2P2pP2NPC9v8WPCHhX4N6ebXRvsTalPLFOWNtCk4jkFrvL4BMiKqHIDSD+HNfJnwk1j4l/FO+vfgRYC1vrl9S1DUtL82JksvtS2qxSWku9TtkjAIjfJVH4GAa6KmV1/by9u7vTVdTL20ORKnsdhb/AP4YXOl2P/CM39/8ADvxHeLFcW3h/VXad305LcpczQXcbmOeWZd8sZ3JvQlMAjJ/WP9k7S/FHhzwovgrwD4ytvEz+Gog0qNhop/tJMwgibho4YQWi3gthh6EivwXt7vxtaeHfEXwa+MMP2bV/h9HbNpl9MJDeeVbM7z2No0IBkLKzB23kJEFCjIJH6O/CbxzoNx8Ddf8AiNaXc1h498B2skOn+QXHlacsiX1taXrxDEzFARIxx/rSrZ3Ej67Jpxg7wSS+71PNxCb0b1P3wt7iXyFW4A80AbtvTPfH404yKfl756V8/wD7PPx78E/tDfC+y+Ivg26W4DMYLuNQFaG6QDzEZMsVBJ3JycqeCa9vFyoYFxkHvX2kJKSUou6Z5MotaM2InCrzQZDng8etY0+o2NtGLi7k8tCdqs+FXJ4AyaWHUrG5AltJkmQHbujcMM9xlSeRVcthuL6m0JQCATz6ipVYY2kk/XrmsgXCEgp17Zqysx+91xRbuKTLiSuOBUplBYY6j9K4/wAO+L/D/ipZZfD9wt0kLBWkjOULd1DDglf4gOh4PNdEGO6lFprQG7F7zMOCSQcnNKJcnaCeT+lUBIC4xznNThvu4zjNA12uTtJ6Gkjn2n5jkevoKqnhipJ4/Snbh90npTTHzPqXA+5do6e5pxZTgE4NUVkI6jJNSKQeTQmGiLZZT374pm9shW7cA1EpU43nNKrjaW65OKlITlcmLEnaOfU0o5xzn0zUO4Z9/wBKaGGOuDTIZZMhB2A5GamWSPJK9RVHO5wEyTT8EMN3riknfQTLeRwvT/Gl3E8CqiNuOD0WgOeCDge9MXNuW8puBBOKQbdoZz04PrVQzEkL6dKVJSf3bdR3qYO4rlgunykdjimiTNVxIScPzilMmDtzkHj/APXUvayDmLiyIQCzYIPeoWdScZOaqMdzHByAaAxzsP8ADQrW1J5kP3H3AH86bvYj9DTgxA+Y81GroDnp3rQLocGAXOajBOfTikZgX3E96jJAO7J96zhoStNCTcO/AoM8SlSST6d8VAhP3fXj8KiAHAAq0Jk5mZsFsgH+VPJV26n6mqzfLJ83PpmnqcEAjimJkoKZB7UoI3Ac4/rUTNjHpik3sMKRg5qr6AWlcHrndQCozzyPyqFZAcFxQpDN82c9QaQ00WwuAGGc+9JtG/ac4NV0cYx6fpSrIxbGc/jUuVhydycY2kOTjoKQA8Ken9ajV2Iyfw9aDIXxnmmSyTA+XaeKCDv3PxUYkIbpx059qRZBjB4/pSFGV0Sg/NgcrntSgZ+Un2ppYn5T+dN3lV9j2pg2iRWC460g5bd2HamoVPqR396YzKvHUdadtCJOz0JHDbs9u/epEZWABFVhL8gjUk1LllUbSef50Fp9EPUbD8x6/wAqepGA2cikJ5/OkXGPbNInmsSs+4DHANfjj/wWNtorjwb8IRIB5g8bxqpIBZc27Zweo7flX7EBsAEcCvx5/wCCvjq+h/B6Lkn/AITVGPphbc8frXPil+7l6G1CXvpn5aftNaFHf/A3xTbXTF0ktgp5x0lQgjOcEdQe1dF4X+BvgvxH8KPDVzo8z6Vqi6TaBpEUmOVvKXmWPIAJPVkwfYmr/wC0UAvwL8Ubu1uvTk485Dx7+leyfCGzZ/hzoCA9NNtRx6iJa5M1wNKpOKmtLMvB4mUabs+p8TeL/CHiLwBNt8TxOsBB2XKZaFgDjO4fd+jYNcYuraayAmXr6jt25r9VLnQ0lge2u4hNC4wyOAQwPBBFfNfjn9mnw/rDvf8Ag+QabcNndE3zQs3uP4T9K+KxvD0o60XdHt4LO4v3aunmfHjalpTkOz5I4yR/OmHUdHBChwQDgjbwMU7xT4G8ReDrw2PiS1eE7sLIPmjY9Plfp26HmucNpgBwTx+WK+elT5XaW57PMmk09DoGu9JYFkKfUoOn5VUkOgsFaVIHx0yinH6fpWKbdd3l44PNOS0yMx/jmsnEp+ZiWVxpcmuvYX0doIFBb54Y1DdAOSMHiuk+x+DJbuLzobJgHAP7qPpkDsKyX0mxcFrhFYn1A/CqS6LpwnQvGMZHt3/lRGTTDQ+c/wBm+x8MzeFtcl1SC2kI1q5CGWNGIQBcAZBwo7AV7xd6L4ElUqtnY5YgsPLjzkfhXzv+z3pNreeEdUluFBxq91xxgYC9K9sbw/p7feTkjGfX61tVqa6stO3Ut3HhjwTNJibT7Ekc4MMeAOvpWBqPhr4eqpkn0yxYoO8EecdieMVVufDmms/yoV65we9cFqvh7T71gJVbAHHzHoPoawctNwUmeKftJaL4a03wvY3OjWNtZzve7d0KKh2eWxKnGPY1j/D608zQLAKhI8mP+XPSoPj1pMNh4Ysnt9w8y5ZclicgRt1z2HrXf/DTTA2g2DQIfngjOfqoHrXuYZfuVcpS1PVPDem71z0wOM8+36V+n37cVkLX9iD4L2hIwunscDp8/l4/PJr4B0PSwsJaVeMNx9B175r9Jv28Y9v7I3wctnySmmoDgcZ+QDA+ldWHp6SZ5+LqPmh6nzGLKL+2NO3Hdmcgf9+2617lpVrENiRD7p55rztrBf7b01WwP3kueM8CM/1r6K8D+Cta8b+JtN8H+HI/M1HVbiO2gXHG6Q8sfRUXLk+gNbpKKu+hE03ZHq+j61L8CP2dPFf7U8x8m+tynh7w3KyFtuo352TXK54zBDvCHoHOT0r80x4xDaculWcSlJSFaSBd8qR9ZCTyQW53H7zZPc1+iX/Bci4sPg78Dvg98AvCUjR2MVzf3QjHAle1iSMStjgtuleTkdWJHNfgzpXxmnbRY/Dl1cJarhIisKhFZOMeZI2SWPJK9CBzXzWMvXbkj7HI+WjGz3Z2XxR8R3uoX8N9oyBbe2Vmyeu4nk/OSCfcDOOOmK+f/FmuTSyWuotdIWaNmuPLGwgFgAo7du3r+fb+PbiHUbI3kCFbaEiFZhPGxkOQfk2c7QfvfhXgGp28DqbcDMb8ZDdSCDt3evTpzSwlKMT2sTWb0ueteF/GemajZTfagS0MT+Uh5AkOdpCH7wDfMT1xX278Bv2ddJ0bwpZfHnx3aMtpfg/8I7YSr+9vGjIV7yYYG2BGBKf89H29QCT1P7A/7BNn4mvIvip8a7SYWEOPI0woScOu/wAy5J4wFKlIeu5lMmF+U/qx8X/BWvarZW/iG9gMd3PbpDpWmw53NDGuILeI7WEaRAZdsdcuxwFDfD8ScU0aVX2FB+r/AEPteHOHatSHtsR8kfkB4+8d6xHrlvpehrJcanL5kpwu5gqcsxA4EcY+8xwASF5PFfOZ+IvjjQ7tUsb+USRhl+V2VVLZyAAwGSOucn1r9RPip8C7j4UeCW0rU51l8R+ISJtWuLcruit48mOwgX5ikEQ+Zmzy4JckkqPzr1bwVc6JFHcyhBGq7weNzN2ODljwcDj8ulbZLnWGrr3XczznJq9J3eh5NrPxP8ZXFjNY6pJ9s3t96dR8uRzjbgk57NkAdK4aL4ieJ7WdJI7+4t4VblLKZoBz8uQVxz6dT2ra1ie20pXd4klmU/KpG8j5s72yThh25H49/N9U15jPl0y38RGByRkY7Dr0r7XCW0cD4fGJ3s2fTPhH486t4dukW3uridSNjefM67+cneQepGcZzzzzX7ufsQfHn4d+JvAMOgfDvxZf6f4zt53uptOdj9na2aRQyMshMcm7kDbhs8gAjNfyx3EtxdWySwFvOLBdoB5yePlHXI/zzXtvgX4weI/g58U28YeALlIJLCWQRvJGsiSA5BUxuCCMEgHgg9K9hYqq6XsJSbW9r7Hk1aXMj/RO+HXxZuoPC0GpeKn3RIozLnJHQEH6DnJ5x1r6CutVtZ9Iur6ycSeVBLIuznJEZIxjrn2r+ar9kX9tTTv2h/h9aReGvKtNbgmisr3TBMB5pkH+uZHYkKMHY6DoSGycCv3x+HvjO0vNC82GVXaWNxGAwyEaNysh9ASvyg9QPQGvMk3Fu55VXDuKufjcI1WMFZNxZQxwf4vU4HQZIxUduDaP5yIvkJk7cY6HJZj2zwMDNU7ZBpiJZzTkpEgzIx78/U4A9ep9q045fMIjjXeZiFA7EKM5b075zXqU17qOOV7lpmmhT58sqLvklPyqzf3VXsBnv2Gal819qxkg7uQCDyB1zzzzUM3n3Vo+9GgU/u9ykc5GDgnOeOM447U2QOJQ6vsU7l5BPHHOc9fTHr1q2hRlrYuQShVDkhyoIB6D1zgVMSwfa7ZZ+Sx6kdh+mBVQyLa28d7ets3cqv1HCgDk5OP/ANVOKQxvNczupKBeM/dBHX1JJ4/A0DTvuLKNsoB75J9icdT/APW6ds0LO4RiznvnHXk8c54P8ulPZ9gdyR5gwGx91WJxgnPv+Vef+B/iHoHj/wAff8Ito0LTWlvuL3TYDz4OMW8X/PNSpLzyYRR0BJAPnZnmNLC0nVrPQ78rymtjKyo0Vr+C9TjPiF8dPhf8HIhqfjGSUNO+ZLa0i82Xcqn73zAbh/EWYAAAdsV8X/EL/goW2hyxXfhu0itbXaZNuoW0xnYAfdkEco2Z5xtz7iuH/a+8f+Dm+Kd1Fd28kuk6XMPOiSQwm5PPyiQfOiSEfM2PM2/cIyMfn54w8f8Ah/4h2OrnVVTSLoSQvYRiJUg+yKCsluijcY2Vthj+Y5UNuJYk189gM8rYmKqRVkz7HGcNYfCt05PmZ+nfwi/4KTfDvxLr39j/ABM1DTtGE/8AqbiMS+QHPISTcu+IYO0EowJGWfnNfoz4X8d+FfF2nLd6FfwXySgbXgkEqE445Qngg7uetfyp6j4VkufDum69ZaXDNFI7bbtNkkztGcNHMRgqQMFVYHI59a6P4Y/EXxv8IL7+0vCl/Np0XLTWqyMkbAnk+UDwc9HHPHWvehimtzwqmVw9D+r8MskcUgJ2sPnYcMQgG1B7d29aSQyhfMB2MSoBJyoAByAucDqTz1P0r4K/Zs/bW8H/ABMitvBHjY/2Zr43xRGQgx3hjAx5ZzxMw52Hluq+lffMXkxHhByM/McY6fljv712xkmk0eBVpSpy5ZGVcSeVbKS5fcCASfvsD1P1z+FXI2HlFBgZIUsM8k9ep688egxVtxtYXDjLEALkAEnHUA9uuKzxO0hMxGRzgr3Unj6Vraxi2W/3YiKoxZhgE85IA+bgdM9vSnxM8iqMjGAcrwOnb1/nVbzBgBpNoOWJwR8uO+O2M8AVPDJ5tvGFH3xhd4OMDv8AqKhq+hVy7GXZTuBJIAOcnvz9amNomU8w8L1X8P7xOec/N60RASKccpk9Tz689qe74/eTOMKAO3G7pSTHyPZmhYR/a7+K2lZVgciMDGcFmGWOSM7RngnHqcU9PGf7PrXEi2vjWGJY3ddsr2JlXacYfbelQfYdKq2L5n3qDkBifUHb1Hb0r4xXwzoCW4e40yyneTJYvbxHO4ZO4lTkk14Oe8RxwLhFw5ua/Wx/Xf0WPoo1vEpYycMX7COH5VrHmu5X81a1j7nt7/4JylH07xtbuOMDZbNx65W8OTU8ek/De6Tcni23kPfbFgZzkfcmY+gNfnlceDfA1zhrrQdN37TgG0g59vu1zz+APh+4ELeH9OAz2towR69BivDfHtJ/8un9/wDwD+rsT+yyxrj+6ziCf/Xt/wDyR+mqeF/Ck8eLXxLblT8uPs0+09c52qxx78k1oHwPYvAz2ev2sjMBgtBdoOozgeQcDGRX5sxfB/4Vw225fD9j5h7iIDHc8/yqp/wrb4eBzs0W2Xd/CqsvT6MMVouPMOtZU396PIl+ywztbZvTf/bkl+p+m3/CD27fuBr1jtY5ImS8Xdz2/wBGP51Tk8GbJmm/tjS8nKqFlmHuOHhUD881+cy/DLwHF++axaMdvLuLhCewxiXjHSsTVPD3h+2YW9jJfxsTtJj1G9X6f8t+npxV/wCvmH29m/vR5Ff9l1xRe0Mxo/dP/I/S8+E7qSF9uraTG7YHzX8ajaP724A4xkkY5PFTxeCJr1VEepaSBjKmTUrZFbByQD5mQT69O1fmXa+GfLAMWt64ueTt1a8x6dDKa0EsNStI90HiPxCm3qRqk5AH/Aia6IccYT7UZfgeNW/Zg8cQ+DGUJfOS/Q6j/gpX+zr8aPjl+ytdeAfg1o6eItWuNX0+5Nta39greTbu5kYebcoMDI4688Cv50n/AOCXH/BQiN90/wAJdZYODHmGSylTJ45Mdy3Hv2FfvPDe+OA5ax8Ya8qc433UcuB9ZIWP61o/2t8RrcDHjLVtrdA6WTj8Q0GK1jxvg7+7zW9P+CefL9mx4gxh+7lQf/cRr/20/n01v/gnH+3l4a0m60e6+EXie5lB+/ZWTXUZzIDw0RIPH+cV5Kv7Ev7amkagBq3wg8bWoB5LaDflevXKwtX9Oth4j+LsAzZeMLlRuyN1hpz/AI8QL1rcHxG+O1q+E8ZfKMlhNplsykjj/lmydvpW641wEtJNr5HhVf2dfiXT19hSfpVX6n82svwD+OulWpTUvAXie22cHzNF1BCD/tZg4rzvRPBnjDTPEs8uo6LqtoixkAzWNzHnlR/FGPev6mIPj3+03Yyb7PxdZv2GbCWMfXMd2OB9K0V/aV/asgT99r+mSf78eoqOPZbtsZ9qUeKMC3/E080z5rMPoC+KFL4MBGS8qkP8z+XDxvKbNrq2vAYsaXKjGUFRubylwd2Ock8deufSuW1g+D/E3xGvZL17S7jCsEDMr7seWg2855GT9Pev6qr39rL9psAJOmg3e3ghp7+Me+Qxk6/U14v8dP21vjj4H+D3ifxLN4e0GFhYSWguLadmmja8xbB1EtsSSPMzjOSBjI613UeIMBO0YVVd9NT4XP8A6H/iLlmGqYzGZbJQppyk+aLSSV2/i7H871v8IPh7qEAe5sD8pGBHNKgyexAaq998MfB3h1ftel2USyANuFwHushRnCBicHr2z+VYUfjHxfZ6YllaPbL5SKm8IWY7RjOGYjn8a5XV/F/iO8s/7Nmu5ZtQ3bgIyEAjYFTu27Qoz+J969HEKUk4t6M/nOgmrM9o8A6BYWLza1bRwpLMgiaOGMR7ApzhsfezjI7H3Nenw4WQFRnb2/T+tfK+j+K/EuhTCa8iXyzGollt2LkIp+86HHA6kr0HbrX1Gk0c6o8bAhwGVgchs9xjPUEEVwUIOMUpE4h3qXLQwWGcknGOp/8ArZpCyMQF5/xpoly+fwwf/r1VDsr7W+brzjn2yR2rUyW92eW/F+0+0aTaX0K5MMuxj2AkXv2xkCvO9OlVrcOD3969e8eRLN4UukB4QLIfU7W714hpUrvAYuoHAI/z6V8/nUb2Z9lw/O8LdjroVjAHqO5OOnesLxIQBCmMMQSO1dEiBPkU/lXLeI/nMWw525z6j8e3SvCwSvUVz26692xseCJY7fRdTnYgZGOx6Ixx7cmuT0bMihpBtyAT710Hh9Z08Nagckk+Z8oBYk+WAOBzmq+gaPqUtjHcRW8rIoCj5D1x05HBx+le/jIv2CSR4mEVsRK5txDKKBkYJPBzUd2Qtm8jZ6Aj1Bz/AC9qnWNvuY5HUj/Pam3yH7Bk8hvxrwqceh7czlW7c88gMemf8+1JBGhmRx03Dp1P4U+UNHxyxHA5z0/Ko7IB7tCSCQ2Qc9cV6eE1kjyMW/cbOgwSxXPIH/6/8io2P8WDkgZJOenan7WLY6Y749epAo2q7YbIHc//AFq+oufKStsVShPI/wDrev5UxQQMHPf3+laAjxhSeMcev0qIooI39V/Wi/UXLYYEO7GOnQe9WoFBIXr/AI00Ihz39cnPT2rShRCqlQAe+e57ipQlJXsXLONg+FGP6dOK7LTwiDAwBgkepI/wrlrXduHft+VdfYq2BHtyw6GiWwr2Wp0VqH3K7AnnnHzcHA79PfrXQ2/zDYR8wwBnn/8AXWPaoIxgk/59q2oRkrsByD1HHH/1qwdydLXLkKyb1zyRx64H1+lXE+XGMnIJ9eO/HpUClhgocnrkjHr2+lW4djRfMNwb8j+VEWtCLa3EQI0QZskcn6Y6irI8xsHJIzu9sZ5Of5VP87jsTgDtk/jTVjK/L0+uMD2NbxfQmxCiPKoXryV7/hxUq7cAK/fnHXrRvhz5jsMcgbuD+PIwD60SzWsKiQyqEzjgjrVJWJlFpF6NVAAUnCkj0xzxQWIGD36jHU1kv4j0GABprlcDjAwcnOCOvXn8KzT8RfDVizuJWY4wQATwcEcnjd7e1NrS4uRtHXQsRw7YA6EDOB3z+VTRIChdiMDkDnnPT3xXmcvxV0vy5YrSFndRlOu046Dnv7+tY9z8VphGbeC0+dgSGZv73TjtjvSS0N+X3VY9seNmYNMfvclh/Q5/yKc5ihOx2wV6jHTjg8dTXz9J8TNfZBFEsanv95h+HSsGXx7r4jwLzy95IGNpx+POCM8HrT5SeQ+qNsUajzm2KMkkkAY9etV21DTrZPLaZcA5wDnIzjPGeK+PLnxResAz3zktwTuySAO/sM1jSeIbUsJGeSZgeSe5PfJ9v51PIxRj1PsWfxj4bsA3mXaZPIG7gnPT2PpWPefFDwzCnlx7nyDuIKkc8cYzg+ua+PZPEVnA7RzqAwyccZP1Az6VFDrck0P7tQyknnLEZPTFOMLalctrXPqyT4x6JAw8lXlCkADkcfVscj6V4z8SfiNc+KNFOkvG0MbTo44GT5WSO/vzXlj6jqADeUynnOdo6jr68Vn3d3dXqJFcksUORnAAH0HSuqlHqKUdrGr4RXz/ABVZBW6yA5I4zgn8Pb3r9cPGFwLHxV8PrGFcjTvhvYszIMgG4mnnPy5xubGST6k1+TXggAeI4AzgFEkPzdvkJJPPIH86/Vr4yFtI+MWp2cYBXw/4H0S2K5GCF0x3yMepkH0PavRpJS1OSq7Ox//W+9fgF+1ZoVzFq3gn4w6tb2OtaZqN6GmmZYYPsodWtSGJ2h3jcYjBZuCTjpX3lY31reWsV5btvilUOj4IBBGQcHn86/lI+H/7S3h3w78U9R8Q+I5fsGveJZJ7VktYFW3SRYGltXWEIyFhcRqrN1VTzmv040L/AIKAal4S8MWfhfxus1x4t01HlvOIfs9wXVjEpaLbhfmUHau7KkHnOfVy7ifCvDRqV529T5fEYeTleKP2FEyu3y9M0xipAPGBX5afDn/gp/8ADbxL4rj8P/EDTpPD1v5Ts968olhWRU3KmAAfnIKr1569a+i/C37bnwB8V+FZvF8WrG0soBuJuI2Q7fMEQIHOcseAOwJ6V6+GzvB1FzU6it935mMqFRdD69D8Y9KjDEsWPB647V438Hvjl4F+N3hy48U+CJXa0trt7NmlAQmRMZwuTwc8Hv2zXrwPB9RXq0pqSU4u6Zhzte6yUsNvHJPvTV4xioic/ezj/PWmfMMkZ45rWC1TKhLoTFuQoHApiuTx6GmbXK59P60yNVLDdzRJ6jlIf8x596UFtu7tTDkvsPQUAhVwCcH1PSpC10IMbgx+6O3pSF8kNJng/nSZIHlDrjioQNwFVAd0ynd6tpdlfx6Zczqk8q70jZsEgHGRmrSyRo20HJbr71xfjLSdP1LTPtd9bwXD2ziWM3AyI2To/rlc5A7mvk34YfF/x14U+LWpeBfijqMWqaTq9zE2j3iwNA1tJP5mLWUkBHQ+XlJM7tzBcYIzMq6i0mgjG59ygkLjtyfesTU/E3h3RL2HTtYu4rWaeN5IRKwUOsf39pJ5Kg5IrTbJQEZx16dK8F/aA+G8nxP8CvZ2U7wX+mO1/ZtHjc08UbhI9x5VXLDOOeBTxFSUablBXYWR7rHe28tkt8jqYnAZWJAUqehz71nnX9IJR0uo9sjBE+YDc2cbRk8nPHFfz2eMf2lvjt8Io9S+HHx6nmg0rU7UrFHfN5YmIb7yMAZI9hQLEFGGI54PO5o3xR0Pxb4Wl8R+II5bXQRvsdOuhcOkMM7u3lXIaSQOEkkbcxGGJXPSvmY8WQa0g79tjR4Tuz9qvFPxV0vTI/Emj6RdwQap4etVupPtgYQDerOoJyNxwpBAORkdjXzL4J+Knw7/AGidA0r4raxcpY6jo9y8CSQzhhaTSyCKE+WxO1pwynDd+O1fkFZ/G2/j07U9Z8SeKTLb+Ymm37tG1xfXNvEPlZlGB5TNtQMGDkHknBr500HxLcxSalaWEbabba9LBJ/Z1iW2mWMl43CEhnZPm2k/dGeR1r5jGcftVF+7010Oulll1ufp7+0V46+KHw/+IYk1e4v9Ka8A0nSI7u+wty5mQB/lOFDFt4LjO0kZrf0T4xeItL+DnijUfEXijU/EfiHT72GxGkWsipMRC5Xz4NpZ/JkBLebynljBBIIr86PDfiH4h+K/Et/f6t4hfV00jR7m4RryX7UVtMxlJrdX5aWJ8FsZI2kdOvy34K+IOv6Zqo0rVb2eLRm1lRLqEal5/wDS2dPMmmB3FW3EeSSFCg4Aya8OPEj5nWi37193sdn1BNKD6HsNnokWs+GE1HT5LeCC5m8ueFd7SmLz1j83y2A4h8zJOehzjFS/DTwr4t0vxXF4D8GWjt4sS4kkjklm+zqywQvII4/mDBgqBkm27ZB8uMEGvSvBnhjwZ4cu1g8Y+LLa3stet7zTNXu5cNJbywAACBIvmFu+IxtKnccjtmvOLmGw0rxsh+GM0jTWupWradfpEzS3EdrG2w5dvkWQfMgGeG+Y/KRXlRUaNpxf+Z3wlKTcWj708B+IPG3xF0Twp4s1lrue8g0KSXT7eK4R/t2rXt9HEBHGhXh1jJkRuECF1A61yn7VSftF/s46jaeIbLSIrfS5CNWtRYSo8dnIi7NSt3AG9w+8SbzuwM5YV4D8MPi14h+Aus2vjrXIorjQdbsNSWOKUJMkkUNyYVNuFYMpNzGBuU/d3bR6/WXwi/bXsfiN4s0D4Z/EG3g1/wCxzSbL3U50tFSymhSORZI03RywFWKN5m4v8p4xmvscBm1GvTtKXLJ6HFisJKnK6V0fGnjq1n1rW/CHxG8HapID4902CVrhwVSG4aea2uNgPPkE4GSS2zknFa37PTeHL/x5pcM0k8N5f6nPZaiUZ2kvbWeJleOVQ2HjjkiLM8XzrE3zHFey/FHVfD+ueCtJ0HwNpE1xpPgS9k0ye4sIROLMRTI8TXEJ2tcEweYg2g74gGJAzn1Lw/8ADdvgd8RvDmreCJrjWbHxi2oza7YfZ40lt3EqqL5YjxAscU4zHvVdvHWow+DnHE88HePXtr/wTmqVFKnyv/gmd+yx4H1/9lbxrpH7QFub3w54I1wXWleIdHdgYhcW7SrZT4fJEQRN+8HJJGCVNcH+1F/wUn+L2s+JJtE+Hd3/AGDpMRdITbvsmlRW+aaZiOFxtC4IHPevpP8Aae0vSrfwja+C9Lcajo8l2146GRm+1OrBm2JubI8x+VTGxORgAk/iJ8T9A0/XfiFqOrHUIXtoJXg8mTP7ycxuiKi4P7m3PcnghTzmvQzHOHTk8LRdkv60PeyHJ4SpLEVtX0G6n+0h8TvHNw2ta5qeoPbjc4uZ7l3GUADMyltu1c9hkDv1r2b4efFv4oeDr7+1otVks7i2i82NizRSyxMeSgXjdtb7xJ4IxXwr4h8NXGh6f5RkRrOa3E3BAMsDny9ygHPzOcY64GTxXXeDfiZaWd9pej3cHmJNObCTcclItmxZuOQCQpYe3pxXmqpO/Mmz250orRI/UTwv/wAFFv2mPhLrAtF1+LxRFcr5xttWAKBNxC4mUeYrADBwfmGTivun4Wf8FOJPihE9lJYjTdehhWQ6bE7SGc7trtbuOZE5HyqPMXqQRzX8s+ofHU4jdrdUu40WKcqu5JCB8sgOeGHfPWuI0z4s+LrHxDY+LLK5a2vdOmM1u6ZURsDkNgHt09x1GK97DYrEeztzM8HGZfRlO9tT+9X9nyy0LQdCtEjuUjVFW3toWkPmAyje3m87Hlk6nGSCD719PrKF/wB3ua/Gv/gnj411L42+FtJ+Jt1qq30DwxyXFqw8uOzly8Tx7gAGl81dyqTnYQ2TyW/YSCTcu3kV9TlVVypRdrHyOPhy1Wrl8OQc56UpmY4Gc46+9VCxQ7Tz6UxpcPswWY8YA5P0r0jk5S+k5ZwOoFSrINm7nBPQ18CfHH/gob+zt8E9Xl8Ji/fxJrkQ/eWWkNHKsRP8M1wXESN6qCzDuAa/Ojx9/wAFn/H+kak9t4M8Dac0MYcl7m7nn28gLu8hVU+pwcc4B4rgxGa4ak+WpNJnpYTKMVWgp06baP6EgRxk854FPjlC4JP/ANav5hbr/gsD+13ZX0V/c6J4eFsSG+yS21zHvHcCTzDIpPQenvX2d8J/+C0Xwh8Q30Gk/G7w1qHgx3IVr6NxqFimeN0mxUmRc9TsbA5qKOc4WpLlhM2rZBjaa5pQ/U/awTK/zZPFSoysmQe9eeeA/iR4B+Jvh6LxZ8PNYs9c02VsJc2MyTRZxnBZCcHnocH2rtEnjzkE5r0vQ8ZprR7l7eCRtJA96QEH86rCcqVA9am3IPmJ6f0oSMr20RMshJAqRzh+TwaqZBwSeD2p6kZAzn0zRYfMTqxXBNPD7ue1VGkbGG6ikWdQ4VeM9BUNPoTaxYZgcYOM0oZlct1PTmmBixCj3zSZ+br1NWW30JAzFQzdzTy7RkE1CShXA7HjNMVgxA6AZqVczkPIwwfPU045WQHoSetNEgLfMTxxz7U1HY9BxUPcjqPyGb5j9KT5gMjqOM1EHA4H096TdsIByfbNNNDvdj1UA4JxnpQcA7D09aQMd27OcDj1FRklhuYcZ/zxSUdQe489celNx0VabkbsHjFRvIQvPJqkwvrYkbhgXOcDH0NKMlBuyTmolYrhh3/Gl68eh6e9JPS4nKwE7SA31p6Ng5PrUIyCA3rS7sdeT3HSrTG2P3fMCe54NODYIz396hzub39PSoy7DjvTM5Ssy2pAb5jwfWlDADI5x61Tjf5fm7f0qQS4bGeD0NBTZZVn3Dd07/jQrhmJX6VGr7gAh69KiON67G5B+oNBDVi6N2AueM9KazqvVuKrebwAfz96cCpXK5pITloWBISPkP50GToG4xmovMCJjvzTHbzOUPHSmOLV7ImRgTnOME81KCvDfrVOLbFgHk5607cwbkdaroQ2WCw3ZboaFLDoTzVYknvz707f0Ge/50gcradiyZHICHjHekDNjAPHSqhODk07zcrj1o5X1EXUkzHjPQ1+OX/BXSZZh8FLNSS0njFmGBnhLfuP69q/X5XyoMfFfjf/AMFZpm/t34HRqDj/AISu5B+v2Zaiqv3bNKErSR8D/tGfu/gZ4kdgMNboMcdfOTA619L/AAOs/N8EaFChBd7C1C8Y6wrjqe9fMv7SYA+A/iTJPNvEBj1M8fX+tfX3wBgMHgzRgwU4srXJA6gRIP6VyZlO0012HRX7t37nqN/4cubC5eyvomhnh4dXG0g9enpXOTaJk+Xjb39q/WXx78KtD8f6apu/3N5GgEV0oy2CM7XH8SZ7dR2Pr8CeMvAuseE9WfSNchMTL91wMo69mRu4/l0PNfOYLNo1ny9R1KDirnzRr3g7TddspNO1i3S4hcHcsgzn0wDXx947/ZnvrNpNR8Bjz4eW+yOcMoxyI3Y8+uG57A1+jN1p5JwwOMYrPl0wbiJFyRVY3CU66tPfudGFxc6b90/FifR5re5a2vI2hmjOHjddrrjqCp5/Sq01qIl2Lx3r9XviB8LvD3xAsWt9Yi23Kf6u7iAE0ZHv/GPVW4NfBvj/AOD/AIw8BSvLqUX2rTxhVvoRlDnkeYvWM+ueM9zxXyGPy+dHXdH0uFx0aiSejPnua1JbLHOeAfcVWjt3WRS2OCK7SWzjCj+Z96zEgDSgY6H+VefFXO1M+Ov2a4U/4QK/bH3tWuT+iV7PqIKW7MvPGfSvLf2bVUfDa5mAC79Uuz6dNgA/KvW79FkRlI6ckZ7Yp4hWk0CqWOCku55Idqn5iT/n61jC3kMmHGQP8/8A663k04pg8KFOAo54qYWoYhcYB64HesfIFM+UP2j40i8KaY+Pl+0ygnpkiOvX/hbpyHw7p7Lwptogvr90fzrzf9qO3ZPC+looz++mIGfSIdPwNfSnw10kN4Z02YcA21v82OeY1Pavdwsb0YgpaXPTdK01FtnEQztU9Pp2Nff3/BQKwFr+zH8Itu4YsIWwegDGIDr3wP1r470/TQumzjHJgfHt8p5r97v+C2ngTw2P2WvgNrljapBfjRNLt2ljG0yIY4c716HoTnG7tXVSrcl4dzmr0+aUX2Px3ksz/wAJRYRoMESTNjPYIQenXFfst/wTu+DYdrz446wmdvm6dpYI+guZxn1/1Sn031+WngrwPq/jz4qeHfBWgoGv9Vup4YOuFJQAs3oqLlz7Cv6hvh74F0jwV4b0rwJ4WTZaafDHawDpu2jBdvdjlmPqTXNm2Jio+zW7OnCUm5c/RH86f/Beq0E/jL4ef2lbfuIdC1T7LOOS0puEM6kZGNsargnruIFfzRfEvRLk+K9N8IeGIS4lZI0KqczXErBWBHJyrZGPSv0a/wCCov7SHiv9qn9rHWtf8LtcP4d8MiXRdASNTxDauyT3OBnLXE+5xnOF2gV88fsr6v4h+J37R3w+8F21lLPcp4h02aWGGIO/7u4jM52kbiHTO7nHJFePWqewoSqt7K591kmVyxValh7P3ml+J9p/Hf8AY98H/su/CJfCniq0k8U+LtIlj/4SDxAs0kelWU8iBl0bSoEwLmaJCsl3M24q3ygDpXPfsSfs76X8Qnm/aC1aAT6bpN69to9pcxgQzTgZ+0OGJLrDzgcLv65xz9DfGjwD8d/2g/2gdE8H+N/N0/Rp/FN5oFvJNHIwgknunmu5zbqVMpdX3Fs4bAXIWvp79of4d3n7K+gXHhnwis1jbMYUh+07UCR7FKzOF2oPMTBZBgbvlBxX5NDiOpKl7OU/fnrf9D+kuLuBsLhpwnhoWp01b/gvud349+M/w5/Z18FNaXxn1AXTvIohKNeaveuC8xt4d2REDhTM+EHTk4Fdl8BPiC/iCx1Dxh8RZI08R6lGFjhkOYdMtQF8mzjVR8xVRmQhiJJSxYnAFfig/wARovEHjTTY9LsHu7uJhJJNczB7iZ+kSNKABHCijcAoC7j0wq19vfDbxr4o8casPh18A1SbxAVI1LXbpWOmaMu7960MZH+mXIHCdUHBwc4HiY/K4qk/abs+fy/GqdRRj0Pqr4txaRbafBFqTvPLdOs1pCSJLy4XIMirHjARtuFG0qozkgEmvx3+P/ieWXU7jVLWJRc3TSgL8iiONyRhVXOTwOmT3J6Gv0s+IPhjwP4C8JTaNb3F/eLJFJLq2sTsEur9lO3fPO7KwVzkbN4VB8qpjOfx5+JHiDTbrULuzsJQYZI1P7kAgLjPLEDecYB3cd+az4Nw/NW5oXaR08ZVeWioy3Z8ma3puqeZJNcyBUI3MB7HjJP4EfXmuOW3ium8m32tIV3sx4RFyAck4GRkfd9a9sufBXijxPGLm3jmtLLZtMrwlkJXsHyB2zkHHHSqcfhyw0tWttVKJaSsu5MiWWYIS3DAAZB6bcD1Pr+6UsWlFWZ+HYnDNz2POrHwzqiX8bQhVEeCjk4LynJBHfCjk9unrXQQ/Dm0s7JvtMxklI4x+vbk55/lXb6csnjXxAItIHlwhikZC5Mmf4jnqXPPTHOK+sPCHwZ+yWsd/PF++P3pZm3NnOfkUcCuTGZy6Vu59LkvDCxPQ4H9mn4R+OL/AMe2sXgaebT9QSM3ELqcSSsjLiIIoLPnIzGvJ6+tf2Z/s5/BjWPA3wS13xZ40V7LXNX06eS5hjZ5EgUW5REQO33wCSTnqxUcAV/P7+wVaWfgf9sn4d3qOqyyam9rLJMQAIrq3ljfHZcZBBHIPev68dSs/D9xpP8Awgr3Jil1C3khAhQyvGroQ0hUA7VQHOW4zjJ554amf0aFF4jFzt+vyJzHgzG4jELAZdSc9Lt9El3eyPwS1ISLeGHaQsBj2hiuDtU7iig4BBHDNzk56KKltUmFhDIrI7cKXc5LAtnjpx3J9B071+h/jn9izwf4Z8Eal4sh8VTS29rEzO0lqgJO3PZwBnjPXivzp0TVtK1/SLXVNJQyWtzkQyMpzsyyB9pHyjCkjsARXu8P8VYLMU1hZXcd9LHw3EvBGY5So1MbC0ZPSzTNwzebb4R90gBCEnnPIB44JGDjH8qVwI4swElYwN3UuTnACg8E9M4qu0S/aXlUIiqoAUDoVznB9TnFMljhmtJrWRcRjjjjIJBY8ZOCcjk9M8V9HZM+U2djY8pGkNzy5GQpwMYBx645IOOaayxQIpkG8uSNgAJJXv79MAf0qkZoGSKFzt24YIpJzjpnGcZ7Dv6UFUlLLPmRpCQwJ67gRt4/qeOeOc0WK3Od8T6xJYxxWiKkj37i2iQn5WJxwxXJAGcsw6Aelcb4Q1R/C3jzxXp1hGiR/Yo4xLDtSWXzD5ccUOMBS5BUYzsUcdCx8I/ab+Jdz8OvFmlRrPDaw6raLax3Mo+W0Akbznz6sjKCBzjp6147ZfFvWr3UfD/jTS1draTz4hPPJgzvDIYPMDqSUzFuAbG9QzFQCQa/I+M5VKuIdOXwrRH7XwDgYRw3PBe9LVnm3xc+Fb6hBc6V5f2jU726aeaUKAkCBiMIzHLtjrIcYxwCxyPyz+Lnhi40F5t0gJic2qxAsXBBJAfGQueTtznPtzX776vqFl4n0a9Wzie81G5YCaS3yIoUTlYYY1BIChsncSScFiACD8V/EvSPgxJ4khstXRre3itb68upVTep1CZNsMYPAOMAH0y3OTXDw/m06MlTauj6DPcgVSHtFufBvwH+FWq+J/hv4o8d3GrzWJ8PWjTruTcs7b1j8tCpyJF3htzjGMkVxepR2mlILjV9V/tSJsGIomxXjIzghvmV+xBzg46ivavD2nappUV54e0LeNNvL6WaGAnarjOxC4U7SQvHcLXB+I/BD7ZrWaNoEGSjHOEY/wAXuK+3p429R3eh8rLhyfsebqeZeJvFlhr8otNKto7FkYNb+RlQGUDa25iSH4B69ec9BX9VXwX8faZ8QvhV4c8ZaLL9oF/YwMrP95nCBZd45+YSAg5OScnvX8gzMbPxPPY4JS1wMnq2DtB+rZJ+mK/pa/4Jz2Op2P7Jmk6tqUgMdzfX01uGyNlv5pVVGegaRWIx68ZzmvpqNrXifnudUmoa7pn3C7zRuyzyfNljknceOWOfYcenYVOLYO6jc0a4GEXryO5/ziqtn5SNvjSNXIwfLyzbV5JYjhQ3GBnnqe1Xrdnnm3EDapwNxOTj2GTj+db6vQ+aadgVBAvnszMR92ONclscAbjVuESyP8/XIJKndjIPHpT0WGQ7CXx6kce52jj6elPDxsF25CL6/d9B9T+lDi1uWtkXIgygISWznPTjtTJZjASzAqVDEcgAkDAHXPJNMkmWPMcRJbaSCeR65xnnjtUckhRWwxK4GO5Ln2/l/k0PTY0cbvQsTIYbeWaR8fu34XIJO3uc9M9BXzNcIsVtHDMCFKg8f/W+tfRV/PJJBdW6EFUicHg8tt6L9D3rxm9sJUsk3xuFHzYxjGO/PT3r8046qfvqa8v1P9nP2XEPZ5Nm031qwX/krPLr+Rskqwwep9x0qnprsbz96Bnp68n+tXNZS3Zk8s5LE4GPunvVHSWSG4MkhVfLGcsRgAdQRn3r4iKvqf6mxxdNy5FNX9TuHDJGrAF23cknnHfNZMgQOdgzg5BP68Zq4LyznAigdHcrkhSCQP1xms1wyHy1JXnn1okztSa3K+qai0MICABgR9MDrXn8e+aZR0wfm78Vpa7fM5McuSBwox0x1/nWd4fje7lLLgYzkDrj1rSKRhKpeXKdkE3RhgMhQOegxXM63fGMLDEcE/LznBzXVX7iC03EHB4GOenFeV+M/EWleH/D767qqyvKJAkKpt+cdZOGIztHPUDt1IzVNXdkeXxPxFhcqwM8bi3anHd9l3NjR9qSZyA3JwT055/Ouj/s+4vSFVflbkHqenOO9fIer/tMeFtM8PNcWKyPdSrIqQ24DTqRkIXYkJCp4JYlm7KvevmSH9rXWtCk/t7Xmv7+5hmCG0iuBbo0BBBLMqkhsgABQMgdea9Ohk9ep8Oh/EniH9PnhrKKyw+U03iWt2tIryV9336H6xNb/Y4dkisrLwwI5GPXvXN3kyyMApJbPH/1xX496B+03+0sdFn19dUvIrFrho4/tCxTLntjOW+q9OpzXR6V+1v8bos6rqM1nd21kA08ckCx+aucZ+Xa3bqh6ckEV1vhnErW6FlH7RXguvTprGUatKT391SS+aeq+R+r8CqEzyfX3+nuKpapKYI1DH5jn6H2NfKnwI/ay8J/FG9PhXXoY9G1ORnNsfMPkTKMZQNIQVkGeAThu2DwfofXr1UfyzlWXIKn1Hr7ivHrYSrSnyVFZn9bcE+KGScS5b/aeR4hVab000afaSeqfqQB1kyeQQcDHI4PpXxj+37qqaf+z8mkqRnVtYtYDj7xWJZJnx7ZVfXFfWlhLJtUO2QOv+etfEH7ed+smleFPDrsOZru8ZR14RIkP6t2r0Mjpc+NpR8/yPxv6U3Ef9neHeb4q+vsnFWfWbUf1PyQbz4oDcSqzhBkn34AH9K07Xwdq8tlK80RUbHd27kqM49eO3YCvVbm0iu5NL0UINtxd+ZJj/nlbqZMcerBQa7aW2iMMkYby1Ktgk4ySpHJ/nX7NVmmf82kaltEcR4R8NCCOCe5UESqmUYAkqw5z9R14rf+HEj/APCF2IZ9+0SIpOfuJI6pgnPG0Ac+lVLzUb3TvBsN5ajbfTQwwW0bDGbiZQidc4AY7j7Ct3T7K30bTbfSrNv3drEsSZ5yEGCT9etcz7EVJG9IxI6lgOlVxLJzz0B46f8A1qp+Y5HXOagaZhkqflb0/Lmjl0uFOVlqF0IrqN7ecb1cFSPYjnB7fhXns3g+zsCZNOkk7fISvXoeduePrXbPK+7B5J79en071Z0XQ7/xDeG1s2SJI1LzTSkiKGNfvO/sPTqTwKyrUoTjaaOzC4ipTlamzyOSTVY9SOl2VibqQAYVJVyScYwPX1+tddB8L/Eur2x1XXwlikZxJBG4nmCrzlgp2qPbJPIrvvFOpeAvB3h2G302c39w5ZpDbkG6umb/AFZkkx+7t0H3Y15zk4JOR9R/s+fsL/tX/HnwHZar8M9ISTTb6eQKrzBYYwD8+5m3FmboASSMHv0+fqU8Ph17So7LzPtMIsRiWqdJNy7I+VfA6Wfh7w5Ne2pAKnzW2snnfMMKojDHAxgnLbvQYrlNU8ZQTzQR31xJpEMm8LKN07Dgc8RqsY4wFTd/tMc1+o/7QP8AwTD/AGj/ANmL4e/8J/8AE62h1XSo9sINlP8ALbSOeN0S4BLAnPTOBnOcH8mvFugeLNUuLi2ewZFicAtMrqyBRkFQcABh0GD616OV46hiFzUZXRy5pleIwr5a0Gn5kS3Xh270ya5s9RimmimARGDRyMGHJIIIIyPU9fwqlqW4Ww44J9uT6YrqrLw9b2WiRQahCGmVWVpGQY678KcdRjIzyfxrkNTjaJmhuBgRt8rE8MG546nI5HrWOaYGz9pAjA4ptckjl7k5IJ4IIpLCJGvhxwAdvYfT2J7ZpHYbsrw2elXdJQPP5WcZHHfvj1riwPxpGmNaVNmuEO4AYB9PT64qSKL5+Ouc5+lWdgjA34UdeePy/wAarvd2cYCO43cH+fpxivpWrnyKGtEE+6Tz36ZwelRiAYx3Hr6046nZLyjFgOvHBB9PWq/9oWexTgnGPbAFNQ6EqVi2FGNvOCeM55/XpWnbRARgqMn3/wAc8VzDapBDmRyEU9MnnA9a9Y+Gfw/8U/EaRtQ0xltdMgwbi/m4gTjO0MeGcjOADgDk4FZVqkaceaeheHpSqT5ILVmdpenX97crBYRPO/OUjQux4ORtXJNfd3w2/YK/aE8a6U2tXdnb+H1cB4INWcxTTLuxu8tA7xqOzPjOOAaPDtl4T+Hj2uh/DCdr/UBA015cTwGEkMco4bcfkQEliDtx7Zr6h8DeIfitLHd23ie4FiLJFmjuy0vJGdyvhzuyMFcHaynKk5FfH5lxHVXu4dfNn3OW8K07c2J+5Hg2tfsK/HvQ4TNZw2OqKnDLaXSNJ0GSEcoMD1zn2r5E12ZvB2r3GheI45bC9tWMc1tcRlJUPT5lbnj1HB7E1+7Xhb4nR+C/Cy2Opi4m1C7IKxwEOyuVyJEYn54mGGz1wcbcgivjf47eJvC/xLtZrDx7o9sdQtikYkhQwyKV4UxOCdqFTko/yZydo4rDKuIq85cteKt3Whpm/CeHjBTw8mn2PzRfx1oqblU7ieR/tAdevPFZNx8TbG0cgMqBemSCSB+PFe1J+zkl3JI00ssi7l8oWpUtJv5XcxUgE9BsB3HpwDXbar8OJ9H0BrC61KLSIooGWG0jSKNtgHDySOEHJByo3M3UYzX0ksypJ2ufL0sjqv3mj5Bm+KUgbZFewoh+cAsN2B9emf61l3nxInx5r368NnKsu0Z9Bkjio/EngnRpZ3hhvopLhmGCgUqwHXGPU8ccZ56V5RrnhiQqkWmQmcplXVCG3Hvkjg49ugr1aLjJXR5dbBTg2pI7C/8AiVpaSFbm+kYjnAVju9W44wffFc7dfEnQmkO5JpsYyNoPc4PJx36/zrzKSGS0YwRRRI3U5Unt6nn2oh+3yAr5g2jsi4APqMfzruVCLRkoI9Nh8bwzKgitXBYYG7t+PJ7+4p8/imYMqJGibiANzD6V5tfWsy2kNwryzFz+8QtgqMZJB7ema6zRfCegzQRXEsZLNy4Lk8g/Ws6kFHYfL0NKXxDqKyKZHTn7jBlbj0wCTgn1rLuNc1eRRFHMhZ+cg8j8sGuwt9F0K1H+j2kYyzMcjJLevJJqK40zR2YBrWInpnYCTn/PHNZp+Q+U8/u9V1suQtwgYnIPf8Oay1vNQt+TKDJ04x0J/X3zXdta6f5u/wAlCQSuCBjj0qaLTtMYHNtGSSeSMn8QKuMlsZqHRnn02taoIDEtzgnC8Bcjd0xxXbrGMo2T0HOM+1Pn0/TJHVYYVBDYGFHXp0rTeDzAI1OMcjHI9KHJbIprSzOJ1ALDdyucDaADn0P+NbOnFGtE8rl2HzHnr/n0/OsXUrcGeR5FIO4A468dOP8AGup0aweLT1XPdvckZ/GnOfuktWIFHyLjHTnb2qGZA6gucgc1tvDwUAIBOBWJdu7SeSwIjAx7ZzV0loDhpY7b4cwNPr7RwfeaGRBnr8+E4H41+lv7SrNbfHD4u3FtLsNnb2+nHnBJisLaAgA5yFJ/CvgL9n3Tv7U+KGn2HUTXVrDuBznzriNMd8V9rftFXhvPGfxt1ObK+d4gngVlOTtS4iizkZ/55Z/SvSwmifnY8vFSvOyP/9f+eu++LepSvFHa3xWSKbcJolVJSTlQynBwMEg7Tk9a9j0Hx3Z6HKF1yQvcJsczPLuIYPuO5myc7uR6D86+GY7WRvCcPiR4z5c1xGtu2cFcMQQAez4+U+1WvEOsTX91f4k2W9hH5lwQc7mAG0Keh+bGa+OqZUp2gmeXy9Ufddr4xttYn84OPLWZ2jBcqpY5Ackg4Kjjd2P1rT0Lx1e6D4IvPBdva2895eSxXj6irOZUj2km3PO0INxbpnJr4n8Dapc3Xh++upZ3lKL989h91Vx6M3XHPHpXoTeMI5bYaTaysEmi8qDLKCyggkyp/DmTJyTyO9ZfVHRvEKdz9Mfgf+0H8T/g3ZWug+FtYSLSZG+1mIgQrJdhR5cs0hG5kTGAucHoeK/eD4K/tsfCnXfhpa63461+K0u7QrZzm7ZEnmnRAZJRHGSNjk5THUe9fyq6h8QLOxhgt73ewihSzt/MIb5YxtIA+6OoGPpzmvLY/iPraWcv9msYLtgIUmjJZg24YGORk44AxgjNfQ5JnmLpNq915k18HCpZy0P7xPCXi/w5440OHxJ4VulvLGYsI5o/unaSp/IjvXTMhIDHIFfgt/wR8+PuiQeG9e+FHjrxTANel1B5LXS5yVKqFBZ4Hb5W3EnegPBGehr9t9J8YWesazfaNY4kXTREJZVZWXzJQW2YBOCqgE59R71+pYXFKrCM1uzwqsOSbh2Ou3bCV/8Ar0jlduVOAPzqmsq/e6cc/ShJo1lWIsAT0XIzwOmM8+9bp9yCwGIUDrx+lN3BXwST6AelOVzkqT8wOD9feot4YA89OtDL5kK5ON45wetQCQN93jPQetIXBIwxFR71OD0IOOf/AK9aRWgoy6EOoXdtZ2jXF7IkMEQ3O7kKoHTkngc1+bn7Q/7W/gm+S4+D3w90J/F1/qEDKY1jfy/M3ELGAmJAxCMwdTlSuegJr9DvEvh/SvFWhXPhjXkE9neJsljPRlyDj8xX5qftG/CW8+Geva18WvBXipNBhv8AF3rg+WJVgh2rEIlUNtdmLANgcs3qQfB4grVqdLmpaLq+tvK504fk5rPc4r4X/tVfFST4oRfDy4SaIQaPcyaZY6zHJDcapdoQ4ht5XH/LJVZNzltwwV71718QfiN8ddC+xRW2oQQjWJGnt3dVjSORlEq2vmykRuqKr+rMB2xmvxF+KPxN8ZfGDTLHxtNcT6prE1xJ5bpIFms7op5gS1jB3rsSNWd16Ht1rh9a+IHxR+JPwj0keIdbc2uiI0FvNcSnfIW3E7zuDOrnPuORkg18PLiiUabg2/Jne8G5NM+mPiN+1h8QNc8WjxFqlppesyQCWK4t9YtIrmOGXDQZXoUXB3BVypb1FfNsd7eal4T1XQfFVs7SXF3/AGpBcQSKIXaCJlZXtQDyjHcpHQZXFV9Y1HwFa+EdGt9LXzL3U7OdL+8mmkYafqCSOkIKknEUqKGAGcZ5rwPxF4g1vw/okE8UELXTyEZM3BD5wy4+YKxBPHXHPWvgMZmdZvlcrnfSw0LaI9R8FS6jrdl/ZF7f2lpotwJbgy3Pyweag2IcgbicsNi5xuAz0ryrxP4pm1fWUg0u7Fnd2CzQm9KjHmQsQVRgQRlfusOCDj2rzrUG1LW57KO9UQW+nxwuixklSytuk6klgdvb+VaGmCxuPFVhDaRq9pdiSYjJ2DEZA5HQFiAPcYrjvdHQopHTx6vqviOeS81uBY7S3jWKB4V2ea6MzoSqnLbtxV2z04xkCotA17T7aKTRPEOpW9ppMUzObd1LvKGkLIiLxgh3JBY5A9aoaloeoWlne23h+4Yw2VzZfZZIGMqmIvInlNjkgyZJA7HnkVwGkNpvhC/utW1KAahfyXUcUZVi6hpGLYC49RycZUZA6VUV0Ndeh2Vn8QDb31wuvxPFLG/y+dCrIVk+UyrnqRwfw45zXWat47+2QW/jHS5EspoLi3i8uzLJlISojMPzFgpUsXPZn9CRXh/jeLVVe21a+Zbl7oyBIxK0qqqPkwjcdw2huCD3rjZNbuY495dYoVz5Y747AnOQB/SvRo4RSipRKiz6s+Mk1na6NoWj2tteWUcen70S5aRkuW+1XBW4tFb5VjaNkyUBQurHkk15Dca5a3c9u2h+YlzGpSVYiVMsKwhiATyACCTnrj0rp/HfxCm+KGteDpXRtOtdI0DTdDhVmEjTLpsR80oVztLu7OQex5ya6b4ufCvwf4b8I6F43tUv0u9VAtTFIGiiRBGAkfmfxTKWHmZPKkHvXFRqRozjCo9WzoqpyTcT0X4MftceMPhyV1ix+x39nHbpcm3mJDXod2a4RnO4pM8GYUk6qvAGTX6n/tB+PNH8GSfC39pvwliz8KeOFsbPVrQiRrq3V1hVUt0yCiiJfmLAkvGufvV/PL4mto7HUJrTTeT5SALAQNu7G8EDgMrAg47V7ZrvxP8AiBrHg/QfAPie9kbw5eSyahZ2rSCWHzkBTcRneGGcMC20MPavusFn/sabhJXXQ8WrlvNNSXzP1+8UfGa7+OPh7UvH89otk+l6lf6dbyLiFZoLfBVlQk8srgnnnp6CvzE+Muu2Xh+6fRL2yktbq2Zkfz/lCMqgpGFAGPLBEkrn7xO3tivfPgL450HXPAcuiqWga21uISWsvzvFFNGihz/eDMrMG5HQcgV87ftM+HJIta+yt5s1kWuUs04fzSkpikleQkFkO0ZJJ44A5rzoYl1antJdT7TBxjChGMdkfDfjDULrxAW8TXt0UtRI4sg+f9X/ALK5GQzZJ/DjtWWfFunaJeXWpWah3lgMCKWAaBwmxJXIHBJYsoB6jn36nxjDqR1NYNQgNtcQIZFQBgy5G4ZUcKvcDsOa+fPENoYjLYyMwK5lJBypBGQce+e/evqsLTi7WOCvOSZU1fUNMgmMem8xSlZAp6qwUHHHHDZrDXWy0nlgYHPvjueSelZd/ELN2tpSGZTg4xjP4cVnWnzXICche3uf8+tewo2Wh5TlqfvP/wAE6v2h3+HPw1j8NX2o3Nsk+rpeKrEvaOAxEi7R/q34RjKBnbkdev8ARh8I/wBsvwd8T9dn0Cz3wtbPEplA3piQbUDOOGMjcLt6k4xwSf5Mv2YNO0yX4UtHdtEk91O8PmPIymMEf6wqARjK45OWzxjg1+oXwC+Iz/Axlk8IacNb1G6XETXA3yCYoVIVEB3qh+51I79a+Sp8Q4ijjXGMrQT10uc2NwkJ/EtT+l1bpAAsrYYEg+7V+Nn/AAUM/av8V3Vlc/BX4QX8thAkvkaxqFuxSdyRk20MinKoBxIy4ZidgOASfcPhH8aPiBqXhK78YfFQyjVoIybezij2rbho9zB8/LuYrkcEqp4r8k9esLy61mS/vv8ATEuZ5ZpZBx+8lYnPPPc19FxDxQ4YZex0cvvt+h0cJ8OKviHKrqofdc+TNI8PabFfWeisnkrPLt3OAMOx4Y+3cjvnmvU9M+G9pFqplt2Y+QCq+XlchTyXbOCD/hW3ceFPD1ncRRLFNJqE0qsXjQlFUZwCexwBntya/Tn4B/sxan4t8F22s6faOwnczyyt/qlRhs257nuEzkn2FflOYZyqK55M/c8qySWIfJFaI/J3W/h7ZpM2py2/2yG4OFgYsVRk4LZ3DBPbOfrXxx8V7CLwvqsl7arN9mVVADToxxj+4SDw3BIHFfv58RP2Z9Thik0azuEmmjMkphOVkIVd+ECg7nxkbR14r5U8Rf8ABIf4zfF61kudP1C30lSIhCbhGkLFiFZXAIOFGSCOC3HvXdkXEMJyTmzzOIeHatH3YK7Pyf8A2df2v/jR+zz4xHir4ParLpsqkedbsPMtLmIN/q7iEnbIrcj+8Ccowr+xn9in9tf4bftofDP/AITDwoF07XdNKwa5ozPueynPRkJwZLeTrG/b7rfMOfw1u/8AgiDLoohmk8btExR1uHa3jAGCcSbdxKgAYYZ69BVP9nX9kX4z/sc/Hax+OHwl8S22t2VmxS+02ZDbfbbCQ7Zock7S+AXjyPvhSD1r9MybPoKfLB3ifk+dZDKcLzVpf1of1UC4AcM361Is4YFW45z7VxPhPxh4d8a6U2q+GbpZoFUZVmAkjDdA6k53DocZ5BxmulbOwcg/1xX3cJJq6PzycJRlyyWxqI7EZHWlLEEc9DWWLhifmbipfOWR/l6juen5UGMi01wFYIzck4x61BY6ha3csscWSYHMbZ/vYB4/Aivmj9pPXtU0DQdG1XS7q5sZE1RUa4tRvaNWt5/nZe6KQGfHOBxzWp+zrrd/rvhrVr/ULsagf7SGbpQcSBrS3YMAc4BznHbpXO8QlUVJrc2jh37P2t9j6SWQo5ycf0pxkO8EHp6+9ZKyh338gdKXztvOTzXQc7kbBkHBB96aJsL8vOOTWas7Yxy1L5mCcZA70A5dzRSVmx6GkDk4IPHTJrn5r4KolzwDjHY//Xr5L/bS/agP7M/wLvvH+jpFcaxI4ttMgk+aN7hgW3OAQWjjQF3A7ADjOazm4xTk3ZIdOEptRjq2faJnjT52Yd/qfwrg9V+Kvwz8PawNH8SeItM068fA8i5vIYpMnp8juDX8f3jP9vr9q/xvoOoanqHxI1ZLWTMd1DYiODCv8uIdoXy1x6EsB+dfENjefDTxRqKalqD39zczAE3F4wlLgEAB3d2f2JH8hXzVTiegtYQb/A+rocJVml7SSX4n+glYX9lqdlHqWnzx3NtLyssLrIjfRlJUj8aueYW757V/CV4D/ay8Ufs2akdQ+DOq6l4bvYJAkyK7PA6jnbJEWaN0A5AZc4ORX6bfCH/gt74+8J6zb6X8Y7G18Y6LdL5jX9kYrO9tyDh49qgQyY6qCqkj+KujC8QUquk04/iYY3hetTV6UlL8Gf09hgQUGR/9akMrA89M9D3r5y/Zt/ak+Dv7VfgWTxz8IdS+1RW0v2e8tZgI7u0l7JPEGbaGHKsCVbsa+hCz7RvNe9G0o3jsfNVISjJxkrMnVvmCngg0m9ehOM+tQ+Y+4Mx6jH5VGdhwWHfNEFoZuWti4sjcZ6mlLfKGzkdfqKoecxIX8OevFKXJIHTHqf0pxWpMpk6SBvnQ04EZ4zx0qrvAwWJFO8/amcZBP0qiOaxMx5IPfqaRVLOCpxg1E5YNheB3xTlZiMEjimy0+pOX+bBHrQsqjG7g8iqxlCjg/Sl3ocb+cmkJsnV4ycq3HTHpT4plwAeaoq6rjOBzT1kQcA8A8U1FiLxywBIpFbv0qt524KhJ+ntUbN8+eSB2FOzJvqWywGCTnmn5KHJOc5/CqQYoABz1xUgfkBacYXVwUkWfPXHHSjzGwCTkVW4Kb89aj81icE8elO3clsveYNm4D73Q03Py7egqvv3AL0xUQZ8hSeB61VraClYteayrheOe1fjp/wAFWGUeNvgXEc4k8SXrfXFsn9a/YIvhQRg59K/G7/gqzO0Pjz4DtsZkHiHUQzAcAm2iwPrjmssTpTkka4b+JGx8JftLM3/ChvEO/wCbMUP5+emD/nrX218CLcReFdIiiU7BZ2gUf9sUPc+9fCn7T0zj4Ca8eqbbcH/v+lffPwCTPhXRUlyT9itCx6DmJMcHpgdq8rNX71/I6qSap69z9z7WOP7LGF5G0D9K5rxX4M0LxlpZ0jX4fNiySjDh0b+8jDofXsehyK7a0hH2ZI8YwACfwqaWBVAZeo6V+VqTjK63Ou6aPzM+IXws1rwDcqb39/aSsRFcqPlOOisP4Wx279q8inhR8lunSv1t1zTNO1HT5bTU4lngkBDo4ypH0/ya/PL4yfCK58NK+ueGmkuNLXJkj6vCPU92QevUd/U/RYHN1L3Ku5zzo6XifO8/lqzqGHyDP51iz2MVyjJKAySKVZSAQwI5DA8EH0rJmnmjZ1+8snGAe1dLYXVtdwJEWX7RtyUBx04r2lK+jOa7PlT4i/s9eHtVm/tPwuf7OupW5iVc27E85KD7ufb/AOtXyP4i8Ca94VkD6vbGONSQJkO+MnBwCeCpP+0BX6j648e0W4JDbgfT2P5V87/Em/h1DxjFp1jJKDZRMJ9oG0/K+4OW4AVB1z1OAa8fF5fTb5oaHq4XG1L8stUfij+zZAU+E6zsAM6hdnB5HVeR/KvXhbpPOY8csCcVxv7PWiXMPwP0/V15t7zUNQUEDhXjdQVznuCGr1+x07fdjzPmOGGfw7189i4Pndz3lUujzeKwBbLAryce1Wvs7RLtUDk966a3tUEDEDksc556ntSvakptH3q5VAXOfEf7WgEHh7SAMhmluT7YES9+xyRX2L8NNJjTwzpm1fl+y25/OJf1r51+Ld7pfhL4n+GvFnjhDP4fR3BhVTPho4iHYwngliy9M5A9q+yPBdpE2kWxiG1JI0kRcY2owBQfka9vAybpqNjuq0owhFqSd1fTp5PzO5t7QLpU6AZUxOD+R4r+jH/gr1oy337NHwbsrwZMGg6cWJ6BlSLtX8+sNkW0u4DY5ifg+uDX9Lf/AAVS8MzeIPhz8IfAFs6w3F5puk2KyHopmMUQf/gJYHHeoxUlBXOCPvTUT4h/4J/fCe6g+Ilr8XNWiXyri31Oy08MMtmIwiedT2HzGIevzV+x+oeA7bx/odz4X1OWaDSr1TBetbuY5pLZ+JYY5FIKGVfkLj5lUnbhsGvPfA3wotvDOr+G9D8NRrb6P4fsLmxGT82ZPJCkD+JmKMWPqa+rbeGJLZLazXCR8YHt6n3r8a4847jQvRoO9R9vsr/M/oLwu8L6mMlDHYyNqS1Sf2n8+n5n48ftr/8ABJb4afFrwhrXiv8AZz/4o/V4LHzrDRdNhjis5LmBSNin76CWMbSoO0v838Rr0/8A4J4/sNaf+yR8DNN/4TnSNOPjm8VZ7y9jjWSaHcOI1nYFwwBy5BHzEr0Ar9Mp7oWyJHHwM8844/rWLeeINMhJlvpP3cQLOScYA+vrX49/rBjK1L6rObcb3sf0zhchwdCv9bhBKW1z4m8efsxeOZv2pPAHxygvILnwvYXk0l9aSFhJbEW0gMpB+V0lOxQAc7uowM1+Uv8AwVW/aT+FPi6y1nwlNqNndarJbSWtpYoQ9yp3BUMqqD5ciDcQG56Fcivtf/goX/wUS/4VJ8N/EFl8PJ7dNQ01YLaDz0kZGuJ2yVZY2UkLGrEcgqeTxX8knxH/AGg/iX8RPjre/GG08JRQ69NA7Xt1p4aa1toY48ySok3MEnlYAZixx8q5LGvvOGeH6tVqtUWi+8+H8QuNYuKw0d+voYNnY23hu+aG0VtUlLGOaKHlW2j5Q79RGw+6OpwT0xX6Y/sqePvjJpOizR+FfDlva2dvHtI3xxzLkfKuPmYnPJZgTjjHGK4j4w+GfCum/Cfwz8YfFTEWtwLPzZw/kyzW16vyyPxg+U20jI5UtjkV614WuPD/AMPvBN2lgdRG4CSSB5YQ+1RgbSoXejDnJ6ds5r3MRUVejrHW9j82dJ4asrS03PDfi+dW8di5m1aCbUZi/Lz3D/Z4Cw3Dc7kb2wSFVTGF7Zya9J/ZH/ZM+EXibw34s/ad/aLXPgD4fpB5GkWmYTr+s3PzWumxkkuIiMSTsfmZSoztJNfMWjf8JN8UvF80MLtKk0gMEcarGitkqjYJ5IBweg6k5r9Svht8NtDsv2GDHNJJdv4Si8U67JbGQlbzxERBFDJKMZdYbWQNGgz8qDnk1yYpzw1BUoO19NPM+64Ey6jmWY8+JjzRim9erS0PyX/a68ZWf7REWrXOjeFrTwxq3htIZ44NGmmWyljkkCG3kjfEfmohBVlA6HpzX5amz8QXF8FubK4V1IH7zOSPTk9q/VD4QyW/xD07xBpeo6s2pXS/ZZb1XjECxQzs4gWJVAB3MGLucknA6DnzP4o/BLxHomu2994ftXu7TaXcoR8pBHQFs89+McV9/kFSGEp/V0tOh+fcaYSWNxH1qCt0aWnp92xwfwC8MalHrMMXksdwLBzhgi4A554IIx681+kdlHa6dogjI4QEDrkYr5e+Dmgaj4espbzVYZIJbo42SjDKox+e4/yxXo/ijxhNosRnhzJuyuM4x+HX+lePnWI9pWduh9Zwngvq+FUpLc+tf2GdJ/aJ1/4+6j4p+BnglvFa6LBuubyRore3st0cmxTPcYVZpAdyIu5yQCRjBH9s/wCzf8JdT+A/wS034p6zcyX3iLXbaDUL/wA0eU58yLzFsjksVih3M0rEku4LHCqBX5Xf8EhLLwp4p/4Jk+HNV0S1WC8utR1g6s6LtabUYruRGZm6v+4EKrzgIABX3t8Lf2pT8SLN/wBmK98PazNrGhuTdaiYgmmx6bNv8gtcO2ZHYAxCFVLHaTnANfn9LMqLxlWWI+KEfc7X/wCCfX5zisXWy2GDy9v2cpr2tt+W3fsupy37YXiLw9c/s0+LvGXhyEw2t9Zz3NmGUDHnjchIHbuD6Yr+bj4HaiL34T6PeBVO2NoxsJzmJ3TLAnkknPHHAr+gH/go34w0Twj+zhrVtcYxFathCwQNxtA+m7AFfzrfsx6zbap8PZtFih3vY6hMqqFBOJlEq55GdoJHPfoOTX1/hNf6xWm1vb/hkfkni+08voRX2ZfpY+hUEhiIZcEghdxyAQuQxAPbOcevWrMZmbMZcP5aj5wwYM2OyjoF9zn2FV5JGaIyTAc84PC89iRx/SrRngMYZl+QOuMj7xHAOB1BI4r9xsfzy7dBZWkAENqu8LIojDfeZ2GC2D6c4xmpNicJlgvIAbjP95iQc5I4A9PrT45Ujlx82UJG7jIJ65P49qnD4cMBgKSAR0BGM/kOPqahysgVtz4l/bn8HWHiP4Y6ROYFu706mYbC3X/WzSzR7FijHXG4pkgHBIBzXs3xm/YZ1X4IfCPwZpNiFup4LaA6kI2/dwTP5aPsJPIDEqWPBPIAAr6c8V/DTS/FHwM0/wAVRSf8TvTPFdjFYOcf6OzzQM798FkGxR64Nfov+0H4T8ReKPhddJ4P0a21++jXZDZXVyLRJQw2kSSkNtQAknjPcc1/PvHPEL+uSpLRxl9+iP7T8L+B40sooY2S5lVjf0d3ofiB4B/Zt8YaV4Yi1O/klj0hts1xFaEBxE+Plx3kkbgA8Y5OelfFnxu+Buq6n4rTS9VtR4esJrrzxHM4nkkVFLJyhC4BPPOc8HBqn+0jP+0J4D8SQX9zf6po+seYqrbWWowmEbPlCAxTGSVwcAM0eCOTzxX39bfsu/tFXH7Euv8AxP8A2h9QP9uQqJbKzu4Q97agLuDTSjAyyjIBG4KcNycV5tCbgo1pVFqz65YWGI5sOqLVup+T9r4AttLvnTTybgxAoH28FAc52gkCsDVP7LunNrK0cpQD5Ttc89eOa+Y7y/8AH2t3stxf3F5KjMS32aURbwD18vcuP1re8K+ffagLF9GvoEi+5JJIjbiPXYSw9f5V+q4ejGKvJn4dmWL5qjhTVkj57+PvgOPQ/F8d1pAZba8RZ5CP4WU7SOOSOhA5xX9FX7GHivTfHX7Mvgy+hsRZLp8BsXty24CWybyyeOD5pG/B9ea/F74u+HbuefTfEzoZYoZo4Nm3cHZmJC45J3ZIr9ov2K/CCeEf2f7CMy4a+vr28QKhxsllCopLAAHABwM4HfJNfTZZieZ8nkfmXFOW8uHdd91b57n1nGs8imAEqm8O4AB3ketQ28qrPswplYEqgOcr0ycdPYHtzV21ikzuX5Tu4b8OeKiWMW8xMgJVhgsDt+X0wOvNezZ9D87La4OFjJJz0HH5VIdkLCRnJVBlh79sf1qhdXtnZxeZcSlE7qvJPtgcknoPSvjz43/twfC74VwtZeHmg8S62twkTabBP5TxrzvaRyjBdmANvUnr7xJ2ZrToym7JH17qPiPw5pEC3Gt39tahEMo8+ZI8KBgkhiMjH59s1+YHxX/bf+LHjDX7zwT+zboJgtYSUfXLtQXyhx5qRyYhiTqFMhZmHPy9K+J/FfjPxL8RvH9/8bfGlnYrf3UMafZ44nMKNGAiEI7MDLtA3MOCTuAHfwptU8V/EPxAdP1y6k/sqAl47VCywMwIG54wTkAHPzZyQB0rzK2YqMrQex9Hgckb96oe/wDjr48/GiCW5tZfis8V25Ikj0/KiUH77M0KKox0Hzd+D2rz7R/GPi94nhPj26jttRhV7iO7upv35Ri2Qpz06YXnvmvANE+H+veNr288R3KmKCNZkigPRkQfeJ9TkEHocn2z9D+EfgkfE3haKz0+U3d1YX62VxISwaFbzckRII+VY5h5b9juXnivIxuOouzrNNn3nDuaZngE4YCtOnF78snG79Ezho/2hZtW1CWwuL3Uo7WIJHFcR3cjSkKNu4xFhvUHO1d4IXk5PFe8fBn9sH9t/wDZwv5/HPw1nbVNLYRGa5eIXsEkUZOIm80M6gbjuXCnoTwAa/OLxPYXfhq5hjuVXy5YsBXX5QcmNlA9NwP519zfs+XuvS+BJLzwdqji4g+Uwz/vPJnjXJgniztkSVeY36spx94VdTC0owVSMVY1lxhm7qTjLFVE3o/flr+J/Rt+yT/wVF+CP7c/h3U/gP8AtD6JovhDxnqmm3dvZX5tLWOKa/SEvbzRXKRRyW0hlUBldihVsbscV558G/hN4i+NHji08GWMn9n26I91qmoyIWj0+yh/11xIuRluiRJkGSRlUdTX87fxN1KPS/Fdp4v0lIdM1+0aK9FxYPiCbOHjkTGAByUYYBGCrZzX9Qf7Bf7Qfg34m/sYWF94Whjt9fvLtovF7x/KTeWZP2a3Ve0Cwssy4O1mfP8ADXg5pkirzhOCS7+h+reGH00q/hBwfnLrTq4mrWaeHVSTnGnUacd5NtQ2lba6t1Lnxd/Zj+El14Z1e4+Ef9tQaxpFrNqESalcxXa39vbLvnjKxxR+RMIw0qbS6EKU64NeKfsr/AW5+O/iu7064vn0nRdJsnvtT1SODzzEmQkMSRlkDTTysFRSwwNzHgc/eFjHr/gnxnpmq6rasrp5F/HHKOJbaYZwRzlZYywwexwRX0fonw88FfAbwBH8K/h7IZbK+vJdaml3b3aKfJs4nbrmKFskdiwHauDFZFD2kOT4ev8AwPU+D8F/2tvFGVcBZ1T4nrPEZrGUXhpSilZTunzKyuqb1irapnwd8TP2KI9G8ONrfg3xnFqLi8sdPis7vT3spJ7i/nEMUaSrPMm4fNIwx9xGPavxK/aj8Pa9BrL+GdOmjeDTZ5UnuV3Rs+2ZYUCI2GJMmeCBxzmv6aPjF4yHw8urPRnVWbwuiaveI6B9mpSqXRiTnBtYNi4x8rNJ61/Op8VvH+iwX2o+Nhp5v49fS2vYQ2f9XCC2ZGGcGRpN6nPZu+K5JYWlTrfuFtp/mfoFL6WvHvGXCmGy7iuvF1ZLnqcsFC6lZ04tLy1fqj59tfhboWoeGZ28RXSWcNmgke8aMDMjFVJcIMlQvBx7EZJ58b+IvwQ8DaTby+KfBd3/AG5p17A32d4gsTB4cCR2BJJCuxzn2GcmvZp/ih4W15c6lbjT9KlVpRErZ8yIqEjV8nqPvbgeeABxmuOgg8H6RpeoN4eke6bUWULHKCQWT5lTAI3ICd2xcKe4OCa9DDTqQdz8pxHJ8J4kvw21C+8C2ulTSCGCWX7RLADtWOV8bj13DA9emcCvH1tNK8Haze/YS11aBWj82GTzG543FW+Vv9pTwV4GDzXoniy91+XT3h1W/QSxh/LhCsrzEgs2ApAVVAwCevSvI/ht4d1XUtait9LFyt3HJzE0O+FgzDYFQfMzkAnBOMV7lKrJRcps8yUVKahFam5f6RpOq6Fc2+jXFrbGCUx2VwF2ebNuRgu4gsqkMWwwBUrwfX7/APgh458U+Nfh2svjB1ur/T7mS0+1Y2tcJFtAd1z97kjPcYPXNeReAPhx8S40k0fSrNVttU+0i5uJEAEiSYXIUjajKFwgHKc8gmvqXTdO/wCEd0630STLzW64fsNxHP59vavCzfFwqUlbXU/un6D1DHYbiitGNVwh7NuUOk9Ulf8Awt3R1+nnc4kBGV4z3A7/AMq/Mz9uPUZdb+LttoMM0m3TdItlVY227ZJ3kkOfcqVPSv0r0yZgwjZACGI7/T+ua/In9ozWV139obxdPDgw211BZqQev2eCCMjjrlg1PhOhzY5S7Jn9LftBs7WH8OHhW9a1WnH7m5foeUaVC3/CUxq8jy/ZLB2BfruuJsHPoCsZx6fjXXXr/wDEvuMHafLcg9McEZxXHeGmW81HVdSVmbM8dqPTEKAnHbG9yK3dW1QWVhL9gZXuWUhAw3Kc8cgHkDuK/TJeex/hYt7I4Jb+68Q/Euw0dc/Z9DtftM+D/wAtpEEa5+gYevU16pIeTtJ59eDgf0ryDwXZW3ga91WTW7pZZ76RGMgQrlV65687j0HGK6e48f6OriKNmk43cDnGeuKxU41NaewOFnqdgzlVwc8Z6GoGmZuFGf8APtXnV38QIODBCQAMnfgE9M9z/X8Kwbj4jsygRyRQsucj72R785H0rSNJ3C1kers4UFB1Byc8isfW49a1LTX0DTZiIJnUzxKPmm5wqHsRnkD1/XyC5+I07S7ZLjBPaNSRwPXkc/l1rqvhXr8fij4meGvDb3os11PWNPtWup8LDEJ7qKMySHIwi5JbjoDWeIThBztex15en7WKXVn9OH/BP3/ggnL4iudK+KX7aM0kOmtiZPD9kwEsyn7qTzKfkQjlgvJzgHvX9YWl6D4H8G+DLbwb4D8PwaHY6bCtrZwW6iOKKJRj5VH8RHUnJPUmuc8ffELwn8I7WGDVbm3toA5gie4lSCDcCAqtI7BUU9ck4Arz7xr8c9PtfDYvbHUtJdpdpgkjuQY5AevlP0lx/sZya/lPPM/xWMqudd6dF0R/cPD3C2GwdGEaEdX16s+Bf+Cn8Wv33wNn8L+HQj21xPDBJ5o3Jg9SSTjJ5APXdjHOK/lt+IHgK80q9dciVYnaNpD+6LMmNzEHrtGMHvkY61/Rt+3b+274O/Zk+C15e/EGCHWtc8QQy2+laAxG66Zgyme4B/1drGfvH7zH5VO7OP42PHfxH8c/FvV3/wCEh1CXUg4DGJfkhVlBCiCAHaNo4BYFiMnJNfpvhmq1TDyajaKe/c/KvF+lSpYiEOa8rbdv+HP1i8N/sPeCPix8LdQv7H4j6fF4qgtYbq+sbYWjafpAvRm2gv7uW8jmkmZQvmC2glWEnaSzBhX40+JvCuv6J4uvPCWpwpFf6dPJbXKJIske+JipKOpKupxlSMgjmvPrXw4ZdMvNS1BYVisnSIowXcXdWZQOASDtI+vrTLTTNXsLSDWbOFxbkhkZOACpB4bpkY45r9Nw+BrxU41avMntpax+UZlmWFq06caFDklHd8zfN8uhsX1g1vJhzjGMHHGD/PnvXK6lqkeitG06tufO3b3A/wAK+ttC0rwRrfh2z8aeK5hHBOSsixKHOeQAFPGOpOTycY4r55/aB8Iw6FNbap4UYTaZKSDIoO5GbJAdQTt6djjtXLltBquoTWhwY2d6LlE8kn8XNEwSGNmyOCxxn2NUW8X6oq/MkUZHPBY4GOuScfhXEefOW3lic8ZJz3/QZ5FREc4JOSe/XNfYKlHax8dUqNnYv4o1cuFFwEBxyoUnHr09e9V59SviShvJWVv4Qx2hv6VyYbOW/i9z/wDX9a3fDfhzWfFuv2fhfw/C097qU8drbxoNxkllYIigDqSTVNRUeaWhmuaTUUj7D/ZT/ZZvf2jNQ1PxZ4pvZNG8EeF1WTWdU2hn3NjZaWxc4M8vqeEHJ5wD9+eJfFOk+MLXT/AXgHRh4Y8HaYhi02xjVp2MmCRJNx88kgHzepJJYnmuv8R6FZ/AzwNp37L/AIftUjstICXGtSIpLXupqQ0szgfw9FGCcKAOMc9n8MPEOh63qkFi1wIfsr72FjbMqAjkAyLwAf4iNzYPAr8lzjOJ1pOo/gWy/U/YcgyJUKaTXvvd/odD4A+GFx4mntNP061N1NayNJG6xBA7wKX8otnkgMWZfQsPU160vgmTwb4K0K5a68gBBFe2cjl2jkkICKhLMNgBUAgjAAx6V0PiFrvW9UfS/B1skUcrx3Ez7ztglGEDpjG0kDO4gFtxBB7X20jSfhl4buL3UY0up42Vg7DdGIwdsSgEn0GQMnkdhXzLxDkfT/U/Z7o5LTbWPTdJPiDVbOW+VJW8uMjy3SMAtna2CCuMcDqM+pr4v8e+MbLU9amVGmhjViQkoSSRBgMoZwSrDt6evNekfEf48+JPEN3JdQb7d3ZkECF2wrc+XGvDEE5O3acHoK+VJ9R/0kpqEM0E7blmDhoimDlOGG5Tg4wy4I6V72UYdttyPBzKo+W0dj0HwX8QNI0G7gurlfs8VoSTHIAYskFgcHIAyPmBGBkEV9G+MbW5+I+oaCYns5YZk+1vEscaM0J2sCWcqTGo++djZ6cnAr4FuZoUuEt42JLORzghhjgfN169q/bn/glR+xtpX7QOsD4qeNrh5NJ8LXaxeQ8pCySKokSIFX3ooLbioG0nGTnp259Vp4Wh9Yk7WOLIcPUxeIWGitWflL8W/wBl+51mG51/wQNOjtkJHyzyCRio+cszHbgckA4AAx6Z+T7L4afEbUbQaObVLaVGDBnTZK0ZG1BEADuUjJztOcg5OK/td+PP/BNL4b+LIL/VPAkMOnS6o7z3VzN50squzbz5e6QIF/hChenGeTX4u/HT4G+MPg14hvTOtrcXkMJkE8Bb55mT9ypdgGPJC/LnGeM15GQccRrWox38z6riLw9nh4+3+ytz+dP4neH/AOw9Tgt2mWSeKLyrkLhjHIrEjcRkbivPHb8q8veRVtin3nYnYOg/E9q6nxprWpa54ivby9wrSybpFT5cS4HmZGcZ3Age1cekcrRgiM574I/DnrX7Bh1JQXNufg+I5faOK2LOqX1zawozSgZAGD/tcfp+Neh6JKLfT4IsHpzj1z1rz66twsEckgG4sMdTjB6f59a7DTZUS0jROuMjn/PFKrDsZwdtDsEuGZjhuf8APWqk9yowQx5+h/xrMSQH5egz+P1+nb60TyMWw3H04Jrn1Wo9hfM2ngY2/dB6Uqv5ZD/xDJOf06ZqmZP72Rz178de9TGQlhvbOf5USTewKPUktn8+9jhyfmYAFee/9a64QFPkbPJ4zx0rldBQy6/bRL03HJHspznHYV6jJaAHaeOgxUSl3LscymlwXM29lyxGDjj8/X8c1oNpphj8tI8Kp4C4xjGT+vFbWn27McxggKQcdK7BLOJ4yUG8Y4HXB+nFZuqxNdjxy5iIzt5wee+K5jWWY3SRsTlV2gdz359B/OvU9TsTBP8AKuGAB9+f5V5trbf8TR1GSoVPftXTh5XZE4W1PqD9irQf7U+P/hmzl6T6tpwwMYbFyrlfUZ216R8U9RTV/BvjLxC77ZNY8V3Um5jxgXl0wz6nAA7iqn/BPK1jn/aO8M3cv3YdT+0vjHWC3llwe38Ofbr1rkvF11NJ+znaahdOhk1DVpZ+Dk/dnf5h6nfnHYH3r28OrK7PExH8Wx//0P5TbjxHBH4dXR44DOIyzZY4C9du1T0wSTx61yerXt1HC2lW5UZWJXAAAZJAH5HfBI/KuU1PUZ7aQiTdFIBuAbJ+XsQMdxV3WWkt54p7kkme0tpB2yHhU7gfQ9fpSp4eMWebJW0PQ2lh05JdI0++cQrChK7sK8pIzwM4Cgk+vHvW3Brdjp2n3WlQXSsyJHK1xhgWKbvkAbB2gsM8HOBXhkOralbgTW3ytho8gc4bqCfQ5qfz84ZskEAkM24/7X4egpTwkZascYnud743D/vElIuIkCxsF+XB5bHUZP8AnpRpfieTS9WsBazsj3Agd9vzBGl46c4KgnB614ak6uwToSSAecgcZxz6Cu8fTNQtNW8OFoGVNQgtJrYgg+ZGJTHuBz/eQgZx+VTDCRhsiz6g+F/x0m+Ht/ceKNHiP9qorra3iNta33YG8ckkkDrjPJ/H+jr9ib9r3QPEPhOPwwLkxXejNZ3V+FO/U9cvb35C+wfIkO8qpAyzY4A5NfyENrE9rekZJMMhxgcDBIP5dK+0v2YPj7oHwt8QW/jTxBeedf6ZfRXcFvt+SQwoRE2QQfkZsgYOGGfrph8TPCz9rHbqY4ilGcbM/usj8aaHEsa6nIIJWKRuOqh2BOMjoBg8n0zXmHx28CeA/F/hux1PXIN8ltq+mvDNHK8TB3uEiZQyEZEkbFWXupr+eLwt/wAFDYo1tNb1Oee/VZGEsMjuAYmZiyk88qhBXg/MSDX3P8IP2pNT+I+hRv4mmt3t7a/trtrkEiCGC3khcnLMf9Un3mwMMT2xXq4DiqNeXI42PLlgrLmTP2U8O6DonhW1lsPD9uLWGaZp2RSSDI/32yxJye9a/m4AUHArgbb4leELuOGSOfDXELXCRkYkMatgnb17dPTmm6Z43ttYe8u0khFjb48qZWOWVRmR3B4UKeB9Dmvr1OHNuea5EfxI+LXgX4R+HZfE/jvUI7K0gjaTLnLuEHzbV6tjjPpX4j/HH/grZ4i1G9i0r4G6W0KE7nurxQflDEDA54YdeB7HvXjP7bPxX1v45+KdY1XMi6RAPJ0i13HDbckSygcA4Bcj1x1r8x9NeImxOpStEt5MIopOhYlgueOu5srX5vmfF1WrVccLpFfifqGS8HUYU4zxWst7dD9hvDP7fHx71XRI7jVNTtrOJwGSSNMkg9RvcnAB4HHtXzd8Wfiz8T/ilcPc+JPEEeprcNnyb9VaIspzGAAAARgY3DHHFfFdpfeIBo95pD6goksnmikCYIVYwu3IHTHr1B/WHRYte1TRbfUYdRBVo1y0jcshztxnOSpGDXzmKx+IrWVaTaPqYZNgI/w6aTNaDxHqXw28QL4h1iw+z3EUjSwSQMHiL/dIAGAo2noMkccGqNh4jik8Oy3+mNZ6lBb7FMDHLBghUMwbGNgOOOpxivPvsXiyFrq61idb+wnyihGZ0iZcg7g4AGR6evPSvnt21DRbvzLBXidQMYO4bc4Kn1HHT6VEsujVjo7M8DH5ZTUvdPryTWIDBFDJHmIwC4eMqdkhQgoueTweOT3/AD8v1rxXf211FFNmY3JWcgnEaSwuR8q9Quxiir0Gc81g+FfEepa7Zy6db5S5DDKOSMHIBIP930xTNe0++0m9vLVzHPPFbM27gjyiQxKnOQ/zdRyCPSvnnlzp1OWZ4VWg4Npk2ta3Yw+EHez3tPeCTbGrqR8rbNgz80Z5ORnlQOear+GLTTvDcAs7i7kkupbfBgHGxfvDGO/B2jrzXCaUl6ZQ9mqTXIZGZZcbTz1fOAQMYI7gHrXqei6zpHizXGspp99xa2811I/2dSj3ju27YkeP3SJhlY8ryBxW88OoRsjnu3oj074fRa5rngiHUNGtLpcy3bKy8wsqYbcqL1eMHa+TgE8Y79B4X0Lwzpl9D4p8XxveXbSokNpbTIAhZvKDyKMOXRvmKEgEbeetZ8eqeKfA2j6VfTW9rptvDuusozBppvMAZ5I8hY2UbMoABJgMc854jRtVih18eJgBcSpJJJJAwZdzrJvZiVOAMZOCea8Wz5nY2T6M7620nSrXR9e1PUoba9h0WRpIQ7MYZXZtqLIitmMKzLnHyk55ODXi2s6t4Ia6tG0bTFZmtcxwSAyRNcHDNHg8gx4IB5Bz3rrvF1nqf2B7CwtxbW3iGKNhKW+ZmaQyiVs8kYLK3bJ46DMfgX4a2etzaZqutoLibWObVVSZBbtD8oV32hQ7EbgDnK8AmuujJUvekykuhxfhXXIdM+MD+BdCuIbWw1N/sgnlP/HvEkJLspYrwzjL92wB1r6n8WaTd+MfgHpdtrF+dR1LUJgbaNSqLBJG/lLcqm7CpPEnI+9xzzXh/wAV/h7pq2rx3dn/AGbqckgMbBcJPDlUSQZ5KMQ2HHBwOua7nRbaSwv/AAvZ3sKx2OnbpZLQBovMWFCpD59GYnKncxPNYZhKFTlqw3R00pcqaZzWufDrQvCN7pl2hL209mRJIpLszrGBMDvOFlLtuQEfdHHA58k8MJp1x4hnttCM32VBK9sJnV1JVfnyVBGWGQMHHNfVeoX9u+jWGmadJJK2zzrMMQWkbkfOcEk7N6jHqp7Zr5i0LUIPCvxchu75I7b+zdSwobErxJEvER2kptZm2sTn5h7c74DESqQbe5lUdmuU+zvgV4o8PeFfgf8AE7QNMiSfXru40S/DzIPMWyieSOSMN/d3TKxUfU5wK+c9W8W6v4lmh/tGdpVtkxGpTiIEn5FwQMfNk8Elq9T8PazaXHx5sXgHmWnimxs7W7W4cPJELpvJlLGLKoIiyv3GAp74ql4O+CvxdvtH8c654N0x729+H18sWoKsZab7NP5gW4iRh8/llG3YydrBhkA1plmZKnVl7Z2TsfrOU5VTzHI1PDx/e0W07dYvVPu7anyP8Qb64vtQjkGEaOFrcSgYDrEepP8AG3zkZ7jAr5V8SaiC/wC4b5pgCeOcDPPPc19EePNavDLHMQdqZKhhuCsTk/TJz+lfKus/aJ7nzJVK9QAOi5Ocfga/UcuS5Uz8zx1NqVjDmZpG3N0b/PT09a0NOtmlnRD13D2PX8ahtbOe5l2RRF2fgcZ5Ayf/AK9eteAPh5rWv3UiWyLF5URcFz0Yj5R+P6V6NavGKuzkoYZzkkj9CP2L/D9z4j0bUPBsUQludbuRDaxs6JumjXeiB34Dy7Sqj+LpX6X+FZvDPgGNvGcd7HPqsdyyS2bxhbiIhPLkjgVhmN1L7Qqg7huIzjJ+AfgXYeCfBvhDT9M1iW3vNQjmlN7FC25xjkMrHH3VHy46fNg5r9rv2EvhdF8YdXvNS8D6NNaLaxkTX1/GjpGs0jeUIZR825Y1DY4LE9hzX5+81w6qVK03bl6v9D0K+TYnGY2OHwsG3KyVvLqzmNYhs/Hfw+OteFoL559HjNzfsAyyIwjZissZJUqiNnIIzkntz5NpHgmabSdP1q8w/wBpSOYQdD5ZAZR/vEEe1fpP4v15tB+O7fso/D/Q7XxJNLpc1z4mvL2SSNbe2eIs6xeU2VkWP5iWDcsqY5Jri/hD4S0vxzb332iFTYadLFa202MebAFPkspHKgquGHqD7V8LnHHUMXO0Va34n9E5R4LYvKcN7WtJS5rP0PnbwN8Fbu98SQXOoWbW9tv8zyx1w/ptzlx6E471+3lhr2h+Afh7png/wraIkyxkSK/zLEHXAYg8PJ7Hj1rJ+Efw10zTfD9x4+1hI1FljynVCx8xs/NtwR3HPp6157ZazqWreLBeTXP2qJJSfNdVC/Jzg4wCeOnX1rwqMJYr99P4UdmKr08FJYWk/ee5614G/Zktb/VIfFXiWXzXJaYMBtlCvztKg4THoMnacdK6j4jad4X8IyrZaFOkd0kJJOclWYkjPXr29Kztb+PHhLw9or6s91N8se50cne7gfMu5eF/A1+cPiD9oTWtY12XXGtZryAgACQ7y6nKjAbncgx7GopUKtSfu6HZKph6UOapqz1fx5r99YWrWWryOtveKSzxx72bk4HXBI6+nc1+bHxdutW8MatHro1uNIpYt6pLLGGWPBUOhYbAcdwDhj0r13xzr/iHxHqC6v4bmlji+0BYFEmUiVlB3wrnc2SeuDtyR9fBvFXhmfxNHNqNzrNpcWUw2K2I1iilY7XMofOI8n5iCAD2HBP3eR0alOzkz8p4kxdGpJqCPMvCP7QfxBtdTEeiSvf7FV3ljDMqhe5KqhwvckgelfrL+zb+1JpXxJEOh69dEXlwSI2baqrgf6vgDJ9OvXrnr+b3in4Z+NdP8MDw/cqbdtDlUSBS0sDl9uCjL1TaQQPmXuK+W9c1Xxl4W8cT38I+y6nDKHlkWUhSRhg6gADlSDjgkGv17I8ymrKTPx/OsBTn01P6k0ud20qQRwc9a/J79r3/AIKBfFb9m/45T/DbwrpWk6lYtpsFyjXiTear3KyKcmNwPkI3Lx1HORXjsf7aXxm1Cws59I19IZhHtmTyInEhUcsN4JGAORxXy58UbqT46eN18afEmX+0NUa3itDKo8kNFFu2LtjwONx56+tfS4jNY2tHc+bw+Q1ZWlK1jpPE3/BUD4vfETToLLVvD2l2Z0u5W5jltpLhXMsSug3BiwKMHO5eh6dOv7h/swXk48Ka1A95HeoNRidZoQFjctY2xYhBwoyen8q/nlT4H/D6ON4YLeRBKCr7ZXLZ6ZBzivs+1/bF+Ofgixaz0O9sI4tipt+wxMTsjEQPBHzbAPmOeea87D46PtvaVGdlfJZ+x9nTP3gEoQbm6t0z/WoU3j5265r8HfDH/BUr4y6RcG18YaJperRLIRmHzLWXA6Dgupx9K+ovCf8AwVQ+D+oyrF4z0DVNKOOXi8u7QE/7rI//AI7X0Ma8JK6Z8tPCVIuzR+ofnMpBJzis3V729tdNmm0uMTzqpKIx2hj6E14j8J/2m/gp8cL1tM+HOrm8uo4vPe2khkilRAQCSrgDAJAOCete570HGTxzWkWmcy7WPyc/aqt9Q+Hvg+9+KPxOkgupjKAgur6UohlO2OG2t48R57AYJ6knvX4M/F7x5r17aHQI7tr4X2+SC3u7hpH2tgOyYJCr0CjAx0ziv1N/4Lc+IpLfSvBnhuFJP3011cKwI8tmREQbl67l3HB5xmvwku7xYYl8U3sm+aO2W080sSGlxkIGOTjpwByeB3r864mxEvrHsk9D9L4ToReH9rJdTHPhrSP+EOhEV07X89tNJcwudqq+1mRl5AOADknketeM2vjDRdN8NaVYSQBpLCORWnXIMmWIIYfQ5H+HWPXPF8UGjXYmi8y+vpFRCWPyop3NxnGCeCPfivO7hbb+xLiFmw4xIG2/3RxGvt0z7DFedhqF9We5ia73iUtS8bTan4nl1vds84oHHUlVAXBHQ5A471zN5cRWt7KlnIykNvUgkDknH4iqujacWSS+nwRF+9bHIIB5Gee/H41U1C4N5qkksSYR2Lbc/dGeBXtxilojxp1W9z7h/Yd/a38d/sl/HzQ/ipoNzLLpbyx2ut2QbKXmnyMFlRgeN6Z3xseVZR61/oFWWo2d/bx3lgxa3mRJY2bjMcih1J98EV/mj+CtF1HW9SXTbCPfLdZRVOPnZuNoz3Pav1F8K/t5fti+DV0zw5oOuanbS6fbxW1ul9dsUeGEBFwkhCgYXAHPpzXVhM5hh241Nn2PPx2QzxSU6ejP7eWkcnk8noBS+bNkbug4zX8ynwi/4Ld/FvS7uDQPjR4c06/lBEbNEXspmOQM5G+PcewKgH1r97fgh+0n8JP2iPDMPiH4a6xDdtsDXNnvAubV+myaPgjnocYPavpcHmVCv/ClqfG4/KMTh/4sdO578sm7B3dOmajMpbKnk8nFVyUGCx496/P79q79oLw14D8VaTpBaeTU9LlS8NtGSqyRPkLgZXLkqVR92xWyGBziuyrONOLnI87e0UfoJFdW7wmQyZC9SfTv+VSLdQNCtwJFaIruDZG0rjIIPTHfNfz/APiz/go1rmm+K7STRVjm0uG9kv7mBkkiZxJGR5G4uXKhjuOVCk8cjmltf+Cjo8MeBbLTfh7dz6vPY+at1balBtin85mIEUynescIIAUqOBgelfPvi7LuaUfabf18zo+oVrJuJ+53jP4iaD4D8LyeLdYZ2soQD+5UyM4b7oUDrnt2968Z+HX7Vvw8+J/jo+BPD0d0JjA86TtH+4dUPaQZHPJUnAODivwPtv2pvEd5N5MCXotlVJPJmupDAZON6+WpAZOMouMDgEV0tp+1NqvgHwxP4a+H0aaNp8yMGuQuy+YlywBm3HhM/uwAcDI714eJ8QsFCaUZK3Xdv5I2hllS2q1P3w+OHx28JfBnwz/auq3sSXVzgW0PLPIQfmIC9lGSfy5r5V1T/goP4RtVsBZxwrDeMd9zdyCAQBTtJljbldx+583I5r8Wbv47aDqFzLb+MLm81y0ucsqNcBBAzY3vC7F2DbuemMHBFegf8M4+GPFE51CPWJZdF+ZlaN1mlIeMuqxh9pysiMsq7VCcHJBFctbjavVn/ssFy+e/zOqOVxirzep+/ngj9qP4P+P7vS9K0fVY1vdWUCG3bO4SDO6JjyFcYPB7Y55rufHPxl+H3wx8pfHV+LFLjhZWR2QHOMsyg4HueK/l/wBKtLr4Y6wviHQNT1Dw3dRY2XRRGdwD8jwF0DhtnDAHDZ6ivr6TVvHvi77Jr8Xjj+3o7iV3kluCAIJEXLJLZvlQxBAGzIY8Z7V2UOO70W50/eXbb/MuGRVZSSi9Gfo94x/ar8dyeJ7XTfhJp1tqdtcOwjlumKQXEeCqskqE7RuH3mx6ECu78DftTJfXek+HviLpE2kajq7iCKSHM1o8u3JVZVzz029Qc9a/GfxAkt94hjnt9Wka4fcrJFItpEwUAttRSoAGFLdASBnrUfhy78aeCrn7X8RtLm1bSbicmO9+0A2w53RM8sbOkJzjghVOfavNwnHFWVb958LflZfqd1bhepGPNyn9Kxk2thzyOD6g1JubbknAPWvlX4B+KtUXSP7M8Q63a38Eu02AJAuVJ+Z4XLOTJ5YIAO0EjnkYr6U88FfmbFfqNCqqkFJHyNSPI7GuJvkAfoP1oa4DDA52jrivH/iJ8bPhZ8JLBdV+JGu2ulQtxGJn+ZyOoRFyzkZ5ABr5wX/gpB+yA1wLCLxZvdzjH2W4X2yS6KAPY8n0rR6fE7F0qM5r3It/I+7Q7OuR19KGlxwRjPGa4TwN8QvBHxJ0CLxV4C1W31bT5WKCa3cMA46o46o46lWAOK7FZFx5Z79s+lVHYwkrSsWlkwQoPIPSvxf/AOCrmsa1F8TvgdoTeW2lz6/eXEWWbet0kEULApnbsMbKQ2M7gQeK/ZdpV3jZyo61/N//AMF3tOl0Dx58MfH+m3DmXVIL7S5YHyYlW1dJkmTDDbIfOZG9QF9K5cyilQlJ9DrwF3Vikec/tRCSH4A68twrKo+zYYggZ89MD8c1+iXwPtHGi6akkbbBb2q5AJ4Eac8V/L/F4h1rUYfsV9dTlWySjySFTgAAbSxGB2yP6V1Pw61H43eINJWXwJqOvzrCimZdMN7OsIyQm7yWO0Hb8ucZxx3r5vFZpRqLmeiPXjl1Tk9mtWf6GNuZEgSMo+QBnKnPTvTnhnB5RgD3xjjFfwOTfFX9sTSCI7vxn41tzyP3k+qJnHYBnpsP7Q/7Xtqga2+I/i+IH5Sv23UQOvfMhIP5V8d9Rot3jU/L/M2jl1bZn92OtyXpk+zspCr+HFcjdoyRN/tcfMOK/iBb9qf9sKLmT4o+KFKdje3uCT2GWzQv7Xf7YkWFT4s+JVUc4+33Rx6gk5x+tYTy6L2n+X+ZccDVT1R/UV8XfgVqpvb3xT4FhU+TETJp68KzYLF4B/eJ6p0/u+h+VPhPNeto8mr+Jztv5pXVQy7GEYOFVkHAII5Nfgyf2z/2xMgD4s+IWAPe+mJ9+2cVzV3+1B+0xdXUt7efEPU5ZnbJka5JZiP72V54r0svTp2jOpcyq5dOS92J/RVrmXUzW+1pY8k5OMgdcZ7+1fDfxE12+g8IT307tHqHiAPJPkfctlDKEByTtbgdfWvyou/2ov2kLpGjvPH15KhwGBmXHr0MeeP/ANVczr3xr+Nfiu1Wz1fxTNcxRJ5aYkUMiEdARHnHt0rsrzUnaLDD4CpF3kj1f9mW6u2+EFppcsxNs15csqHorbs7gOxOSCR24r6Th09YbhFbggcDp1GRk+9fEnwi8EeKr60tNK0Px8dBE9wyrai381Ylzy5JxjI5PavpW8+DHxtN1Hb23xahnkkiDoGsMLgh2A79k/MivJq4VubZ3N26m9ZWyR2gXGMMfwxxiklgXJB79BXzxb6J8WGtlntPiTaGIswRjajGQdpycHuCPrXYf8KW/ayvLC31TT/Ejvb3qCW3lGlSESxno8b+UdykEYIyOetYVcPCGspWKgnLSJ88fti2zJYaFDICFP2skA852xjI/wDrV94+BNa0a9uLfw1aTJLfWthBNKgzhY9iKG3fdPPGAc18c67+zf8AtQ/Gb4naV8G47O58Wa6rZaztrVrV7K3kKGSa7eRI0hidOVkkIBxxnIz/AEy+Df2Cvg/4U+MV98XPEBl1i+vLO1s4NNcothZ21rDFEqMsYUXMpMYO7hAB905ye3CVuZKNLX9D8V8Z/pC8McBYX22fV/ffw04+9Ul6RvovN2R8c/CL4G+L/iywi0uIWWlsCr6jcKRDjofK7yt6BePUiv2T/aC+Pc3jDxf4V8S/EXw7HqWgeFILaGG3hkcYe2VQs8jqchg4DqrApnCn1rC1u5i0qPESiFIk2oFUBVXsFXgAD249q+cvFXi9v3lqkhkjfg7uc/XPr6UY7CRq05Qn1Vv+GP8AMDif6eHF+cZ1RxWQtYahTalGCSk3Z/bb0afWNrH6y/Dz9oD4bfE7RP7V8DXokZcebbygJcRE9PMTJ69mBKnsa9Zs/H1rHbGFNvmPx7Zr+attS13wDrC+J/BM01tJCd6LDnKc/MAP4kPdGyPwr7r+Cn7e3w91JIdM+IUP2HVw/lpLu/0aVl6N8x3RMecq2QMH5u1fzHxT4ZV8M5V8Jecfva/zP9ufovftDcm4oo08r4rccLi9EpbUqno/sS/uvTsz9OvEXiZ7GzaWVipOSPoO9fMHi/4q50e5+zNJNLcyC1hhiJDF5fkj5GSMuRzjFeH/AB8/am8IDTJI5dUghCRGQCNxgqecgqTn86+FP2fvjRqfxZ1LVfFquyaZoMTpGCSDPNIwZNo65iUEA4+86jvXxmEyqtTTqyjax/oDmPEVB01GlJPm2s7q3fQ8y/aU+B8fi+C3mucT2Bvbya7miyYjJG3kSSEjPVgcHGApPc1+MPxR8aeE/hr8Qtf/AOFe3TXui65orxtkMc3Xl7QpGQcHlePw71+wv7SXxb1LQPh4fDOlMpvptKt9TtAp2B0cul3ExzyWIVlA4yD3INfz1eHrnT9S8bXNzr1vLeaTptxDNcwRuVl+zXErA7RkZKPgEAjO4cjOa/XeBaVWdKVSs7+R+I8cYuCnGEFr3PvL46axrOp/sI+BtJvg6yS2U0TK2SFhtJg8QXeSwiTdsXnjGM5ql4R+Mcvij4KaJpWkzkTrZJBLDJ85i8sbNgf7oUEbgCTxjivPPid+03p3xa1S20pdGfSfB8EEGmWEK/O1tYxyZdXJ+9JI2Xc5OD3OOfpL9jb4NaR4j16bSobV72E3Xkw5I2LnLITjk8Llm5wOOB19KmnhsPKWJja7cjx4Q+tVoQoO9kkevfswfDXVGtItZuI3U6jKsIdVwTuByE9Nozkn3wOufqvwpc3fg3WNa+GnioSx6drE1vf2JBOVuIA0EyAjtPEApOMZC+oNforoXwj0nwz4a07T7iGKL7DC1xhU2kSbSOAOp5IJPXOcmvmz41+An10xaicLGyOpBBAXKnKs4PAYDjHINfnuIzn6zV02P3nhjJngaem7PzR8f6b4I0Px/fzfCzTV0ey1O2hivwD5huJ7di8cpbou1W2EDr1PNcPqesXM+pRQxxb3hYOykZDgcnOD0r7J/aA+EWheF/CeheIPCVmY7hrcfagn3pjIoPmMvqrfLx1z0J5r8/RrEx1Xz4v3asxEmeRxwa/RMkxCrUubsfB8T0lRxDh0ep6LpGlnWrh/L+VIwzbScEDqBmvKfGNnBc3f2EOp5zkjOBzxx6/WukvfFFxocMscDYZ+DjqRjOPyP9a4BrqGdm1S6kCRKDJI7fwqPvHPoAK5sTSam30PVy3HUpUlCTP7Cf8Agjbb2/w8/wCCYHgu02CafUdT168EYznMuozIuSSTgLGB9K+2Phn4Y8Qad8eNV8W6ldmHS/7IQraxnEMk7y5V2Hd4kDAHsHIr4k/4If8AjLw38Vf+Cc3hqytPLe/8M6trGmXcYwTEzXkl1EGx3aG4Rue1fenxBe90cy+UzRc4xxyOnX09K/FeIFUp42Tkup9JlGKpqhOlT+0mmfkD/wAFcPija634NfQ7Vx5TzrETnAO35mUDvn17V+Uv7K91Da+HvEGoshHl3aO75OAvkAdR3xkDnOT0r7E/4KZ2d3D4esXILK8zMQO2TnJz9K/H7U/jLdeDvBEHwo8KJL/bOt3byeZwkKrKFjDFs/fQD5cj5OoyTiv27wwcIUOdvq/yPxLxOoVKzWHgr7fmfof4j+Lnh/TLF7K2ngeU42kkeUpAAAJJxkYxgcg+9eaJ8Yp4raWZdSHm7w4dCPkHAJUnPP4/zrtf2ZvhbD4R0m3uPGFt/aV/LG03nXEYZG3OCFi8zIj+TIxgFjnrXEftdeKvhzaRy2kVgukXaoHs5ljVBIwyCr9VAGRyeuMfer7GfF8ZYj2NKN13PJXhQ6OD+s4idnbZ/wCZe0P4/aPp1xJHbXfnyyp8qAh2JXnI6nrgHFfTPg/xY/irShfzRqrADCjJ3ZIHHTAJ6DnPvmv52/GHjN5LaS5mcRNbHzRcwEptx0OAflP4c19d/sbftd2Q8Qad4M8XXcFvHfSG1jeeQhd/8Eqjnk/dK44IyMDmvqcLXc172h+YZllip603c/pT/ZT1LQrK+1vSfEs9ulrHCk9tFLsBeVsxsdh+82duOpBAwa+1I5Io9Mihu25Uc8n9Tnp7V+N2n3y2+oR3qvgxMkyzE9EUg5GM8ce+STjiv0r+IPiK/ufhxc+IPCqie9S2aWKEHaHbbkDJ9e1fg3ink3scXDE9J7/I/r36PvFbxeXf2bUWtHZ3+zJ328jO+Jvjr9nDwtrunzajoumLd3E0f2iVoYvOdgdoAfG7JJ+6Dk1Y/a/ngvv2ZPEMNxIbe31MSATZy0bJGS29c5Aw3OfpX5cfsT/CHxZ8c/jAf2j/ANoeWI6ZpMxOiaRcSiNJrhWIW6eJ2H7qHny8/wCsf5uijPVftx/B79qG6TXj8HPGV14k8PXMEt1cWV9Jao1rE55giljIWZVxwHw+Bj5s4r5mGChzRjFrp6H7riMypuEnTTdr/M/LP9jvw58LvFnjvUfAXxL06HUkk0+SSyWYfcnidS7J/tGM+/TpWP8AGjwB4J8CfEKbRvBch+zx8mMgKU9FOMA+x7/WvmvRpPGmiapB4isp5BqGnnMdygAZSuSchQAc5OR0I6139nqms+JXPiHW5TPLcSN8xJOSvBwOgFfqdShOOJ9tfS2x/PDxuHlgJYVw9+7d7akkXhDW/F2oWWh+G7O4vTLOqyrbIXeOJzsaTjhdoPDMQAe9ftJpuj2OhWyaZpUKRRWcSwwIvCrFEAqADjGFHJ6fic18Y/siaFILnXPEciOI1gjt48D78hcvtznrhVz7EV9yhliYZBPy4JcgA5PGfqfWvvMlpJUva/zH858c42UsSsL0hr83/khwjEcW8YzjLbjxjAPYj+dTqu2YSTJlz0UHknH8QB9O3aoHlj2ElivpgHJLEE4UZ5OMKPemwC7kuJZjiONRgk5ZtwGCPXczfXjrXryTPhuU8D+O2qtZ+Hyttc/ZbuYGONVHzkSEKwHXHBIVuxz6V+Kfjqx8MaVr1zpPhKFQPNL3dwepLfLhSeuTyT3Pev2i/aLgs9M8H6l4nTYLq3CLbb8H98QVBB9QpOF6etfkFrUOi6dYXc+pyRwvcM0odjjJOGx6kqe3pXzGZV5RrcqPvsgw8fq3Oek6J4I0HVtDPhnSpEEei6Y93fXczhM3lwT5SR8YO1AST13f7Ipv7Mfhb4aeJvDGr654luWtpP7TS0t8nd5rJDvZgo5COVOCSDk8nmvnyz+Il34j1C1+HumsY4tQV7y4cbSVjkzC27B6qOEz03ZrH1/X7jwh4bhs9M4gjf7RHCvGXjPlFyc5GGyPXHHSvIr4KbTT6nr0cwjCSfRH0Ppet2GkR+ItTW0RotBsrzVrZWVW8+a5YQ29vs6ARxRCQjnC8gHHPW+ALmHw144ktLCRXEmmi3lk371mmXddXEjfwkpJ8g/iVhkYxivldLzVbnWb4azJItzrdlI0UDnAVECRYAH8QRScE5wTXf6pr2j+C/h/f+FbW+h+3tDPardZ2+Q04LEdyxAY575bPauSplz2N6ePTd2fNWv/AAzuvHsmntOyRhbYzoZOsqxDeSDnO3ccdOWPoM1zvgn4j6h4TXxBcaCgTz7q2DqF4cSKwkA/3C+4D2rqPiR8RNQs/EWk+D/DULWsVtpy2YkC4Zy0eUUnnqME8ZyR+POaPpsegXD6MsKzXGl7RdbSGJZI284ntkBgPY+9fU4Cg1SUJHjYutGUnOJ5d448R6ztt5NSVY2Vn2bF8tSrtkAAcAZJ4r9Nf+COX7Qvh/4W/tMX/wAO/iNK8uh+KrAyx24PFzqOmhprWHPRPtCGSNm6bRjrjP5TeLfEtv4h0+GObaotwbdyDklVOQxA56nBPPTrVH4beJm8E/Enw5410+UR/wBkapZXLPkBVCTJvyTxjaWBzxtzmvVlQ/dOy11Pjc8yrB5lSeCx8ealJq/yaZ/oFPqF78QPC0Xie/YzX+mXjwTSf3oLwtcQlR2RHEqKOwIHSu207xJpPgDwxq3xM8RQ+bp3hm0N68TdLi4yI7S256+fcMikf3Ax7VmfAjw5PoVrNZeI7zR7m0vITbTRQ6nAWaEOJIXilG5VdcKQSCCMggg155+0l4G+MXxJ8L2vw/8ABNlo2ieGYL6PUJzc+IrOe8vJ41McZnKBI0SFXfy40B+ZixJOMfD18dONG7i+b06n5DwB4AZVxP4iUP7QzChRy+nNOtKdWEbwi72im7yc0lHTbqcjpWq33iZ/EeqeJJjc3V1pOqTXTnkyTTWboSe3Ly8fgK/mY+OevG2+E90mk3TRyWipYiBnwySRCNf4eD+65U9ByOpOf6cPCvh/UPCt1qmleP1trcXf2zT3Rr+C3k/cTxiRo2kWRWQMmzJXBGcdK/nO/a++DHjbRvjN4y+Dt55ei6Ro8kV1BlllYvPtZYVki/dybVkJLqOMYHXjzcupOFGn7TfX8z+pMVjKWK4rzSODcXSg4qKi07JKy0T2ta3Q/OHwhrOs6xJbxrHIzMpQMRndk4VVySdx/Gv0Z8HfAfQtN/ZJ0/46+Ov7SbUvFWsvpXh3TrW5jto0igz5uoXjSJIZfMfIiiTYoVdxbkAcj8C/hRrfxD+IOjeA/hLYjW7+AxwFLN0RrUhQJJrh+QkS53EnPBIwTxX66ftj2kfgOHwl8M57fT7mTwpEvlAoWCSOiqr+Su1EMmHYKckjLEAEZ4M+zeTqww1B2b37pH6zwhw9hY4etmOYx5oxTUV0cmfjFp37OfjbxVdl79f7P0mdiSZpFWdkjO0FBktJvOTgccc1+rnwv+GvwW+BuiWereEdGufEGukJLPdXxUHzhxtjTsqk/KcHPYZ6/F3inxb8RLDWILrSpo7S6lf9xFCA7QqzAeZKMOiMx+6vLHqB0Nc43jrx5DPNL4j1IStAGWVrh+V2gDAjyzZ7g8ZwTxRiq068FBvQ+byqMMPU9pFK/n0O9/am8b+LfE2sx+dZSeHrSWXD3FpbLnAIBHJAb5OBkZ3HJxwK4jwn4g8O+INOj/4R3UjqiwKI5GdsTLt4HmIRkN2J71a8XePYJ/Dz213qTaoEaMNbsMqEkA8x2dSfLKgEdzkZNfD/AMRfCf8Awh91afFD4ZXF1BYXUjywSsw+V4zjYzDgMjYxuHII65r0MFgY1KKpJ27H614T+Nb4QzuWZVqXtozXK9bNJu75enTqj9JdBgSW8htpPlG9d3PIXIzX86XjzxdqeueNfEvieCQol/qV5Ojd1LSkqPwAB/Cv2N+Hv7QFrrvw/wBb1LXXSw1/RtNuroKuAtwYYWZWjzxu3AFlyfUccD8Dp9duNQxNfIAxyxxgAs33mKjjJ6n3r6HhDBzjWqc62SR+tfTr8X8s4j4cyf8Asesp06kpza6ppJWkujTdmv0NOPWfFUKmCC4JVmaU5xlmc5J9sk56V2XgyzvL29sNQ1TcZlnkucrwBDAAOcHo0pAz6cV5K16WjbaSRuzjPTntivd/D+r+CdO0karBqC+d9jWJ43wjRmMFmChiCxdz6c4HWvqc5k40LRV29ND/ADNwUVz6nB/EDxNqP/CTSWNlMY4rYKCOOWYZJOc+oA+lcA2p6w7CN7qVjkjAY559MHFQXOpT3shubnarSMXOB3Y5I9+at6bEskT3bqcDCjgkH8PWvQweEVKlGnbVIwq1b1G0apkZoFgkyAp6k7jnuTn3qMLlflOM/wCef/10pPOeOfX1pQQR3x/UVvGNjMj38ZK4Iz0HFWI3l4RSVweGHUHsRz1B5HvTVgMshKZwODxz+f6VajQFxvIUc9OeR60pxvoVCbi7o/uA/wCCSmq/ET/got8FJtV/aMv/APhJPC2lJcaLPY3imS4TUraOHbN9tL+Yyzxyeb5RQCNshWIFfo3pPwo/ZN/Zn0vWNY165k0W08P2H267e5keadLSBWCLC0rFghxtjiQ7S5HGTX81f/BCL9tjVvAmieNP2MvDmoW2jeIvGlwuseG9Rnt/tKm7t7YR3Nt5ZZQ0jQxrLECfmKuvJwD9L/ti/FnXrH4D6f8ACLxZ4suvFvxA+It9Fq/iBbgQSG00mw3GztWEIEdoWmKyGJFLsAdxAAB/nLOeG5vM50n7qb0Xkf2/wNxfQhw/HFylzSitfVd+x+Vn7XHxW8UftD/FXU/it48BWXVGP2C1LHyrGwh3C2twR18tGG5hgmRmOck15Anw1e8ktPGFmYbLTbOKEzSIhMjXdyNihY2JLs7cKoORj0ya+r/E/hK38feKrPw/AIlh0+O3E8UWcm2MefMZjnLPcbhjPCr0NaXjrUtA0WNdE0q6jhmSK6aF2UGaKcQDMidjMqBo4mHEauzHJGD+m4J+wpxpUVZI/nfOMU8ZWlia+spO5+fnxd8B2um6LP4V8LTwRW1k8M05yS004BhG1n5+Tc24Zxnp7+j+K3s7DSbbw3p4CaBp840gF8Yhj2bmutpOQzAnr1Htmu8X4Z6R4z0vRbjVJWs9NtNKsPtO0H5vtheQL8xyZM4Yk5JD5PXmXxRpvhWW4t/hd4V1RbiLVNHdbm6n3OYo7aKeSJ5CBwIkkEfBBPGeletHEydonz1ajFank/hiOytroeFZzbyQRzAKLmPCXMEoDRlWAYK0it37NzzivC/iPJDo/hXVPCtsPP8AIuXiTMhP7tTlHySckAYxnGc5A6V9CeKIU8P+E4poLjP2Sxg8qQYDlorSERkcn5st9BgZr5F+LKf2FeapY2UpniVy0b/89Fc55OcAFu/cdOtd+Di5SUmeVjK3LFo+ZzBNFgOvB7j/AOtUckcsZ24578VoNcyLkMAW9F7/AP6qga5Zm2Mvtgf45r6Jc1j5xleOI8IBxnjjH5+tfoJ/wTh0j7N+1j4X1q7W3WfTzPcwm4kUFZFibb5aMCGlOeAPmAyVOa+MPD+ly3sYveMByrE9BjsO/eu58I+Ldf8Ahz4+0zx34f2Pf6Vcx3EKyjKMYz91jnOGHHHI7GvPzKk6tCVKO7TO/L+WFWNWXRn7na38J/E3xg+MV/dXtu0k128kpyM7Sp5wpI6dRzyORX73/sLfsRfCDw/8Mre68SQpqOpzSFzcTpl42z/CpzsGOOO/Nfy6+B/+Cj+j+F/jfF8T9f8ADr3VnBfzgmGbE4sLrazRCNx5biJi5jOVO07T61/ZD+zzFCujLreh3EU1hfxRXVnJEwKSQzKHSU4JADKQQe+a/nvi7BYvDUoxqaI/qHw8xmDxtSUoK8kZ/wAbv2R/hpJ4VmXQEW11QspSWBAN2Ogk55HvnI+lfgZ8Zv2ffjamqz3vii1ltrFj5E0xG9AAx2nGeCOzAd+/Sv6T/EsF3f3ipc3CFWJOC2BgfU803xH4QsdU8Dzx2ykSqhETx8OWPBPcc+4NfNZbm1Sku597nPDNHE26M/Gj9lr4dePf2ffAGveMvgnp8N38QZrdE0u/1K2N9JBHkPOLON1VFuWUbUcgDkgnmvb/AIleB/hn+2n8FR4t/aj0e80jxdpwhN14k8mC2vJFkUqknlQPIPLDcGGQdgVwGNfYHwo8e2Xwt1KPw3CwguJD5kbsQXQsNrLzncvBwfwNfOf7W994O+HXwGh+EfwzFpbar4o1s3+plED3dxbM7OfnCqEiVsIkeSEXIGM104PGVamMi1pJvc9bD4PC4bLZ4aaTjZ6W3P5hfjH8LdS+DPxGvPBt6/2mfTpVAZf9XPCeY50AGMSLhsjocjtX9BP/AAQM+IQvPC3xL+GmqSCO4gurLW7OA4y0cqNbS4HoGWPP+9z2rgf+GcfBH7RUmn+H/GZNlqqbYrPUowMgH/lhL0zGeq85DdM55+0vgl+xjefsz67b/EDw5eq01rbmyvLaGPYJrVyN4DAgllwHAIxuB9a+/wCLKkcRgJYaTtLRrzsfg3CmXPD5rHExXuptPyueuftg/GD9teztovB3wc8LadrEuoEw2rxTM5tNx4eWHYi577mlZR05r4e/bh/Yv/bF/wCGLb39oL4leM49e8a+GUF7qGiaNZxQ2kWnRIRJFDNCC5ugCXd4xghdue9fq/f6dbtpi6rJqSwxyGM+cxxkMcgZJHXGBX5h/wDBSP8A4KOftIfspeFb3TfhtL4Z1bSLy1jtbfCk3FvdSyYCyRmZy7eWDITsCgYznNfmfDNTESxVOlhoLmT/AKuft3EVLDRwtSeLl7lvwt0P4jtaWOcvqB2t57FznIPzHPQn+f55rAjcqELDHv8AWuj1zUbnW5bvVNRCmWWSSR9i7FDSuXYIo4VMk7VHQYFc3IqoqB8jgDj17HvX9ZQT5Vzbn8JYlR9o7O6Jbxi0Y2/eVgc5966S1m3IBuHHUf8A1q5C7x8oLDG4D681pwO3BxyO+e355qZIyT6nTC4ZeC2BjBz09hSfaTu+ckgntjFYYuDnJ6HBOenoetAnA3ZUDHTnH+fesOUfPrY21mRm2Rk5BJ4PNP8ANUuUiUnAyeM9ayo5APnzzgDPXnFP8xwxYLyvQj3qlEet7ndeA4jP4mgZCBsSVunHKEfpnmvV54GV/LOAc/UYPbrXi3hfWH0fVPt6RGd/LaMIGwAWxznn06YrrpPGOvSyBl0zC7uQdxP54GaxnQbZUX1R6DYxEMoxkDjB7c12Me1rcIAFwSeBweDx1714WnivxK5CmyjBJzzk47cc/ma0D4i8fvb7ESGLPIbYBx07sc/pXM8O3uUpa6nZX0JmumJ5L8//AFq8U8Qca1cRx/wttGfYD/6/FdC114vmmUmfaWxyNuF/75Hv/jXLXYmkupDcHe7OxZj/ABMDj+dd9CjYwqPp0Pv3/gnzatF8TJNey6f2dpOuXgYDjfBp8m3rnAG/OfpXknjq2nj/AGfvB+mvG7zyrLcepLNDCC20DPzHI5+teWeDPG1n4X8O/ZI76W0lnMqzCEuGeOXG5WKdVcDBXOCODW4fHmgKg3zTM3qFYgcADqRjj8K9KlOysebKl79z/9H8avC/wj8WDVFtdd1LQdSsf3CTSXN1DJL5SY8xohk5IUkANwWAPQV5v8Z/2N/G/wAQbvTNQ8GyaZDf2lu9vqU0t5DFHdkSsbaWCNSdgS22I4IzuB9q/L0JHhQI9hGCBk5Hp75piLJKu2NJuMncJGz+eeRx06V0Royve5zaPVH6ifDb/gmnqeraPNf/ABR8dWfh28FwYre3s7b+0d8ewMJXfzYgoJJQKB/DknkV60P+CTfh1islv8UGZXzjdpG3Oe4K3JyPQ9MV+NaXNyqCaGWRVAA4kbj9e9SDVNUjTcby52n/AKbOQPQda0VJ21JjDofr1J/wSng82WOL4iKPK6l9MZQB2J/f5wfYGuC1z9kPWtH1DRAjP4psdFs7W3027sXNlIDHLJM6z2824h1c/wB4qwx7ivzKj17W4QAt9drg8EzydvTJOKli8UeIFb/R9RvR0Lj7RIMk9/vYpRi0tTTlvoj9Dpv2EPHOr30kmlaZqMZdzJtMkUgILFii9y2DwM8d69T8A/8ABM7VNTMt5r+tXmjXVtcRoILzTWlR4WVi0m+N8cMAm3uGzX5Xp478ZomyLXNSQ7sgrdS8H1Hzdauw/FH4jwYCeItUBOCcXcvf1+bFJQvo0P2SeiZ+3Gq/sA3kUtxr8PjG3lX946250+4hVlH+rQOpbB7ZwR0968U0f4U/tQeFrJLKx8J3krKQoQvhQMruwgbaSxUbgwORyRX5eQfFj4owNi38Taumf7t5MMdv73HvWunxo+MkKhIvFus7R3+2S5/9C7/yrgllsH8OnzJWGtuz93vhX8Uf2lbXxSviD4oaZqUVxbFvKmTMkkTygxlUT7qxlGO/uMDHWvqHWP2nPFHhv4HeIrPxIZYJIrF1t3ZCrl5ZQixcYVVILMwOSR3r+YRPjj8Z4JPtI8X6ysiggSLdy7h7bt2a9O8H/Gv4r+LdP1PSvF/ibUtUtIbZZEiuJmkQuJAAcHuASRnuKwlhKtCLcJP/AIc1w2W0ZzXMj6c8c/tD6jMIfDYkEcEyouCCSCNwIHrkKAT7+ma8j8b/ABGsdT0TRtMaQpNZsrLKmA3yTM4Y9uWJ/L8/F/F889rceVku9ttk38EkOARn047V5/dX7Ncxu4LQwujuVGepzgnoOefzrgw2BhFXPsVipN2bPb7fxB4m1zxVdzaAks01/PKu2JSfMaRQFPHU9z255r6y8A+A/HemwWh8aRNbWNhEibCwYBRk44PLEscrjOevaux0T9nvWNW0CLxv4TgeF7kSS2kBOXW3j3EPICQcuFO1R/DyeOuFDoHjW3mN/qepfaVt5l+2QXBLbIGYKf3ZbC4OcMD0/XzsXiYyfJA9OjSlGzkbnjKWBvCDxaTprGyh3FDMzK5CjGflHoOmK+ANd8T6dBrDLd2vmJnDcsuMcYxw3X+ma+0PiT49vdK8J/2zoOsw5gm8v7JbbcPGrbSOc4YDDD+HHFfCvj3xbFdMuoKsd5BeAukjIoO7PzdMFSD1BFdmWUJM4cxrRVkdHYeMdQ0Vo9S0W4VDMOIZ1zw3y5U9MMOBg+tdTD4ss/FFveyTOttq08aNbtOGMW+JSCoZfuhxgc5Ax+fynd6q1xpr6ZOWCo3mQE/wN/EvurDt6jPrmnY+IrtLKW1vpGaN13L1G1wenXoeo9DXtVcqjUXvLU8GtOM1Zn2X4fg8T6TcxDTdPt5dS1OE2auwEyKbkGJ2QyYTcdx2P/B1r0/w18E9HGhWOr6beywaq11JaSTM26LecbPLjADFDhwxGcfKMcmvjD4X/GLWvBmrxi5uZHsRIJSMjKSLx5ibsgkAnK9+o5r9DH8Q+JNW8EWiWj2jxXsSXGm3cb/PFbozB2boFkfHyIckKc4ya+RzrDVMPZdGeZKNtjW8K3qeOprzRvEVvEG0ZzcCTUiEjheOHcd7nBZsom1TyQMKCevGeM9TuNf8dapf+JYX0xII0vPJePyg7uQTbFQAFyGLAf3AOKiuPGN1NftpWiWhXRvFJAt7JlE0pmgdlVRKQDJJGx3MR8oLFR0FS30Os32hDUP7TXVLK+ka2u4Lk/6SJY2CFnVxjdnGwqSQo618z9XcZc3QEmtzibzWfDEVncyzxm4aNVjgWNm+Veu08njtzj1r0v4QeK312az0vW9Qa10bQWm1ORFLu8cUUJZyqZyw3qh46HkV5xqlvpGk+HV1G+0110u7vf3KqFjIBVt64VjIWUqjZxsAO3rWf4VuLeC5W7S6t7K1ubG7SUyb03RiIhlAAzubA2jOCwweCK7fqsakdRpa3NTVfiZB5dzoqFr5bSaUadcSsWEkJlEsK7TyCpJYDoGPIrjfFXiTUfEmow3vmbRbNFcohBJEkfLZG75wCDnnJzUniG/+HV5oFlLZaetk0dyq+ZIT5pQx9XAY5D5yCOQRzzXNaR4rg8V6rqM9haJZwXU8atIqcKLVjnag6CTdkgdgPSu2jgIJXSJb1PUfBHjJtT8bWniXUElkKXLiYIwRWkMLL8hH3IhkEj+Fc8evkus67p9prVzr9pD58epRylJTGCCjONzJkjkEHsfl6c0llpFqbu8068nZLHhnlhQttAUkAJuBzxgknGD36Vy+saFNp0t1CkizSWiiUGNxKgjIBDArwVww47HqM5rpo4SEZXWhla2p6Ro+rXttrEF5Z3KQvbxxzJIrjMpX94pYMOo2ggew9K/p2/4JTfGnTvi7+zxJ4eunF3rvhy9ls9QupcG6uIJMy2kk7Y3sPLZo1LE8JjNfyU6lPptxd2er6FkQypG4QtvZXACzBv8AgYYgdlIr7+/4J/8A7WXiv9nDxF4wl0K1+0S6novlwllBhjufPVoJJucsFXzNq9SeM7c15fEXDtTF4ZwoK89LH6T4WcWUMpzVV8V8Ek0/Ls/vP00/by/ZM+E2gX83jC2WCygm4khfEaqG5/dnIBG48DqCc88Cv52fiN4O8JeHNaYTXUflAYbaTweoz16r+o96+w/jB8W/GvxP1W68QfEbWJ9VuHYnfcy5AJJIREB2pjJwqgAV8U+JpbWbfFncWyST68H9K+44Z4axWDw8YYqpeXkcPGPGGCx2LlPBUeWPn/kY2laj8N7NSGu4i7YAJVug9yK9y+F+p+G7rUJI9Gu4ZXYYKRuCxU9W29cV8O6lp5WZnj2tluSp4J9fY1Ts5L7S7uK9snMUkDB0dDyCOhyP5elfR1cqbTSkfM0s35X8KPvPT9V/s3WzbGUSrDIwMsWScc5Yd/b1r/Qd/wCCb/wH8MfCX9mTwbouuSN9q1DTYdU1O4dQJGuLiJXIIB48tNsSjsF9Sc/50Pw98dJaouoPaxXhljZWSXJO7GRggjByM/jiv9CrwV8dNL1/4X+HtV8MyrLa6lpVpNbOpG3ynt0K4x6DjHqK/nvxEnUw0qdNx3bP6F8GMJCv7erf3kkk+19z41/absdL+BHx3+Nvxn+HnmPea94Zil0tmOXVEZYbwIOcEAKxwDgH2rI/4Jxax4t+Mv7L2pfEvx7NHdzQ6++lwrHEkR8qKJZlyFAHy+ZtzjnNYfxjvPB/x58V6b4W17VrjSYEvYbf+2Lbn7JJcv5MaMP4hO5EYTqTzzg199aBF4U0rxf4n8N+GdYhu7wJZSS6fCEVbZIovIjc+X8pdwoDY54Ga/N5c0YqTVr6o/qtYinXwLpc15RST69t/kfZnjzwPpHgn9m7StRvI/Lkv08+UQn5o04VTg8AKvXHc4z2r8fbvU7JdYuILi8kjTmGN5WCKzOCTjHAAA5OOT0r99PHnhvRvGHwfi0nxHckw2dhbRWy/dDzbQ8eSPvASD7n8RwDxmvw0+Iej+F/EV3P/aSCC63pBGqvg2wEezJYcFpCS3OTwee1frMMOo4eEIdEfxbLGuWMq1Kju3J/np+B5Hr9roHjHwXdjTblrqW3laKONSVCkOv7w5wGGQT9BXzdc2msajcWeq6dfm4+0ve20oV1LPPBETxuBVOCShAwV5HXNdBpOhasNT8Q2QP9nWOgh/sQmDNPdK4I6deWQ7H2ncXCjrXca5P8Ofh/JpF3pUa3NrqaWdhKYZFJiaZlQSOzHqFJXoBhuD2rpwODaZtmucc0eWJ4Zo/gvVNd+KmkXGpSEwSadDFL9lXMMURVWDoh5jJIVwCMFgV/iFWdY0jT/D/iOe58WvY3totsbt5pGMcTWzy+Wxj25JHG3aQytwuM17T4r+IGjWOlz+J7aSCKH7cdDitrZOTEkqrBK79kchgyL1+9xzX5SftR/Fy4mt9I0iykaK68q8S7G4fJHPOk8cGOm3ehPoOxzmvsstwvM9T4LHVm9j0X4zftHWPhDxLaaT4RaEwWdm9ouJZJkayaVvKj6qyyxgnaT91SMZxz8sDxjqesSXvmNzcNHPJKSC0hHy8n1A64wD6V81+K9d1bxFqrQxkzXQLPkHghm3YAJJ2jJUZzxxXff2lJp+neS7INsao5IxlgPvMfUZ7d6+0wdNUlc+elhZVHyntZv4p7UxWTgNE6ujAYIZf8e57iuz8OXlxrmu6bpenxtLfX7xwwWyDLySyNsVFA6lnOAPevDfCl1BcRpNayblPDY79/519/fsmftIftD/CD4meE/Afwd1Ge20PWPE2nNq9rDZxXQZJZo4WkctFI8a7eCylVHXg4NViMSrNhLDSpx5Tzu80nxZYfF6T4A3dhND43ivP7NfQmAF6Lo4xCI84LnPGCQR3rgbe9n8Zz6ha+EUbVLjSbae7vYLPbLJbwWpxNI6A5Cxnhyehr9hPGn7aH7YOj/wDBb+f9nRbsN8O/+E4isIQ2i28ki2jxxkql+YDKCHJHmCTcBxmvnH9nL9s39p747+OfjV8GfjDFpyaHZ+E/FLwtbaJa2E0pspSIibqCCN2GwDcNxDnk5rzZZnCLavqnb5nHQqVJTUUtz8ZJvG/hG61aa1+3xRSrKU2ykxtvzgrh8cg8GunjCmYEMC3pnt9M18uRfufjdcwSxx3S/wBr3AMcsQljfc7Aq0bZDZzj1B5Hav2C0Sza58A6Mt9a2riLSFhCTQoxiG0blQ4JyMYBJyMV9bklaWKpKWx4We0Vgqzg9dz1P/gmROYfjnfxKQVbRrgY6hSJIjX7tZb/AFn1Ffzi/svfFzw78DP2rfiR4r1CykGm6Z4ajnFnY/dQloATErthd2Rnnqa91k/4K2ahofhPxN4k8S6BC82mrHdafb2xLbrcuEczMXB43IAyA/MxyNorsjmVCjU+r1ZWlfY+cxVCpWftIR0scL/wWrj1LR7nwZ4xhjD2yW+oWiuSP3c0nl4cj0C9/U4r8N77wvc2tpaab4ic2en6ciTvGF+YzXBVUdv9wN+AzX6JfEH9ti4/bq0qPwz8QNGi0yKyklubFYSWDb9scqbzjIUYPOec88CvzT+IXjGXxNo994e1J5BqU8pXzF7LuOFYZB59Pevz/P8AFQq42Uqb00/I/SuGKThgYxktbs5bwn4X0bW4rq21Aw+baRBot+3Dtu2kB84DEY79+9eTeI7bT4FuNNvLXyDZSHcQfnCtwNxyQ2MjJBrS8R6uuk2p0RGEyRfJIw43HjPfjnnvjmvD9Zm1W/ga6mZjbhsLySDj+ZAxW+Fg2r9DTF1lsiC4misIjZ2T743Y/MmRuHGAR+tVLaINLk5JPzA+uO1VrSxn1F/IsUdpiDt2/TJIH+NfYq/C3QPEWjaLqOkwi3d7f98w/iaKIhgewO8Hn/8AXXVXxMaW4YHK6mIu4dCl+z94dF9qqarszJZEyIqnPznG3PfA61+g/wCzh+ztrnxf1e71O00walokjSrKCcOJo87WiYHKOOcEjBHBBFfHnw88L614H8M6pf2Uxhu5LY7MN8yNnqDzjCniv08/4J2/tD2fwQ03UfAuqwkvqN0jiUnlHOQqgc5GM5x3r4LiXF1lQnPDvX9D9K4Tyyh9ZpUsSrLqcD+2L+wLN4O0O0u/C979puvIWQI5/eru5KnjDLjkYG7IIr5G/ZE+J3x9/Zz+Omhz+GIZBdfaEg8sKzi6hY48mTBO5XU7VGMgnjNfuX8e7nXfiglzdaTCHleNVLEnYNpAU8duTwP8a/KHxPpes+EfEMsOpt5N9aSbkdHBZXU7kIZenOCCDkVxcJZ9WdG1SV5L7z6Hjng3DSrXoqye/Y/rvh8c2F14Xsdcvd9iupCOONJM7klm4VGOBtO75ckDmv5uf2qviD44+KHjyXVviTAJItCnuNHheJQiSPayszNvUssjYIDbeD6A5z+0Xjf4m23i/wDYpf4mm+aGS98PJcm6iXdtuUTa5I9PNUh+cgZOQea/nVv9eHiV7TVgkq29kq+Zbtny5JpBukdAzNw3Unrnk1+o8c5o4YCCUrc6v6n8j5fhWsVODXwtpnlfijU7HxNL9qiLySSkLkblCrGflBCnPXsK84Sx8fWmoNd6dA0kQPKhgSTwcAe9eyavqa6dpcmsafB9m52xiUbuO2dv3ufTFct8PfiBf3XiW01bSrOK+XT3El3HcITatnonLDd6kdvevyDB8zTutEe5Vk+p63pEl2tpZXjW0q5i85wR8xAHzBSepHt1qFNR03VLy8XUbbzbYIwQsxjZGGNjD+E9TlevrSa/8UdAZcatK9peM5MSQwsY2Vj0Ur8qlTxtAzivC/FfiC4v4YbqKKWNCBLIHXa6qw4zjofXJ71y4LDQVXnSv6lWbO9vLrR9BvbeXQbEzJIB5qu+5toPKruHykjkZz/KvrPwHq3w7t9IbWvh14jg/taW6e0ih1qVIGlRQN8TICfLYhiPMLKpVMJuJr8rZPEuoGUG4kcKx3bj86nsG/LHfmvZ/wBnT4Nn46fFXTPCMd0LaOaZZLuZAWkW13DzmVRksVQ7uegBJ6V9vg3CjFyqRuKnhKlacacHq2fqDYaJceLrGO58bXEWoCGRXhe2meWMxEENtYgYUcAEZBB6k15Z4/8AGqX3g9rLw/btp8UE2Ft7MFQ8aqR80mcnGOpIzX2B8UbfQPBPie+8KWJSPQZorDTbfjgW8a7Uy38DEJuYnGQM15p4n+HWh+CdH1DxfplxazLpyrKFySkhizvXbuIbA9sbSciviqmfOpK6P3PLuGqWGpKL1Z8TeL5fiL4gsdJ+xWz373UZijWMAN5kigbgR03gDnPXPSu5+EXxl17wB4Zh+Gni50tLfVFaFYruMnExLIYpCeMMR5bBuPmBrSufHd7e6A/gv4d2BN950cpmjxJFHG6jzCkp+6Q6hk7dhXy7+138ZNQ0izXw1Zx2Wpatc3M66hebVkASMopETY4JkU5PbPrXdgXOvJQSMcZ7OlDmPvn9mO58Q+CvHGqeOfhnqVrc+GvD2oRT6rpF+588W5U7Wikc/cRwUBzlWUfe/i+jP2mf+CpqQ2D+E/grpF018mPtl3M4EUIdeYvkO7cMg7gQQR0Ffzq/Cv4savaeMY2eQsbgbHDsSGB5CyD+IBgCvOcjPWvrn4UfAv4mfGe21XxVo1jPDFFcEB/mZJZWJLAE53ME+Yk8qvtX6HS4iqZbQ5G7Pq3r9x8PguCaOZYq8It67L9fI6Dxh8dvih8QNVj1zXdSg+0JC3mAZFxsjwWKyylgWZRk4xuIIPPNfOXjnx/YX94dTtLozS4PzXEaqz7h0LJgEY+XH6nrWp+0h4M8b/BtJdB1MGOZFXdLEfMhCM6j5X9W3EEYHsTXwZe6lcXUkRuiwxkIcHjB9RyVz0zxXHhnLFS9vKXNfqevmeGWBl9VUOW3Q/XP9kb9v7Wv2ZfG2n6jPbyS6OZBBrthbgFbuzbGJYxu+WeAHfGSMkgrna5r+vHwh428NePfC2n+NvBd/Fqej6vbR3VldwnKTQyDKsMdD2ZTyrAg8iv84m61C9sZQzHDA59CDx179q/rG/4IX/Hs+N/2ctf+D+tXKm58E6iJrZCfmWx1BTJgf7KTq/03Cvu+HsXKElh5vR7eT/4J+YcWYCNSP1mC95b+aP3Y84bck8+/ev51/wDgvfcObn4PQ463WqsCOvAtuCK/bJ/2h/hBDfyaXPrluHikWLcSdjMwzw3Qgd26Z4r8DP8AguR4/wDCni3U/hFa+GL+K+ktp9WeYRtuMWTbgK4/hJwTgnP517ePzHDSw9SnGpFys9Lq/wCZ8pllOca8G07H5AJGGfzF6AHJ9D64r6/8G/F39oT9jv8AZ0+GfxP/AGTPHeveAtc+Jtlr6a3Pp08SxXSaFqAis1CvG+0Issm4jnJyDjOfjS2uY5o2hj+6oOc/X+npXoviz4q6f42/Z/8AhD8N9PtLiKXwJZeIlvZ5CvkyNq98t1AYQGLfKi4k3AYbpkV8PGneOh9RGR/Rn8HNa/ab+PXhO11SD9qz4oC+S3hlvLS5l06RoZHUElQ9t88ZOdrg+xweK9P/AOFA/tTy/Kn7UHxAbOTiS30pxn8bfNfBWgaF48+Fep6bcXYuNJ1WytYJIyuVZVeNeQfusjr94cqwyDX6YfBD49ad8RRHomvIlhraqMoOIbkDjdCT0b+9GTnP3Sw6fn+Z4jFRk6lKba+X+RUK0W+Vnntx+zt+1ew+X9pbxfJznM+laPJ/OCqEf7Mn7WMi7n/aN1t93BE/hzQ5MgfWEV99NAwOTwO5NMWA+Vuz37V8886xX/Px/gdaqWeiPz+uv2Zf2rI8rF+0Hduuf+WnhLQWP4kxY/Ss1/2aP2sXb/kt9nKOTmbwPoLn9Er9AZY/NfYR071T1W9/sJ4VWJZPNTfk8AZJH9KUc3xbdlUf4f5GyxDTufnLrv7Mf7V9vZ3N5F8WdAneKGWXE3gLRMMY0LYO1e5GM+9fzRfFT47/AB++OMulal8SRo7f2YJig0rSrHS96zhA4lFoiGXGwFN/KnOOpr+zrxf8RILDw7qZktk+WzuTu3kdIX56V/FJZjFpHkkgp19RxX23CU603KVZ3+4wxOJckon2x+zj4Fm1rSU1mK+vlHlzDyY5zHArGTy1YKAcNkk9etfaur+CLvTdQN7HqupZgicZ885Jjjk289c88c1wP7Lnw01/TfgLpXxDZBJYavNMiOmT5fkTyAiT+7uYfL2I96+ldetxLaTrtJzHOuOp/wBRnB/Ovp6OJ0dn1PCq3TPhHwn8G9Jb4a2cmmy3DTpcXEoMjqSzM7FtxK5+cnJ9+a+qP2bvg/8AGz40T2S3PizVNG8HeGWS0W9kELtEVwRZaekkR3y4AyclYhgsScKdX4J+F9G1PwvFPrt2NO0nTmurvUrw9ILSJyXKAnl2yqRju7Ac1+lvwt0jVV0ux8Q6xaf2PmH/AIkuhjAXTLBzlXnA63lx/rJ3OSN2wdGrzajjUfLM/i76X30nanBOBWV5JZ4+qrpvVUovTma6yevKtlu9N/f/AA7D4f8AAuiPp/h+HyftATzZZCJLm7kRQqyXMx+aZ1A78L0UDpWffavFZWpklPzEcep/yK5HXrnUIYvPWRDNtKruGVUdsKCM/wD6vx838S+K5oYxDcRMY41+aRPmJwOu0fN37Zr06FSEYWirJH+B+fV81zPMJYvH15Vq1R3lOT5m38+nktPIyviZ4xZY3HnMAM7QpyOeOeccD1r5B1TxRfmQQ2krLGCTjEbEk/xHecn25rsvGs82tX729hODG+V35+VmB6Kf09c18W/tAR6x4R0qyvo3kW2vZGiZ1O0LIo6MevIPA9qxVbndkf054S5BHmp4Wclzy2ue83HiDUIYh9vuSDJ/CzYJ9AVXj8PeuC8VaBpfi2NtjC2uAC2+P7jbQQMrn8SetfFi+PPHmhwRNbXzmGSNXjSQbxjkAjOf0NOg+KXiGRdt1tcfwkL/AB5649u3NavAu1z+lqHh9jqbU6Mo/L/I4v4mDx94enTSby8a5hhLkTB9+3ccAFOoAHXdnqccYz93fst+MJNE/Zi8S+LIk8uRP3hEe4s8dtLGZRljgF8s3HGDjpiviXXtQ1Hxo4tYv9KmbKRKAfNLsAqIuOTvbCgDPWv1Iu/h/ovwe+C/h34aQhbm2023eHUSuC93eXhjkulAzgrGSUweAseO9flfiDGhRpwg170n/wAOf6yfQszHN8RCVHE1H7OlHVdLvZLt6I/Mv9sTx3datpXhy9tLhg1rpkscM74KeZb3ssciNggYeFonIz0OelfH/wCzCE8UfFbxRZawpQaj4euRcbUAVGiureWOTachcbenpz3r6+8afDZr5r/4aXepBNMLreWE9yz5tLlVKEscH91LCQjjnOFOOK4L4WfDXXrC4v8A4d/DdH1/xXdRsb1iCsNtZQASYJGQsSD97NIThgFUZJAPHleIpwwzo017z0VvM/sHHwn9cVStolqeN+CtFiv7eSz2ANJfR3UanB/d5YqoxwzPg4HGcepr+0v9ij9g7Tfhd4Ut/ih4vtLdLvVrSO4s7eHaVjinjRgZD0B5KgDopPrmv5u/iv8ADr4S+BPhT8JPh54I0+BvFWozahqOv6qQftV4sU3kWrSZzsj4kMUa4VQBwSSa/sz+H2rS+Gf2bfBLa0zKF0KwSRWbq32dc9eemMivnfFmOIw0aeHqaS6o+z8JqdGvUq14q6voz598WeHoYGliQhJyI0B6hB1Ix9a+DviVL9ggn0x4/Ol3NGF/hBJIDNngL61+get3K6vdT3kcqrFLggY5HHH5/wBa/Pz48XyaXFLIsY+dyueOP7vPf6e9fl2UX5+Vn7fiarhBs+QPj9r0TaJHFJIZIoUACKQOi4bB579OvIFfmJ4r8U6RNJLd3IH2hAcOgA3r/CW6cjkMe9ehfGr4ma1FcX+koEdJI5If3xJ2kk/Px3UnIX6V8bX2p3Du6TMTtOMk9T7jOPw7V+y5Hg5U6Wp+C8U57CrX03OhbVo57kyuSgYk46jB6flUPiXVo49IXR2u47R7xCgZ2Cg9Mk5PT17etefPqcjPiF/kzznoMdqyviL4u0bw74SXUdat/tss2+C3gABVpCh4djwq469SegGa92nhOecYo8ahm8acW5OySP1I/wCCCv8AwUY8P/s2/tda5+z58StaSDwZ8RWt7PTrhiPsya5bOYreRn/gW8jZoQ33S4iBwDmv7IPjf4i/tCFZtLDFQCrZH8X+RX+TchuE/wBFjkaGWNQI5QxVkkXowx0KMAwPYgV/pxf8E1P2t/B/7eP7Kvh34q2W4X5tl0rXbaX79rrNlEiXaH1WU4njb+JJB3zXxvizwz7BQxlJeT/zNvDXil1cTLD1+t2v8j8zv2+7LWNf8EreyrgW7jzWfgYXB4FfAn7Lv7Nn/CxfEdr8S4dTiM8NyIZdPe3aZooLZtxk3Z2rvJ+XA3FvUA1/QD+2D8KNN1v4eato8aiOXazI2AwDryN2BnB/rX5L/sb/ABe8B/CLw3rvhjx7m31C0vjNayrHvYxTLuZd/QBXUheCRk4r5rg/Mak8FUo0nZp/gz9QxGBoLM6WIrq6s7evQ9+8YaVpnhzWQDNHPA6M4gVsNuA6MB8oPUAcHI5xkV+NP7c3iE6vKvifw/EUt7Zv3kDNnYXwMsDznIBK9OMiv0/8ZeLtF1TVbzxRpMqCDUgZDDkDbIT8zAdi2Qc9+RXwZ8Zvgx45/aCtpNC8E6W8fKhrt0FtasATxJKxCkLnhl3N7HHP22RzcK8bJt+R6WacPY3N6MsJgKbnOWySbbPwv8X6xqVvHILOQ20c8RSRSSwkbJHGf4effnODXj3hvxRrPhnVotT0mdrO9gkUwOSMRyIQQ+Dx7YIxjg1++XhL/glPoWoLEfjR4xknjK5ls9Ci2fMvRftdyCdg/wBmHk5PvX218Nf2Nv2VPhbAJPB3gjTbi6yGN5qynVLlm6Z3XJZFPXhI1FfteEwVeSu429dP+CfR8HfQV4uzJKpmLhhoP+Z80v8AwGP6s7T9mLxxonxk+C2g+MfBLyXNssIgnZ1UP9og/dvv5/icFxnHDdAK++fD3j6bR/BMml3+24aAtCxVt2OyjIBHGeoyK+Z9VS4tbN49p/s5gQywqIxAu3qqRgLt+gyPpWz4P8Q6boWr2lxq7qdLmYRykEMojlG0SZ6fKcE/SvD4z4X+u4CcW/ej7yt3X+Z/S/h99BrB8OwrYz69OrVcWklFRj32u2321Ppjwx+zz8KPiJ8FYrb4teHbTWJJJJXiklUxXESq5MYjmQrImB0AbGK/Lz9ov9nf9nrTfP0S68Ya9oUW9ziZDNHH2VR84DKMkKTz9a/XrQPilpPga7XwX48eP7NG2U28CRCPlZW6AOOnJ56V5j+0Rr37Ht5pSx61p+l3UkgEsss+2Ujg46sScDqM9a/mTK3iKdTRO3kfmWLpyoXwuMhqu5/LPdfB/wAJ6Z4plu9F1bVNbtLckW8163kAgklmNvCQnU8bsnGB2r2KKS1h0yKziwkdup5wACeSa9I+MPiL4b+JdfjX4QaAdItkZvPlyVWQdsREsEHfg85xivn3xZrlhpVkonlMcC54Ayzt2VV7n/J4r9gw9WdSME73/E/n7GZc/rM5RjpfS23oj7x/Z9/aI+Bml6bH8L7rUm0fUIMzzT6mq21tcyzH5jHNvdQFC4XzNnygcEmvuKzu4NRtE1DTWS4t5QXjnQ+ZGy/dRwy5GG6g+n1r+aG8uLi8upLtkCvOcY67FHAXr7kn1JNdT4Z8SeJNCZT4e1G6sliYFPInkjGVORwpAODyOODX7fl2SKVCHM7NLY+bzX6PuIxiWJjW5aktWmrpfd8u5/SHbTzJhYn3SMCflxhSRjGfYc9abdzQeckeMhCSPU8cZ7Z4469a/GbwZ+138bPD80CajqSa1bRffg1CNWLqeSDNGFlB98n3Br7S8Gftk/DbxGYYvEtvc6LcPkszgT2wY9MOmGVccZZOM/jTxGR1YK8NV5H5jxB4E8R5d76o+0j3hr963/Bnpn7RS2Enwa1q71IMTZotwnchlcbfpwTn681+Bni2/HjLWoLGHCHznQsy5DBMb9pzgblGc9OfpX76/F2Gz8d/BDxAPDV1BqEUtlIVa1kEgLJiQklC3OFwF6nP0r8CfEljpvhu1jXSLgPHNJbMpcjJjclxKT0GOVbA4IGa+Lx9D/aLs+Qy6dSGElTaaabumrNeWp5E2h6zo1n4r193aPUbiGFbRUOcFbiObduHACgAenPp16OysfEFj4Tt9c8TMZmluImaN1ygjuSCwXHChW2t6HpWlJNeWtxcJfOjR3Ue1olbO6OUbS2Ou1hjn1FenwTxWKw6RPN54lVJFQrgqVAUMoPAyvUEYB+tTMmMjj/ihqtvqHiOztbCX7Gsckbu7ZDR7T1Vs8NnJPYg14T45v7ma4aOFo5IHjMjbXyVb+LI6dAMVtfEPW21PxFE22ONDhJGRcK4U7c7exXpnJzXjF9JfxTzMW+5ujGW3A9fpx04rehhkrNnNVrvY9r03xpY63cWGo6yoku7Z/PMhC5/dLgZxkkZ55wc47DnzXXR4ktLvUtSv8pbXFxs3bgxaSQEyY75yvJ9xmvONM1OS2mLsy5GMqx+Q47deR613F/4tjv/AA59lvHXcrFgrEn5yAWf6sBg10xp8uxDrX3POdcvba21+eTTR/ozk7Ax5AkTDg/jnBz1rnUC/ZLiJjhDFJjPQZUgnFPvtSS7kdNmNmBwPbr/APWzTJ2NrY3EjDJFu7AH1Ck845wfavQt7tjhUrs/0EP2fNOsbf4FfDvWbb7Qp1PwppF7ItwqiRGktU4+UkEYAYHrg81678S/FXwq8Emx8O6ul/qeryW9nd3Nva3MEIhS8XzE3B4nYDbgdefauT+FumfZfgZ4BtNOy0Nl4M8OxCUkbeNLtuS2dvLE968W+LujT+I/jv4l8Tfao49Nk/s61tZEYSGaOxtI4WdFB+VWcNgk8+lfI5lSxdSco4SHNJO3oup+U/RG+i5T444szaOLwk6lHDwlKGjUZ1HJJR53Zd3ozr/EdvqXxM8b6FaaFCGu9WieVIQTjzb+8nlALHoMMNx6ADNc1+1d/wAEmfiX8Uv2h734w6pfNeeCrmVZ7VLViZ5LiY/PDfRfKUjhA2xsjbXBDZBBFbul/FDW/BGv2PizwLDHb32mxW0Ubz5mUpbp5ZQrwNsoz5g6nJAI61+j3wm/4KE+APHMttoPjizHhDU2Aiw8plsJmJ24imYApkfwTAezNX3eX8EUMdgp4fFT9nWv7j7adtnd9PuP7P4e+hz4jcGLEcTYjCRrqu7VaUGpSjTg04vTW73929tmeIfAL9k34ffs+aDMnhzSbTSmlG5xBEqgbVALOQBvfA5Y84H5/kj8Y/hvb/GD4m+JPiV4omeOO4vJJrOziXGLaFViRmJYfvJAgwcjjqcYFf0MftNeJdE0r4Ja74o0MCK6NsVgeIgxt5zBN5XOAMEnggV/NR8XPjNfeGtIuLqIiSSaNoZEQ4HzgIP9o7uenTB71/OmeeH2Z5JmMqWOknJq6ad7p9e622Z9diOOcLmmXwp4SDgov3otWaa6E174N8L+Hl02XTdNFvcWaxu4Mm+8uXuE84Bf4EZCyb5GU7FwEHyAN8I+OfAGj22pavrFxdx2enWyGTfOrrHCJIzujUKfMmmJGwyMSCxYAAKc+6+K/jd4w8UWtjf+HNtlFE++3MsQCvmPGCDlnACkHf3AC8mvmrxV8VvEfjKM20qQIbx9szMojDlMxbY+pwDuTjOAXbqQa2y/CVY6s+Lx2JgonzXoXiV/AHh+fT9TWBWnjvbtVlBLMZ1VELqOCIlXCg5O5m71xGr+NbLwv4BtvAFhcSahaLCskzynYztPckbHRs9YySR1G3IzVL4w+Ko9P09L6a8tp7eF5EjgKhQjMMPKzcEIW2pEufu5bqa+SL3X7y/uY4bF1ggjVC5VSPNkxlpGxnIUkiMkk7etffZZg+b3mfn+PxFvcvqek+HY4tRv57Rx51siSKwfkOgyGz7bfzr4++IXgW08J+IZtHt45DEFDW7MGyUIyDnocdD64r9JPgD4Y07UfDXiPVr+HdHDpk+6U8+X8jEFe4LHAz0xxXy5+0Fp93H49t3w0fm6fanGOrKpQn24UV9Jga/LV5EeJjKPNh+d9D5HGnQMgjlR4wxJyQeD+Rz71q6X4P0K/wDNkvbmaBU+5leGx1+bb19qzfGT3lveRRb2XCEnDHOSenWuQW9u1cK0hJXOP649M9K+ljG6ufKz00Omi0exicLKA4XnazDcR7gGrMz2DxqkDjYueEz1655wMiuegunKFW5IxyBz/kVbimScnd8jAdCcjNOxlH4rXNSAWvAOZW5ABYAfkOf1qUrKgEEESqRwcfMR+LZ9a464DrK+7K4x7A59hWlp63DSLtYgdRz6f40Fx7HSxQ3kqhS5ZQcfMSeAOB9KHtp2GxcsW6bTz+Xeq0Md+r742P3cHJ5B/Xj+der+AvDN14i1W00e00+fV76Z9kNrArtLKSeiRxZdiemAM1hVk4q5rSg5uyM74Za144+EXxF0H4reCbsWGu+HL+31PTpkO7y7m2kWSPcBxgkbWGeQSK/o/wD+Cl3iLw/4o0P4K/trfDXRY9K0z4p6ZdmRIYhEyX10YZHWYqR5jKzSqpxykYOSKy/2Qv8Ag3N/4KBftMNY+JL3wyPhroMux5LrxfutneMrkeVYRhrpuuQJEiBOPmr+jXx9/wAEb/Cn7LP7EPh/4QfFzxfe/E/TtE1G4Ntby2cFpbWH2iyuzGlsF8ycCO5YPGzzNtJxgLxXw/EOGcnHHpfw07+a7ep+t8C4uSjLJ2/49kvKXRvyP48Pij8Q9Q+Hd5DPoMpjXUkLOiAZMMStHEdwyACd3T0PrXkXgkzeKpLvx14rvYoLbT7GW4g8z5UmlkjZAFYHqwDDBzt4A6079oCx1iY2bq7I+kx/YLm33Y2pncjkDqCxZSeecetfL+teKNX/ALBt/DqHbHBkcA9XySrYOCAWOB6iuzB0YyhGcep89mMZ0a8qU94tr5rQ9Q8V/HHxRrOpu9gzQ2YkjZLVfuhYIViRccHKhQPTPqa88utVm0S3ndmAY2w05jjdhNm1hn3z19vQ1n/D2zGv6xFZXu5f7QljtFIwWWSR13OPdRz+NcrrqS2es31jcOzNbzyRknGSEbaCcccgA+lenTpxWiPHrV2yy+qXlzayI8hkRRsUE8Ku0DGPcDt6Vz/xCd9RtZ72I7I8W0eBn5lRCoHv93P5Ves1knH2cDcJAw3Dr83HWv6V/wBgr/g28+JP/BQ39gy3/aSsfHcXgvW9SvJ00DT7+yM9ne2ltmFpriZGE0W+YOImjVwFXLI24Y9CjOKmoX1f9M86onJH8kkkTxtk5+oHf1qCaM/wHIJ79fqa/cX9r3/ggr/wUq/Y/wBOn8QfEL4c3GvaBZhnfV/DD/2vaqifxyRwhbmFcckyQADua/HRvC9x5oESvMm8qrKrFS3cbsY47+le1LDSj7zOCth3Hcm8LTNFb/YyGGWL5OMYOOMk8Y9vWtq4tbly5EDHHO7GeetfWPwL+Adv4ptxYzXrPfm3a4ltIInkeOIH7zgduRyOB1r3T/hlqznl/eXcqWwJ5VFD8diT69wRkdM14GLxkaM/3ia+R62WZY68U6Uk/Rp/kz87PDvg3UddvIoLSFpVY4bacBf97PAGOST2r+mD/glcf2r/ANoT4F+Kfgb8PvFTaC/w/hsl0uXOZJra6eb/AERywYYjK5icgFVO05G3Hvv/AAS//wCCWHwX+NHh3Uvi3+0Jbag3g6B2sNLtLF5LT7ZOvNxcTSxDf5ERYRxqhG6QtkkKQf2e+GH7Lv7OH7Gi6vL+y1pz3l1rEAF5A99I91eTwmRoEmlmYpGV8xl3BVG3G7J5r8l4z4soV6bwsIXae/Q/obwu8PKtHEQxdepypp6Lr21/E+IP2bv2b/j7p3xQOp/tJ6yutw6crSsl5d5cycBP9Hgk2MEPPzBVx1BNfZXxL+J66DOdK0SI3CW8LFtn8K92wCenWvxP+Iv/AAU58Q/EH44Xfw0/aH0pfA+neEb+azm07TUe3uIblldA09/vDyGL7xVFVWbHDjFfUHwG1XxL4oa78V6dHrXiPwgshNvr95ZPaOnYEEsrXEIHDOIgB1JI4r82xmDrU2p1Y2v9x+rSzPBOTo4KfM4763a/U97t/E+m6xbnU1VWncA7mIyB7f8A665a/m0nUZRp/jgxTw3E223fcpaNgOCmRkMOcjJBHGDmvlj44fHLwh8ONTu7TRLrzbsN82cFMuA2F5ABx0GMHPPv4RpHjvxL4g120u7iceReTKVjGMmR/lIHGWJXABrvyrLqkn7WOh8lnfFNOj/s71fU/a/4X/s/6JCbLxGbyRkRkmSNY1UEBgV3ZJIPHIH4V+kmh+Ah4mgW2SIFpAT0zn3ryv8AZz+HeqeIvBWnXl8DbWNvAge4cHDlQPkjB5Zx37Dua+1tKghsLddI8PIY4B949Xb/AH27/ToPSv1jg3wvzTPpqvWfs6K+093/AIV19dj8p4t8RsvyWDpU1z1X9ldP8T6em58AfEr9jvwvqEq+KvGus3l7a6S32m20GFh/Z5mQlkefcrFsE8omFxwSRkH+Kv8A4K+WkWjftIvENITTr3WLdL24ubZFhtZNheFIooo1ESOiruk28sWBYE8n/Qb+KXinQfCOhva65mR7hT5duhHmuPX/AGVz/Efwya/ng/bF/Yo+Hn7Wltc2vjS/1LR5GU/ZWsHiCQPncrmN0bzDnG/LAsBgFc1/UGbYDI8ryT+y6SSqKzi7Xk+7bXc/gXxL+l/kHD2bex4ixlqlVWcIpycYvZuK2Wnr2R/DHfuYA1urlnJwe5xnoT7VkY+Zc5A44HNfoh+0j/wTq+Pn7POunRtV+yaxBLI32K7gJhS7izgPH5nyK+PvRM4de24cn4K1nRdY0DVZNI1+1ls7uE/PDOjROo6BsHkg9iMg1+VOSP13hfjrKc7oqvlWJjVi1f3X09N/+CYFyx38sVJI6Hp6f5FX4wVOwHI9vyyazb/CzxtkcsvT68Z/rV9QpYxryeuOtZvU+nLGWHIxtHA555pQcHI5xz/+ukyx5+8Sen1qdeFHlnHoO/8A+qosXoEL+RIFkHfHAz+VaAVHlLIDjp/n3qpGBuznGOK1LZt8YPG4Ej6AdKiW/kJN3udL4YtFm1IRzcgKRj8OOfrTDrupP44bRY5ybbzgBGQCCAg4B6nJzkZ962/AcLT6pL1+RACeMYY/r0puheHL2+8fy602Ps0csjk5JwOVUDgc55+lQ9di72aO7kh2ryBzgAnsR0H+NXBDbeSJYgXB5yeckdcnp17VryWSqPPQDGMEegPoPeoNSurSygjjmn2OQDjZvIB7kDAHp1q1BJahdGCIY5JAcHOeuSP6Y/xrxuZme6llGQCxPTPU9Pyr1+3vzf3Ajjn2ydg0Y6gEn+LnHYfjXjsDKyCToDk59jW9PfQyZOIolzgYBHIPYe2e1Kixv8qnI65HOfUfhipOWfdjoTwD6+mKsJZkjzGOeoHb8cVq5dzCTP/S/kPTTQUYuSW4wR0x/j170sFqY8pgruz36du1dVJYNGTsGAvbnn9TzUf2VVQBlzg85Iz/AJ9q9JSujmStucc2msyruwRtBJH0oNiiRD/ZznvzXZ/Ys7OBgqPy6Z61P9ghXBAJOTn04rVvSzGmtjz86f8AdaQDrwD0zjrkc/4VI1kGcBsAjr7j2rrJrNQRtABPPuM1GloDIHkXgdh/nrWSRbZyjWCRt5YHU7vTPHAOORTP7PWSIS54GcZ7n0/GupitAku6Qcn+XQDmnfZEaAjblTyfQfl+tUkhcy6HIiy3sYyM56hSe3rW1JpyRlSBk55H1rTWzKSjA55APrx0rcW0TO8ZHp/UUuSxXNpY4xtNjAOBkEk10PhO9Oj3E0YwsN3GYTjkgk5H6/jVz+zwAXUkgcAHj+dVvsykDAx0HPvWc6SkrMulPld0dFctZK19pd6zCVUUwj++I+WX3JB4BI/pXunwxXwp8RPhYmgW+nAah4Wkvrq6iyEa7kuWV7WZzj5lRI/IIP3CBjG6vmx7LUtRMcVgx8+EZj5wcIP5gfyr6H/Z9+Bnxi8V+JNL8R+CdLvJVnUzC6jgdkZVbLI5TjD4wcjHtXzmZqNKnecrW+R9pw5iG6t+TmumrH294W/as1jwF8LI/B4jS71a6Zpri5ZQrjzQqtt7BVQKqqOgyO9fM/jD4+waxBeTalaOv2jHyoRwzKRuLccDYn0J6V7l8V/htp+halfRajC1neSR5KshR1QHdgqcHcTkdvavjDXfDdzqT3dlpLlYbhRtiOAfL3gnvknjPGK8bAYejUlzrqdmNrTguVnlOp+O4msZdNudrTqsa5UcBVX5uB3yepzxnFeTXNxbQRJBGS2eSvpnt9T1NaWo6PIzi/j5eZiTt429MZ9iKoRWTXDiJQXnfhERdzMeSQqrknoegr7KjGMY6HylWUpS7nMXrIZWaAsFB4HXjnA/DpWOXYyfP0Pfpg+mOpNdJc2sUc7rICuwlSrAggjgqQQDwaZZaFdapeC105C7k8AAnkccfnXZzpIx9nJ6JamHtwyhuOuSe3f86+mvhhdap4h8HXGnXF0FtNJzMEkLESc5VEC8bsljk44J5rJ034GX02nRzaxcLaM/MoCliqjkdxz3/GvV9P0XStLuP7H8FKx0y0igMzsrbi77g5ZuPmY/dzxgYFeFmuMpTp8q1NsZgalOneasb3g/StOtvE2meKrqZp1tg0jwiXaqxt82E3HKkckgnB/n2fj7wxqmhaLFeWLPc6ReSHy2+4fOR/usp++QCDvHXODiqM3gHX0061uvD2m29xDGk7kq37+ULy42EfOEBwpBOOQelXdZ1vxfolidG1mySW0tYjJIHIdYzcAbQoVj+8G5CQOhAJ6Yr4qs1OXMjyYpvUbFqfhvX9R1rW9Riu0WDTg9k0BRPsoeQxPC6E4kaRXwGOSBk9gao+G76w0DQNbstUi3SXVm8XlzACMqwUqUc/OjAglSp54zXquleH7W7TRvD0GnLZyNZXAvHeVkhmikUMs3nnILEq8YHONuAM5Nea+JdIhsZdSsL35dQjtSsUZKXAZSymJ1ZSdm4KT1J28dzSw9ZN8o5X6HiF4kkEkmnXsoDI+4s3IAxwRj2PI9OcVr+HtMjNxGlixYSIUuFBwqqq5G3HzZIPT0preGjNLBr8oa3+2OwSBmDMzRfKxKkBgDwFHfsaNNvNOa4l8iP96paSaViVO7GCuM8YxjGOK+sweV1a8H7PYzqV0lqbOuaN/wjgcRI8YuMTylt2JITjGwdGVfQcj6VW8OW1xqc1xd6YF3xjlGBCMBkglhnGQOgzWXceN9f1HUI76eVpxCNse7H7sY2kKe2RwfWulsfHkY0t9Nto3sZyNsTAB15HGMjAAAH0969HC8Ly5v309PL/gmEq2nunnngzTlvGuLxVWWOMtmMD7zNnJyfTP1zir6eLY/C169j4ZJNtME3pKfmLqMcsPvcZAzxz+fH202peHbe6tLcgfalKSFiSQG6jg8H1PesuCZf7Fazvsb7TLh/wC8mc4/Dn1r6ehg6VLWETFtt6nafEbWIbuws/EFkDFIB5bW7MDx1yuOMj1rkdK1my16L7Lfbd2AoUn144PXn3rmr+a51GKOMXH7pDwpGayV06S2nEkEgPPKgbfcGulBboUfFWlXWi6gbQjMZ5BGT/L0ri5FnnuI42UquQCO3tmvpjwb8PPHnxsb+wvAOmT6xqEbLH5Nsm7EjttUSSMRHECT1dgK+p7z/gl/8ZPA0Wn3/wAbdd0XwoL8ofsjT/ab2ASRiaMywqVwrLkAgn5gRg9/QwuXV6/8GDZhVx1Kk7VJJHwDDFdaMqajo8hgeMjLbsYxzn07V++H7EP7fH7dfwf+Ffh3wb4n8CWXiPwDZTRQafqGqI+mXX2eSRhtiuBkTRKdw3tEwXgbjkCse0/4JJr4D8Ht8b9T8U/8JBpWnx213bWC6aImufN2kTT+dOEitIy0ZzIQZd4UA8g+s/BrxB/wkmiyfHD4iavcahHFrEWntNqEUUUEUdhEkrJbQh2WWUkpsQKy5ALdMHbEeG+FzGPLm0NE9F1v6ndlHiNissq+0yupr1fT0a6n2V+0L46k8Lf8FAf2YvAGs2EGl6Xrmrvr9xGoHmPcOTbWgnxhsRyAvGrjgnfgE1+/HiXwr4V03UP+Ek0qwgt9TuIDb3E8Uao8qBtyiQj75ByQTyOma/lq/wCCq3xav1+O3wm/aI0fSPsieDtbdVuXgfzpFLW16n2qdgQztvbA6Lu2j3/pSk+K3h34jeEdN8d+E7hZ7DVrSK9t3Qg5jmQOo4PUZwfcV/KXjZlDy/MaVKEOWCikl0Vv6+bP6/8AAHiGeYZTWq1JXqObcvO/9WPrL4vamZPAGkWTLJd3GnWEOprbxE4fERA5HG7r1+6tfiD+0h4l1LUNbOkvNHo7ymzmfyC26xSdwrGVzjc8ipnIz5akd8k/u94C+LOnp8CNL8ReL5BHdLHPZpMYwWaCPjDcYIVBjA6kfhX4zftLX/wt8YavceDtLs0aKeFLv7Xe3Jit1Jt3gBmdMtujbDbfuggdcGuvCYhSpQkuqX5H5njsPKGLq05LaT/M+dNQTx3q/jiPxlo1rKdNnvYWE9q24Rx2cBlZ/lJciRtsW48AcDua+HvHvxAt7eFbTS7JoYtA0lbmQ3UbkXKvJ5croTkFxK5aMHqqhRxX1doXxutpvhfLq8k50y70GSM3CW6sH2Rv9nWJFZh5/wC62uhJ43MxBxX5wfF743aj4ntZdMhhRZYEWOa6lc+ZN5TMR8v3Qo3FVBzjOc4xXvYOa2Z5uJws5OyRHqPxN0vRnu/Dut6lJPfaSVkSzuI3MWfNN086+XxnzdoKHPyn04rxHxh418J6vY6je6ytub3UpTcb2iLXKgbV2Rj7qxudzZ4YFSOh5zrLxbPbeIb7xFdWkFq95aPGzLHnbIzg7Dz1YfKT1xXjs2mtb6k5lbzRHH8oYdPMUHr6qSR+or6rARi7NM8meBnH40bM8WkW2tLc2JWdYowEkU4JGc/UD9a8I8U6HrXjH4paX4bstUuba1vbpLeVYn2kIZMvgjuV4B6+te4aNpctuxu7gHaV8xRjPGDnHfPtXlMFxNp/xWtNWkOWEwK8fdB+UEgdOteji8a6cGlue5keSqrViprQ9r+IUPizTvEK+H/hhcQ6YtvKu1JYg6SKAcRk8kAcc9T+NfpZ/wAEmv2+/D/7GH7S0Ws/tV2k2k6BrunXGkX2tWANzawCSRJLeeWOPMgVHUrJtDbVO7BHFfmXrOsyW+oNeEs00LpIcehO38q+wv2XfCXg/wAa/E3T9N8aWcl7ZLb3M8kEd3b2TTER7VjEtyyxjcX5UnLDgV5+Fr88FCW55/FmCVOtOcFotPuP77dB+MnwZ8QeCU+IHhfxRputaRNC93BeadcpcxTQjLZjaInJx2HzA8EZr5G/bG8c6D46+BWraH8JdRs9VGsaJqhlitP3ksym2KQwqqDcJJJnUAN/dbPSv5Evhf4H8RfCn9re3+F37HviO48M+HPFskFhNoEuoprFmmozXAWOOYxnAQ4DyGNzIgyu4gjH0P8AsafEDxVofjb4h+D/ABR8UNWn1DQdH16bTdPjR0tZL+yhcSEzSEuiRSr+5Tq+0Hua8/HYxxm6Ks+l/P1PzTCyXtI8j131PxTbwv418EftOTr4n0u70x7PX5ophcRMnlsGOQxIIHXnJ/8Ar/eV14/1e2sPs1tcJsWN0A2hvlbr6/hXyFN8V72/+O+oeK/jHrmo3+nX3iB/7RhgZDcNbtJ+9KlgQXbJx0x19q+m/BPw8t/ilpXiDxHYW2oW+maekr2UtoyTO8jbDDBJGyhy2HAZo8+uBX6TwrmFKFDlim1p+R5HFdSdXE3qbq/5nyvf+Ita8TfGzWpkuba0fUdIiNzJcSiGLahUZIJAzxgLg5ODivhP4j+ILu98YszySyLaoIxyApGSSY8ZUKc8ce9ftdoX/BJ/9oz42+I5NPney8I+GX8ho9S1tc6g67d0ipaQ5fAYkDdsHQ5zmv1O8Pf8EVP2CtM8Cp4W1jSL/XdTZB5uuXN7JHdNJ/EYooisMSHnClHxxkk16FHw/wAyzPGzxmGpWi1vL3V8r7nwPEXi1kuUUIYXEVbzi7NR95/O2isfyHfDHx5D4V8Z291HLstGYoY7iQDIYdewHPcYyetfY0vi/wAADwhe61f6Ql/qup3TQRmJH3pFNEUE0fH7wQso4GRnjrX9bvwe/Y9/Zc/Z88GQeAPhz4L0loEy0l1qFrFfXtw56tNcTqzH2VdqjsK9qXw7oQiihSzt4o7WPy4vLhiQRIDnagVflHsMc19CvALG1kqlavGD6pJv8dD42n9KvA4bmpUMLKcb6NtR/DU/g5T9lP4z+MRHJofhHXb/AO1Juaa0sZWRpCOGBK4IPU4/nXI63+xb+0b4b0r+1PHnhHUfD9nbruY3iJAz5PJRHk3yH1CqSB1r+6bxTYw2Lfa9NvZNyHIWXLLn2I6flXy58cvBHw1+Ovhb/hFPi/pK3ItmMttdxHZPDJjqjD5hnvg8ivqsH4IQhTtLEtvyikvzZ85U+lBVq1044NKF9febdvwP5F/h78I7Pw80t3foplkG1D/cU5z3I54+lei6RDJo9vLokfzo0m5c8beORjp9K/Xy8/Yw+CqajcebNrFqvlMtulvcxOiv/CxMsZc8dVJ/GvnS4/YL1+W9a70jxbYuzNkx3VtND0PZkaQZx1469Otfk+c+F2f0Zu9HnXeLT/Dc/pzhbxw4XrQilX5Hp8Sa/HY+c/AOh22pmdLhcqIXHPTf/DnPHfP4V91fD/8AYy8N+A7DRPir451P7NFPsuZh5hHBPyovGD/Pn2q18Nv2WvA1hN/winxP8aWPh/XvPgudMMe+aC6jRj5scq7VaMsMbWbAyO+a+zfiHo2j+KPD0WieJpGbT9P+TaBt+VeM8dMj8MGvwPi36/ga6w+Jpyg3vdNX9D+nOB62X5nReNwlWNRLazv9/Y/OL9rj9tDw1pkEnhP4L2Zg061XM95LKqPKeAdihi6qfXGc8cda+E/DXxRfxpBNqGuW8i3SjzPvB968n2IP16k1738fvAPw1u9fnsfAtqYLVuDtTAx6qTzk9+lfQv7En7E3jD46tc2ngDSpFsIY5PtuqTI32eFUUsTLNjarBQSqjk8dM114CeFw+GUtmdGYUcdXxd73X4Hzh4V/aB+M+h/DmPwXNrd/H4dvY5Wu9HA/d21tMf3YIYHPmHlihHPbFM0fS9L1TTYrfQTNBat9wO+5tq9W3HGRxwCOBxzWh4vl0fw74tu9Ne7XUfs0zxIQMiQREoJAvQ5AyOuPWvF7rx7fzX8kJSVIA+xJQAR7hh2x0znmqzDFVMTywi21HbsvJH8v5tQdPGVVJWlzO50/ibUbKDQ/stpp5jZLlZWmRysgVXBIYtlQGAOD1BP4U/QPDXhJYZ5NCee2srmJV+ztMsjBjwzl4woJbA6KCR19/E9U8T6p4kuJrX7OHkAxkE7AR32jrxz9fbiqfh74oaP4Q0my0x9NF38zM7KQXZv4SSRwQMADOcDrWyw1T2Hsobnn1FrzHrev+NbPwtC9to14sbMpgUSpwsbEgkMe4PIzyK4o/E2GC1SztCrvBGokaTa0ssoPyFl6FcZPIOc+leWav411v4gtcTajDFb21vK0qoOXbnIRiBzgc5AHSuD8VXFxcwPcqBGY1UAoBgoP6j+VduCytWSqblKdj1LVtOtdbsn8UWdxFD5jCaezjTKhi2Dg5+Q5524xjgV9c/sPr4f0H4it8SIbxBqlrFcR29p8zNGhXbLI+ScrtPy8569RXzz8HfhdI1tHc+NxavY3sG6NfNZJCSQwwVIUkA8jt9eK+gvBHxN8OfCz4hwWrWcSLLP9muSYgoeOZRGWyORgEH1/WuXMMwVpYenqetkdaEMVTlPufrLY6loOq20Hi7xfGZdOt8xSgqWyZ1ALleDlVOO5UN0NeH+K/iF4H8EfDK3itbXba31obfUZGO7zZApDxtGTjlOpAz+Fd78UfCHj3QfCS+KdZbb4W8S6rJoOnytjYL+0iSVUcAjb5qrhSfvAEDqM/APx2+IcHxEvPK0CCOJ1aXzCmBFO0qfMTnhXB+TsflBr5rBYKE/evofuGOq1qSUZxtdaX6rud54k+IVv8TfhyfC3wqEnhPQtNsPs91PaEROLl282VtzE7hs+Xg5Q8AZIr8z/ABDJ4N8PxJolhp899cxRzw3EtzORmWdMI+09SCc9sHB6mvvPwh4Ki8H3C+H7bxFFc+H7cma/jeImQvG5dIwAcNuKAsSenFfEHxilvvD+pXemz2l1qfiTWpPPu550JkEYZZR5cagKkbIqgNjGwfKcHNfWZLRjGryrY+QzOTlC8j538LO1trEd2Tg2uHYHv5bDk57HB/Ov9IXwT4R+DngD9mDQNG+H2mQFtW0yPUI5Qigg3turs5GOWwdobqBxX+a7bpqNzdPZBQr3CMjAn7q8nJxnPpX+hJ+yj4+i+LX7MXgPxx4kvbHwvoNv4Ys41t5ryFr2UWcIhd1jXJRXdMpu5x2714XiXGpz0JQ1Wq/I/V/BB039ZVTdcr/M/lK/4KcaP4l8M68lp4kjlltLm4l8m43fuxsY7Uj9Bz8yHnv3r8cJ8lI4kO5Pmxk5wPcZ45/Cv6wv2oD8Avjf4hvfhSR/wkEV7K7xC33u0chz86SryjgDtxjg5r8FP2iv2SD+z/4mtobK/bVNKv8AIQSri4gP92TGA3sQOmcivo+Es3h9XjQq6SX4nzfiPwzXnipY2j70X+B8WX2h6xrmtNbeHLO4vXnTzhBbxtI4UAAsAoJCjp+XNfZX/BPz40eIfg38W9R/sS6e2h1zSrvTL2ME5dUXzAuzIJdXX5ehU55HNdr4J8KHwE1po11BNJFqhcO0AQMwQgKGJIcqm7OEOR1weK+XPirNP4B/aIutR05mYR/Z2nKEq0u6EJKST/E6k5J6k5PfP1H16VbmpU3yu2jPgs34UdDBe2nLV6Nep+tmrfHPSmuv7H0h7qQtC8rW+dpkaQ7Gj+bcpAJXaNwLZwPWvjD9rvRL3Qdb8K6RqO6W8czy3Vx5m9JJZPLxGvXa0S4yvONwGTiu6ttUs7Kx/tTVbaJpRKptlwp3rEsfllWXI7A8dWBOOK+ffjz4nu/EfifSNQuZfOC3EzDD+Zguqljuzz6cjPTNfJ5BlMaWJUorvfzPzvoZcAydy/LvQEqOmQf5+1Y/hZyPDEHmAEiEe47549q2fme3do2AGwnp+vWsTQAR4dhZR96EH8xX6XRfuNnBCHRn7cn4fXOoWVjBqPirxDMsEMYiM+oSS7AyKSF3HhT2XpXjuueG/Ffhe+iu7vVtSHlE/Z7lLqXaT3A+b5Wxzjt29a+pZ4Vt9MgiUnBSAbhjPEYrK8QaGmo2UenzTM6SkN84Xk469B0zwRXwsamuuxLSbOM0j9or42W9wlnrPxJ8S2wkwkUguEl+bjiTfGTtPr+de8+Fviv8f18W6Lpt18SNauorjULWOWCdbZ0eJ5kDKxEQYBlOMg96+PvG3gXU/DVxJJav9psk2ssm3LpngeYMcc9GHGOuDWx8NvG0/hbxXow1tzJaQ6haO5xudESZGYjuQBk7ec9qxxGChKm3BImE0pI/ov8AtGbmQgdGI2+2elZvj+7S0iiU4yEXH4k1naNrWi6/bxa5pFzHd2VxmSKaJtyOCex9R0IPIPB5r5+/ag+Nei/DiayOpQ3NwjWhlf7JH5pREfYHlAOUQswAcjBORXxOCh+8sddZ6aHH/FbW7WPwjrCOx/48bvJHJ/1D59K/k2sw4tYB0AjXHGew4r91/G/7U/hPWPD+p2ixXiNNa3MSZt225kiZPmOenfpxX4ZWsDxfZw2CEUJ+gB/Cv1LhmioQk2cqk27M/om/4Jd3d5qvwBk8Jau32iygmnmhikwyqlxNIrIBj7hKFsHOCTjrXt/xs+BV3oujX/iTwcjT2AglklgXmWHIAyn95B6dVGTzXhX/AASytxF8MLhyD5f2eBU/8CLonr+tfq9cxKNMkDfdaNx/31ivFxeKlRxEnBmFVJvU/If9nPwXf+L7rQ/AItmlsbcf8JJqq4BS4dpWTR7R89I8rLeOO4RO2M/qpDpkGg2IidjNO+WmmflnYHjPsBwB2FYXwk8J6XoNrrXiWCPZJqeoTzM3QlExDEg9FjijREA4Azjqc2te1CRom+bdnn0r38BGXs/aVep/zSfSZ8Q63E3GmMxCv7s5R+UXZfKytY4rX9QMTtJI2ecA9eK8D8Va5ciV4kfZnOPeu08Q6jtJWZzuByPQ+ma+efF2rYmHmuWLHCnJHI5x+PtWkmnpc+G4UyydSttqef8AiHULmw1BdZik8kW7eYAwJj3YxuZAcEjn35q98QYvDPxX+HV74RuHigutQjLQJJ99biMMYJFbABZiCxC5wpx3xXP+K9Rtjf2Vpfc2Osg2xYEkLMBwCR93eMhf9oV88abrniHwf8RLf4czSt5z3ECWkj8ecsxAjIzxgk4YA9RipU3HY/d8oyuVfkxVJ2qUnzLW229/TqeBabff8JH8Pxpl7hdS8JuEmjYYZrUsyFtgx/q3IDg5OCD617J4T/ZgvPFmiXWsrdTedDbtNDbxRLiVwu5YgzsBvPQds9cV5b8c2t/BnxXj8caJe2usx3txeadqptFMdtJeWr+VdW4BJIEkRDZyRnkdK+n/ABZ+3J4P+EngCw0P4X2Ed/q1xbr5JuDlIYlAAaf+J3BJGz1HJxivSWIk4cy2P6AxPE2cvDYZ8PUHOVd3S6R/mUm9lfVPsaH7Pf7I3xj8MfE3RPiL410ZrfQbJH1OC5SWG4imlgx5Nu7QPJtlWdo2aN9pCqxxjmu11XxZp/iL9oDwf4XzJ5IuobOcS7isj3UjK7mM/wB8FZS3XDADgZPpX7CXx98aeMfhJ478eeO71dQubm+g061hdUSKFEQPcSqgBJIWUDJyVC8GuUvrDQk+IGk/FnTiirpcpvbebcdk+ntn7K8rKSVeNXUbs4yCvIIx+OZth5Y/McROT92hH0u2m3of7VeBOBnlvCODnGChiMRNOSUuayTtpL5fK585/Hbw98L2i0208cTHTptNBt2uY28vzJoztEErbHXBKNtLqQDxxu5Z8Ivjx8DLH4N6rD4m8Tp4R8R6Y2ox218URv7Rs3BKWsohXErZ/d4wDg5BK5FfO/7VustpvwzMGt3LjWdZnfUI0+/5cJ3MqMAcgyMRs6/Lg9TXpn/BP/8A4J8af+0Vplj4++Mtk0XhfTZ2aOyVXiOpTADIeYMC1vGwKMqYyQVyck0uEcBKNONSWsui8+59L9JHxrybhHKqmb5rU5KUe27fSKV9W9j139kD4P8AiT9pP4x6N8TfiNayaD4TmMayXc53IlrAgISNVJcmUbgh2hSzbs46/wBMv7Snxm+HS/DC5Xwdq1pqMenW2z7Nbyo5jjjwpDIDuG0YB44rwi08M+HtMtotMsbWO3t4FEcUSIFjRUGFVFHAVQMKOw4r5U/aT8NeJhpEy+BfCVlrZkhcFreQQX6SE8NHEQI5kKcMgfeTyAa9Divw/qZlV+t16zcu3T/M/wAvfBf9s5isPnLyrE5TS+qylZPncJpdLuT5L2/E+2/hzqS+I/CkOoQqFieBGTAIJBUbRz7V8B/tia6ugafNJK2I3UhwOCDkAH25H5VJ+zX+1ne+H/DMPw9+IPhvUrB7b9xHdJaTZgcD/j2vIAu6Nl/glTMbqQeOTXyf+1/458TeI75vsmn3a2+9gZvLk8vb2PAwfTnvX5Ph+F8VQx3s6sdF16NH+43Cn0iOFeJsmjjcsxkOeS1g5RU4t9HFv8VdPoflT8T9Tl1XVXuFYsWyCQxPTgdeB06V4De6y6uUc5K+o7D1r6D13RJ7m+mnt/mD5JGOjdxj1r5C+LniG48AeIU8P3OnO2+MS+e2UDMx6IMEEL0JznPb1/W8vpKbVKJ8DnEqkb13tc2ZdYjW4zcFzngbR37Vx3xYu/tPhqGzhkVrpLiOaJSRkYVk3HJGFUsGz3IqiNYd5/Iuru2tpLzyxCp5EKEjfI/BIfHQH9AefM9c8P6/PcajqcEbSxszK8L7meNC3y7+cKW+9jPAwOtfVZfgo05803ax8zi8VVnDkhFu55dZadD4hv8A7KZUtxDGyls8yyqrMOmeXICg+pHvX9EP/BuB+1DP8F/2rfEP7P3i6WWPQ/iPp3mwRjkR6vpIMiEZI+ea1aWM45LIgr+eeK7vtQeLStOiIS3keePylJKyttZiSACR8oIHbtX6t/8ABIzR5h+03Z+OVIe68MW02oR7x1nZ1RCxOSeGPI/P124nwkMXhJYZ/a0M+GJyw+IjiXoo6n94XxsGneI9BklsZAFnQ/OTyU7nnvjsc1/Nr46+GFl4W/aJstA8Szy22keIpvsazIMeU8hIt3HbAkwrdsE96/pw1XQNH17wHFrelN+4u1jubeT+FFkUN06YAbH0Ffi3+3f8JLzXdHt9VsTtezYygKdrb1BIZT2GeQO3av5M4Qxyw2NdCo7Juz/ruf1ti/Z16FPEbpNP5dfwPLfDXwc8N+ATFNrJXWNSZmUNLzbW5jH/ACyiOdzersDz90Dqe3ub+ZXRbpvlIOMnIXtwPQ1x3hnxn/wnHhnQPFkefNmDJcg87Z0UJNj1+b5s+9dpq8KmyWbHzMDj06nn65Ga/tbJcDh8PRSwy079X5s/1/8ADfIcpwWVUJZRTSpzipJrd3XV9WV1QOwVH2lu4/TAORU1vY3CSjcyEHIG0Yz9fpVLTYp0gXzD839R1rVXDc7d3bivXlI+5m1sWYPtkaA+QzYzuMbDGOnQn+VcpdWV2lpNDHbl7chj5RAXk5BVR2z1weB2rdfYTyC3OBn/ABrJutL86cSCUrL03ZJxjgDr6VhW0Wg8NJKWpzGu+JrzUPDieGdZje/itVxbuq/vrdQNwikTG5k4yCM47V8U+Jdb+Gy3Ej3UknmQtypR36dhhSM59xX2fqvhrXr0BJJ45cYZBIpJwD2Ycj8+K8V8c/s8aX42im/t2yso5Joyv2mF5YpVI6PkPgkHsQQe9flOa8LJ1nVpxtfc+Y418Jskzulzysqn5/5PzPz88e/E7S4le18MWxiAGDNOAeM9owxJ/wCBEe4xXy7eagNSunkaZp5QTuLckD0HZR7AAV9BfFv9na5+GeomDWkbULaXAivhJI8UpAGV2k4V+xUj0xkV43/YGYvIgh8iNsbQBt6f5617PD2Twg1JLU/jfPvD2nlmJdP2NpLq9fu6fNHLRRpIOP8AV859S3r9K3raz24CAqCPTnJ9K27LSPs7YjTIQ9+5rcWxbzQyggk44/Wv03CVLKzPCp5Xre2pmWlmwUkDCqcL/wDX9a6eytm3lVXPqeOPan2lgNo3gEjn8q6CKDb8sfAHp09c16lKvZ6Hu4XJ017yOm8E+KPEHgTX7fU9IupLSJZU+0LH9ySHcPMDxn5WOzOMgn0NV/2sv2e7v4VfFOx0y1kF74e1SR3s7rAMTW1x88W4rllBXncvCkZ74NARjy9zdDkDjrXXfFebXNS/Y11TxHaySySeC9XhgDY3NFY36/Lyc7Vjmzjt89fEccU5fu8amkouz877fcz8H+kF4bU6+VyzGhFc8N7LV673628z4u+DXwc8RfEv4vf8Kf0K1+16pqD3Bs2R/wB3IsEZlcyEcqML9/kZx7mvMdQ/4SiPV5tPS3mi1DRriW0lUjLDyyUZcnllyCMYJFft3/wS2/Zrn8f+HtH/AGr7C+Qa9o815a3EKoqmWCSFo2Y7SPvq/Qjqua+Qbvwfod7+0fL4JvpI0m13VZoy0i5CCeVirsf4fmIAr8gqcWOGYywzWkV+J/LGD8N6dTI45hf35SstdLW/O6PzAvrS+LtPqMewu7BYtzgnHVsNkrj0rzy9utHv9UewlSZEAKsSApMqg4JAJG0tj3INfpL+17+yf4r+FttF470VXvdJmZ4DJHlVSRMjgMMnGPY45Ix1/LeRT/aRTUg8aMn3wASu7kED0z1ANfcZPm1HGUVUou/6H5Nn2S4jAVvY1427ELw292FgdtjoTzwMj3HtisbULSe3d9zZ28A8kFT0xXayeFtQvPA58Y6cweJJ2g8knc5ZMbiQOcfNx9fxri575mt4w37xdoBYc8ehx0xXtQl2PAZJZ2TXt3HNOvOFjY5x8qjA49cdepNbk2jYlkgK43RmMbvcf4fWsMXEdrNFgdPmGB1/+ua6QSpeXnlWClyw2qvX5wOPwJHPp9BVuppqRCF/dR/Y3+yp8UB4/wD2U/hzq+lTSvCmg2lniQk+XJYr9llQDPGHiODjpivYxewJGVHzcbuO/wCPevzy/wCCePhjxh4K/Zqh0jW3ea2fUJrixMgwp82JJJkiyciMThlBHBfeRnNfeXhHTPE3jHXLTTPCmnSXt35yQeUhwNsy7lySdpKPlT7GvqsJi4ygnFb9j/ok8JsJGnwrga1SkqX7qLkrKKTtrfZa7m19qSRgQcdTnsPrntXSX/wc+IWq+C5PiDb+HdSPh8ZzqYtJDa4HU+Zt2lfUj5fevTtN8EeKvgp4wtvEXjXQY5LjTpROlrq1oZbNv7vmqxCyDPK/MBnBr9YvCX/BVnwwPh9ew+NPCU0GvW0OyztrEh7G5ONqgsxDwIP4gVcBehY8UsVKq43pK58X4meKef5TGhX4Vy769GTXM4zS5dbaJXb9dl1P519Z+LvjC/8Ah7L8JzfyzeHiVxCX+b9224BZBlgn+xyvtXxR8Q/A+o6iI5dFYtYQuzsjZeSM8AEAEl1A545HXFfpb4+tZfiN4r1XxX4k0mxgudUuJLl/si/Z44jIchYgmCqL0AOeOua8z1n4X6fFaodOkkimzj5W8xSD67sNx6jFfl2ecGZziKvt60udrbXZdtfyPt+LvBPgrinBf7fhPq+ImrucLXUmteZr3Z676an4wfFf4k3OhrY6Ppds8NvbExtNNne8MYOCAxH3g2cHqMV8gan421q3tbPw/oMziUmOGArtPl78qVUn7uAc7jk5Jav2d+Mv7Ptj4huC3iVIzFOyrLLMr+Qd3CszKGaGQY+909ff4t+HP7Jd5p/jKewhhju5muGghgQ7gZT8qOpJ5XGSzE47dK+MniY4VShiYuM10Z/ln4m+AOaZBnKy7Ee9Sfw1FtKN9/J910Z13gn4IeEPgb+zLf8A7THirwtaaz438XXI0bwbFrKC90+KOJiNS1meCUsJZC+6OJpAcBGKjDA1+OniHTbi7+Jd/eWliYLVp8GOCMkKu0BmSJMlYy+WCDkKcAHFfv8AftuaH4m0S++G/h7VybbSvCfhiPTLG0U5idiMXFwR1y8qAqTyR271+VnhX4dX8Pi+71bUnRPttwTGOG2I78uegAVfm6ngY4q+E8fLlniq0ruXTpbax8N4l5BSjOjlmEgoxgk2+rb3bZyuv/EFPhx8Hbuz8F3MN7da/qFtDLMBuX7NAvmOm3dwHkRUYEdMg9a+VvEVt8TvGd3L8SNd06/u7e5G9rtLdzAFXgFWUbFVenYda+x/jj8Jfht4P8N6V8Snvjeav4hvZJND01IYx9v0K3don1fU42kZ4DfS4j0+ADcY43mZtuzd+437TX7F/gz9ir9lzwndeDtOjsvFek/ZZtX1BJ5pPt094VVrNVkby1jTf8g2jbsx/Ec/UY3PKWAVP2q96ex+V5XwbUzWVVYep7kPzP45PHLpcavG0TZCxgDnrkn3964m5iRJCsWWCH/OK/p4/bn/AOCYVp4y/Yes/wBv/wAG6VFYeIrqSN5bLT0Ki/sxII5J5IV+TzA2SpjVWYKd27Ir+ZC/WIXLmH7oOPTgcD6V9bkWc0MZCXsndxdmj4jibhfEZbOKrLSSumMiClGJGWOFHtTR5fmAsPunHTPPvUkfIYkENw3p8o7enNTxsvmqycbuue+a9izvofKpaism+Z3ySd3Q/wCf516P8N/h34m+IvirTvCXg/T7jVNU1W4js7KytI2lnuLidgkcUUaZZpHZgFAHJNcVavNO4DLliTkg557df61/Zz/waSfsUaX8Qf2gfFf7ZPjmwW4tPh5bR6XohmAIGraopaWdQQQXgtAVB6qZgRzWNao01GO7OijRTV3sepf8E+/+DSHxh4ngsPiJ/wAFBPEjeGrORVl/4RXw+8ct+cnO271BleGE46pbrI3P+tUiv6/v2UP+Ccv7E37EenC1/Zp+Hek+HrwoEl1PyvtOpTADH72+uDJcNnqR5m3PQCvsy/ujaxLs/wBZIwjQH+8f8Bk/hVtV2qF64rnSR0Os0uWOiHV+bf7Uuu/ETxvYa1o72aw+GNGu0hkm8oFvNI2LIXdsNzIPlUdCMmv0krgvif4Ii+I3w91jwO8ggOpWzxJLjIjlxmNyO+1wrY9q5MyoOthqlJbyTX4HqcOZlHB46liZ7Rkn6a7n8EPxR/4JD6t4n16/n0u+SW8i1q4ksp5UUPPZOVkU3GPlwWZgBwVwRyCK/AT9rr9jn4r/ALKPjiXwt8Q9Nmit7vUbiOyvVAa1uEjw48qVSQWG7DqQGHHHNf3ceHfE+taZ8abz4PePbRtL1/SZTb3VvJ0bjKyxE/6yGRfmjcdR75Fd58eP2avgD8X/AAq+jfG22truwLSXKx3LbZBOyeX5kWDvBVf7ucnrmv5zwnG2YZZilhq8HKO3L1+R/SHGuQ5LicPPMsTXjRVr88pKMfVtux/nNeBvDsulayRLMqNas0+4HOwrwWXvuJwq8dQab8VbS0h1K1khgETvuaQEbWbj5d2eScZIzjiv6Xfjp/wRs/Z7kHn/AAU8W6hpt8lwC89xD9ogkgA4QpmNzICc78qOCNpzmvleT/gi54enuJtS8a/EzUbySeQs32TTI0PPo0s8hB98V+0ZVmv1mEa/JKKfSSs/uP8ANvjf6XvhtkmKnga2bQqzjv7LmqL5OKs/vPwg8E+DPFXjnWG03wdpl3qdzEhuHhs4XmdUT7zlUDEKBxnpn68/62n/AASv+DfjD9n/AP4J4/CT4ReP4PsmsaToEJubYjDQNcM9wImHZ41kCP8A7QNfyWfsFfCrS/8Agmb4/wBR+InwLvL7xDd6pbCy1C01uO2ltbyFXEiq8cUaOjJIA6ukgIIwcgkV+13w2/4LA/tIT+OI4/iJ8N9PudAY7ZpNPne3uUB6Mn2iRkYA9UOPZq+gwklUqOcnZrRI8jh36YXAWax5KWL5Nd5rlWnr0P6IJUSRfLcZB4r8Y/25v+CL/wCx7+1Ol94z0DRj4M8ZXJZpNW0BEh82Vh9+8tABBP8A7TkJLj+Ovs/4d/tx/Bn4naetpY3EmiazcbY4LLUgkZeRztUJIjPE2Cem8H2r2zxbriWfmeD9PP7u2hjku5DySJCx2n6ojs591Hevo8uxMoTXK7/kfumVZzluc4T22BrRrUn1jJSX4M/zf/2sf2NPjf8AsR/EI+EPHDxT2UsrR6dreluWtbgKMhCQQ8EoUbmhkOcDKlgM123/AAT6+Al5+1D+0zpfgr4gyanqHhmO3nudWksd+8JGhMKTTHcIVllAQyn5sZCnJBH9NH/BRL4W6H8Z/hLf+HdcgDQyIrq64DQunKTKf70Z5A6HkHIJz+LX/BIjxtZ/B79oPx38MPH2qf2e91pvlC2Hy/a7mymzlJOoKxO8gUfeU5/hrq8Q/aRyapXpK9162f8AWqPgeCuD6eX8bYGNOo40pz7/AD5Xrqn2f4n77+JNB8P/AAm+Hek+BtF1bS/CWhabALbTNFso1IVVfOZS7j5ckse7EklsmvzP/wCCjHiX4leEvgv/AMLA8IfYbfVrCW3EXirTLkRyWMbsF2PAeZBNkIwPmIoORzgjL/bQ/wCCoelfBm0uPhl8E/hpNrs8jK93qF/D5aTL3zJMrSSLn064446/ix8Sf2ufH/7RWqWczeF4vDKIjJc6falTp8/zHbcFAQwuE5UEKBtODnrX8p5NktWpJTktPM/0e4k4np4Oi4U373kfX/7BPgvwd4s1rxt8U/GekWV74vur+Cdr64iE0qwXMbE+X55kKlpQ5Z+XOQC2Bivtr4j6d4lgtv7a8G6vqenxWcEqTWWnbZBMNuItlu4ZcKc7lTGVPAr5F/Yq03ULDSfEfiS4hZorz7PaqFPzNJAHeQqSQMDzAOo5z+P11oniNWZ4ppDIu7cD1yMA8e1foP1CnicIqNXpez6o/wCab6QX0keJeAfHnHZ9kmKlOEXTU6TnJ05JwXNTkk7JJ6rqnqfkJZfsvfFv48eMtQ1TRdIOi6cko/0/W1ezSY548qDbJK5XvhQg6Bulfd37AH7Dy65+1rY6F+1h4r0/SrfRHceE9GsLhYpPEksa+Y0qbsvHHEhwQ5ErvlEHykn68uZdDg02TX9WmFlZwIZpZ5WKKiKCdzHPp0HU9ADXx54B1jVP2h/jBa+KrezaPwt4SkM9qtwSC95IMQuxHJkC/vCgICDbnJOT7WR5fQw8oyrR50uj0ufccK/tJeKs0z7EY3GUKcMFGL5owvzRfRqb+KTeijZI/raOkQOsOjadEltaWqrDHDGu1IkUYCKvYD8yeTk1y/xQ+IejfBjw1G9uqS6leA/Z4n55HBkZc52r29Tx618YfB79r/xJ4W0WbTPiTbz6/wDZ4ibW5iKC8YqPlhndyqyKTwJT86j72+vBPHHxG17xnrMvijxTKDcXB3MiZMcY/hjjzyEQcD16nkmv3/GcdYWGCjPCNX2Ue3quy/Fnv+MH03Mjw3DazDh2t7TF1rpRkvepvrKa8um6b8joNe8Sajr+p3Gr61O09xOSzSSHk57egAHAA4A4FeRa/eQ9W4XqKy5/E8l1ceVDgp+vXrXLa5elnYLyAOM9zX45isbOtVdWo7tn+NWa8R4rMcbPG4qo51JO7k9W2+5h+PPB3g/4g+G5/DnjOxi1HTrggvDMMqSv3WU9Udf4XUhh2NfzTf8ABSb9kV/C7RweFZTNHaOLvS5blgsixSErNayS8bugaM9CR82Dkn+j3V7+5tvLe4JWEoGw3H41+a/7TGja/wDELxnd/CO6KXOma1pE2paXcysS1rc6ehaby+Cf3ilVMY45Jz6dOCxEVNe02P6f+i/4mZllPENKpGq1Ti+Zpvorc1l6brqj+SPU9I1TQ79rDW4JLa4TB2TKVOM9Rnggn+IEiqYRgp2HOeuOffPpX6P/ABq+B/ijUPhfB4lvLVZDEguLeWJg2xy3lyQsDhgH9QCM7T61+eiqzKWXOOeT29fy/SvrM3yt4aaSd09j/oXyvM4YqnzwMlriYfIhyT2xnA/z71H9pnE2UYgcfQ+vrVDVLiKCVYwxLhtz+wP8604IxJCrgHa4yM/n+FeW0lsejEYs9yTuc4x0+n9K3NKuDJEFJJ28kd+vX0rCuoTHAxxhehya6vRxG9uoUk7uvQE49cVzzWpUHqkev/DhGU3LnABCdemcn+XpXqelafbWtmyxA5clmz1Jbk15d4GUWtreStn2K8gbVLZJ/kO/em/C7xZrWsy3f9vXDSxRxqVZgAck/wCyOpH1qNegPuz2KS2XzDxnaOM8e/GD/OvK/FTqmrzLE2SoXnA9OnHHH/669chMbNuJwpIGRyfrXjmvoTqNxKrAkytwB0/h6/WpV76k8xm6VG0l0bjOQkT449V61w8GzYUQfMvBAz0HIx/L8K9q8F+FfEfi/VV8L+FbObUtSvl8m1tbdd8s0jcBUHOTjrngDkkAE1+8H7NX/BGj4eeGtKtPFv7Ut3LrerSASPoOnzeVp8DEgiOe6jxNcEDG5YikeejOOTlVzCnTdnufifjR9IDhfgLBxxfENflcvhhFc05/4Yrp3bsl3PwC+Fvwf+I/xj8SDwp8LdAv/EOpL9+DT4GmaPP8UjD5Il/2pGUCv2a+A/8AwRa8a6pDaa7+0V4lh0a2+V5NK0bbdXhBH3Jblx5ETY6mMTEV+/3gfwV4H+G/hmPwb8ONHstB0y3A22enwrBFn+8yoMux5yzlmPcmuiubuCAKszDOM4746dK8DF5xVk7R0R/ll4p/tHOIs2csNwnRWEpdJytOq/8A22P3N+Z//9P+eGT9m3xU7Sn7bbORnK4bBxnocdOh5psf7NXiomNI7y1O/wC6CGycDpnpknpX2MsxW3keHJwXUHGBkHFXo5NkERkJUIV+8CMjmvOWMqJaHa8LT6nxZB+zh4ka1gmS8tV82IOBh9ozxt6dvWpl/Zs8Zncsd3ZkLuxkvnB44+X86+zNyOtvF2EYwBwOuMj2rRtlVo5ZFbJViO/HAxRLMqqKWEgfnvrnwB8ZabY/b8xXCgKdkRJb5t3GDj0NV/8Ahn3xmcCKS2OfmG5mHA9gtffU3ETNKvARAB64LYrJuJ90yL/CAcEZ/wA+1H9qTtczWFi1c+Fx+zx8QmuEgjW1YuwVSZcAg8+nbFNX4B+OEidgbYEA8eZwAPU9849K+5YJ7iXU4RChz5kY4GenX8KsIwMRhMYX5iCNvO4Ht/Sms2qXJjhII+GLn9n/AMeRyKsiW7ljxtnGTgd+OK0j+z38TtsRFpARjI/fLzxn8M+/WvtkyxRTRZBLBtuQOhxjBrsxbkiPyz/yzXhu+OpqnmtS5Lw0Ln5z/wDChPiUxdYLAblPzYkUdPrj9Kybr4MfESBfLksfnUKdpdQMN0P/ANev0ytbUyh0jOSSTgD1HSsyTw/rmsahb+GvD1lJqd/flI7W1t0DySNuIwoz0GeWJCjqSBVrMp9RzpQhF1JOyWrb2S6tvsfnHZ/Bn4mpdx/2bpsrzKQYyrISX3AAABiSSTgcV/d9+xl+yTov7Ov7OOg+Htas44dZ/suE6ihwQJ5U82RT6FHYrjtivzT/AGYv2VPhj8A/Fui/Fr9oSKfUtT09WuV063VJLOzuc/u2fBzcNEvJ/gD9AQAT+kfjT9sb4f63pk0fhvVIslSxWVtkv12tg/lmvw3xYzLG4idPC0qb5Vq30Ptvo8eK/BeaOvLLczpVKqfLy8yT03sna6fRq6Pxv/bl+Enhvxd8bYorRxHPd2socbwiskDbsnggbVbvyQK/En4yeGbbwZG91pv7jYZFjbq3OR1zzwSc+hxX9COg/D7xZ+1/8fZ9W8CWD3tj4fgf7dLvCIWuAY0UuTgFwpIAz8oJ7iviL9tb9h3x3G0kVrZNbXABCw8uh5wRlQeR/h65rq4Wz2OGVPDVpapH6TxNkE8Q6mLoxumz8GLLRLrxPeiKJkGEwwLdl6knqeOvev0j+B1rY/AD9m3xH448Nxpb+J9U1O0sZdR8tTcWml/Z5bhlty2TH57xhZGGGIXHFeKaR+zL4v8AC0R1DWbCVDExbMjAEEDkBeo6ccV048URWNrqXhPVEM9nqdusMgByqyRuHjfb0IX5kYf3WNfoeb4n29NU6UrrqefwDh6eCxLrYmGtmlfofI/ivwvN4/8ADo8aW7/atRdpjK4589A+UXI4MiAnJ79Oa0fgr4PvtBgnv9St9kzkAOw+YDHIH4cH8q9Lhs7Dw7F/Y2jRGG13tIoySoZzlguTwM9u1dHoszXIEUo+VTgnpXasfJUeRbHDUyynLF+16lrVdBl1KxE9hP8AZfs6mQsUD727dSOO1byanomgeGdLtNQESR390ZZ5mA3i9jfh5COVh2EKBzjrjqSniLU7ew8N3jkFFhhZien0A/oK83h8S6V/Yc2kzwFyt9D5iSOCrYAIJHDKx3DHUEd+1eNio+0pM8ri3DU1hnd2a28zvpPEnhW2kvdPud1pDOg+yTWu4lF+feY9rfekBCnORjk15j4hOn3erw6jBPLcwIXiXc452YJkjK4woJB5yTgc44qLVL6G4sXIt1+xWtxJaxbHYoZJACSpHBZW4xyF9OazNRjsNNt1uNP33MSRR7lJAWRyvzhSuMDfwOp46muPC0Vuz8s5+59MWt7Ya5ol7q+jSy6ZFYWijT7biWKfYdsqYOWUgs8w465xnivM9V02fWPCV/rtvbiWW3gZoreJFhlEh2hiwxllUDcQ34EA1JF4hsfDvw/0r/hHYAsbBo5ZmUEpcM/myB853EKfkJH3QKz9M8TQiTV7dZJFYIn7s8ll27d6nk45wR64zXXk2T1a9blhol1M6tVRRxHiWG4udE06HW2a5u4IDZW05xtI3NJHG+AMNliByT2ycV4TrepRwRXYWNoJo9ouVY5Ow4O71xnGffNd54513y9LbTkIfTrr77nGYpgQEOeqsD0I6EeleQahqtzqWrRXF4oF95Zhuhn5Z48bC4H0IOM8V+w4fDU6EOSmrI81Jy1luJpXiNEcpcYSPPykHPHHXt/jXZahL9m8pVIkEyCRXznOfT8K+frmG4tpEsxk7clG/vD0+uK9Lj1E3VtZxRrse2hCc9yepx2roSNtyhrE00dyjyMxR8jr0NU2ljngAb5thHXvVzW2ZLOPectvIxnOOldR8H/hR45+OHxF074WfDe1N5quqPtjUnbGir9+SVv4UQHJPU8KoLEAqzbUYq7ZLtq29hPht8OfHXxV8W2fw8+HGl3Gr6tqBKwW0ABbb/E7s2EjjXPzSOQqdSa/XL4T/wDBOPw18IvFOn+JP2pZh4g01WUT2ujFzZo0ke8I12/liWWM43xkBGwy8jBr9DvgF+wnb/s2eHm074Ua95niFoA2r3t3EYftDLgOiNgl4STiK1bYrH77M5zW1rH7Wvw8vdbuPhj8TmgvJm32q6NahIbJ3X5XtbtyfLikcjKKGkWJxgOhY1+lZNwjSoxVXGayfTovXu/wPiMy4hqVJcmG+Hv1Zt+KvhtonjOw0nUPglplgyaJaGXRtGsF+xaOEKPNFLcfKonu4JFeOLzW5ZVjf5sFvmTxXB+zf+0v4TuvEPxv8WLP8Q4V8+aawdsK8b+WZ5HRCsySCTfJAOLeTdIPkZgOA1fx1468F2b/ABH+Dvh2G88D3Rjuktku4WvFgWUYuLW2kCiTD4KncWU5jc5GT87fE2XwjYRj40aFpep3Dxq9xLbW9nBZwzwTA7ptm75hjK3ELDJwwbndj261aklyw0SOChhJyfNLdnr91+1d4Ct/2bNb+EHiTxNql7rcenT6dc6RYxq6yNbQhUkRz5mVCQRNJICxhIxtBNfCX7NFzo+o6i3w61ga1e2IF1q2j2VkvlSTyyMqTxNISViQrF8zrydnAyTXj3xJvfhxafETSviZ8J9T1TQ7bUi328XcAhazeVfL/durOsoUFgdx+dRggnJMPwD8XeKvBfjC98JPqchh1qydbG5t3yjKspeVYiTvHmIZQU4+fgk18osbP2qbex9Fh8AqdOSitWfsJ/wUq8QjxV8DPD2q6/r2pyaiF00mxtv3mm2jvBNB5RZmJlIMCjzecnJzjp61/wAEv/2y3TwPbfs/+OX2PZ720uRm+4Sd0lqxJHQ5aP8AFR2rgG+FegeKf2I7/wAA+I9I1PxD4x0BJYZLKxkYLarG5vrTznBOA8cbgYPyj5R1yfya0aXVvD2oQahNBNYSTPtw25GilgxtbscsuDkd896/KvGXhqGY4WNSX2evbsz9j8COJp5diJ0O/Tv/AF0P7rvhH450z4u+CL/4MvqsNmZHN3bqzY8xlILIuemAC+0EE4PXFeZeIP2HbHxlJfQHUZvtN60cQLn93JsIJyT03INobOBxX87Hwb/a98QWN3ZLqk/l6nbtG8dwrYWZo+Q55+WTI5wcNzxX9jXgjxrqnxF+EPh7xT4atlt5NcsLa/eSY4VDJGGK7RnIJIIwOmK/lzMKtfBUo05brQ/qPLcow2MxUpxWktX6n5y6R+xL4Hube00bUIXki06Vy0oJ+bLncPaRgoBlXkduMAfN/wAV/wDgn58P7SW61PTbG2g8zdKkcbdUUEtjDAKg7ZBy3XPf9jb7wh47u7R1Gr21sQpHyQFgDnrywzXxP8bPgr4plR79fGkce1dnlS2m4P3xnzOB24Febh+Kpqa55WPrq3A2FdNqEUfgN8Rf2XpPDWrXVn4WuPt2m+Us8c0kqR4Y8bCpPzbSRkj5T39K+TrzwTZWN1LHd7yWclw2WJY/j/kV+lvx5g8U6DqE6XEelzeepAntDJlAOyIx4HfBz7da/PPV9bSaSRmYylT824kN+ZzX7FkuZyqUlNM/G834ejQq8kvuPP8AV7uKH9xsIULgFfQcc/Wvmr4j3Nxo8q63HGW27SuAT93t9fSvozWprXAa3cMT2PXHcE15h4g0iHX9Oks7g7A3G7rtB9K9OrVcndnPhHHDu6Ojs7rT/EOkR6siMrXMKMoI6BsEg47g16/4T1vwbpF2l58QmlGiQFGvDBCJ5RCDz5cbMoZ+eAWFeF6Xcm1ht9GhTaluoXcDyQvGPyrub7X/AA3oGmmXxTPNbQTqyI8GN4YDIJJ/gzgN7NjvmpVW0bHy/FtaklUrR+G342/zPorxjpfwSs/ije+LPgL4h1jRLWzYSaPHa2Tx/ZJreNTG1xcKWCSyOCfMRsgn5iNpz237GPhLx94E8J+P/wBrX4kWN3qvhaXQvENrZ6hE6ubnU5LYDyjGWMgw0hZpCMEgg8ivyQ8QfFLxlpNhJp9nqhu7LzgvlxyMIriJ/ugqpyOu0ZHSu8/Zg1Xxx4v199Cubi+fQLuRlfTbMvIj3VwyIsUduWCl2C7QTkgc9ah4e0PbTjtrY/AsPUkqiae3U+lP2cf2XvFH7bHx7j8EeBI5tPDyf2tq+oT4e0sLcnLltoG4liFjTO6RjgYGSP6qPhR+zP8ABv8AZd8NR+GvhlYO8yANcaldN5l3PIFVWfJ+WIEKP3cQVQMDnrXWfsgfsz+Gf2TvhB/wjtvYw2mt6yyX2tNG2/E5B8u1VznMdsrFR2Ll2711fiS9k1K5ZHYqpPy5PvX9b+EnAMcJhYYrHRvVlrZ7RT2Vu9tz+Q/GbxRxGPxU8Fgp2oxdm1vN9Xftfb7zCH9jvcea0syO3Bz0JqcOqowSdyVOBk1li5uYpdpjDBO+AaYdUUkNLGEDHnPev3hSstD+bqqlJmtHOrybGnLY9TzVHV9Zjs7beDg+54qjfz2IUMihnbOdpxgD615N4j1KVkKl8LjgZ61E2XQoN2RZ1nxMskTjgkDnng14p4iuftUDOXyT1x2zS3+pqrl2fIBwee9cTrusrDGxBChxgfhWTkj2cPgmmrHlXiq6t7RG84kllOO5PbJ9MV4D4g+INr4O0K+8SXkga3skLqD0Zh0XnqSe3ej4o+NBBJJH5mTyvynHPp/+uvgP9on4hyzaPp3hXzCYZpDcyBf+meAq5znljkjFcNbFKKc2feZJlkqrjB9T1i0+LdrDol34i1N1m1zWCZrieTG5IxzHBGOiKo688sTXq/wD/agk1PQLvwH4yRZ3h3S2szZYtDnLRuO+3+H2yPSvycm1y7ucwLKZAOACTyPSu6+GXim48L+MbPVJcvEkiq6tg5B4Yc9cjivyLxH4dpZzl06FeN5K7i+ql5H9MeEvEdbIc1p1qE+WErRkujXmv1Pq/wAeyprFxc6jp9uqBgzkE4HGcYOcdsAda4PwX+1V+0P8JfCNx8NfAPjC78P6BqM8t1Pp0U0ccc8sqBH8wH5mDKoGMj2rn/jx45m8TXMf/CKkS6fHh3VSNpfOOeR/kV8neLPEuv8Ahrwxf+LIra1VLNMoHQcuSFXJzzyenev40wmVucVCpHXsz+76vFMIt1ITdvLqe+arr9hqN8paNUMPyyLCSw3EA7Qem0k5zmuZk1W0uNSbw4bOOISKZC+7JwvOTx+h57Zr57+HvxCvdS8Kw/by816GdJ5N2Oc5VgBxznoOlewaDdWmneIftGu3DXOnOgj8+CFuWYAkfvCCfKP3sAbuwrpq5VKhLll0P59zCTq1p1pO922Yk39s28N9BZiO2mmlLMhwWkUZLY4OEwf4T1rx6bXbqWfY6KUjJUsi7A69s/0IxXsXjGeWzsBpOjZuo1JO91CEo3TI5IJHocfWvmifU7qe9kgcLJsOCoypQ+69+PpXq4ChfVnkTueraNeeDtI0d/PjmM6yM0TI4XbGR91iAdzZ7+/519Pv9Mmku5YLaa4MqDAbDIqkY5zghvcfhXmUOm6m0SXNw+RKSA5OSBnuM8V9HeEPEfhmTQxpENiovbcDy12EiUKvzEuBwSfXpnrTxkeSPMtTN6am3pnxcgbR2uXspTdRBY48EgkD5WO9s9jgDse9dFF4f8OeK/CFt4rlgv4S7uvGXkV0PKbejeoYduhrwHV4dT1GS2uIt0b79n2cNuO4nC/j2PpX2zpWn32neANPt0t/7OmW3ImhLhBEwPzEsxPJB3HqfpXzOZUadGMZU9G2Cj16n6lfATxp47/aA/Z98TeDPE+qfazp+nw6tZ6dIuWs9Q0NVlS8fceWuIUKOMZyueRwPga5+El+JNE8Q+Gw114a+IUT31pdIA7QPHL5d1Ay8DzIpyQR3VkNep/8EmfGHwX8LftLax4F+K3iJbOw8caTNoe65nMMfnTZZT50owkvVUckffI55z+4nwkj/wCCYf7BWh3ngb4tfFPw3r+kDVLq90SOW5XUbuyguIhHLHIlmJtzPtw2UALAMACTXw+YV8VhcTKOHg5PtZ2Z/ZPCNfA5nw1Sjjai54Nq7aul21PxG/Z5/YR+MHjHxZe+E7/R9QNzfTPZW8iyJFaBMD9/PuBYAE84we2T3+5v2rf+CUn7SHgX9nG0tbjXLPxnqOkPJJLLp9ubW7NmyLG9vJI5zcIiIuwj5hjbtIOa+rPjB/wXl/YZ+C/hu20D9lnwtqXju9jhkWKS5hOk2VuwbEavJODczKxO792o+X+IE8fjj+0r/wAF8/24/jHpEnh/w9LongLS2Qh4tD0/z7ph0+a7vTO4/wCAKtehlWW8SYyvGpyKnBd9L/qeDmOO4awVGVLmdST7dP0Pg342/sZeMfAHhLw/8ULWyOmabqkot0ubg+VFvzjD7sBSpyecDaCO3P7F+Cfh9+wIfitb/DHwt+03Y6Bf3Kadoq2VndvJBeX/AJSxO0F7GjRxq0xwgkYJggFh1r+bH4nfHnxb8R5vt/xC13VdfnwcNqFxLcKozk7Ed9ic84UCvBLzxRZvF5GnvIiAcqkaqMH6Hj2r9PxXBlXFUlHEVmmr7bfifC5P4h08vrTeFoJxla93rpvbof3TeNf2Yf2cf+CfiXF94j1S98WeM3jdRLfHb9k80bdiopIaQkn5iWPoOlfiF8YPFVn491y61O6gOCSEWTDY7Hg5wfXvX5xfDr9vn9pDS7Oy8KeKNRuPG2m2BUWsOuk3UtuBwEhumbzlQDgKzsq54Ar6MvP2hvCPxBIkS1Oh3jIN1rIwaPf3CSrwQf8AaCmvnss4VxeDnzVfe80fdYrj/LsbFQovk8np/wAA6611jw/HKmral882nxuLZSpbEr4wV6gNlRknkA8V8h+PfhhceJvG0mvSsyxXeJJpQdzlu6pk8H0ByBXrkuvxpeC2jwwZsc+tb3/H2FWJdwXtk8ete9CpKDujzsbCniafsp7Gkvgma/8AEPhzRb29tV0/VriP/Spg4jtrddqySyL8pbyk+dguc4PrXzR8cNItPD2t6NDaJFK0lxeStPGGWKRDKFiKhwCPlG7B5AYDtXofxnsvFPhHwjF8UNB1m40u40NkSKEPut7gSuA0EkLHa2/rwC2Ae3Twb4ifH+y+NNx4fl1eE6ZcaaJopI2cNaKJmDbojgMMkHdv6cckCvWyyhK6ko3XU/Dc4wEKFWUI7HU6TJvikD9fLOCw4+8D0717p8Rvh14e8BfAb4F+JdEtpIrvxt4Y1XUtQeSUus8tnrE9lAY0J/dAQoFYDAJAPXNeC6ZIGtZCrAr5W5SDkMMgDB/HNeoeLfimvxI+Gfwl8GR2MsC/D/w5faRLM0gdbl73U5tQWSNRzGFWXYwPVhnoa99c1m/JnzN1ytSWp+sl3YWSeTDEuopuEY4lcABUAA6njj8f52b7TpHuIIbq71XBIDYmPK9B26jpkYyK39QfdNBCp4CqCfwHNb16sk93bPEpbPGB69BmviJyaZhKZzlnpQtdSSWS41CXam0xTSeZGV5GWBHzDmvMvEHge3j8S6f/AMI6hKS3SAQDPEhcYVBkkgnoo7nFfQ88kaamglYGQoB17gelchYTC4+L3hBIeC2u2OR3GLhMGsKlZxi5LsTC97Gx8LPjL4y+EPieR7A/a9Lnl/0uwkbCORxvQ8mOUdNwBB6MDX0b8APGV/8AEX9oDW/E3idA41PTJoFgYB4lgEkQWEryCoXg5GGJJPWvGv2sJPC+qfG+8sPAtmkdxD8l/LD0uLtjub5AcBkBCuwxubOemT5V4T8T+O/hh4ntNe0F2sr5U3bZVDB4mODHLH3Rscjg9xg4rkhglWo88VZtDlK07XPtH42fsafC0+FPFPjDRJrvSxDpV9cLaQlHgV44HYBPMUsikj7u447YHFfy+2zBreCUjlkU8evFf1iX/wAd/DXxT+BHjGIBbDWbfw5qkk9i7Z4FpLl4WJy8f4bk6MOhP8m9kx8i3iTLDZGADxzxXv8ACEaip1I1OjN+dO1j+oX/AIJw+BbXQ/2Z/DXiWGd5ZNbsxcSIwAERS4nACkckHOcmv0K1PzItBeWEZKxZ+7u788V8ifsEW6x/sf8Aw+dOn9kjn1zPLX2TfwJeaM8LhcFAPmGR19K8LMZ3qts5KqScubY4q1gTTPC9vZGQsGj8ws3GSxLEnHTrXl/iW5ZrcqjdTgHHWvTfEwZIFtFfasabdvbgYFeI65dKroJHJVATx1z0xivrE5KnGHZI/wCWLiCvRnnONxMF7sqtRr05nY8e8TXzQRNC+5mAPT26ZOa+cvGYvdW0OeXT233MJEwTu6p8xUehwOPyr2nxHqLXDzpghHJUDA5A4yTnuK8I1S+/siZ57iXcjDjJC8ex9qxi9T9I4YwMoxhJayve36HBHVfDfxB8GXfhSwuxFNexPcWjtwYpogHjfH95Xxx+lfNGs+I5/iT8Pk8cxt5HirwzMlwxzkMsbAnAzkKGG7HqCKpeNvGMfgbxXLrGgu88Nwga6i+6Um3nMqjuCByB26c188eMPiDN4F+I48WeGZEksdTjMskRY+U63iMsisCeCshyB2YccV0WP6j4N4CrV5fubrm96F+r2lB+Ul+RofGLxj4K1HRNS8Q6M6xvqPiZ9TMCDHku2nW4mRRkgBpnbaf4jk9Bmvm3R/ter3LatqTb2lAJA/hXsB7D9TzXlGiy3eq3b3F3vCySO0cbnLAZwN2OCcAAegGK940WyMEQ81QVA5x/ntW9GySif1zgeHqWS4VYaMuaXd9FZe78j7g+C3jC88MfCO507Q7horqG9nU4zhftSRbW477UbnnHSvuPTJ7XwR+yz4S07xFa+ZqmqCZ7yG3c+bLZ2r7beM7fmwAyRBcZMrE87BX5b/Ce3+3eKLXTIpAkc5HmtISYxGCCdy5G7AJIHt71+kw+KfhgeJI/iOIyDFFa6f4XtiCWit4MRCd19IQHmPXzJmZwCADX5LxthpU8U6dPSNSzl306fNn91eBfFdP/AFfji5RbqYe8Iq+jb+1v0Xxdj458TfCbx7+0Z8bbHwfLY7bzSwtvNCRgHVLwkpDJgjatsoM0o/hSLbxkCv6ffhX8O/D3wu8CaP4A8Of8eOi2cNlCxABdYUC72/2nOWPuTXiX7Mn7Png/4b6JB4uPmXmtair3Es0x5ia7w8gTuXYbRJI2XYDbwvFfVbywxqU3YXHAr7zhjKp0qKq1laTWi7I/wM+n79KVccZ88qy2fNhMPJpPpOa0cl5XvZ9TLurVHvUkZv3eOB2JrzHxay3M5KuNice+BwK7bWNZtxamMZx6/T0rxHxFrEVzGFiOEJJx3OOOn0r6h17an+dNLLnUnpszkfH3iLVdTt10bT3AwFjDyFtqgccAeg6c8V+d37Rfw5+KaXDeIPDnj6+sbSJQZImj32yEf3Y4wWCAdzuIPUnPH3JqV5GGZgScdFHWvPptHbXbgW91I0gY42KPvA8Y/GuGpPmdz9w8Oc+xOSVaeIoW93urt/ft5WPyAmh/aXtUOpz+HLfx5aQxtuktoDHdJG64P7zZC64Bzk7sfSvWvDHwQ/ZE/bQ0Lwl8GdYvL/4dfEnRFSLbeSRyf2vC0jsQrK5ie4UsQg3K/RfnHT1T45fEXwhNfL8H9Bt7zxhcXBjaLR7Gd40nw2N19cRkFIFYHEUW3cAGdgpAPDa9+z1p3ivwhbaJrvw1sNGME32i2uvD9+kepWsxPEizTbmcr3VnK7eMdx8xm3DcMSuejJxqLaS0t+jP9g/o4fTYzrhylT/tulzYSo/4cndOP81pO6f+HTyP33+EH7FX7OfwT+D9t4C8KeEdNeKSFRfT3ltFcXN3JjDPcSSKSxJJ+XhVzgAV8k/Hf9ln4P2/g7VNN8G+FtP02W7jIxZwLFuI6EhMDg85wa779iX9tux17wjJ8G/jdeXOr+JdBixZ3xg8q51G0j+U/ao5GAF1AABI6F1lX5+obPqnjz4peE9budsWmzQRbjtJlQZHp93iv5lXA/EkMdOXs5S1+K+j/E/2kzD6f3gtgMuoRzLN6VGU4Jqm03OKa6qMXY/jo8W/Cdvh344vNAv7I2V1bykbSuPlJ4cA9Q3XPev2D/4Jh/BDwjoX7N3ib43x2Cw6jqvi6LQrS7OTJ9js7QXF1GgzgKZpEyeTlQDwK+0fjB8G/gl8crEf8Jn4fZ7mIERX0Mxju488YWRByv8AssGX2r2X4VxfD74YfAbw9+z54Z0p7fRvDd3d39s7N5zzXN3udpboPgyMHYnIIBUBccc/0hkVHHSpqWMhyyXS97/d+p/J2N+nV4R5lm1LIsuzZRjWkl7WcJQpxTdvek1ovkfqb+y74ivtc+BWm6Nfj95pwktgshJLIrFo885xsIHv9MV5P8cfANr4y0m7keJldI3j2uMDkckcd/Xn2o/ZPvL3RNW1jw7qk4nlkMd2CCWB3qATzjGV2nBAIzjFfUviHw3/AG7aXF9GzoEyApGScd/bHY1/MnHuAeBzmrGOzfMvnqf6y5xwjQyeUMvw9ZVqfJBxqLacZRTUl3T6PsfzQ+A9Ou/h/wDEO9+G2qNst72YzWbhT/rlAUqMZxvTHsSM5r6V8SB7dkkIISNApHTB/wD1nFdH+1p8JNRnb/hK/DiAX1gwmidchwytvyMYySR6+wr4w+Lvxat9d8DR3luslpf394vmQbj+68kESgDrjd8o/HPTJ/p7wy4rjjMDGjN3mvyP7C+iv4hL6jU4fxs/eoXlC+7g3ql35X+DPoy11fTxd+U91CD/AHd47fjXsvwMuPg74r+N3hXwH8Vdaax0PX77+zZ5bNkWaOe4jcWh3SI6qhnCJJ8pPzjoOa/HAazNdy/MWZz1fkZHtVq/1rVBZSjTm23sSLPatuOUuLciWFh6HzEWv1b6vGatJ6eW5+48e8SVMRlGKoZdJwrOElGSeqlZ2a87n9Ev7a37Mnwz/Z9l8M6t8N/Eb6rpWu/bYpPtrRI8FxZqk3340jXa0TOTuGRsJBxmsbwx+wd8cvFPwAn/AGhoUtrbT0s5NRtdLn81dQurGNS/2hF27E8yMGSKJ/ndMElSwFdnfab4F/a7+F3gfxL4uifUdHnuNP8AE9rZhsxzTNA22CYDO+EmUrJHn59u1vlJB90+BX/BWG28bftE61+z1p9rFrGnaVZNLBqjuNmoz2koi1KCHGQYrfzEVX5EhEhHyKCaxXDmKpr2dCfpfd9bH+WHD305eL8PklLL0ufEUZOVWrJKX7tNLla6O+jk9dj83Phj8GPip8btefwt8G9Dk168gtTfTrHNDAkdsSFRzJO6Jl2OEQHc+GI4Ums6L4D/ABi1vxrr3w40jwvqmoa34UaFdYtrO1e4Fm0yeZGs0kPmRBnT5lCuxIByBg1+sngb4x/Ar/gn9+z/AK9B4UujJ4x8XatcJpS3yqvmN85tIRtPNrplqQX3EF3J/jmFd/8A8E1LaC3/AGfPib8Rtd1MWl5r2tXcV3qt26/L9ms4w91LI7BTiaaSRizAZJ5FfL4iOMhPlqJJ22t19ep/RcvpnZ1WwGL4ly3DQ+pU5U6dPnupTqS+PZ7RV3b0P56tes/CqaT9n8Si3nt7wlRDMvmJJsG4nZg8KOS/8PqM8/FfxW/ZeW+hPiz4VxrPbsoc2Ife2CM7rdv419UPzD+Hd0r+vD9g/wDYpi+Dfxmf4ut468P+NLODRptLtTo4O5TdzwSPLKPNmRQY7fbgMcknoBX5d/Br4Gal+1h+03c+EtEDWekXmpXmua1fW+E+y6Y95I7CJhwk90xEEGPufPIB+7rmoYmUZJ8tmz9hyv6S2QcR1sdh8TBPC4ajGpKtdp8z3iotJ6PRa6s/mWm8NXNmZLe5jKSxttdGBBU9CpB5Bz2IqgmiuAI25BPyj0/yK/qn/b6/Y2/ZH+F/x08I6l4n0nUbT4VeJdLuLy6n8PSC4v4ZbGNgRbzzmR3hcyQzyfM7EBtvB5+ef2uv+CY37LP7OHhuy8Y+EvHbalNqdraX2m+GtaDQare2t1PHCHt5YHRXaMSZdXhBAVskYzXs4TPYuPvRa6P1/M/Jsr8WeHsZUwipynCOJ+Byg7XvZwbjdcy3fZNXP58LDR5bi5Wxto3luJGASKMFnLHp8q5JP0Fal5pOo6PdNY6tBLbzoQrxyqVdT1wwPPTmv1b0bw/onhFFtPDGn29lbJux5IwxJ6ncRuOQOSWOa57xl4M8MeOEjtfEtsJmVcLMpKSqOeBIOcexyPau6Oc+8rx0P64l4O1IUdKy9p6aelz4l8E/BHWfHvh6DXdG1S2CySyRyQzK6tF5bf3lyD2IAHevtP4WfAnwzpfwy8XfCnxDdtdr4tsjDcM6hYvMVGWMonLfIWDcnnAqTwR4d8PeAbePQdEZ/KjMspMzBmy/UkgD2xx0rgvjv8Q9a+H3heLxL4df9/DKoIxkZz39eOPxFeBxKnjsNUwyej29Vt+JPEnhnl39gYiniY3qcj1u37y2t8z5Q/4JqfETxx8BfiZq/wAINX1QaXFqFvcWjyxgyrb3sTsiSkEgFB3x2PBxXvVv+xZ4um/aEm8Nz3A1q/vHgu49ThVlhbzGVmlYN/q0TBHPccdq/OBvG7aZ8adW8R2hAmy1wsbDjbcqeRjGPvHB68Cv09+AH7cVr4V8P23hjxLeGfUII0MUud8kkbZAjIGNuxByBkDPPJNfh+eZbXVT6xTj79rM/wAfsnzmODjUyrFvlgpt2fRrofuF8RPgN4G+INk2keIraC5DfLvMasGXjseO3+Pev5xf2y/+CNOpL4in8Tfs8Tbbedmd9LkIIi7kRuxBKk5IGfl6DjFf0L/CD4zaV4+02CK2mSeaNdzNGwIwenToa+jNO0Gw1K9Wa6RWBx94bq/HMu4hx2U4pypSafVdGfpOZcO5dnWEUasU10aP4uvhF/wSC/bF8T6l9ge3i0bTlYzfaLmbA3rjBCgHJboQM+9e7/Dj/gjV4v8AFfiTVfCnxP067tJV3smpWSFYDzkOpY4JIwNgGfcc1/Z1ofhzS4oVaOFFRAWJYbQAOpJPQevavnf4kfHmz0LW/wCyvAun214iIN91KGwzEZIRVK9OhJzk191lHHPEGbVXQwaV7b7JerP5a8c+LvDjwxyyObcYYr2UG7RjrKc35QWrXd7LqfziaH/wQ08H6Vp0cWvalLc3AfAaO3PI6cjzQS35VmeIf+CKHhz4ealL4v8ABvi2K6l8vaNL1WMRhQSPmidCz7vTcuB71+3HiL4lfEHxMhiur02yc/JAFiDZ/vFACRivNZLNpybi8fc2ANxJJ/X2r9GyXhjP5TU8birLstfx2P8AJ7xb/a88H4fmw/AuRyqyW1StLkin3UIty+9o8j+EfhTxVqPheHTvihcWun3tjFFBthkDx3Pl4WMxFFCwjaPn342nOOvH2B4b+Gnji18K3Xj3w8kemaRopKC9FwkaeYBnZCyljI5OBx/EQM5rw28m8ldkDjjnJrMsfHnivQIbi00TUZbWG6CrPEh/dTKpyBJGflcZ5wwIr9gy7H1MPHla5vPr/kf0J4E/6Q9xFUhRyzjzKadSlGyc6LanyrRtwk+Wbtpuj64sP2q/jLbaS3h/VNQTWbBwA8OoRrNkL2yRx+XWvDPiF47s/FOprqGkaLYaCqKF8jT0ZEbHJZ9zNliepAA9q5DTvGWm6jD9l8RWWJvmYXNo3lMSem6M7oyo/wBkKa7bVNB+GOsaNb3fhPWLy21NY1FzaajEghkfB3PBPCTgZxiORAe+6vpaOa4RPTQ/2e8C/wBo99HziKpRq5XmsMLWqO3JWUqNm/5r/u/K9/Q8iunlcbuuCeCe1YVw/lsrxgOy5J5rqdZ0XWdChE2pwkR52iVSHjY/76kr09646SaNSS44zwB3r0XXjLWL0P8AU3IcZh8bQhi8FUjUpy1UotSi/SSbTMLURb39vJa3q5EileCRkHqD256EV5jB4ZsPA2uweLvBWnxyXNtHKBZBwgkZhgGMv8qtjIIJAOeOa9Hu71pxtRNq5yg/DuPX1rnZ4jtIVfmA4zyQfavms/yHC5hSdLEL5rdHdxHwRgM8wbwePjddH1i+6fR/mfk18dfiR478e+NV1D4l2FzpkkMPlwRXUTxSeSrHbw2NwBJ5GRknBqj4U8OaJPayalrFot2l1sRYGb5SiEMwZech8YOexI7mv0g8d6VpfjDS5PDXi+3W9tNuRG4LPGcf6yIr80bKT94Y9DkcH491DTdH8PasNK0yV5YLEIoaRCkhVeSSMDnjJPfrX5lieDXg6M3Tl7sVddz+Lsx+izDAcTUauYV/bYWTvrpK62i7dPNWvsfjt8drq1h+Jniu40eGK3S1uHSNIVCIDbIqDAHTlPwNf2t/8Fb/AIV+JPiX+wy2qeGYpIr+Wz0e/OweY7StHG4VEyAzF2xjOckYr+HHWtQttf1i41PUHPl6heb5m/uxzTgyHn0Uk81/oRftKnUNd8I/2LbXX23TEsvKtYwPk2wRq0JwD32r05r878SJOlDCPqj+C+CcdDGZ5mtShpCc5WW2nM7aLY4L4lW/wz+AX7BvhT4H/EqTF14b8PW0d9CkmZTesqu6KRj5xO55GACPSv8AO8/at+Hlx8Pvjnrduw3WuqSnVbR1wN0V27McgfdKS70wfTPTGf6hP2iP2kPGfxp1mK71i3lhhjDecpXCPKSWIOc/MvJHPTHHGT/Mj+1/4sk8XftBa4w4g0kQaXEu4kKLaPL/APkR3zivofC6hUp1J1G/j1Z8D4tY6FWjCk/svQ+W1iaQlT1GM9+/8qseWZDzwSSAOTVhwz2YQgBWfnJ9BwP/ANdaWjQxm/RUG7acg9gcd+a/auZI/BDpPCei6jqOpQWFjbyXE88irHFECzyOxCqiKOS7k4Ud2IFf663/AARx/YSn/wCCfX7B/hX4Ia8qt4q1Et4h8QMAF26lfbGkgHfFtEscGSTkoT0OK/hW/wCDaT9hNf2s/wDgoBpfxG8U2X2jwn8KQniS+LrmOS+VymmQHIKndOrTlTnKwds8/wCnheSiO7huYzkI/lSAdg+MZ+jY/OvNvz1HUvotF+v+XyO+3LDlJ54Xl1KByPkiV2/4EcAfoTWjRVa8vLXT7SW/vpFiggRpJHY4VUUZZiewAGTWqM011KOu+IND8MaZJrPiO7hsbSL7807hEHoMsRyew6mvg3x9/wAFFPhZ4du2sfBmn3OulTgzEi2hOO6lwzkf8AFfmx+09+0PrHxt+IlzcpdP/YNrIyaZbgkIsa/KJmX/AJ6Sj5iTyAQo4HPyzJcTBiGOBzz7V5+IxyWkNz/JH6Rn7RPG5bmdbJeDaUbUpcrrTXNdrfkjtbpd3v2Pqr9oH9p2D44eJLTxHfeFNGtdR0or/Z+pqkj6jbBW3bVnDorISTlHjKcnjPNfLWpavqOoXJv9TuZZ5mYlnkYsWPqSaxpJAoKgkbu9Zkl0SMseM9682ShKftnFc3fqf5s+J/0juNeM7UuI8wnVpxd4wvaEfSK0LlzdBwRuIHrWPNMXfKfdA7DrRJIJOEP50+2tL6UD7KjydT8qlj75AzTcj4LJ6M3JRim/Q2PDPw18T+M1N74ahhmzJ5RQyxo+7buGVdgcEZwe+DXbR/s6/GhZGZ9P8kAHaXngG5h/CBvJz7YrB1D4WfG3QEuNTk0LU9NitIWmneWJ7cLEql2Zt+ONoJ98HHNedWfinxJLtxqFy+eFHmv+nPWtY7ao/essynJcPh4RzXDVo1H1uop+ilG/5nsjfAz4o2M4g1COMSMpYLJdwAEdO74z6D05rqdP/aM+Nv7PV1eeF7m/N/Y3QVbqynmFzFMgAGI58s0Z2/JlG4HBBrz/AMFeDPGvxANwLe+Fv9mZEP26SRN28OBt+Vs4K7W9CRXj/irRNa0y2ivNXtJ7aK43+U00bKrmM4faSPm2nhsZwetdVOTgrxumfoWR8S5jwzKGbcPxrUbvSTl7rS3TSSX36H6y3/jjwR+0N8JJPFPgRzLbx6fJJqMDAb7O5WUh7aYDgOq8gjhlIYcGv5Bf22PCmo/D/wDaCm8SadK0P9ppHdQSxkoySwARPtIOQdoRvq1fuX+wn8dfCvwY+LHib4PfEa9Fv4f+JVpLHbz3DjybbVljKQM5zhUnQmLc3AYJk45r8ov2/wDRZtR8FaZ4nu123mjX32abjJ2yqUYf99In41+p8PVvreAqQnry/wBfif6y0OO6fFnBlPNqUv3yScraWlHfzSetjsPhL+19Z/EDwC/hPxNo0WqeIIgXuIJGDR3sUYG6dVfOHUYLIP8AeXjOOD1aP4WeKNQT/hHrCbT9SnbLwN8yA9CytnJGO2TjPrXgv7BnhiHxT+074f0y5hE8DQ3ZkVhnAaBkBJHQAt17HFfqv8WP2a/DnwnaLV9CvJrozt8gnVSyr3IYYyBjuK/nPjDL8NgMy9jh3ZSV7dFc/rvwX40zLP8AhOWKzD3pU24c3WSSVm/PXXvY88+B0EvhPQ9S0sORbyT7UYDgZjG44J65PNeR+Gvi3b+BPClrb6gzPcafY3FvJargyedYM1sFC/MxMkm0IADuLADNesaDrUNrptxYPIVkNyyBR1XeitnHoccH1r4cs/G3gfRv219VuNS1ttFWSyfTpblgpjM0AinV1Vw22XAaNXAyT0ycV25dG9KNmf4EfSGyeea+JWfxrU3aPv2Sb5uSKVu/vX36H1P4q+HfxU8eeHtLl+MfiMWXiDXJkWx8NwhvsttDgBgUQkyTop3O74VACm7PT7p+D/w/Hw1+Hmn+Dg6Sywb5Z3jXYjyyNucqvOB0AySeOtcZ/wAE5vCN38ef2rdW8VO01zZ6BpsqWMUpy2Gfy44xvztLgOXbOcMfrX6YeMP2d/FevNL4o+G2mvex3ZuJks4HDSTQWYRLy+iWRlAgM7hYo0yXydgOOfVlRmocqWh2Y3wJz3H8AUsfl9NTqTm5OlCNnGKWij3t1vq2fKpv/skDzEZC9FzjcewrmtZ1v7aqRDcFfjHoAM5P0rT1TfApidfl/wA9K8rk1B11prS4kUBYyyL0yCevvwDn6VyRqW0Z/BOOpScnTkrNXv8ALo/mdfZ3ltZwNPcNtycDPOfTgVia3eXzQtdWkRKKMgsQue3f/Cs+1FxrEUcCSfIV8w7Rj7x4/T1rotVUro7QAk7QB1649a1jV6nn4XCKElF7nFeJL+d7CBlVt6qqFgA2eOf/ANdfnb+1prlx4X0S28V6LcFdX8JTrq9sCdsjRkiOdcMMlGjLBgMj61+iD4ez2ocgAYB9a/Or9vBrBPD6LqD4W/sZbeBgo3C5icOBnOV8yNmHUcAgZ6V6GBmpT5HsfuvhJhYyz7DU7bv/AIf8Ln5VfFzxnY6oviiaxYNZLZ2UGmqxwyrdXySjjjG1YpM4zjdjJzX5m+I9FS11u6ESYV5C646ANzgewr9W/BPgDQ/FGs2Wta4yqmiW5lSzKkLczqR9mRyePKiZ2ZgTkgbeMmvgH456VYeE/Fl3b38xYQXM1sJW5L+W2QSBxnk9OK/VMTFVssjU6x0/Q/6AfCLN44jKqHK72XK/+3dPysfNM3gu1vJmmuGPzZJ6gknp37Cr1r4cWztEtlfeF9euO1a513Q0Yn7QvyHAycZOM8Hp+daVteWV5F5ltIsitycHoeg/Kvjm5dT9gjuefanYNFbMXwNrKSM+rdvqa6PQ7YLapjaxOeQ2Rj17Uuvun2PaD1dRkex6fQ1s6VAVtkfGeOD2xQ5aWNrdTufDUMr6TcxI+1nchW5wPk6kZ96PA/hm68Mtcyao0btJsCGPcQFGSSRgdcj6dK09AiRbEYBGZGJyc7sADp+NdFkk7hkkEdRzz2rJIhvobtpPFFGog+6MEDuPz/lXlF6yy38syfMCxGT0wTxXodvcAI3IIXnPpngE5z78VgeBPCF98RPiDovgSzdIzrWp2tkm5TlVuJljJJBHQMSO31rnrq0HLsefmGNjh6E68/hgm36JNs/pQ/4JR/sv+Hfhn8F7H4+eIbQP4r8YRtPBcvktbaYxKwxRA42ecAXk6s2Rzt4r9T9Unhitjg4Ccioba0sND0+30DRoVgs7GJLa3jUABIoVEcagDgAKo4rm9ZvkTNuGyCME9hXxUqknu9Wf8wXi54g4vi/iXF55jpc3tJPlT1UYJ2jFX2SX+ZS0vxbbXmr/AGMYDcrvU/LuX7w9jXD6bqP2r4t+I7O8JKWUVlHFnk4ljaQ8dstn64/Pj7nxTpXgvWNRu9XLi2tm/tH5U3MVMeyTAyOrKT6etcj+z98Qh8XPG3ibxf8A2e9jBeafpEzRO5doi63HlozgBfMaHZIyr9wMBycmhzSZ4GEyKs8PXxUI+5CK17Ntaetrn//U/J2HwD4dhgV3tW3lSzKLy6IyARggvx1PAzwajv8AwJoNlKBLaylSUGTeXDKQwyB94jjuK6Sx1RmsdR+YNMgyj4z/ABckAHbk8eopiGVbCK3Z9xUqMsPUgfnzXzdPESZ6i2RxsPhnQlRALeVAQSMXtwBhWx93PPT1/rVyTQPD8zkot2i5OQt7Pzx97BPersMw3wW78lpJgcHrmQk4z0rsrXw5NcPJDEAcnB+mOD/n0p1sXCnG8wPP7Pwdot25iKXaDyw/y3sxBG4gDaeMjril/wCEb05Z5I2nvkUkof8ATZGB3D+EbcJzjGM13FlDZJZ3V2j7Ps6ld2eGw2OPx6VydxeyzWi6pEgIaUkqccEdc+/Svna2ctyfs9iGrbksXh/S1hhFq97uTckjyXTOee6/KOfrkD0ptymmOJVvJrlinQR3G1cDjBXH+etcbJ4hl07UJMMRImZBz8pZu5HfiuGsPE7XGr3MV3GRHFucICMnIzk9c8nIp0Mwqt3ewveZ6kZrO8ZUkuLyJRjlJlVz9W2H8xRJ4T1GaZGtte1m2MfzKqXMT4BwMHfGd3TPQ15Na+Jknu3huLglncJgdAhwCQOnHU4r6e8A6Pd+PvFsPh7SJBaQFTLc3nBS1gjOXmYZ5wcBE/jYhe5r1qONe7OLHY6jhaE8TiZqMIJyk3skt2b3wb/ZV+MHx01qTSfBHinXrS3tWBvtSma1e3tVcAqJB5Su7kcpEvzEZ6Dmv2h8A/Af4W/stfCpY7rWWuJreAtqfiDUzEl3c9CQzgBYosjCQpwO+4817d4B8BeGvgz8JtN8LaRG1pAQbhw/MzFl3vLMf4pn6v6fdHC1+Nv7aPxst/jB+zPpWueGtSje4vNcZEigkJVo4GlgbeBzgcOB24z1r043m1FI/wAgOOfHnOfFTiqlwzk1WWHy6VWMLxXvTTv70/J2do7Jau7Lvjb/AIKl+Fb7SFXw94I1A3LNtYajeRooXJAYCMFjkcgHFfFfjn9qyx8Z/ab650GWO5mYsXW4AHoBgKAMDAGPzr5ZvdHZpRLdOGOOuTnPdj1rnJ7qyikMaqMA/rn3r6KnlVHRS1Z/eHC30UeDMoanhqEnNdXOT/y+4/UL9nD/AIK0fF79lj4Vv8MvBXhXRZrJrqS8kvLgz/bJZZSBmVg2H2KAqccKOPfjvid/wWS+LfjUgSeGNKVmJMpklmfcM5ygyNuR2Of8fyl8Za+LSS0tEbJvJGjX0GxCx+nQV45rNw5bLEgcZbPb614tbgTKqld4h0vefm/8z+t8FxzmmGwkMDSq+5FWS02Xnufot4+/b8l8WaS9vqmkfYBMuzdDOH2tnqFfHbjrXhA8W6fq0K6lp8wnjflXTlSR1H4dx618A6hqDTXHmOSynO3cOuO5Fbng/wAUz+DdZS4Z2ksJvlnjXjch/iX/AGl6+/IronwrQow/2dWOrB8X16k1HE9ep9x3PiaC+2Wb8sDhG7ZruvD9sWt2k/unJx0+vpXiWtat4b0PX00uN5L2SSOKTMBBjVZAGTknJJUg+2cda9xt/Cusz2EU8MoVZLU3hDHgJuCAEZySSegBr5zE01FWPrvr8acfaTehra4IBoxuLjLL50aEBQxYs4GCCQMepJ4rA8V2lrtvfEiyLFrd1dlo2YKmQsajIQ8FcfKewJGK2rK7spvDPm6jdi3DbklSSP5SoywI6kklVHHKk+1eP+JIl1/xBc+IrORxaeWFjDZJC5G5B2+Tr6YHrXn056nwnE+bxxU1GC26nQeEryLUPCc2gJcpugP2p4po9ywBZMGSNs7dxLYbqSprCnNpBrd3aaiiyQSQsqGNtqAnawZT2GO3qapaVrvhC/0YwSxyQyEGDUC4JLJu4mDDocYGwcELnIJrorexjsLcajLlIXTEUBXPljPBYtk7mHIHYda9LLMrnXq8sPn2XmfI1KvIrsq22rRab4ft9I1WJZleY3AKsd6nZ5fOTjaV7EZ965i88QWiTy28cjEISIJOki7j35wwHv1rM8Sa6VZt2NwGBgHpXzj4q1VBK++Zhu+ZsHt2z7fhX6XgsFSw0PZw+fmefeUneR6Tqnia1S2ul1FQzmMiePOUmTqWXPfPQdc14VFrLy39uqPzHKPIaT720H7rEf7PH5Vzs+pxujxZbK/6rPPOemfpms43S70uozhlIIPcsMZxXRJ3Now6nq3n20rELg7SWXPbv1/SpLS+kkAuF+VzngkdOhHvXJQX0bWpZRu3HHXk1Zh1BIdqHgMPX09qpS7m0Ys7nVLy3m0oBwdwbCooyxPbgdSTwPyr+lH9l/8AYt034BfAfR5b7XLbQ/iL4yMEmoXsr+YlnHMpkjsIoow5d0g3Eyq20SMSwBAr8Tf2CPg7ZfHT9o/SYdWy2k6EBql13zIjBLSIg4yZLgqcZ5CHmv6hvhz8TLDwl4l+Hnh74f6Na+bdRavqrXt3EtxdSzP8nmKrZVN+RhVGFGFHfP3nCWX2i8a+mi/VnyXEuMath4vff9Eec6h8PfBuu/GXS/BU3jrxBNY6LpctmbfTLSZrZUlGCkzSnawJlj3KnGQAOea+Efij8JPh7c/HS08OWfimaVryGzimi1mxeBXNxHx+9jztAhZN5IyxDnIBr9J/CPjv9qDXvjB8RL+0j1aSKF2tIRFabIxHGzsMARDoIF6Z4zjkivkfX/iB+0af2jde+12moxWmmf2qYEurBiClrbPFCEby+5KnG7vX1VWvz6XPm6NKUdex+evxN+EXxB8A+KdN8Y+EvEFjqOn3Zk8qzgutpslaKF2KgfKVlWTJUKeMB1brXLeItH0j43+FZNB+Fcep6l4y8PRzTXSuTbQvbr808KxyY2ywKNwOR5kRYDcea9Q/be8Qaff69YadrmjWTrH/AGhN50SNazbVuDaRnzFyGOy27rgjAHFeX/GfQvANmDrHhPX7vwx4jsGiS0WdiRI6+VEFeeMbZEVI2B643FTkE58TFUpRvY9zB1W1F9T4Bt7fxVYXNx4JS8Sa3mVjCvnrIjLguEG7g9fl9wavaf4p1nUtGTRbi3ijBz5G2IKbe4YBfMjIw6Mzhd204O9q0dS8N6TFqVv4m1SaytEu7krPa7zm3kDYd4kXnycktGVJyAVODxWs91FaRiDT5WsEmbypJ4CZo5AGKiRFPz8fe45JHQGvBqyUdWfVU6Tm1GKvc/Un9hD9pfXfiDpt/wDAnTrKeDXdTt0kvGiJM9/c2AAiyOG/ewKyOvRmJJ6186+Nv2bPE3wy+Kuv/DnxXqFjp6JcNDAs93ulyzeZZyDqMlSobnAVj1xW3+x/+y9+2Qnxo0r41/CbSbrT7ZpQ02sayPsEIilys/leaDI5KlwpjjJGRg1++mpfsh/s8HxlD8QdQsW1nUYBGGa6A2TGB90LuDuY7BhMAqGVRuBOc54jEwxFGVC10/63P33wz+jFxnneMo4vA4V06T+3U91LzSer+S1P56Pgz8Kfi58Xr2Tw/wCCfDl/qbWbtFcvFEfJgcHBWSZ9sYIOeCwJ69K/s6+APxrs/hV8DPDngfxbBNc6ppGnxW0kcTKVUxqEC78kE4AyRkelfLk2sJH+7jiSGEln8qJRGgJ7BVwuSfass6kJIwy53dApPr7V+WY7wqwWKt9cm3botF+rP9V+B/ovZZl9JPF1ZVKjS5mrRj8lv97ufWfiH9rPUHuzdWOkeVHtK7ZJmZT65VQOfcV8/wDjn45R+K7eYXtkISTxskYg/gecV5pdytdZ81Tg4wOetcRfi9uJGEhjjA4G4F2IHHTgVyVfCTIor3aNvO7/AMz9uwPgvw7KCg6Hz5nf8z5d+O/hbVPEbG/0tlLvkH58HI7AHjBHX6V+aXjfRL/Sbpk1mCW3K92QhSD905Iwa/ay60m48gmUCQDqcAD8snH51weu/DrRtetZILqBG3gghSY9wPUPtOCD3BBrGjwHToaYeTS8z8Z4/wDoc4DHt1soxMqcu0veXpfR/mfiBqBlOI1bK459KwJg7MQjZCjO3pyK/Rn4ifscaldXE+q+Ab+2sw6g/YblWEe4feEcqjC57Arj3r5G8S/Bf4meDTJN4q0eeGIKSZ4gJoD2z5kZYAfXBrx8dl1fDt88dF1Wx/B3H3g3xLw/XlDHYaTgtpxTlFrvdbfM8e0yKWe4V14PTP1rxT42eLJofiBb+GIyxTTLZFdW5DS3ADtx7JtH1r628LaHEk1uLkBpdwPB45OOe3HrX53/ABC8XLq3xU1TxbbEPFNdHymGSCkWI1x7ELkfWs8qiqtRtdEfzxxxUccMoXs2zaOmeGvDHhm98axqxL3QtWtcj935g3CVQfmLYyVB4461++X/AARJ/Z40vxZ8aJvjBr1kkmm+Grf+0rFmRkEt7NiKCYr9392pdlU/xAGvxc0jwvb+MNJ+zwXaPpt1Il1Mm0Ku5TkQk/eMgIAI3Aba/sW/4JbfB+f4Y/sv2uv6oVW88WTfb8LH5e22UbLdQOwxuYDpgj8fseA8u+v51Rw8leMW5S9I7fjY/l/xNzuWAyWtUi7Sl7q+e/4XP0I8Ry+cpjXlV5JP868K1VJHumbZvUDg9q9S8R6tZ2oMTuN3T1NeVtqIYZkUsGJx+H1Nf21hG4o/hLExvuZJgWMBiCM56Vx+oX1vExSPduHTn/IrqtT1uC3i8tQwzxgjpXktzcjzt8Z3q2cV2e1ZzwpIj1PULjBSNxuxkfSvJNX1jMbLITgn1rtNYvUK7twz0JPH618+eL9XWzB2nOenepc2dWHoJMwvEPiUwXBgGPLyfqT/AJ715bqms3UqSTSMxAGAB1/+vXFeKvErG4WSRhtQ/Njv/wDWrzLxX8QrPS9MlmjmG0g43cDpk4HXnp7GuKcz6/C4S9uVHhvxe8XRW2qqty3CljIW4OCeD7f418S/HnVo59c0loTujeyZlPcEynqfwpvxc+JM2vavIsTsMDB3HPTpxz05/Gvl/wAU+Lr65jhhvXaRI1MKE5+XJ3jHOepNeDmOaqMXE/VOH+G3zQm91/kdho0/+my/Nwp44znnj6V6XpVzLDqUMcpPy8sODycdScYI9s14P4a1cSXJaXDLtUsR1z29uterWzu6LLM5LNlyT6evXpXBSqKpC6Poa8HSqI+SPH3jDxr8Pvid4h0/w1qcttH9tkkEYw8eJMSL8rhh/H24615zrvxA8aeMAIvEupTXcKMXEbELEG9digLkfT6V6n+0FobW/iuLxRGv+j6jCoc+k0I2Nnnum014Fb7R8xGBnjnpX895tlcaOMqJx1TZ/RGS5lKtgqbjJ2aX4aHuvw1uItklrdI0yxKHwrYfnOPXp9DX0h4bttSvtOjt9JguMRBiTI6lDljjYGIAYDgjILdhXyT4B08X1/dSOGZLeHewQ4JUMo/r2r7J8AeOCbCPR49rwIzEB+GAHbP07nNfB5/HlfNFXNpTcZa7HJ6vpvi7R5Hn1d3WMhQuzCfJ3LISWwffp24rL07wajw3WtN8uSmAzEPJIx6YX+HBA3HjnHvX034jt5JdBj1nVIrfFzA10rygGT7KhClztBHsAWHFfOaaPrPjG7tbfR4zetM4hi8kZCrn5PMI+VFJ9TxXl0JVGldWuViMLWUVKUGr7F248OZtp7q9WWMBWxGVxgp97bk4x34zmn+EdQs9Wjux4Ob7E4UBXkheTfjhk3AnZng4P16VD4++GPxU8FWg0/xzbC0jb5lBmSUYHcBGIFekeB/2dvjhoXgO5+M15p+pWnhAiCS1v/Jc2t0ZZBEAsoJVSr5XLAA9BnpV46jKOHlKTsYYbDuo1CK1Z7H4Z/Y6+PfxvnNj8CfDN/4i1CDEsktlCUgh5DMZp2IhjCjnc8gAHWvnTxzrviO+uZtJ8RzxypaSSRusLB4d6na+1lLCQAggMGIYcjIOa/oB/wCCrfx78T/srfsx/Dv/AIJ4/CLXbnTrG30CC51+W0/cPqUuoYuJBK6cmLnDAH5sgE44r+ayXXY5bdbViFcYUEDAIA4GP0rzuB6FTGUvreKStf3Vbb+tD7zizg6jlFWnhnLmm0nLyv0RozzROgtZDvUjbtI4x6Y5qONYLaIrCgjDf3QB/LFZqHexeY9ewPNS7TsCq2T1Ge/ev0eMIrZHzFtLD7nUQW8t3JwOPXPpWCbmVZtuTyQMD39PrU0wZ28o92xxUEduZskHYSpwxH3Tjg/ga0a0uifI/Q/4m/8ABKr/AIKH/B74LSfH74kfDa807w5b2I1S5UT2kuoWdi//AC93WnRStdQwD+ORo8Jzuxg4yvB//BLD/got8RPBXhv4h+APhFrGp6Z4stmvdHlg+yiS4tkj83z/ACjKJEjdOY2dVD5CqSSAf6GfhX/wWo/4JsfDb4P+Addg0vxHY6zpugDQfGHhS10KzvZtdaSFbeaa48Q3j+ebfaZJFiWYFyQrIteC/sh/tDfC39seDwhpy6l4g/4Sb9mfWZV+Hs2ka7p2g+JNW8IzSK9vYX9rfulvOlqqRwyvb3TuET5o2DZbLD06tSEG5avdaXv27I5JYyzknHb7j8SvhL/wS5/b8+PXwYg+PfgHwis/h7UZ7m20yGS/srfUtSms3KXMdhYzzRz3TxMrKUiUtlSACa5Dw7/wT2/a+8ZfBfT/AI9+CPChvfDOrXt9pkFxcXttbTf2hp8hhnsntp3SVLsurLFCw3yFSFHFfvX+0j/wUa+Gn7Gn7VnxP/Y48Wf8TrwTbeI4vGfhDxN4fttJ1zUvCmo6zDHe6jawW1+HtJYjcFywjkimhc8Eg4H5rftFf8FK/hJ8Y/h38Z/h3omn+KLifxX4y0Tx94K1vUhYRzWmvaakcd5daja2nlwIl4FLhIUZgx/eFmyx7aWCdN/vZ9Xdfkcf1udRXhHTp1Pz58CeAviX4a0jwvq3xFtjDY+LrK6vtHdmLSAWUxhnt5hgbJlI3hMlguc8ggfQ/h+Cw05Zte1y5itLKyRpZ5pztREXqzE9h+Z6DnrxH7Uv7W3w4+Oeqt4i8B2E/g64tNSi8XQabdDfZPrVzbLb67aWhgLiKG8kRbu2MiqA7zRnbuBPwB8Rfir44+KN6umagRbaek26CxgyI9/ZnY8uQOm7hecAV4WZ5KpV1OjL3WtfXqfaZNxTUhhXTrr307L06HY/Hz403Pxm8Sw2ei+ZFoGmuU0+3fKtM7cNcSL2Z+iKfuJx1JrhtH8HrZW5nvsSylTgdlHpjofrWr4X8IxWDi5cebMvBYjhPZff3rvrk2unWTSTMMLxjrlicKuB3JIxXdSiqceSOyPHnKVSTnU3Oc0bVLvQyYLNvLjIIaMco2R2HY/55r0/whf2d1o6xWsm82qgMp4I2jg/Q9M14XrwKfvJTtZjgDtn2x/niuPTxDqvh/VIb+xl2yAYO7lWB4ZWHcGupappnn4iipI/f/4e/tP/AA6+KclsSJtFvblo4ktrwBleU4ASOZMoSeAobaTwAM19i3NtBpcFlc6rcxIrBZfK8zDENwVPow9M8V+EfwQ8W/ClNBs/FV2J11aOcltoLCF0IKYAIBbHIJz6ivqXxf8AHPwIYrnUbqz1TZKihZpY9ysAAFOWfJycj88cV8vjcv8Ae905pYKEUmnqfpDrs1rF4nV9OUrmJiUPYZGeeTnP4Vz3gsWEnx18HRTlljGuWbOFI+VfOUjknu2K/Pbwx8TfE/jbQIpdIuLiKysIi0Lv+6lWMt8odlY/Jlcpk8Y9K+3P2ZdV8Raj4r8HaXqVnLJcN4lsZnndWkLQpKnl5YjKgHdyx6V85iqkYuVJ9EeTGUnXVOKu7n1N8Q7zSvBvxh8a3ewB59TbyigBZVcBn29cHHftnjmuE+Gvhk/GP4njw/qszWxv4bqSCXaDteJcx7h3XjBAwcdK2P2nrTWIv2iPFNnLCEKzpMixj5WDxxnOR1J55qb9kq5WP476NBcSKgIu0AbJPMJOOM+9VTm44O8d7Hzc8shHNJ15X5n+B5X+0D8NvFXwx0DXLHxKos7z+y71oTCxKyqsTKXicdQ2cEcHsRX4gw4hVNg5QDHpjIFf2VftYeEfCviP9mjxtLrSR3UsWj3zWa7l81bkQt5flqD5m4sQMAfMDjBBr+PPxD4d1nwzqSaF4kt2tLyOOB5I2ILBZlV0J2kj5lIOM5HQ8173C2K9rRldan1FCLjfmP6rv2G0a3/ZJ8BRKScaFbsMf7bO/wCua+vbKF5LeS1ckKdgx6DrX5hfsSfHtPDXwS8GeEPGgAsxpsSRXSr/AKkBjhZAOseDwwyV75HT9VbW8trjSorm0ImWZQ8bJhgw6qc5wRjvzXzuNwVSOISkt2fEeJ+f08s4dx+Z1HZU6VSX3RdvxPNfFDI1y79cflXzv4qmLzMyOVA4z0IxX0J4j3yg+cSpXJ4wTxXzhr8X2hCXkDJyeVwxH54r6iquXc/5dMihOvJuT836s8J8VfbIkeXdvSVeh9e/NfKHxIvFuoN1m7b+A0Z45/2cnr7V9YeKUMRKMS0ZU5U9yehr44+IsjPDc+HtUK5kXdBMy7fmKnbtb1B4PTmsaPxH9TeH9CPtaem3z0PjH4peKtPurCCLyZoNRgzDKki8SKGYo2cnnDc/SvjnxxrkkHhl5VlykjmOJc5KNIfmCj8C3HSvWfEeo3N9ci1v2kkVXKqScsv+PTFfLWv3/wDa+rmzt5WNvazyFdnRmJx364A/U12qD2Z/oz4ccMQpxi1019P8jpfB1leLEBbgqw43kZJA6deK9q0rTr1w0gV2x0LHI9zXk+gsIVVJ76eEk5JbKjHUEHGB19ea9EsLGC7IKaj5mDgAzAZI6ZFVHVns8S1HKpduy9D6B+Fus/2NrptJYVaW9jNvAA2dsrgqpC8kk7sAZwSa/p7+E/7KX7Llvo3gPxfrVuLmS38NQS3tvI8iXF1qEzM9yJGYqyrEkcdtGsf3VeRhya/nK/Yx+GP/AAnP7TPgvw7dMk0UGof2lOitvPk2Cm4I4zhSyKOeOa/p+0XR7KG7WREAcktn3bk/ie9eXieHqOIr+2rRvoktdmnv+h/Pni/9K7FcH4BcO5eueVRSm3srSTik+u+vboegvPHY2HyfIO2OgHYDPbHArgtQ1gOpJYgKcg1vavHcTIVzlR2rz+9mMQdZcjtg9696T6I/xUxdV1qrlLdt3+ZhaxrtzKDH5nB7+teU6rqbIzI7nDD5fUn2rpfEU32Mks2Qwry/Vb0yWIlkJYDO3HJrzK9TsfX8O4JSqRUjAvL2eS4EAkJz0B9+Oa8v+JPjrTfDdvH4UF21vPdRF7qVAfMjt24Crjo83Kg9kDHqVrt9S1qw0TTLjXNT3eTaqZH29Wx0QZ43OSFUdyRXlmr+EbPXpjd68d17OGkucHjzjgYUjOEjAEaAH7qjHU1ye0drH7Zwzl2GVX2+LXuR/P8A4BwfgCb4DeFZZYNAuIrS5uvklmlQC4kyeQ7Yz6/Lnge1ei6gdba3MnhZY7222/eU7iwP3TsHAHtk14Pq3gPSYhPILbIxgsgJYHjjPVc9zxj8a8evbfUfCf8ApvhvUbiykTgRxMT06ZOevPT0rqjUtZWP1ihkFPMaixMMS5T7TV/ldPT7tD2TXNWGo6zaal4n15Le509gbRUYWbwMn9252uykHngBecNwa+sfgT4q8MfE66uNO1yzgXVLD97CRcw3i3UB4aaMxsQGUjDrtBAIYDBOPzV1P9oe5s7f7F8U9Jg1+Jx/rQRDdAdgJI8ZI7bgRjg5rkNB8Y/AuTXYvE3h/wARal4W1GKQzw3E0BSSGTsVngyuQPlwVAIyG9DvHufZZl4dVcxy6eGxMZQml+7qRjzxT9Y68r6prT1P6Cf7Kto32QAIgHGB6dBgVqeGNHsn1RtT1NQ1lpy/aZgcgMFICR5HI3uQoPvXyr8D/wBp34eeMtCltfGHijR4723kSKGc3cEZu0KD96yEqqPvyGAAXkEAc19a3+oWUPgqxi0mWO5j1Y/bGuInWSN40LRxKGXIOCGZsMRyueRVKnz2jHqfSfs4/oa5p4l+NmXcHZrSf1WlL22IlrZ0aVpNJvfndo231Z7V+zlrdxJ8WEm1NzI+qLMpJ7yY3Z/Q/QV+mC291HIoRisb5XnoR06H9K/Hr4Q35sPifobREpm6VB6FpAU/HrX7H6c0kBDXEhmL7WVTgBBjB29+TyetfzL4+4GNHMqNSP2ofkz/ALcPpE5JSwuaYd0IqMXTSSWyUXZJeSWh8x/Fj4Ytq1hOojx1IYqAQT6/Wv5mPjx4HPgX4j6jpE3+qnm82L+Ijcfm9hkjt+Nf2B+JbSGfTJd6bzg4x/nGa/nM/wCCh/gCG11Y+IbANmEkSlMBee/HO7JxXzvhbxBPCZhBPZn8+0M/rZTiqWbUPiptN+ceq+aPzBup47dgIoxuJyAOmPTjpVSO6neT7QAd2cj0pssN3HF5kgPlsSY2/vAduOOOhqS3bYiqwwQdx/Gv7loSjOClHqf35l2awxVGniaLvGSTXo9T6T+HHx3/AGkP+EH0v9lb4X6rBDZa/eLo1jui8q8hj1GVi8C36FzFCoMn7wQtKkeVRh8pH0B4G/Yy/bK+D/jHRPHXgaDwvFf6BN5lnG2pXAtmjaJoJYJE+yI3lSROVO1gQQGByK/PC6W32x+Ygby28xG53K/ZlIwQRk8gjiv1v/4JmwyaZ8O/F3jzVZXa3udfeGNWd3Ag0u1iSQjexxulaYsB3r6DLofWKijOTulpbpY/gv6S3DdXhDBV8zyCNKnhsU+SrTcXKc5Sbbabeketlaz1Pmj9t7Tf2tdL0x/2jP2jtG0uLSdMjtdJgttD1AXEVol3OERYoZwkkklzOymWTOSAowFSvUfCX7Vf7VX7Gf7Ld/8Asd/EDwEbC38by6pJbahc6raXduY57uKa7C29uJGR0hdYgrSbSTu9q/NTSNQ8QfHPxb4ej8V6tqGoReI/FGmXi29zfXMkCG51FJci3aVogYomZVwvyqOMGv2W/bO+HHwh+JvjTw9qPjb4o6V4DvNJs7sw2l+sDtPFdzI5mCy3ELKAYtoOCDg81VTA+3pzqUnfWzvbW/5eR+MZjmeNyGWS8OcT8kcEmq9qSlzJdObdyl33Po3/AIJ8ftk+Fvgh4T8bfGDxB4H8QLoniqGy0+y1q0gt008XUE13b+U8ss0TkPdSLHHIqMGIIHOAfrj9mLxn8Tf2YP2d4vCvhf4H+MNZ8b6/Otx4ku9S0yW305kCGMRQyRebcPHDFiKFGiTcWklbaWKn8zvFnhW3+Ffwh/Z8+B/gvVv7Wjfx3oJi1CMKovI7EXOqPcAKzrhmUOuGYYxz3r9X/FP7V2jeNPHd34e8U/tJ2vws13TNPhQ6AsFnI0jBDL9oYztuMsysp8vH3cbQc18fnnD86Efa0dVHTa7790eDm/jJT4gz3E1qtJRjiKilKN5KE4w0hFqCbV93bqfKv7Zv7THw4+OP7INz8Mn8L3Pgnx94G1IWmn+HorS5aNrWQC0uY4pDDGIQlvM0jQyBWUwjAO5c+bf8FBPi78NPjF8fNJ1H4S6zDreh6J4ZsNLhuLcOEEzTzu8fzqpDhTHvGMjIB5r5Z8T634g8Ua5d+JvFl1Lf6pqMrXd3czY8yaeXBd2wAFzxhVACgAAYFcRqTSSAhpAcYC88g9fr1rwqWG93m6uz+aTX6n+s/g39GbC5VisuzqniZJUuacaPxQjKrFXSk/esul9SZvDGueYbe5HlsCdwJ54J4HFYFxo2oNeyB8IpGBxuwff2r3jUb+5nvjfRQCTzgshIdQPnUHvn1ryXxxodxq2pxXMFn5qIg6XstqFY7s7hEDuxng9eTX5hi+N8SlFRSTd7rsf58+K37RPxDyvNcTllKlQp+yqSh8Lk/dbWt5djFh+Fl9fWVx4rub4Rw2hi3W/lnMgLgElyflHIyBmvjP8Aae17TdU+HkVnpsm95bgICp4G2TcT+O2vtzwJp2p6TZa7b3thaQ213YziVLaeaeWUopZFDTEKuMEk45Jr8q/G3xasfF/hV9DsNJtbC3leKWN1zJcIUO5t8jZ3F+4GAOg4r6bg7NsRjXUVZp8rW2mh/Q/0SvpTZtxxw/mtPiarF14SShyx5fdlHRWXmnqzwT4ptbeMvh74STRbdv7Z0W0vLOeSLAMsb3LzQxsf4iEyVznH41+do8ZyQ6sbu7kd5Yzw4yG4yB34z+nevu2O6fdgtlIp1O1TyV3Yxn1xx+Ndn8aP2EPiz+0RrGnfE39nLRk1S81idIdVijdbe3t7iVBKJmZtscMIQ4lJ53DIViefax1CnCfPLqz8X+kvwF7fL8RxhTqKCw8U6t2ox5Erc7d1t17o+s/+CX37WXh6LXY/C3iq78m+vQttD5zKAW3FhgDnbzgHkA4Hfj+oDw94x0nR9HTUNel8lSAyBfmeT2Ve/wBTge9fgV+yD/wSq+GP7Ol7YePfi9qB8ZeMbciWGEBotJsZF5BiiOJLh1J4kmO3PKxjrX6wfaWumMt23OMD2/wr80zvwqoZhjViasuWPVLf/gH+BXiv+2Yy/hjB1cl4FoLF11dRrTuqUX3UfinbpsvVHpfjr4wa74uka0tWe004ZCW6scMB3kIxub9PSvIbly8gbJOBUdy7W5CON3cGoZXnW3bgnKkjHUV+m5PkuFwVFUMLBRS/rXuf4KeKXjPxJxvnFTPeKMXKvXqO7cm7K/2YraMV0S0Mq/nhicgMXHfHaucn1JZHKq+1R90kVi2viS31ixl1Oyy0CMRu7Nt61nzagvlB5ACHGRj869JWR5GDyubfLLSxavroch5OCODivN/EWpQwWxxIAI+c46iuzsLvTri+ih1iZobEuolkjQSPHETh2VCQGIXJ25Ga9q1z4B/C+XxNcaJD41t2jXy2M8kW2JYXiWTgMyiRypJUo204wcGtIwctIq5+0eHfhnmOaylPARi+Wyd5KL17XPmPQddt9R09ZonV2I4wRx7cZrq7C5uV2YbD9q3fBv7PWlaB4v1Lwd4h8V2bywg/YTEypHICfkldi2NmOTtz0IzmvrG++CXwc8N+H5La01htavbhDPaanJIIbJfJwwgkEeQguELrvLkpIq5Cqecq1OUPjVj9ZreAHEEZSlV5Iwj1dSPy0Te/Tp5nyzYeItUsBsV3QfdYdmB45HcGqesHQdXR2uENncNk+bAPlJ/2o+g+qkY9DX1e/jL9mDRtLuLfTdDjluEjihKXM0lxI+5B57edH5kasr5VGTbkfMNpOK+ItQvdPjuJk052NuHbyvM+/szxk+uKmnJxacXb0P6R8DfpW+JfgtjKGJ4Qzy8W/eoqTqUXbpOnL3ddrqzXQ5vVbKfRfMl1Bx5OCwlz8jKPQ9yeOOvOMZrlrrUWkPlxgIgOd2cs3HPH8IHbPPHatHVdeSykEN8v2iyYgtExJUEdG4PBGeo5FcXFbRXGyHw5cC5WSQo4By8YPJMnQfQ9M+nGeyeYTtaX3n/XH+z3/ay8I+MsKXD+bxWBzm38Nv8Ad1mt3Rk+r39m/e7XLV1LHFFttSAcEkAcnHfJyTmvk74y+HL+80fUJraeC2nlt5obZ528pQ8iMIxkHIGTyR069K+ntUmuZYE0yCXYijZuGBznn5vbpXx78RdUsEhmsJW/0sfOsbjmRe5Untjk/TjmtYRjUi4S1T39D/QfxVm1hp33s/JrT8z8CfEOlzw6beaPfoYJkJglBGDG2drA/Q8V/dz+w38QdV/ae/Yd8GfE25HkXkNlBaPLv80G40xhbXG8DkOxjDlT2bqa/jL/AGnbPT4/GYvrQFft1tbyvj+KVWZGP5Ktf1if8EatVPhH/gm9oyXKrvvdS1q5RQDnD3JjVj6/c7ccV+E+NVKMMsUusZJL8j/E/gHKqmVcUYnLOa6jzK/fW6Z8cftb2mgfDHxzdeFFHm6ZcXE2rrKFOQjB5bgO3+yR+RA7V/Gt4k1yXxR4i1DxLdsWk1C5muWI65lkZsfhkCv7E/8AgoerSza1bXqCNP7B1Z4WVQSpe1YEnHJ6cA9Pxr+MyGNhaJJt2jA469QDXteEC5svVST1PkPGn3Mf7KmtEaDK32ONXG3c7ZPXGMcY966LwnBI+ojYoJVWch+mFBOTnjjGax/KCWlqmecuSM5K8jr9f6V+nf8AwSO/Yl1j9vv9uDwZ+zzDG7aReXBv9duEGPs+jWZEl2+egMgxAmeryqK/VMVV5Kba32Xqz8aoUuaavsf6FX/Bt9+xgv7Jn/BNnw94q8QWItPFHxSk/wCEq1IspWRbe4ULp0LZ7JaBHxjhpG69a/dsGGG/ezk+5dgsv++oww+uMEfQ15xqnxO+Dvwn06PwrNqNpp8WlQJBFYwfM0MUaBY4xGmdgCgBQcDpX4WfGT/gsQvhv43WOlaJcy2FrDeR79HvbNoXltlb98VaRAxl2biWVtgIwpPfx8Xm+GwnLTqS1ell+LZ9lkvB2YZjCpWpR5YRV7y0Xkl3b6H9GdfNn7Xfi8+C/wBnnxHqEb7JbqAWUZ97lhGevopY/hXv+iazpviPRrTxBosq3FnfQx3EEq8q8cqhkYexUg1+fH/BTLV5bH4K6TpkTbftmrJu/wB2OGU/zxXoYqfLTkz8K8XuIJZVwpmOZU96dGbXrytH4cX15yScnJ4zWXPqix4RiWA6k8fgKfPdbhsZcrjI9c15V4q8Tf2bJDYhD+83MGJ67CMjHrg5r5mT2P8AlcruVWbk3ds9JWVpj8vAH5+1VpLSaRg4OVAzyOv1rN0W+Qx/65SX4VicDpnv04zXw54I+IniH9oz4qa34z+0NH4E8J3EmmaPHA7KNSvkYCa7fafmSJflQZAy2fWtvaq2g8n4bxGKVbEXtTpK8pPzdoxXnJ7L1PuZLmOOQDfn6V+j3wo/adtNK+Dlp4dubfS7W50T9ys93cmCN42J5+ywxs80jIWRmHchiCRX5R6fqN7JMVZcKvQk9R9K3vtzsgUtkA5Aq41FF3R+r+F3iHmHC2NeNwCUuaLi07beutmnqfeuo/tF2Je9STVIAuql21A6ZpxkS9ZyGJm+3y467gUEQTDMdvzV8eavceB9PuRd+Fv7QNxHIk0ctwYUjVg24/u0U8Dthv0r1Pw/+zV8T/Fnw6T4l6GLKWydfP8AsxuUW7+zibyDceUxAEQlBQtuzkZxjmuJn+HI0+Iy6xrOnwqDtKpIZnBzjOFBBA6nB6dM8Z3nWk0j9r4u4n4rzOlRrZphbRa5oSkuj6xbfX0PfNB/bD8W6teXS+Ppzb2siytEun26BjLI7ZDFmPyeXLIARyG2nkjNeS/FP4/eO/H162m3V+JrCyv3u7B2hjjnXlhGWK5wdpyyg7S3XPFeXa/pfhTTbEPpOsNf3G8ZUQPGgUjk5fg4P6V9efDTVfhj47+HsHhnVE8J6O8MBt7hr0w2t0GAx9q+0ShppGbO/wDdngjaBiuyliJzj7OTPsMizviTiLmyHE4+MGlzK7T5/wC45RdtLX8j8y/j1raeP7E2XiWwsMlgWuxEtvOCcbmMqjOT3DcH2r4Z+NWsad4l/Z48Q2FlqSap/ZMttmdS2/ak6eV5qnB3YJXIyGxkZJxX6Z63pXgKOfUNM8QzS6jbxSOkN3Z4USqjY3qso4V1+ZdwyOARX5OeNvB8vw9+KM//AAh7zT6DrGm38ciyIFaKa1UXUJcKSvOwgHPByB15+j4fzl0LrdWaP2z6L3GGMrZpHJ8dWX71um1pfezdl26d/mdj/wAEo/D+pan+05JdalbusNno9xIRKjLnc8artOAM9eM1+tv7St9LqFtFjiCJgoI6+hHP1r5r/wCCZZj1D4q+J/EEjFk0vQwTuPJ8+cdAT1whwa+kPilpt5rWjpcN8olLSYJ9TkA/hX8/8XZtLF5r7aStZJH+7Xhp4dU+HeHZ5ZQqOom5Su7J3fofl98RPGUHgHX5Zb5ZZraSEzERgElkX5cAc44wee/rXzrrHwLttA1gfFj41wRHxj4ima/07SFb91pVu4Crc3Snl7pwCsUZO2Plmy+APpz486pbfCmLT/jRc6RHrJ8PS7jbTbvLBbGyVthyfKYb1zwCBXz38G7vxx+3J8b5dW1Jhb2bMH1C4TJSCzQ4WKJWxy2SkYzktuZj1r6vI5J0XUk9j/Hz6S/AuPy7jitm+HXs8PVinUqdW1p7Ndruzb7aLVn7wf8ABPzwbo/7O3wx0T4ufFE3H9h/EiynufM0xJJpYRaPsSC6cKqWv2jBEMryBSzYYpwT+rHx/wDifpPhvQV+KXgW6a3l1Gwj0bwt5ZjzaWTok19cIE3INm5LSPBbawY8kZrh7bwB4k+G/wAHLD4UfA3VlgSe3mi1e0NvEpv7W5RVjPnTFthiGUYKckHluMH4A8WeD/FPhKzmXxBpd3pltBK8YaaFo4iwJJMZHybWOWBQ4bOepr3vayhBN7snxi8Scx4B4djgMty+q5zpX9ok3ClOWnvSV7tau2ydjgfEWpzynzQcx5yR3rw/xRZ3MlzPc2DE/abcWkY5BVpZAGbg/wAK9+1dRdeMrWK/k0u6UqrDCyNkKc8H6EGsvw0X11JYpQY3trloxuONwjOVbPowIP0NeU2f40Vas5Tdaere77no2iwC2tim0gg4yfQcA/kKkv5Yrqymh5wFJP8AkVekiW2hESuSOKozLElkYZCQHBXjryK1grHluetzzizkYRmBjx1VieefUV8Aft96Nqd54Y8ONagSxrqDoExli7oMH/vnd/ICvu95fLuiAejHJ/lXzP8AtXabHfeANN1F/nNhqkDg8nrkZPYYGeTkdveuuhJwlzep/QvgdFf62Zap7SqRT/7e0/U/Jj4X+F9Yt/i9rMfiER3Fv4e0wX+nwlfllup2EMTOOrbDvIB4DAHHFfBX7anh0aRNcFNyCKW1uJgeWZ5w6sWPqzcn3OK/WWSTSbDxBfavMsn2mS0EMTKRywcMA3qB1Ffnp+2Jo39oeG9Vvy3mzPZWuxVx80iXCjGT0Kqcn6YFfs/C+Ljisl52ldXT9V1/U/6HqfDFDJsQsFgoctNar57+uu7PyLkk/eZVcjsBg9R1713vhK/EWnt5/BVuMdSKwj4U1x5MwwgjBYYYcgDtmnaXpl/bXyJLH8qnBVumD9Ov4V8ROrBrRn2MKUk9Ueg61L5tjGCTtdwfXjqe9d7paNNaQnGAQAueh/LiuH1bdFHbhiBtfGFHYLjn0rsNSvW0Lw/PqDEF4YjgLk5Y8KAOp5IGe3sKwS2Q5NbHo2mSJFYRCYkFzI/PT72P6fSr0UtzdBig2hWHU9cdc4zgelcLCsaaZZW8LJK0UIVsMuQTyc89T7Zrq9KurG2tCXmRX3byu4ZGeMdeRx26VSZk9NDegiYEs/AA9emT0z0PtX2B+wB8L7Xx/wDtaeDLAQ+Zb6NcnV7gA/8ALOwXzVLHtmTYo78478/HDahp5wguI8E7RyO/1NftP/wSvPwk+HNl4i+L3xE8SaRpt3qTpo+nR3VxEkojj2zXMmM5VXfy0BOAdpx3rzszr+zoPm66f18j8S+kZxVXybgjMsbhYSlVdNwgopyblP3VorvS936H7uzNuczMMHPNcFq0rOrO6nuAB3/E962LDxP4c8SRibw1qNrqcf3t1nPHcL09YmbH41xvjTxVYeHdHlvbkjEYb5epJweMfga+QvfY/wCayhlOJpVlh6kHGXaSaf3PU+K/2vNYurT4ZPrOmAeZ9qj04gt99Lp9oyeCNrqpHp619EfDAeGPBnhiV7/ULXTxfXPnhGuoyNzqqIXZSEDbI1WOMElVHOWJr8V/20/2jf7fvrrwTpSmWDUZbeUwq4B32xyXDFgAgYgE9zkCv1K/Y4/Z11Lx34b0r4g6n4X12SbVbOO5XWtaksfsqxuuT9jtllkeBM5C7U8xlIJODXJm2Ip4amqteSivM/tXLvo58T5rw5hcPlmGqVKlSbtTpw5pSVla6ukknfc//9X8tNW8TXd7rdxr98sSLcnDwQKIkVgAo2xrx2yc9wT3qvD4nt9LsZ1fG28UW/mZ6BnUsAuD1A5PUY4613HijQ9A07wnp+u6Yp3XVvBMsw+87FFPlsPQbh8w5JBJ9/Mrh7O2Iv8AVYh5iIUUHO1A+AMAdTk9etfnWFzNOHMtjuhJrc6Xw1Z6Xqxku1KyfZlmZzydr7s47fMc5ArUvNUuLC5iv3BMbP8AIrZVGIHPQjJ5zXJRSSwpc3mnHEbbeh+VQ+ATx1bI+tYF5qc+s3Mamdlt4UCsPdGPzDpjrg/rXnZjUnVle5r7VWFudYa4+1tZZcRbY2QZYnc+cAe2D75rnNWmm0q0t3uA3lzO/IPohIPB7njmtOfxPp66hDPEu6O4laFB0LsVYrgdsn/PNcj4y1e01eKw2KEFjIh+XncrRjhhxkdj759TXnUIP2iVtCJVLI8t1XXru88Rm9UMYogECuPlAGFz6fMT9a1rHxCuqXF9e6JarIJ3CoCDuBhwj4PcMSRj6dhVbWrUahHfXsaFYikkgCjbvKgFR9AePTisPwy2oWfh241OCEmWRN0DchjkKCuPTzFzz9a+upUYtI5nVaK/jjxDpVppVs2j23lzx3DwuQTldiBmJPuTgfQ1+q//AATn+EfiDxnrnhm7vI91jdrH4p1Uht3nRRSSRaTasD0VnjkuZRzgKO+K/F7UVe00h4oZXmmnlEUiSAEh1+bdnuDyM+ox35/o4/4JEnWV+GE/ibUo8WVxp2labYyYHLWKzJdhe+Fcxg9s5x1NenTw8IwvbU/jn6bvFONy/gmo8NKynJRl0bvsl89bdbH6xanbNrHimHQb2Tzma3d5m74kynAz6Gv5I/FtrqHga1uvhzNctKdNv7raN24KfMKsy+m5VXNf1D+K/iB/whXg7xz8Y9RYxxaRZ3K2eQMs0WYoMZP8UjA/j0r+U3xBqg1SefV7iQu8ru7SOeWLnqTz8xJz9a9fJabdRs/mL9nTwpUeMzDNJx/dwUIJv+d3bt6R/M4/VNRdLRpGboRk9s143qerPCPMBLN2HqPfntmus8a6iY/KslBULtLZ4z+Pc+teVXtwokLtzlSAD1z+f+RX02z0P9W1U11OC+IWs/Z9S0O/ZmCQSTAkdMtsJz2zt4HesTxFdSQ6HbyINrXj7V9wcMw/I9apeLv+JpolzDn5rSXzEHJOfusMf7vNcPPrDalp2mW95J5xgd92BhiuQACPoMVtCJF7mdqiPbXbwknrx6/hiqAuJlQQyKHUHjnkGuh8Tqu+EoS00/72QdMBh8oPpnrXNHuFyD/nqK3DWx9BfB+NdWWeW43ytpvlsxUZHludo3N7Hjn1FfoX4wbXv+EQt/Gl3bPaW9skaW4ljzJIWOAQOu3jIyAfTI5r8nvA3iOXwz4it9QV3FuWCTBDjKnByV6MFIDYPpxX636d4s/4SjTNMfxkZNR022bm3iYRrcbtvlqcdQWIOeu3IFfBcTYVU5862Z9Xhcf7TAypS+ycFFPouv6c8esmZ5go/wBGtQWKBkDJIX5UbiHUockHnBFedeI7jxBa6ZaadeBYoI1kcFYwiorsRiUj7zAYG4kHHvXpGuWVv4eksrvTYZYtOUK6GBDGILlS3mRzDHLDHAJyU696+6v+CW/7Fmsftu/tWWngLx1b3EngqwtzrHiaVjtMlkko8u0PdTeyhUXgERqxHavkfaKnTdV7I8/LMsli68MNTesn93d/cfYf/BLH/ghbeftb/DeP9ob9onVb3wf4R1JFfQLS0ijF/eshIN44nUolrkAwgqTL97O0c4n7ff8AwRH+NPwDW78V/ADxFH8RdHiDyvZyxi01hUAy22NSYbggf3GVj2Unr/a7q+paP4I8KRwW0UVjaWkSwQQxAJHFFGoRI41HAVVAVQOABX4d/toftceGPDUFyouVaQBgqBsMSBxjnjrXh5ZxVj6eJvQe/TpY/ZpeH+WvDclSOiXxdb9/+Bsf59vjPXb6yubmxv4pIJraVo5opVZJI2UkFXRvmUhuMEA14neX1xcymSR+/QDAr9j/ANsvQfDP7R/iK58cPHFpmuOqxpexqB54QfKLlVJ3jPRvvjjkjivxw17RtX8N6pLomvwG3u4CN6N79CD3UjkHuK/esvx7rU05Kz7H4ZmeV/V6jjF3j0ZiyDAz0x3z/wDXqkSofPbp78fWrMkchPGPx/xqrmISpHIw3N/CSAT9MnmuyUjzrGkkshjEYfHYex/+v9K0YI38z91uJOBke9Z1qhMmW4b69624ZGgQvCNxCnavr+HqatLW6Glqf0pf8Ee/hDplj8KtD8cXejXmp3XiTxLPdXDWaFZPs+nwyWllG8uDiPzzcSnHU49K/bPwdH4k8JX/AMMtQt20P4eaRcaZd2siXLJNfN5abwAeXPIzjg5/Kvjj9nXwl8Sfhh8PPD/wo+GUF3HB4X/4R21kaxjIeZZ4i1xJJIvHM0rk84x+ddwP2f8AxPpWlaH4q+L+sweFrDwb4ju4bm6vHE05trmQlGWNWLhSGRTnOAc4xX67Ry2NPBQo89tNfnufmuOxTq4qUmuv5G94a8b6La/G34jNf/E3WL4LM7bbW2aNYiyzlPLB6h0Odw6Ad+/zN/wsjwRb/H7xXHD498VYk/tQsGiWWEhJVlOQ78qOeNvI44zmvV9S+HXwQ0v9oeTxRba7rWtWWuaeIp/7Es2FukwiaOPdMytjesY+9wBIa5uT9mbwBrPxx1Lxg2m6xaaNqltdynUrmRIZXnvY3heCO2KlX8psPlSBtK88gHnqYihRa5072/r5n1XBPBWa8RZjDKcppOpVqbRj+LfZLq2fn7+1l8VLO18f2Zk8UNqNhHbIphv9NVbh1F/cLICBmPPBznGT0qH4jfsxeNv2otJvJ/hT4Vmh336k3G06bGitc3UpJW6IidAHjLGBmBz36V+xfg/9nb4OaDrkHjqXRotV1eESJbXupKs5QSTNO7JGQI0bzHbDFSQOAa9t1HW5Z3FsreYI+AWb5V+nt6AV5eLx0p3UXZfif6QeFn7PCoowrcU4pxa1cKdn983p9y+Z+Mfw8/4JC+HJ9K0n/hoHxMtxeaehj+z6DCo3RlnciW5nUgsWfkpGeABk4Br9HvhV+zh8AfgPapF8KPCtjYXEIC/a5k+03ZP94zzBipOSTsCjJPFe0h0C+ZIRySo55zVN3KukewsTyFOTu9MYryJRp3u9/M/vngTwF4T4dUZZbg486+3L3pet3e3ysW7q4ub0iSZ2klHUscnH1qAgFQHXgcYHrX2Vr/7EXxT0a3sxp1/p1/dYiN9aiTypbJp1Qokgc4dyWKhV+YsrccVyPif9j347eGtaOj2WlHVFF0LSOWCSMB5PL8x8K7BgijOXOBxXIs2oS0UtT63C+JGQVpqEMZC+ujdttHvY+S7mDzWwu5VztJPqPSsv7E3nGNgCc9h/U19KXP7Mn7QCOtyvhi7MUsctxljGAEhwHzlsg/MNq4y2RgGvO9c+HPjvw/qcmialpN0ZlllgDwwySRu0LbJDFIq7XVWIBYEj3rH61BvSR9VgeKMsq+7RxEJPylF/qebpDIGMR4I4J/zxTL3TbW4dZMkhF6Djce9dRqejazoOoT6XrFpPaXdo5juIpUZHR1G4q4YZUgEEg9uaz4mhdwsjbW6Yz0P09aHUi9D3aeOjo4O5ydxp6wLhccYwMZ4P86pHTiMvIAGBILbeeO5x2Nd4sLtnK/dz1H5VlyQB3Oc4P4DNP2S2PQo5hLZnnsli8khSdCEB3ZPPbqM1lTaMSTJAChXoQev516U9mZCGZ/kByPyrCuUO5pIRvLAkL9Dj/Oawq0Vsegq0akeWR8y/EL4GfDv4h2N7aeILHyLm7ieF7uzYW1wquCpIZRgkA8Fga/Jv4sf8Es/G2mKdQ+C2uwa/brnZY34W0ulH8KLLzC+B3Oz6c1+6WptBGVgnJVnycH2/z3rkr6UQnfxtXr/Q15E8roXuo2fkfgvih9GnhHiiDnj8Ko1P54e7L8NH80z8RP2Rv2Vfind/F3Tfhv4t8O31hdXF2r3UF0rCI2cbL5syMmVYBSUVlckswA45r+zm11LSfCWj2uhzTDT4baJIrbStPUyyJFGoVI5GUMcgADCgDjGT1r8f9F+I2r+GdTW8027e1lgIZZEIR1x6N/TmvsPwD+2PpkMQsfH0G5Uwpu7KMbwemJIhjdx3U5PpX2fhz9RyyrVnXfvVPtdElsvv3P8AGP6YP7PHjCnCOYcIyWMw9O7dPasn3S2nZaaa+R9F6t41tJZQkGl34Y/MvmQMuT75PXFZKeLNQdCp0i52DnLIBz9S1dRo3xC8G+MNNfVvDOqQXkB6srcoR13qcMuPQiub1fxNZSKIRcoFzwNwyf8APWv6Ew1WM4KVN3Xkf4vZ1lWNwOKlg8fRlTqResZJxkvVOzPOfEviyW+wtxayQbf4WH+HFeUXPiC33EeYYmBwAehrutU1G3mZtsm4qeK8t8RSQeUy/fbnbkd8V0wZzU42VjlfEOsttzvzjnjpx6183ePfEaSwSoHIKrgE9FI74PpXSeJ751cln2MCcEcgj0PUV8f/ABU8VXFhbzSSBi642544J9KmpNJHsZdg3Ukkc94m8XENJE7Bh0yvf2r4u+Jnj+6iaaFHMhbBXHA9ee/GPxq946+IrvB5wkBPJwePbjHH69q+UfEeuvqE7zSHI6AngnjvivBxmJsj9WyXJE2ro5PXr6e+leeTbyRnnpivHvGt21r5aXL43sCOuMjn/Oa9PDK2AzZHfPTivCvG9/JfeIrfQIifLjBcDPBPT5hnqO3tX51xFj1TpuVz9p4ewHNOMEjtvDmpMTHEh3HAYkei9OelezWup3lygjtMN/eZuQB/X2rz/wCH/gS8vo/OeVUX254B5x2GM167D4YXTdizuXXnjjH/ANevk5eJOFwNLls5y7bL7z6yj4YYnMKynKShDv1+7/gnhnxv8S6ImhN4N1MST6q7RTwlMKkOOjsx+8GQsu0ZznkjFfLFvC0kmwthD6dT9a+h/wBpXS5IvEuj6zGP3dzatCQBxuhfPJ7/ACuPyrwWCLepG7aOmTXyuLz+pmTji5pRbWyPqsPkUMs5sJTk2k92egfDvUtW0jxNbX+h3MtncglVlhYqwXBzyD0yeR3r9dP2MPBVx8QdNuPH/wAS7eK9sdhisoZf3jNcQyAvK3PAwQNrghgTxxz+QPgma3i8Q2SH50e4jWRFJ3MpYbgCMnOK/o3+G/wu8T/C/QH0vS9Oju4rK0LQNGoidomcE+Y2SZJOg9cdBXzGa4unTqQjNnf9WdSm2lqd54k+Avww8Vx28txp9vDC223uUSJVR4cfcVeg55/xr53+OX7FnxMuPiR4P1z4N+F5bDQ9NCPq80TR2yNHFcIytJEWjErbRkADkV9g+GP2j/Dvw91FYtZ8HXV/qETLInmXEaiP5duREyHnrjJPt61S1r9rdNR8US3Emm3MWm6mVWPeV3wLkBsMAA2GByvcYwQRXx+c8QxjenhIJ+f+RrgMsqpxniaj06XO/wD+Cm3/AASw1D4O6V4Z8Rjx5a6zaazaiZUjsvJmTIVsECeQEYYDIFeQfs3fsg6V4i8H2mheJtOv20yOJ0TVZNS8mKZCxIVLREYFkfqWZR3HINfb/wDwVP8A+Cpv7OPxj+GPhLwp4Q07xILnSbVYZlubQRRb0VVOxzfODkjOTGfrXj/7Pv7Tfwvm+AnhH+1tWh019VN0tpayAvPI8Mrkxv5e8ISOVDkZzgZr3cdxDistw9PE4dJzatqr2utdDmwGT0sbUlSqtqKd9Ha9npqfE/8AwXT8RaTdfFT4T6Hpun2dvJZeA7NmvICTcXis3lI9yW6lTC3l8n5D71+DMPmzFgD8oIyf/wBVfVv7dfjjWPFP7SniG3vrqa9njMNrZeaxJiso1zEBnO1V3EKo6fz+XprVdF0xV3bmILOff6f5Nehw5hHh8FCnJ3e/36/qe/n+Y/WsVKtdu/ffRWJrvXdL0oRRXW4ySZCrGMk/rzWhHq1pexBoAwC8EkYH+FeO2sv9p+OhcSNlbeHI46Z4+meetegtdpCiqQ3l4xDEg+eX1c+i9s17KR4il1NI3GWK7uM5/CnrOqKBuJycDHvXNQTLENt0yoV64569Bgd62bKWKYbrcMewJGM/nVJ6WYNF93eWPbyDnPFfY/8AwTd+GH7P3xf/AG4/hz8LP2nLRtR8Ja/qR09rTa5W4vLpDFaRyNFLFJDG0zAtKjZXAyCCcfIiKVj3E7TUOh+LvEXgLxjpnjbwbctY6vol5DfWFyoBaG5tnEkUgVgVba4BAIIPQgiolTTXKxSbsfqv4w/4Jq/CGDxB4am074gXWlS+O/iTrPgXT/Dth4fmuprCbS7ySO5Rg127lhGYTAsjlpN53Nhdx7vV/wDgkR8N/h/r/ijUviP8UdQfwloPg+Xxva3OkaTbXmo3Vlpt79g1ixkt0vXgjvrCVkZlSd0MbEkgqRX5NfEb9q39o/4i3GoX3jXxffTzan4pfxrcGIRW+PEEihWv4jAiNBIQBxEVTIBxnmup8Wf8FBv2z/Hlytz4q+I+q3DrbahZ/u1toFNtq0KwajCVhhQFLyNF89TnzGG8/OS1dMqNCUm2ml0/rt2PMhPExSs0z9Jf2o/+CYPw/wDC37PusXvwy1S2vPFvwseW5uL21jZD4y0PXLSHVvD11DbSS4juxbm5imjiLH9wQokIzX4q+ArCw1ONtSxvYMoB5IKsu4EfUV0eq/tHfHu9srK0uPGmtyQ6Vb6fZ2qPeOywwaS5k06JM5wtmzMYBzs3EDgkHgPA2s3x8SpF5m8XjuJVOACWy24AYAIbnA9cYp1qVFU4qle/U3waqqo/aO66Hs9w8VnAWCnYOQB/ET0HtXm3i3VPIvoLfcHFmPtDJnkzuCsWR1wgy2PoO9dvLc/b7oOpzFGCFI4BP8Rrxm/lm1jxLF/Zu17qZjcFifkQH5Yyx9FX5sdziuBRZ6cpaFy5dmjad2Mk33SP7oPrngE/p0+vD6w6u0LA5yDg/Q+9dY9qs1ulrbOz2kLHDN96dgcNIx7qSOO2OlcVq8gMxQZVc/KPSuiCvY55RPrb9he98PXvx8sPh94ws4b3SvFUM1jNHMM7J0Rp7eRGBDI4ZGTKkEhsc8V+xvxH/ZD+GOp+Fk0vR9WvLGzhm+1ywrtlyFBJVXbkcdMhsHkV+A/7Pup3WkfHfwZqVpw8etWIBzgYeUIeh9GP9a/pr1S08RRaLtZwWO+MjPqCB1618/m8rVFZnnYt2aaZ5j4C8J+ANF8CxaJ4DsVs7JomgbzF3SNtJH7xySZOpOc45r6h+EHiW9ksvDUWlziO3TxHaRYVMOyvchSS2eVYjC4HIr5c0mC+0XTE8OxuBtLKv/Az1J69817p4G8UJc+NvDdjbNFC3/CRaVbvbpgtthlDK4/2dxxjsea8LETSTb7M9ngys6eNdS9vdl+R6j+01qtzoH7QeqCH5nu7W3clsnrH+n3a4X9nVpbb49+HfN4med+gHV4JD/I1237Ytqf+F9QOgZvP0yIjPfa8ifn2rzr4P3KQ/G/w9NEeU1KOPIz0YNGPXrmuKg74T5HzuYUabre1t73c+4/20/hx4e8TfBTxJ8Wy7W2u+GdAu5dOniRAVKIxO4gK7Mc4DMx28EDiv5Yfi+Y/+Fmrdafq02txXVpp3nXUhRm3/Z0LQ5jUAmJiybjyf4uc5/rR/a8YQfsofESIHIHh69Azx/yz46V/IdcRsG+UcqqnA64B/kK9Hg6MnRlr1Iiktj9+/h38HL/R/gF4J8YaCjXVtc6JZS3KqMvE8iA9M/MmWwCBx345r79/Y/F74h8Tw+CtTu520qCBrn7OkzRZZGC7dyENsJYkqCATg9ucT9mxYbP9kvw3qVnIGvNO8GW13EuVYCaO3DAMp6j2PavRf2QL7TdR+Jt1qEPkLLLYbnjhwEBMiMxCgnbn645r5viXN6n9mVm90nZrc+x4E4Vw2Z5vh8NjqUatGcrSjJXjJdmno15M/RzUf2dfhbrlgxkF7ZyEEBorpmH1KyiQHHvX5+fGP4E6t4Xllk8MX8N/bqD+6uwYJMk8YkTen5oK/U9blxpu6f5RjA5/rXyX8T4mmD7nJ3lj+Ar8Ey/i/McM706r+eq/E/cuNvoNeFHEkHSzDI6MW/tUo+ykn6wt+Nz8ZPiFDq2gxyDxBDcaaM4aVozNBkY6Sxb0A/3ttfA/xy1RINKF0W+0Wu5jHd2kifKxOOVbKk/RlPtX61/FXWzpBcLIY0OR1wTkcc/z7V+JH7RfifSdY8QST2SiOcnEksH7tmHKlG28MDjncDz+NfsfCnHtXEtLE016r/I/gPxF/ZbZFkmI+vcLZhOCT0p1UpL0U42f3pnwV8QvEL2OnXmpAkzOSkR27f3kmcZAJxjknk/jXhvh21aIqsi5HXP4da6z4r6vbSeIbXw9JJ+7gXzWYcDdJwAQO6qM/jSaLYGGJZ4X82M9MfnX61Gspx549T8qr8NVMhoywWLVpp2bTutPM7nTbkbcSRsc9Dj07flXc+G/DEXxI8V6J8PrK3Pna/qNrY5X5W8p5Q07ZHI226SEntjNcpppWZxwwJ7f/Wr7n/YK8KQeI/2n7CecDbpWiareIGHAkf7Paq34LM+PrWlDDTqTUI7s+VyGFKtmlKnPa9/u1P3K/Yd/Ze+Dmj/Fu4vvgr4P07R9Tuoxp1vLaowcreSD9zud2wGCr+tfplB8B/iFH8UYvhvd2csFxJemz8/y28jIYjer4AZDgkHPNeefsd26fD7VrbxF4XuIrfWJb9yXuljNpFCIljDgyHAcDzDz04xkmvqPWv2w/EkN7q/w7uEeSzNxcWv2lJgJAiSNsliKqVWXgHILJ1AHPF16FenNpKy/U/hP6TEeD894xzDGZ7i50pUZ06ceVJx5VC7i7bNyb16eZ83/ABv0Cw+GPjC28DXmtWN7qc9ql/FBbyHzTbSEqsjRMFdc4PBHbI4IJ8B1e4i1RVETFdhJIPt0rY/an17wf8XPihd/EbxbaW8Ud/FawqcmK5WS2iERZGjbcq4AI2tkEnjFfL+reK28HWu/7bLrFhuA3P8APdxr6ttH75R6geYB2fGa5Y1JRVqv3n+ePiHw7lEs8rx4Xk5Ye/uJu91bo+uvR6m14zu2t7oWrrlWHyZ5Bx1rghJFdWUkQ5IBHPr7UzWPFtp4jto73SJlmj5wwOefQ9wRzkHkd65yDURsaNDhiPl3dM9q46i1ujfB4CpRoQclaUd12OE1PVodX8Sad4Ngfcli51W8A5z5ZMdpGSP70u+XHPEQzxUOsSy2N6Jic7WSMDno5/n6V8g+FfjpriftGeK/AV1dFLG/uFXSFdh5bS6evkSIp7icB9uD99cYyeftKDVbPVrQX+0OiXKqSnIHHy+3Td+RrGUb7H7lxRkOKy2pRjWj7koKSts+ZX+++nyPMR45/sye4XVLd/s6yYDEYzjrx1we2c1IqfCHxum0XiWkxB6rswxz1BGOcnr279K39bt9P1fV9Y0i5kZglzbykE8hONqnPOMjOOhryvXvhvZ6hqWt2mlfuvsL4X+ItvwQByAMjJPOK1jO2+x04KnhG1KM5UZtJ3Wq6b33vcu6v+zHFqZN/pLW+oRGJlBiKh+RhRuJwODjj+teNTfsRyalexx6pBdaXHy88lvEG3EBcJHGTtAPOWz2zg10a6P8UvCF1bvpbNbw+U0keH3F15+7GP5npkYFdTp/x2+LWlwpFNdFoosLtk5wB1GSSc5/w4Faw5Xo20feYDOuLcNHmyzFwqers9O6baucT4a/4J+6FLrJfXtUvGs4z9wWoR2GDnLu7KD0wQpr7+/Z58HaP8DvDF14d0S4vL/TruR5Pst46bPMbaC6bQBGwA6g9eoNfOMX7TuoQWZm1ZGkJ4CIrMT+A6H1J+gyaLr9oGbWAIrXTntoNgdXmzjOMYYD05bH4HmnyLeL1Pq+BfHXxVyHNqOdZXi54etSaalBpbdHteL2a1TW5+kXgrWNHn8X6Pq+g3aXlrBqEKSMpxJFIHH7uVf4W987SQdpOK/ZHR9emvbjMTYijGM9clvu/hX83vhDx54k8LhIvCG2x1fxFCrQsQv+i2u8M9xOpyC0hGIlPfrmv1j/AGbP2l9K8bare+H7yGQx6UYoLq9QAQCdl3bMZJ3AfexwCe2K/AvHLL8ViYUcZbSF0/mf9K3gD+0uwHjQ8FkeaYWVHNKVOXO4q9Kpa15xa+DXo9L3UWfozdO7WrxznagUk/hX5Ift0+CtOvvBWo34HmMkZlAHIDAcfXt9K/U7U7gXumC6gfKnlcdNuP1zX5xftXalby+FL2wlAVmjf5BySSMZb25z+lfhPD9VxxMZI/q7NcDzYaSZ/NLDc2NjHOl1dBPLHBlcKME9yxAzWGPHXg6ILE2r2QkY8fv4zk9sndjP1Ne5/BzxR4R8A/GWGfxl4aj8X2oSaBNOaC3nc3LH9w8a3REW9cfeYggMcc9f2B+GnxZ034lfafCPiT4dXHhKPLRQW2qW9nLbXqoMTIqxKUDIPvo64IPyseRX+hHCeKVbBwvJJ7W69zw+F/pPZnkOVxy6nl7rRo7z5rJK+nR7bdj8HpNUiFxvZg4yM9zj27Y/Svrf4X/taR+CP2aJv2afBPg3xBrPjXUdP1lY30qOK7ja51GSZnufLgdrhYIhMoLGMcgL1IrxX9rv4Y+CvgL8fNX8M+G4Tpvhu50+11y1swS8doLgyxzwQ8sRGJYS0Sfwhwq8ACv1T/Y0+EfhP9nb4aafrvxMeHTPGnxDuoY5xcEJIjtG81npMR6loIleSVR96YyE9Fr6zKqld1JRp2WjTv0/4J6/0ifEfI894OwOZVYyc5y5qcE7e8tJc392Pluz8efgj4r0rwZ8UvA/i2x0a+8RpomsRiHR9PixfXdzDBPbxW6QygESJN8zowBURn0r6d/aG8NftNftN/EzV/iF4e+EPirR4rjSLfS7GG9t4TIggikzI7eaiDdLKzBVzhcd6T9rrQ734Iftjp8QPAV0umy6y6+KNLnEMcqpeyJJZagPKlVo2Ad/M5BIMwNfbPgr9of4jW3/AATv8T/HPxX4gjuPEoi1UadfiGCIxH7d9gsyIokWIsh5+6ct1zXThlzUp0Kkrct21b5b/ofm/H/GePnics45wGHjL2lNUUpSuo1NU0odLdJHzV8Vf2mviv4a8afCDw1qfws1DwjefDdoL2x0fU7mG6l1qS6g/sa1htxZbvKJIkCMxZhIVJXaCT7J41/bE1HwL8Zprb4p/s++F7LxlbJa3ksurXUOovLEyAQS/aIrNllUBSn38rsK9q89/Yz0LxB8Tfipq37Vnxov9R8WH4fWj2WmvNtuLifUkheQpBFEiqxtIpSsaqv+vuM5JTjo/wDgoVJ/wk3w/wDhx+0sum3GjTvCdK1OzuV2T24vIjd20U4IBDwzpLDzjl+OtaV8TUnQlVbTTfVfK/kfnvDfCuS4fivBcO5xTaabjVnCpJe/L3opNW0js9N2z374a/CP4u/E74LfDb4wm20mGH4pa3/YGmob4xGO4f7RJ5twgtyILdUt5GCo0jhdgA549R+PX7F3xz/Z+8BN8TfGA0TWNAhuIrW6udFvmujaNOwjjaZJIYiEZ2VCyFiGYZABzXy/8D/jp+zX4y0n9ln9kj4seJ7fUPBktve6l4gtNMkupWE0Okk28MjWSvOu+6lIYJzlSGIBNfSnxd/an/Zlsfgnq/7Mn7HPg+fwz4T1nW/tus39/O8k+otYTKq+RDLLLcRrLJbx7mnMbLGm0R5YkfBZrQq4epJQlddNt9Lo/r7wZ+k34gZxnNDJcotUhTnyuHs1pSjLlvKd7q0Vv1fqfPMXi2ZdOtNNt9PluriKIRu3mRRICMhRljuPAHRTXyl8Zv2jNL+H9/8AaLibTJbuz+UWJ1Mq25sjEnl20ir/AMCPHtXN/Hj436Z4a8O3GiaLerFqGoRuhCn95GpHzMPQnoD168d6/KXVP7Luz8sbDI+Yswbn2r42HAmCq1JVtdW+uh9947fRY8N62c4jM8RQqVMTXk5z/eyUU5dkvvsfa19/wUr8QaH510PCmmqfLdQn2ya4BBGDnaqDoSe2a+MbnxZNcSW9rf2bacbqMSwKSGXYw3DBB7DjB5HeuFbwhZ6ve21uoJEkqZ+b+EnnAHsDXuOv6daarYPbzL80YMkBx9x8fLt+v3SO4r6LIeHYYX2jw6s9Pmfy1XzPJPDXHUaGVYdQp4j+I7yb5Y7PVvZts7f9nX9n3xV+0Z8Qj4d0mQ2OjQLHJqmqMuUtYz/Ci/8ALS4kAPlp2+83yjn+jrwf4f8ACPwo8D2vgTwBa/ZdJshlI8lnkkON0srnl5X6sx+gwOK+Sf2QvBun+AvhbY+EdOCs1o7i9nUY+035VTcSnPPysfKXP3VTFfW7jzFEGSUXk/0zWdNOX7ypv27H/L3+1E/aI5/4mcUYrg7Iq8qWTYaTgoxbXt5R3nUt8Ub/AAReiWu5O11JLK10Tlj39AOg/Co31JkHlSkgEZB6DFVJHa3t/wB1yDkYNZ8k32mHy2JbaOMc4zW0ZPY/yI5XzpG4t5JqVrsgOHXJXOMnB6GsjX/EUOgeB9W8SXkmI9Ps7i4kJ7eVGW9f61zel62qX7WZOMNtI7//AFq8+/aa1tNB/Z08c3Ifb/xKZ1Xr96QBOcfXn2q5Tai35M9nI8AsTmuHwLWspwt5pySaPNv2dtWXUf2XdM1+6d2a+Webe2TnfOygEdug9q7+O6EmlxM8m0suMevpXhfwZ8Qw6N+xz4Sk4Ik06MrnjJaQjOP1wK9Os70rYxmZfLSUBwH9x2/OlCey6H7rmOC5Mbi5PrWnFf8AbrsTC5liuNsb5x0xTtd17xBqOmxadc385t4P9XF5jbFwMDC5wK9A8DfB34r/ABQvrm0+H+g3mqyWsKzTLCm3YjglDlyoJcD5FBJbsDXQeMv2f/HfgfwJcePvE7QwW8Vza2yQglnmN1CZgyMBsxGAVcZyHBGOOST97m7H6Fw3wVntShLFYXD1PZpNtpNLlW7b0ukfBnjfxHq3hjxZpfjaC8uI1+a0uNsjlpFIygK7uQD1wOleyaP41vb9kWefeJcMCcsce2SfWvHPiRpCeIfC+p2sTFbu1ja5ix/eh+bj6gGvpH9kz4S+Mtc8Qr4o8W6PaXukQadexSpPcQoimW3WJJlZiQTFJcRPuXJ67fmGK9SnGVWNrXsffZFwNjeIaUMNQcm0+V2u0k9U3bW25sWc00yYR87uD6Vzl9eGKf7PISOM4I688/8A6q/VKf8AZrn+K3i3Q9W8ZatpfhjTrHTl0W8S3kEkn2vSoURlUusMXmTBgwySFAO4sa+L/wBqL9nyx+Ef7Sml/Di516LSNE1e282PUL10n8v9y0sZm8naA0u0hV69OuefPlRlGXLY681+j5xHlLnWq0+aipKKldK7a00bva+l2fI2qzxyExZIQ8HFfK3xF1zxH8PP7R8YeBrh7e/EbNGp5WTaV3KVPByAQR/FnFfp1Y/s/wDhq+T7Y/jjTri1f54mtLeaaUx5ADPGCNhIJOCcjp648c+KHwS+HFnbxXyeIvtjRMFa2vLGSFGcHDs0jHYiEcgtnbit6eGm3y/efpXhhwRxBk+Z0cxa9i4SUoy54qScXdNWd732sfLPhX4mad8XPAdh408Jxi1gEJs76AOSyXgyzgd9rfeQntgdRXyZ8Vb/AF2xmgXXV+12J+WC+hBW5iYHlJFyFbI57Z6g5qz4BtJPh9+0rJ4Q0pGtfDnje1lu7OJWISO8twzFAGzyyg7RnkOSOMV6p8U9P10zXNxeadGsCjJKqQjAAnO1j1wMkinThKnJpvY/7Tvo2+O+I8SvDmjmWOlfFUf3dVr7UktJNf3lq/O5+S/7VWqQWOkeG7m4kjaKaW4iE4Jw5iKsqEdVOGxjrgH61+un7I37dPxL+D/gLwR8Fk0qzvfD2kaUlrPZoDHcGZ3eea5Exz+9ZpCNrAxgDGM81+cvxe8E6L4p8NxTXFqZYobyG4GcL5TIeHwcZJ+6euQfaus+H+ryLdNdLHuklz85OCAT+PGa+F4yyyhi6XsMRG6vc/kvxHwVTLOJK+Y0pazjG3l0f5I/R/4//EnwX8bPiRp0GnyzXmmXtuLW8aZNuI5nCzROikfdTIYqxyp4PHPxt+2F+yp+zP4N/wCCW/iX9ozwd4d0G08RD4oQeGtKv9JsWi8u1hgWSeFJzJloydwO9CylcfxcZunz30PiFIbR23zhlzGcFTtO05GMEdsd6/MXxF8WPjb4n/Zu1z4U+I/EmqXnhLS9Us9XXTLidjZDVLmcw3F0qY2NcSKAHOc9T3rHgjLIYWDoU3ZLb7z8K42zf63+8rK8m/wSPjsIHeEKpYzDgLyT17cZNf6Af/Br1+zkf2f/ANhT4g/t6S6fLea/4tv5NNsPLUbl0bRnCybC38Mt48jSYyWWAY6Cv4Jri/05v7LtrRQktrCxmIULljIXX3Py4APbpzX+rD/wTN8H2/gH/giN8NvCFhP/AGSYfAlvqVw6YYxzagzX0rOeh3eYS3oCa+8rt+9NfZi2vXofB5NCEsXSp1FdSlFP0urnmvjTTr3xle3Lw+JpdBu7lvtUzT26yxXBZ97FyXVgGJ55PFfkj+1J4s+IHxZtNM1QWGieIdCstQeJpbV2F40sJaLNul0EKspB5ikbdwMEZr9avGNxPe+E7i4k8PaP4z0+O3YM17cw20+VU4RdzISP9oMD/Ovx68a/DpvClh4aXxn4J1LwrKdSMkUtrqBl0+3j3maPbG0tyjsijKqFG5sDNfyflkp1sQm3dt/iz+6M4rQp4N00rRireiR/V5/wTZn1Sf8AYY+Gzaz5v2hdKCN52fMwksirkNyPlA4PQcV8v/8ABVLWZhL4L8OlsQEXt0w9XXyUT8gzfnX3x+y3faNL8GtI0fw/HIllptvDBbvKwdpojEjrKxH8T7iXHZ9w6Yr4G/4KofZ/tPg47R5qxX+W/wBkmDA/PNf1Piqbp0OR9Ekf49/TFx0v+IdZzVhpeD285LQ/GzUr1UiLK+COK+VPi94puLGXStRibMcGqWsEwz1iu2Nsx4I5VpFb8K9t8VajLAWQNuUjt7V8N/F3xTDJcf2RfHZFOispA6MrCRHx67lx6g187UR/zq8FZN9YxSk1dLoe5fGzxdfaB8E9fXSX/wCJhPYNaWzd1nuytrGcZ5IaTI78Vf8AhV4R8P8Awy8A6T8N/CsXlWOjwC3jY/elIyZJXPd5XLOT718q+DvHt38WPE8WimVpLX/hIpdsUm1sxaPAJ2yO2+eSMYOcY9a+37S0ZSDcFgO+2pb1uz0M7yavleCWV1HrKbnK3WySivNK7+bLSXc5mZI/usMZ9x61p6PbXMsoWR2VfpUdtAqKAqjGc45/U1vWsmzaMcfrVJOR8hTxSpK1j0zTfFviyw8OyeEbbUrkaZKmyS38w7Cu4Ptxnhd3zFRwTycmuWu7hYYcqfm6bc8VTjn4K5IBrPuXDHn8PpWkLpK7PVxOeYrFxhCvUclDSKbbSXZdiheSBo9uevOK9W+HvwB8YfFTw9L4i8L3Fq6W8k8TxM7CRZYYhMiuNpC+eCRE2du4EMV4z4rcy4GG6nNaXhH4s+IvhheXMvh8q6XKASJK0oj3LkKxWKSPJAZgMkjk967aM1dKR+leF1fKnmEaeeRk6LunyuzT6P8AzPe9S/Y/+LwtILuZLZUaDfJ5s6qiSZIMYK7gxCgNu6YbHUGvyp+OOkTaNe6hpsm4mCR4JCASpB+UlfVSDxnGR2r9AZ/2vfiTNbjN1FI6Bkjlkjmdoww6KryMMDtkHoOvf44+NWv3nj+/uPE2sKktzMqq5jQIhKAKrFFwO3buSa9CjKkpLlP6GlmfC2VY3DY7hadWNWMk3zeWqafk/I9u/wCCbmiDSvDHjbxVK3z3kttp0eTzsgBlc4z6yAD8a+vPiHNELdUiw3Bz+PtXwF+wp8SrLTH1n4U6iFinkma9gfGC5ZfLkVuTyu1Svtur3TxB8SrSzvHstUl2uh6ZGTgkdCef8a/CeIMFUp5jUUuj09Oh/wBIvg/4g0eJOFcLm0Wryjaduk1pJffr8zmPGvwkg+JXhHUfD17hIrqCVemedpxwOa2/2Rv2Kdf/AGVf2Vfh3430zWYda1H4pW41MW4gTNpKCqxRvMrss8aI5kY7UKEOpB61mXnxVjvvAusnw2pnvRC1raxR/wCskuZx5cSqAclnZhjFfo9+0Jrnw1/Zxs/hH+zL4v1w6LqmiaPZafbmONRFHPIyS3fmynMUCzPmIuxHyhsEE5r7PgjA1MXX+r1Pgf5n83fSL4Fy/O8v+oV1o5KXNe1uWSf47dj1L4G/GWb4ieJmstevYbjULcz2puIY1hWaayPlSjyskRlgu8qucZr2nULDxFe6Ve6QZmvLK9gnhX51kRSysFJVwHADYyAzV+EXwi/aB8IaN480zxdrWheH/FQk1vUP7Le8vPPFsk2qXkjTraw7ZI3lMKBW8zDKFz8rCvvvTv2l/F9pdXOr2+oJOL2eSd7d4k8kNISdiIOY0XOFRWAUY69/1XN40cJV9mfhfiJ9KLhLhJU8o4kcnKpHWMY8y5Nry8unc+JLrUfER0qOw+J+ho1/5am7htWEkaS9CELE9BjHzfjXjsXxF8GeFfGum6LcalcWjXl3DaRQ3cE8e6SVsInm7TC27OF+fPrmvRfjr4w8N+FrfVPiR4s1u20TTbuZ5rqK+ZjbNv8Al2QruMi4HQIWye3NfG/hn4n6z4wvrHxd4U8L2HhrwXFdQRnxF4mV4Wu90qqqaXYswZ5JfuxzSEAE8bjxXw1eMea6P8LMVw1gcXmuMnlMZTwfPLkn8Cs23Fe91W1ld+R+nDAksDlSO1ZYmll+U9c9PSrV/q2nrOmmtKBcTnEcHLTn2WJcyN9QprD1a4vfDzmPWdL1eEEfKw0y8fcPbbD1Ir0cNl2Iqq9ODa8lc+GyvgrOcwjzZfhKtVd4wlJfekcDeokmolkO1Ocj1z614D+0tD9q+EepQK4VoTFKMd2DjAI57dMc59s19Xf8IF8TLrQl8T2nhDxC9k5Pk4sNjyKO6xSMsmPQlQPwr5G/aJtfHFn4Yls9Y8I+IdIieMs9zf6enkKFGckLI0gIBJ3KOOwNezS4YzCSuqMrejP6T8MvCHi2jnGCxVTLa0YxqQbbhJWSknd6Hx54R+G3iPxBp0NrYQNPq1wyiCJF812kblVCL94+3SvzW/aUvNX0fVdY8FfEayOl6laztDc2pUKYlRTtULkglshs5I5yPWv7N/2UP2XD4P8ADlh8W/FIhiurvSU+wW6orSIlygkNzLIOkkqkBEHKRnBOSRX85P8AwXW+Ar6Pr2k/G7Q0KxzONO1TaNql8H7NKdo+8BlMnsR1xX55wN4lOhmE8tteE9P+3j/p/wA/8N3iMqjmTdpxs7f3X+vU/n2hkh8pVVwDjpnkEdM+9YEUKrqZaMYA5zgdOP196zrMR+fGgcA4LDd8p57DJ981u2kIN0UA3ED8D7/lX2/sVCpZM/L5yutSjrJ23Fuo67u/tgfjSfES7lg0S206JsPO6lj32qO469WBrK8WSpcNBDFIg8rd5meRzjHTPAwciuYt0kutUiDsPKkZTheAqkgYUZxXt04+7c8uT1vY+zbXwH4UKBZLUk5Gf3jrnj2P6Cujsfhz4NkBAssIeeJJM59zu6V594o8f3fh7WJNLWKJ3jwTk5+RhlScdATkc+ldh4N+I2h+ILciWQwzwgCVCDgbuAU5PHUZPTj1rGUmtTFO+jNuH4ZeChIhjtnySRkyucdAc85Nf1Jf8ErfAGg+BP2TdMt7GwjiXXb28vpRKFkLqZfKRnLg5G1DjOcCv5nrK6stVkW20yRJpGKoFT5yGk+VeFOR1Bxiv7Ivgb4Z8M/C74a6F4DgVJF02xgswqD5WMSAOxB/vPljnuea/CfHPHuOApYdN3lK/wAkv+Cf0L9HnJlVzKri5pNQjbXu/wDgHdeIdG+HF6CdK8O2NxLz/pEVpHGwPqsyhG691Jr4R+MX7O37TfxM1k6T4Qm0rT/D8y7XfU5Xa4jfdw0LQhpRgf3mPUjHr+pcOtaRAFa7K5Awq8Zx/ntWbqXxJ8KaBDJfTKoMPPzEEA/jwBzX87ZNxBjcDUU8PN+ju19x+4eJvghwdxbh1R4gy6lVad1JxSmn5TS5l95+bX7PX/BHv4P+EvG5+LvxvupPGmr7kMMF0nk6dCEO4ZgJLT88kynaTyUya/UvxL48+F3wt0n7VqlzDbW1sNsca4VBtHCxouPwUD6V+fXxb/bduJdQTwx4Qb7TeSEqsFsQSMfxPjhU6Z3EH2718XL478VfGH4hQeAPB7Q+IPFc2Mkyg2Wnq7YZ5ZCdqohIyScHPU9K+plleaZtWjUx83K+y7ei2R5OXw4Z4Py5wwUYUKVNavRaecnq/vP/1vyk8QRarqOmWd7axrHGlnKzRP0T+LaroduXVsqv4+1c9fXrKG0mWykPkugd8EgGRgRu4POQuP8A69ddqOtfDTV/FOn6Jbamultdqttq9s5CzQq0igvEhB8wxt8wJySo4x0rx7xD4K+Mfibw/f6bpGrWVlaQGe5UghJrmaEjYUwQVSUEshJGCACOlfgGExsktVb1OtyfY9N8OFLa0u9D1KKFJwwAUsfNQv8AMuV6ewz61D4g8G3Nn4Tu9Yd0trcbREjKcyFnBwgHQFjkk8VneHtK8GaMbPWhdXFyyRrAVdi7G4Qg+e4zuwSSApOBXtfizxLpFskVtqFpFql0bW3hSJ5dodmYhfNUDAdNhJHdTzWlbNKntIxpK66hGnNu9j5IurWaVbWO1aBJI7rz7iaRsFFSIqVHOMAkfic+1ea+I/GOk6dPHptnEtxPOsavIx3IpHzFQoOCeh9K3fjF4nHiFLDRotNhsGsrZneS13ASo7sSWxlcg52+2OSK+XJdR1XTNbjuY7X/AEZWWMgrlRuOM/X0NfbZZhlNc5FR68p75LqF7dyK11cMVnt7hJC33cPJsjVVzxgfMMf3uK4vxt8Q5dC0uLQNHcrcRwxxb0UrwhyfxIGc+pPNefeItZuYbyTWVkxgAFFbGwHkIPUdTzXD6pPfa/cwyqj3DGIvhMu3lp95mxkhV9TjrXu0MPeV3sZ2O1Kx6hd/2k8hiVs45OWL/MR9c5OK/dL/AII6fF+eE+Iv2ftRLeZZF9b00AZCxSFIbyLPYrJ5bj/eavwTd7jTEth91VUSemCR8zZ7kEn8q/UD/gkR4sudM/a4v9Khl/4//DGppMxGSyrNbSnafXKZ45IPpXY4vpsfz39KjhfB5rwFmNPFxv7OHtI91KGqZ+3/AO3lE+nfsTeIolBSSafTkXaMAeZeIzdeenU9a/mVlvFlmlfb5lvA6oFIHzPgHHuc/lX9C/8AwU7+KFrZ/B7RvgtpMo+26/cx311nrHaWZzHx2Mk/T2Q+tfze/EPxLp/hcf2Ho7eZOijEjZITcDvY44LkcDHTPNevkkXGMn3/AEPxb6AmS4jD8EzxNaNo1qspR7uKSjf707HnfijXUuNWeNmDYYgkHjPTAPt7Vw2qazosUqwyTqk4xkDPfgAn1rEnnhkXzmc+zEEnJ6/nXGazbSTOZSRgrgHrjbya95an9ydCn4ys5IdQ+32LMIrhDvKnjjAIPPHb8685jdVvEjuWAhLD5s84zyOen1rUuNVmvbf7FdsREpLIR2b39RXP7Q4AZc9gemP/AK9bLRCSZ7PrsVvd+bfQK4R23AMdzqgOI4yw6kL94jAzXmmoW5trry369cZ6Z7cV2PhnWZ73SVsSoNxb/Kmf4mJJ3MP9n9TVbW9GmtZj/GWbkkde+fxqoNvcuL1uchA7QzAsNy4wQe+fX61+kPwV8Z+GLn4aaXF4rlYRQNdafLMuWNtIELWpkUfMQy4QkAjByOlfnEkbxvsGPkJH4j+dd34C8Tnw14jh1Cb54CdsyuCVZOmSMkZQElT2ry84wKr0uQ3w9blvDoz7OuLjU/FmqSWWnX8/kyMtwyXDYVdgVGlk6AFVY5bGSK/vP/4JGfs22n7GH7FGm+OPjIIdP8VeM44tS1RpOLgRKpFla46/uoCGI/vux6mv4S/DnifQPDOt2OtahbmC0E9tNdMih2NuzqZV28ghk3fKSMZ55r+lz9vH9vHxNd+KP+EO8IXTPpkdpb3lndq52PBNGGi2KOOVIORwOnevxriKFRqFGKP1nw0pUIOtXnurL0R+lf7aP7dHhq00O4s9Ov0ijjUhI1f5iScA4Bzz0yK/lY+N/wAada+IPiWfUL6ZnWRmKgnBAPtnGccD0HGaxPEXinWvH+pHWNZmYsxGACef8/8A168k8VWdjBK7tHkJxkHJJ+le3w7kkaHvS1kz3eIs7nWXs4aRRxer6r5khMhOOpJNfPnxR8Jad45sds7CC8gUvFcN/CB/C5/uZ612vinxHb6fHJJOTtBzwpbp04FfNnji613xhcvplnOselwKJZMZLOvALv6hSeBnGOa+3oycJbn5dmFWFuWRynwp+EfiD4r+L7LwL4fiNxqWp3UdlbRRfOZZ5G2hVI42quWdscKM4r+ra9/4I4/BL4F+Cm+D+uDTPE0+rWNvNPqSQE3ImuY/3sTTv86vCThDGFCkA4OTX5Gf8ExrD4p6P+1h4f1z4D+GG17VvCOnzanJaxx71FrBsNxNcMxAChZCHfsOK/cL4sft1/GL46fHP+2vF9xoUVxqMkMLOkiJEsarlTvjfaD6tg59ar+1qLqWqS+R8nisPiHb2UdO5/GR4z8L6h4B8b6z4D1of6Xol/cWEnOctbSNGeeASduc4rY8C+HNT8YeMNH8I6IsTXmrXtvZ24lfZGZZ5VjTcx6LkgsewBr1L9reAxftV/EcPIkpHiO/JkhIaN98u7cjdCpzxivqL/glP8HtN+Ln7Y2gnxFH5mleHILjV70lA6oiBbZHYEEERtP5uTx8lfV5anVnCEetl95z1Jeyg6kui/I/qLsPEtpbaA2kan42udJOt6VILTTtJTfO8unyh8M/RZGD8BudgB6Zpx8WfB/U9d1my0Tw/c+I4/GWjx38N1rtwWVJogInJjXIyrsjEEjmvBIfhpeaJ4713X/G5l0fQtDvU1Tw/d2qK738Fgi2j+Vn92y3luo5Jz8pJr6qv9K8EeGbfTfEPw88EajrUWiX4e3OpOyRGzvWxI2zCqyKWDhT2/Cv2itUgrLc/MKabd31PlCRPif+1x8PdP1X7ZLpWq+H5Y4bm+0z/REtPsUm2VX8thlWgbeoZmBkAA5NfW+iWn2uSC3E89xZ6fGlrA07mSXyolCpvY9WIGWPcnJrrdZs/if4SufEnhrxRc2FrYeILiK5tdO0yMRJBDy0nmlRgl2x1J+7nvXOajr2meDvD93eTOqNYx+a+Oqq4O0tn1I4r4vNMZGVRvaMT/cv6AnhB/YvDDz3E0/9oxb91taqktEu65nd+ljX1bWBbsNJscCQAhwDnavp365qe3jihhZnI3sBjjkj/Guj/Zr/AGavjr8Z/hpbfE3wvoEl1Z6lJJIbqaWGDzmUk7YjM6F1XheBgHivorw5+yH8avEDQxPYWukW81vDcC61O7jt4EW5LLCjNk5lkKHbGAWxgnAIz8/RzanLVux/YOccY5Jgas8PXxUFKGkryV0/NXufJspBZI0DEHGB7nrUsc8unazb3sABe1dXTcMqShzyD1HFfVdv+xv8ZwkOo3wsLKykhvp5Lya6U21vBYSeVJLLKgZQjvxFt3F+TgAGvk2USBw2SSoIOO/P6VrHEwqaQdzXJeJMuzLnWBrRqW3s72v3/wAj2S2+P3xK0bVzrulzQJdSXIu5pVhAkkmQELI5Ugu67mwSSRk11r/ti/GWxkgmjuYmMLSEgmUBmlBDk/OQSykj5gcdsV8yTr8uzO0dffj3rm7gs0DBzu5GMHOT7etcVbD0re9FHN/xDPIcTZ1sJCXyPu+0/bO+IF7bJcSQLJKyqJTJMzAlDEVOCh5BhjOefu+5rcv/ANt7xhqWm2mkXcE0cVp9mAMUil5Ut5VlKsdqYExQLLjG5fevlv4X/DPxd8RtO1i+8NW0bxaDYvqF/LNKIYooUJGCzcF3PCIMljnFW/iV8KvFvwt1ey8PeLoo4L+8sYdQMMbhzFFcAmNJcfdkwNxTsCPWualh8O30ufE4nw14O+u/UlSgqq+ynrtfa/Y+oPCf7Wtj4Sl1q9jtbu+HiHWf7avVulikJZgwaBXL7vLOR2z8igHHFcz8Uv2pND+JXgDUfCmnaVDDd6p5aSyvaokg8uWN/NMuWdpdkSxE5GQWY5Jr4+ZCoB2g461nykq6ufkYHj0IPY+tdUcup3Uup7OH8JcmjiYYuMZc8WmvedtLW026LQ041Yoplblhz3571TljKbI3wpYnA9KdBcoQoYAAHkCrsrRsA6855A68HrXbbXyP0u7Tuc5IJUuTHjI65H1/Ssu/Jjia8j+cg/Mo7n0z24rTvp/sE26VWeKU5LemelZV9bI0BK52Z356ZH/16wrVLaHuYN3M++02x8TQMYmEUyjjJGOgyG9MevvXkdnDNZ6s2lakrINxERIwMns3bHoe9djqd1daGY9X07G5WIlQ/dZfXHqB+HNaeqraeMNKV4lEZwvluTyvcofbv7V5TqX2PV5Hp2Pnr4k+HrvQ7aTWrlhHbIMZPQNn27k9BzXznaePVM5+zzsWmJEYz1K9zg4wPz7V1n7d19fp8JtJikLfuNQRZSOAxVGCkjPODzX5laV4g1LTdQivbRvOZFI2sxxg5yvXpzXVB8ysfgHiPxY8uzL6vGOlk2/U/SuT4heI9Ica14emktL6PB8xG2hgOxx79iDXtnwt/bmtdU1BPCvxcs4reR38uPVIQAqPnAW4UYAz/wA9F49Rivm3T7jTZvhbot1ZlrnUNVVxFbAYlcw5ErEc7IowDukPHYc18TeI/Hi3s0tl4fRkif5ZJ3b55uob5cbUX0HLY6mva4e4gxOEneg9O3R/I/lP6VfgXwxxhlkIZxSXtJRvCpFe/F20akt7dU9Gf0Savr+mqx/eGIY6ngEeo6gg9R6ivN9W8T6bPbFIrtZARgfMO1fnt+yh+0Jq09mPhR4zvHn2JjSpZfmdQmS1uWPJGOYwckYK5wRX0B4o8VTR7lE8YwcFpEU/p6/rX7/kuc08ZQVaGnddmf8AOD4neE2O4Tzqpk+N1trGS2lF7SX5NdGcj8TfFL2SPKJVMStswD07DJ5618MfFPxzbajYtG8gcgggnscYx16kfpXr3xX1qWXR7iWST5gp+6NgO3ocZJBr84/GXiSea4eISblb73px2Hb0xWmNxdkcnDWT8+rON8Ra1LdySMDtjHRTycjI/wA4rz66nO1ecgEAke9XdQudzKPTt/8ArrFd8jbGvI9P/wBdfH4rE9z9hwGFt8KILub7NA90SNqAk5Hp2/GvA4YXuPEYurpi8kz59OnYY9uOK9p8RozxJaDBVjlifbpmvGYr/wC0+NF0+3YiODcvHQsOv4dPrX5hxRiuenY/UuFcHy1E7H2D4BmMFt5R4Jxnn9Pyr0G4YXHPQDge1eYeE8Qqu0HDHnJ9/wCVehNL8+FHynoa/Dc1Xv6H7lkzS91nP+J/D+h6s2m/2zaRXUcc7IFlQMBvXJ6+u3mvS/DvgT4dxIhj0WwGec/Z0Jzn1INeceLdTtdM8Pwy3MbNM13GYpAcKihX3hh0O4dz0NdTp3iM2mmi6mG0gZG7jj3rxKntPZ2i3959NTjSVf3kejXWoaL4e1O3sNEsIRclwV8mNFCIvzFmI54xx71+xHwm0pfHnhTTfG1rrM9k0xdpoZoCygqSpViGUEYxtPWvyR8D+HPsFgfFmtxtJcXS7ikgHyR9VXHqwxn8q+q/Dfx109tJsdO+HF+t3PZW4jvbNHZdjj76ugyRjoTjn1rxcyw2IlGMcPdyvqa5tHDTpqdReh+kep/D34Y6i8FxrVxBIZAspmlhBDbQQFVj90Z55Jrw7x38J/hOtjJqUes/bLuztnaO1srYymWRWZ12tuMSueg3n9K+ePHfiT9qrTNH0/xTbRy6LpmuxNa213afYbmZiD/y7tIHeB2GATsD46GvFtX+K/x8+GniW28NeEfHHjK51bWJo7KDw5Y67OIJLlzjfcTo2yMfMNyBhg8cDNY5fw/XtGeJqtXe1l+Z8Vja9CV404387nlXx30zxD8QdAN5pmk6hbR6cu65a7t3jWIE9ZCocKOOCSAfWvaP2W9H/ZW+MPw58L/DPxr4vk8P+I9EnnLKIgbe9a7mGwwysMNIgwBkhh2BHNft7+yP/wAEMf2kv2k/CjfEP48ftJa94Wt9QuI5rvwforf2ksMsBVzFeTXUhim2NtJXy5U5wSelfp58c/8AgjV+z74m0aLQT4rvZ/iBFZ3MumayLKxtUguJYWgjur2GzgjM0aPhkjBXBUkE4Ar38241yrHQdKnWs4ve6vfty7/geJlGX1VXVCm1Jy6b/if5y3iaG5uvHevapeXH2mabUbkS3RwS6xStGgTHG0IoxjivHvG+sJH+6LAD0PTH+OK/Qz9sn9jf47/sL+O2+Ev7RGjHTL5ATY6hAfO0/VYQcefZ3IAWUE8uhxKh4dQev5ceMbwXN0wJ2p2Gf1OfpX6Vl2Ip1qKnSd1Y48dhqlKbp1FZox/D+sS2et/2hI/yRozZbvtGVB7Y9u1ej6Rd3s1v/a2pyeTFKNzzTNt3/Q8sVHQBRitXxJ+zj8RPBHwrj+KHjrTbnTotSjik02NlyXjkwwe4T70KSJ80e9VDj5lJHXB8B3Om6iVs5bIG7t0yrq4BKJxxv+UbSeeenNbwrQlHmg7ryMKmHnCXJUi0+zOx0xRcMJdPtDOo+7LKPKjyPQH52+uK6bzbiEiCRwznptG1R7Yyf51ELmLTIftTK+4kgBmXn2GCR9Kx7eS6nlEl2+7JyFTrz7nrWi1FZ9TpmYmIBnDHviuW1JtmXkyzdB3x9fWtySWKKM9Fz0A4/P3rmrhmZtz5PtVp6ik7I5W+WSUeYTtA7nua5Ge52SfJyW6A12Wpbd2xenp/KuAvCS5zk4yR+PFbQ945mrEjXH7va5znuf8APaks714LmOTkFSDkH0rOy6EAN8v8vzPSlBG4R9cHt/nrVNIcHoj3ufVVTSp79D5SmPKKOwPSvOfB2nyXOnyXMmU83iaUsRsjXhVVscbupxzjiszUteYeGUtA2G5UZHUf5/8A112fhW5RvC9nankxoZJm7INxG6QngcdByTjgVxzjY6oakl0kcVmtw48q3ACxRgcvgdl54A7n6155rMRIMsvylmBCHPAxivRtU1G5vJgbeEmEZ2PL8ob3VM7sfUVxGuo9rbqrHdM+WdieTgcDB+tVTk9CZI9s/Y68Kf8ACVftHeFYbghoNPuzqMwIHzLZI020e5ZVH51/QLe+K9TnIURFlGQMg/Ma/nr/AGYrTVbv4hzTaG4jmgsJjlpDHhX2ocEK/PzY6V9i6j4H+J80vn6Vr0kBAyFllExH4iNR+hrzsbgqtWfNFKx4WYc6qJRVz9N7y8Ml5HcSxlWXBcduDkgfyrM+Hltj9oHwpfoHJu/E1hKBg/KGnT5R7AV+ck3wl/aWsoZXbUGjFsqzTSsCuxGPylsrxnB44zycV7l+zT8IPjRYftJfDrxBrOqzy2Nv4l04OJUYK7CdflJ9QDnB9RxivGx2W1Y0ZS00T6nNRhUc1ex+yP7cI+w/EvQtVT7sllPGG7ZSUHp/wKvmn4R3sNt8TvDM0px5Wp2h5/66qv8AI198ftufC681ltAuo5whSW7jLFT0IRsfpXx/4S+EN7Y6rZapJfbZLW4ikUbMk7HDevHArw8rhfB2fZkYm/tD9C/2zJIo/wBlX4jbTjy9BvPx4AH61/IpOZFZlPL4APOfWv68P26dKk039kr4iTk70l0W4GegwxXnr71/IxeRqhcyAY2j8Tzk57cV6vBsLUZ37nTfof1DfADxD4L0r4OeBdJ8Q3trbTXHh+wlCXBCB0ECgklhtPToT+FfW/7Pvjr4L638R5fDnw7uNNl1izhk+1iyiVJFi3gDc6qAyk9OSK/NfRooF8J/DqxuEVv+KSsBggEZMQ5x9D+Vbf8AwT91Wz0/9sDWdLkYRi60meONexMUsbHH4dq+P4ly6P8AZVaun0Z+keEatxDhJSdve/zP6QReKumBYwzALggck+/+NfOvxHgF5ExhG0JuIJ6Hj+te52M0S2KMrEr+tcB4wtY7i3keNxtxjHbOK/mRM/0PoSUZan48ftCaXK2iSxJxJ6gA5OCAOeO/vX84/wAXr+fS/FmoLdnakTFmJ4AUd+/AAr+pL406BJqMM1rCMMD8pPIBPUj6Divx3+Pv7GUPj2xvha6o+n3UqFI5BHviTPTcud5XsTnOCeK/ROBs3o0J8mI0R+ZeJ+Q4jGUFPBq8l07n4FzTL4t1m41duXncvjGCB0UH6AYrrNDtNV0lvN09zhescnKnHp6V1Hj79n34sfBjUD/wkdlvtkfH221bzbZsHAyR8ydejgenNT+Gbu21cRR3ChWUlfmPf8Oea/prA16VWCdF3Xkf47eKGGzDCYqqsfTd23dSXW/5HW6B4j0+9KQ6gPss7HA3fcJ9j3/Gv0R/YL1rwr4G+J/irxv421vT9GtINCt7S2lvriK2SRri7Mk2xpSA5VYI8hSSA3Tmvz1bRredGSZRzzyOPwpba21jQI3udKl8yKNTIqSAMuVHJG7Izx1H/wCv1cNiPYTVSSvY/D8ox1DC4xYqHS/ut910f+Z/cj+yD8N/Fv7SXwuXxx8EETXtKeMzLewSqsEil2VfKdyocna2Nvp7jPkmvWN5o9/d2eqh4J7eR0lV1KsjoxDBlPIIPUV9+f8ABOfwiPhV+wZ4M8YrLAml6Zo1tqAvf7TksCt09lFLLbLbqpVmWQlRuJ8zI6d/OPEF9+y94+1HXda8V6peRatczm7E0O9YpZJj86BTDIpKtukboMEBTnIHnY3MZ39rK7v0SP8AO3xw8HsHmFeec06vssZi6lSbjUnFU3BNpODt0tZ6tS6H5xeI543ZftcIuouwI+YY9OvOK4S78FQXUgufDN+6Lu3NE7kEH2I5HX8O1dn4g8V6tpIuLXTrRJZkb90ZPlQnpjOAQD25rwPxR4W+PviBzczeJ7XSAOVhsbRmPIHWQsCfp6+tc9W1tVc/izI8pr+1cfbQpcrteT0bXZat+pzPivwF4m8NXT65ocptpCf3pCmWGbPXzQPmBPZ1wwPXIOKy/CfxC0eTVYtO8QZtrmNw7Qy4bKA5Zk/56KBxwMg8EA1m30X7UPhlWlt/FWn6lEhwkeo2bIH9P3isSo4PGCa8Z8a/ELxFPCG+LXw5a8KZI1Pw5crLLGccOi4EqkeuMdiK40ktI/iftmTZTiMa/ZYhwqr+anJcy9VK115bnw3+0Pf+FtZGgaz4AeW1aGA3ayH5JgZ5nnDkqflbe2RzxxWxpH7WXjC7+GlzolvKsPiKymimdlUL9ohTh5YwCAHAGJB2zuA5rzHxna+CFvVHgvxG17bKuxLLW4JLC+iQdEMpVreXYOASY8+nr8/a/bQOyzW03l3ETZU8Bgf9kgkHjjgkEVooe5of31w5wTl+YZbQweMjzqm7xck7rrZ+R+rGkfGqw8W+MrzxVp9wHttd0QTwqn8NzaKqyQ7M4EkfPB7EE8HNfQVz4it7nV7PS4pDjW1W8aRejQQoD94c5ZjjuMZ9q/A/QviP4g8BavFq9tiGaObzSjZ+zynBRsjkoXTKk8gj8K+6PAX7Q2leIL7Q9Qt22PHYXunPE55hIZfsiFhkEbcgupO7npQltZH5z4heA1bC2r4Rc1Oz28k+VP8AD7j9K79bTV9S0y8yHjksZSNxIUkybVz3G0AkD6VDN8O7PVwIGI2FMLnpkDg9+n/668E03x7J9s0CwhkVh/Zsz5YEL8km0jb1JGc46jp616na+Lb2Sa3tQdyrEJJFJxuZOMuc4Eag/dGeRg96qL63P5rxOT4zBuHJppf8WSSfCh4IJoNOuA9yuwCYLhYxgbyoYnfJyNnZTzzW7p3w+tPDzJr+sob2K12Q2lko4uLhRmOI+q9GlbPTIP3hVzQdVvdV1WIPfLBZwwtdzTPjMUCbt8rA5G0D5Vz95yAM8V1GreP/AA74T8K3vxl8aySQ6RpiC3sLQn55GlPywQoSF86UjdI3JAz2WiNS27PPxGKzWtOOEpRc5TailFNylKWiivOT7bLU4rx54rPwwtba0Zl1Hxp4qMji4mAKwRINrTFAcLFCPkgToWGegNfrl+zX4H8P/DT4b6Z4X0+R545UF3cyyndJLPMA0ju3cknv2r+ZnR/iD4l8deNL34h+MZd1/fOCAB8sMa/6uGMdFSNeB68k8mv2e/Z5/aWtvEPh+G0v51hurKNYZkc8naAFdfZuOOo5zX5F4i1pYukoQ+FH/Sb9AH6OlLw9yf22YpSzDEJOrJfZ7Uo/3YbPu7s/XfTPFk/g4m3uZjNpU4Kgscm2Y9sn/ln6d1+lfFP7Vt8G8PX1wr7lMbEN2xjrnriptT+NOmnTPLuJlIII+bkY4zyK/PP9of47C48NzeHLWR9zA7OMgAnocnPTkdulfiWU5BU+sx5V1P8ASXNM4pwwsnN9D877zWoLTxhFrN0rSi3u455ADhsI4ZwD0yQCB2r9dvgKvhTxJ8f7La10uqXaSXqv5zMJ47mOUx749xRWIHzY9OcYBP41wRHU7gpN8yyEjnqQeMflXnXi39pz9pXUvjYPgTrHjO9t9CkhS3hS2t7W2m+yPbECJriCFLgo6ho2/ebipIzk5r+t+DcTGFRQtfrb0P5jw08RXqPL8PvXajf10V/K7P2x8JfDXRf2yf269a+KWmxNqPgP4dGx0yKfaGg1XVdP3SxoCeGgt55Xnkb7rbIezGuu+Lf7Vf7E3i3xRpWqeJNH1HxtqnhC/lm0q4t7RxBBeowBubaSa4t4pGZlws2GBA+U7Tz+QWi+JPGukeHE8EW+tanb6JE8jR2Fte3EFopm5kxBE6Jhu4YHI46cU6FlWFYYUARFCqq8AAYAA9Bj06V+tYbM4RgvZx1erv3P6S4c+h5jsXWUeIMXajTjy0403ra7u3dWV93b7z9Ev21vit+zx8dPgp4a8e+BtespvFWkXUN7a6Urb9R+z36iK8tJYow3lSRnZIyuQA0RwTkZ8K8a/Fv4Wzf8E9NB/Z1+GovdR8ZrbaW14sllPb28M8d2L28Mk04jjdo5MgIhbe3Q4Oa+aYpZNxVTt256HGff3qQzTsoiDcjoR1p1q0JTnJRtzKx+j5Z9EqlSwVDL8RmM5U6VV1IpRirNq1tb+vqfYN3+1TH8P/hd4b+D37JenXnhSy0eOQ32r6zBZ3F7eTyHc7rBvuI1eaZpJ5pHyclUQbRUUHiH4zftXfs++Mf2fPiTrNpd22pMJv7durdpNQhQMk0aw21qbWAtDJGSsmThHwynHPxmIb4gF523MTt2juO/pXZeDvjD8Ovg/Y3WgeNbXS77VL9/tVi2p3iwSRxlfLcRKxG4MwySW7EYx183GV6kqbhTdr6eX3HH4g+AHDGS5FLGShKdVVIydWU7Td5a3lovQ9M8efFv4u6V498E/GTwr8RtOg1Hwto93oWlvpOjx2UdnbStGs4aK9e6Blk8ldrqwChflX5ia4WH9pTw54J8AQeGtFSfV9cQMDeXDBlkdmZmmlbgszElmGAM9Kd8c/iN8JvHPwl8CXWj6lpt/cW63seoW2mOkq2025TFHI8eSWEfHLHAAGB3+L9T8U2ePI0a12AHbvxksPfPT+dfNxbq0/3r1TZ934DYfK+HMvnmOURiqtTmi5rVyipadWtO5S8UeJNX8QarLrWtTtJczksWJzx2AHb2Fc2s7PgSnJ656Z+lRXhuJXDz9Tk5P8qoecWXYjAADr7fzrooxa0WxebZjUxFWVapJtt7vc7/AMLbJb77QQFkt1LL6At8gP5bq9k8A2J1rxxo2lBRKJ9Qt02t0ZRIGI/EA14h4QeRpL2XgIBHGD2zkscfpX1R+zVp51f44+GrNTkC4kkOBk4SGTJ5788e+K9iguXDSn6n+YP0xeJ3ha+MxM5e7QoN+nuyl+Z+z3wq0hPDPg+3ijdpyXlme4wQJbieRpJdgzk7XYjI+XjGTXqU9xfws8QQMMdDx+tLottZyeWkDMbW0jEUAbt5Y21HfPJ55AYn1r5ZJtXkf8Wub5gsRip195SblJ923cyZL1GjKXAkjUd+oP5ZP6Vn2t8vnkRPuiYYOcf0NTTXEkM+XOV/LiuJ1aWGPWobVA0Ru0bZIuR+8UZweCPu5PNRKaWqIweBVZtPTS/3EnjCdrJk12z5WPAftkZ5Yn6d68m/bAvobr9lDxZq0D5B01ypxkEkgA/lyK9Y8P3zy3Nx4d1dQQN4Mp4VgegKHplfcg5xXxl8cvEUtl+yt8UfAWqvul8PE2qnsYZgskDE5OBsyp6/nXNXr2g0uq/I++8OcnqT4hwMpaypVafzi5WT+TOc8Na69v8Asy/Crwxav8+pQWiJgdMbmLZ7AdTx3r9tf2GfE/w8S31bQNY0+2j1VzHcQarcHTQqWoTy2iDakSsXzEsWijkZg3IGBX87HhrVZNZl+Bnw9Rm2RaTDd3CrwPJ2u3IPGSq8n/Gv028H+KtE0LxZbaxrumRazp1qHD2bsYwwZCoKuoOxlzlTg4I6V2KahJH9eZDndPhriHD46rCMk6laUuZXVpVHG+zey0aVz9NPjd8bPgEmnD4QNqeo+JLSOeK0uLnRcJeYsRus5Ul2rBMoWWS2fbjIRWXHGfNrjxv8Tta8PSeCPB/hTTtA8B4uUtbbxFc+bE0UoRo9wd96zpJvljmRgBvK8qBn5Kvfj34phtZ9M8B2ln4ZtboMki2MIMjKwIw00m5+55BBz0NfOqatc+ItTEWtXL3DWQWKPezNtRRhQuSQABwAOlX9ZbvE/aeI/pCQrznyO8LNWprkXL/LzSu2n10GfE3wr4Y+FHxW/wCEd1PxZp99qDLGHtbRZJoz5uVCNJjYrHPPGORk81lfCP44fFPwh8eLT9mqa+ht9D8XTR6elxJGN8FnerHExj3NsQqsC4zwGDE5Jr49+KWqvqPxP1/UbDIXRxbr8xwSd3HAz3x+Fdn+0zpP9veB9I+JulMvn2gjjkdAOUnAKdM5Cv7kYJrvwWJlTdk9HofK5FxN/ZeaYSrgF7KFePLJXb1+KN396+Z+xniX48fFHwppXhrVfD3jm5a816KfUdQS0lgVre+81raTiFQY1kiijIRieu4dc18m/HjUdX8QeGrnxDrmpTPfJLHd/bpZGaVZYjuSTeTuLA8A5zzXm3wA8CfFb9oRLKX4XaLc6sscMclyYAscMeeMPI5RFO5TtXOcdBivSv23vhJ8Wvg18DLy7+IWlz6NNeWvmQmTI+7KFYb0ypbAzhWYAEbutc+JUufnbe58zx3iOKc4zSjmEadSOHU0t5OnF35U77bt+h80eGviNrfiSxF/ql3cu6sVlE0jt846jknP4DH61jeNJY57KZ1X58EbhnOT06+31rwjw5qGu2HhzR/Gs1pM2na1I0UhVWz5sY4Zh0wRk8dQQc16/e6N4v8AEyvpmhWF3LcLAJ3iihYyxxNjDsqg7V5HPTng06lOSkmzrxWTYuni/tPXTd69kfJ2iXEJ+IOgT3sjiDTtWtpkZskxgyqkm0EjGUJHBGa+/viRF4O+Hf2m98SXVvogncGM3CJc30iqMBbe1wwA7FsH3Ir85tZ0bxPpOpzHVLSeILIUEhQqu7JAw3TPGRzmsTSdK1PUdVk1vxLPJeahM++a4uHaaV8Hgs7EsePfivPz7M5YXldrtn/RB+zJ+kFPhLh7Nspnh3UqTdOcbuyi7Si79beS8z0fxbFpfja1vrzSEu7NLmJ08++kWWVyy4B8oArGo643Nx0xgCvlr4Y6dqiTSWt8hN1E+x4xJtCbeOSeMHH4+tfXEKs0DRxjCsOR6/SvQv2fvhGdP+OHhXxX4jS1bStSnd5I7hVljk+zxuY1kRvlKuQRg5IIHB4z+c5lxBPldSu7pbL9D+guJeKcz4kxv1jGNXb2StGK9P8AM8Mt/DWsWV7pWu3FlJapc3I2SsCEkKsFYA9Pl/n616TqY8A/tB/8E4NX/YC8HW0tt8StK8WXXibw5DGu631OKJZLm4tp5mI8m5wkoj6rIxTpzX0X+1Fq3h7xF45sdOi22sdk25oYtqxKiAsrJjAXIz+Qr85v2Utb1aD41+Gv2knupP8AiV+JFuI7fZgsscg2RlwyrtKSbWB6gnrkV6HAmYPGU5VJxtdfqflPiLgHgJxjSlzWd/XTY/EmPUGlmtWuIQXjwqEgZAX+Fj1OPQ5xX+jH/wAEE/2xfHvxF/4J1/Db4U+B7nQ9Tfw6994V1ez1eOaSaNbaWWWLc8b5ZZLWWMRoy4KYxnBr/Os1Sez1nV9Y12VUMl3NcXZWPKKkk0jyEKP7oJ+X2FfeP/BMP9u34ifsMfHl/G/hSeabSdQg26rYRbSs/lf6mZVdlQSxMTh8htjMoIyK/T8O1fmkvL5bn5xCbjJW6bH9Un7dvhb48eB/20b74AfDD4l6d4U+HUFtBNNc6jpbanNpv2qFp4rRbWLfcXTL8iCSIdHXcOGNfCn7EHxC8WftBftE3ngv9qvxHN4m0pCmk2OoxD7KkF+bhCn2ZIgI93lqUmBUjaSmQ3NfJH7Zf7anij9tn9prXv2jNG8RaLo9prdnY2tvo9zctZag8NpBFHFCLciRmlaRcqwkG89cLgVb/Zw8dah4R+N3hjX/ABEogi0PUFuGsftaymdIY2dvmi/dqRtPDAnI9DX4tVyerLFVKeCor3Z6NdNb63PgOP8AxR4px1Stg8FiJJLlSa0s1a9+99j+6v4MftD2HgfxHf6dp0MUjwp9jRN5ESFWU/dHOF5Ufzr5Y/4KA/HG1+KXjmwjsohBa6TbzQABt7FzKQ+7HH8IIxng1+Tv7E3xc8e+LNHu/in8Qf8ARLzxE8U9vZoxKWloV3wwZPLOquTLJxukLYGAK9d+N3xLtdD8WLceI7LVDFfIssE9vaPcWzqQVA3IchkA+Ybe4OTmv1bifFqNKFSc1HWz8/6Z+KfTOybiHMeAq+T8O4Gpia1dwUvZq7hBPmm2lunax454qvEVWnjOIsEA5OSR/KvzP/aQ1mS3RbuwdlmQlecNGW9CM8cHOOv86+9PE3xN8AzWpVLmSKV1I23NldxHHuTGuAPY89K/PL45XWn6xbS3FibK/wAfNiOeaKUgHGNrFgcAZC9+3NfMYfGUpu8ZJn+PHAHhhxDlWNh/aOX1aTvrz05R/NHsH/BPLRoPEOmeLPH96CtwmoS2MKZwF+0CK6nOPUkRKDnop9a/RqeJICIyfv8AAr8jP+Cc3xK/sn4n+Nfg3cSgDUIrbXrKMkliYgba5RR7LsY55IGea/XGSYXDLIpAXpg9aiUrs+N8cskxGG4gqqqrJxg4r+64r9bhGfKO6TlQeKsxzoGywwOgIqnK6RrknBz0rLbUVjfYR8o6e9bRk1ofiMsOm7HS/bcyZByvaqF3flYjIvIXoB3NcsNQm8zzW4Ue9Elx5jIImIHWtIO56OGw6sXVnlZvOn6DpmuD8RPNukbaNrL17ZNdoXUQ7ZULA9McdK5HX5dPmQpI/ljoPN+UZ9jnBrZPXU+qyZxjOK8zyi51u+jjxFGkyKfvbSF9DwMbuPX61SuNRvL1Wtrl1CAZCLGobA+vqP8AOKj13V/HWjXU0aafGtkg3JI5Mq4AxuOwgDPUAnNRReINd1GM2/2W3kQgbgISP13ZB/Hiuqm9Ln6XSw/M1VppW73X5XPlP/hJ9c8A/Eq38TaQCl1YXMdzDjjJjYMA2MAhgCrADoTwa+h/2nxqJ0my+N3gLN/oGu2sd5E8ZJEJl4kibA+V0cMrA45WvAfi/ZXUWoR6lKnlDdhcEEEDGTnjBHoe3SvpT/gl74Vh/aS/bI8JfsqfFlo7nwFE2p67qFkxkjMv2eDebd2jcZglYKzI2cfNtI3HPkcSZfGcqOIW70f3n+0n0D+PVVyLG5dOTajyS9Lpxf5I+DPBXxe8efDvxtoWvJfy2d4t9Zz20QCMY1aZD5skcgZcsn3VYHjGR8xr6z+PHj/xz8ZvHN5428a38+qX10zs7TYYlGdmAYYwTliT79OMCv1A8Wf8E+f2YNR+DGofGj4T+CU1rxPr76j4hsRd6hLGLDTUnmaGbdPOi7La3hMuHLu+AoBGK/ITW/iBp3g+9WC9jWViFkBfnOeRkcgdM819XSlQhBUqK2+/1Z+X/S6x2a061CNGcnCal7qbs7NW+4f4H+G/ibxL4i0dYZILCNbyJmuSViKMCDlsYyAo6A5Nfol4k8b65qGqXPgn4CWkeoX4TNxql7uTT9PViBvk/ilkxlljXk4APfHyF8Bb3wX8V/F0viLxDplxHaaAI5oikhSKSZnwi7V/hChiyg8nvivaPjF8RvB8WnfY9d8Xw+DdChH+ps8C7mwcgKFyQTzztI6Zrwc0ruU7H+U/idi8Vjszo4bERu6a1TTdm+9ruWnRHj/xGvvg78MvFlvqeoQ33xg+JsrKlhDeBbkxyk5Bt7WP9xaRKTwQrMo6txmuv8Afs2eOPjL8TrD4i/td6qdY1e2mRtK8O2EuNP0t94EXmMhxLOrcj0Ycsw+WovgpYL4mt3f9nnw9L4a8O3i7b3xVrALaheAHpbKTukDDkElYlOeM9fsn4ZXOmfD3x7oMmg2zX8Gl3sN5JDIS8l28cgdzKxySz8gk8DPpXmOz0uceX53XwuNw+DptxlKUVKcrOUYX15Y/DSVtLL32t7df2z+E3h7SPCURg8DaVDYKoCyXSRKtxc7RgyTTAeY7uck5OOTjivQNSvZYtbRllkG7bkhiOfzrtZfGOgWfh+HXDCbdJkVltXQLIrMMiNgM4IzzXkc91dave+fcZbzG3EAYAGeB9BX9gZbTjTpRVPRWX5H/AEHZJhqNDCUqWDSVNJcttFa2lrFnxrAt5FFJjLAnJJNfmr+2fepD4DmjunKpINj4PUDkD6etfpR4h1C2a3aEnlFOT2H1r8fP29PFC2Hgi9vH+7bxvIVIyCscbsR7Z2ivoMAruz8z2MPU5ZJvufqh4S1Oz8SfD/S7/T3V47nT7dkI6fNApGO2PT2r8ZP+Cofwhb4l/ADxR4fjg33gt2lhQjkXEPKbT2Yt0Nep/wDBKn9sDwz+0N+zb4ftRep/bnh6wt9O1azLhpIJoV2I4HeKZAGRvXK9RX3N8c/h1D4x0K4lhiEitHtmGOg/vAdyOM+1f5IYyrPA5pOU1Zxm/wAz/QbKpU8ZgVG94zjb70f5ltzqFnJbL9vj/efxAoPlbblsew71gWepKL5pLJWuCVG2OMfeXPBycBR2z2FfXn7anwXj+CH7SXizwILdxbC9a6t9oAV4pvmBU54CsxXGOAAK+TrW1l0ncZI3JbjGAT6evcV/VmAqwq041o7SVz+RMywE8NWnQmtYto4zUNCv4r/KbZZpsyuAQBlmPGTjjNYljP5k1vHE3ks0oBbg7CG4IHQ4Iz716tNpmqS3TXKoPmTauMdADjOD6nIxXC23hK6tr6E3aM8UcoLBeCV745HXnv3r6GFeDW54Kw8zT8c6V4v0BYtf8Qz77jVFyJUJD42A7XUABSFwMDI7V638I/A/jE2J1ODVhp9vfKriSKISSn5RgAttwAcg9s8jPWq3xZ1Gy8U2FpHp+ZJYmZvLAwY5OAN2cA8ccE0/w58Vtd8NeF7LRRpy3d3ar5e938tdg+4Pl+YkDg9MY9ax9qmhSoStY9d8CeL/AIa+HviRpmjaxqF9qU41SzjnL5WBj9oQMGCFUbaTht24ZzjNf3K3vh+Lw091dWk4CyOzIXOMAknjPbNf5zl3a30WpzS2VtIsTSFlEjqzgE5G5lwMknr1z71+6Pw0/wCCsvjFPhPp3g74oazef23ZQx2wuntw8dxsXZHlgxxKFChjtw55AznP5F4pcH4rMvYzwuvLdNev/DH7h4N8X4LKJ1qeMfLzWs+ml9PxP3T+Mn7Tem/C7T5ZoYTqN2VyBu2oCOBuPPcgcZPtX5hfFL9rPxX44Hl67q62dtl8WemjL8/wyTSfKMA4zgk9q/LX4q/tIeKtb8RXY1WWTU7wY3vM3lxIxAcAIvUgHnoexriPEGu+JdShR4ppEEsSytAAVz5gDDjqQMkj14615PD3hZHDxTq25t7voeV4n/SPp4N8tGMnFuytonbuz7P8U/tOQ6BoF14S8MxraJKds8Fu+Z3Uj/ltLyct3JJJB4GM58ov/wBpnx5HokOgfDqKLwjBC+83Ngz/AG+YnllnusglDgZRVVeBgDv8wWfhueWKO/gRiXO0rg884OR15r0jTvC1zGkck38XyhiMHH/1q/RcFw/hsP8ADqz+EPFPxQrcRuNPHO9OLuoX91vpzLaXzuj/1/wa+LmhT+IfFGgeJtEs1gZvJkuArETKZcyJJk4JR9rISBjmnXlxJd6tqGn2tw0nmxwE5YkgqmxgOuANoH+6K+ePCfxHv7jTtGe/juJ7u0eLT5LySYlYrdWmlxsHLEs4+YkBQCozmvf7ZrfxLrrvNMlg1rZf6WFTarGO4cZPc/Kww38Q9a/MK2C9nanJbH1OBrRl7yNS91F7RDa2EwlYgM8oyvzLg4UHnr344+tdvf8Ah+8Ph2LV55yC6mcjB3SBwMsCT1z0Azmvedb/AGdfD+gfst+FP2hdI1iXVZNWvLa3vbFIkCxvL55cIR8zDZCCp9SQTxXzh4Xu9Qv4tS8MqrtFKbV98p/1EUJkCBV5H7xnA443AdaxxGFlSaU10udNDG06l+R7Oxi6dZaFeaq9vrbyG3k/cu0eWxHNEYiNgIzsByBn+VYHjDwJ4f8AEulu83F1CVhEscm0bbePyQWUDBGQGz95j0460F03WrXWbizFx5v2YnLdV+8DjI/ixj6+tNuU1rTdTNncxlIpCFc9nZTyQPTJAz/Osocyd4SscU6UW9jjdP8A2d/+Ew8UW0VlqQ0/RAYI7ue4+ZxyBIVxweOcngd6+ivBukfDXSdQl8KeCdPaz+2Rvp0iXS5nmgm2yO0r9Ej3IAqjnua8Y1WTXrDwxDYQr/pF07Qyx/fWSSUH5oyOBuXgZ961/hl4dmmun0/xJHIlxAkpKyOQWY4XaD97dk8c9z6VeJr1akPfnojONGEdkYPibRvA/iHSC17BJbXcT3cBEPCqoEfk8HOR8pIPTnPNfQ3/AAS88JapoP7aPhu5BV7ObTdXjknDAbUe1O0MDj5gVBJ6AHJrzzxToPi2803TvDvh+Mf2pbXKxq20LAYgcsZGYZaROFPsOleX+FLy+8L6pdST6jLaXl08iQCOUqyxONrLuGCN+SpXnI/KvfyCrWqS9lGWnmfCeJHC1HOcnxWUSly+2hKF+3MrX+R79+1N+0J4k+LPxQ1nxJY3AjEtw1tCpPyx2tuTHEiMMjoCx7ZY4618Q6mswl8u/BIcl8gbgc/yr0XVtDS2uAs8/wAx5CDpt/z1rhdT1/RNNtpBdXQbb/AiluR29K/ScPQVOCicvCfDeHyjLMPlWEjaFKEYqytsrX+b1fqcRqt1HHZlJFAwMMAOnGAOK8U16+QHcrhAAQcZBNdtq/iVtQuXnsLG4MTZXdtxkgegHP8AnNea639unJM0Qt0UDCuVB5Pp1+ldMEe8cfKd5zwFB5/D6VSkdgu7P4D9KuSjnKkscevJqjMA2FLEE9e1bSFa2hb0q/ezu1IfYSflY46jpX0CZU1fSI9VVN0jDAC52qQcfMeuD1Ar5qK4wR2weOoPb8a+jvhP4jXxPqVl4HZI4Z2VvLd/uyMuTjHPz4H444rHET5Yc/RG1Cm5SUDnv+FfeItY1JINHtTKr8Fhwqk/3iePT3r6Q8Cfs1aYCLnxSzTzFRhEbYiH+LgHJPbmvqzwt8MRpNlBPIm44UkADOD3Pp/SuqexjtWPkjHJ57e9fG4zPZyXLDQ+7yvh+jH3qurPm3xz8Pbbw4dPh8OK8lreyeT9mZf3cezB2iTOTuySAR9M1+4P7IFl4a/ak+B+leD/ABjZRy+JPhwn2BobjBkewYlrKTHB2quYSD0KcjkV+WfiTQX8U6BPoUUnlyyAGF9+3EqsDGCewJ49gc19Y/ATwr8bP2JP2uvD/jD4q6deQ6Jr5Ona1fi3dbTy75FADuNybopVSUEHHGOCcV8hnjU6f95ar9T3sivgcyin/Dno/wBPuZ638XfgZa+Fr65n+ymBOdqx/KF79gM46H8q/PHxe0cV3IkZKxZO0NgnHTJr+hj9tFrTw58LNS1dUUyygRxMoyCx6EY5xjLf0r+c3Xp/tEskuSxbO7cOeef1rp4Ux7q03fofRcV4KNKpaB4h4o0+Gc4nJKMCp3cEj3x+mK6e28KeGL7wdqUDIsGoW1iyWcVrGAs2WVmeQnl2ABGAM4Poar6zG8m9JD0HPH5d6+of2d/2Qv2xv2mfB1/rvwD+HOv+L9G0+T+zWv8ATbZXiS72qSpkZ0+aOJ1ZlGeCM4Jr6LOnJU41V0Z+SZjRblc+2/8AggH4gs9H/wCCikXhnVoBbp4m8FeINMW3t9xA3W0bqGBycuYyTu4B59K+Efgl4U0+/wDjHL4anEbC2tbqPAHJMEwBA91GQetfpl/wS9/ZL/ad/ZV/4Kp/B3U/2iPAGs+HrPW7zUNJZtQgaJJDPYzBAXXcOg3AZ5AIz1r4f8E6Kngr9t++8O3MiRWsOs+I9OY8bdomm8sZP+59a/LOI3W9uqkOzS8211+7Q+/4Lr0lh1Co9nd+SuflB+2P4Rbw3+1J4v01E2Qvdpcx8dI7iGOQH06nJ/Kv1L/4JBeHL34f+APiD+0VYW63VzHNaeHoYZOEmS7Ty5UJByFZ7hQcdCAcmvn7/gpp4EsoPjHo3jXQFBa/0aJbtlOQ01rI0ZI9xG0eRX6nf8Eq7J/Dn7KvhLw/cJC1x4p199RgtrghYb+F55oHtnYjhsWiPC+eHXrX9H+FNSpiKGHnOzcY6+q0/A/JuPKVOFSvGlpFy09H/mfoFcx6nqPjjQvhb8D54Nf8I+B4YdQv9Lumxqli0Y/cQQnJWVWU9eeGbgkUtj4q8Y/GXWfEPg/7dfvaabK9rqjNujFtFIhjAdVCjdt2oNvDSKcdzXiFv4LW1HxK+Knwfu3uNaXWLtF0zUW+yanaS2key3VAxUSoHfcrBhlQBg4q9+y4/wAWtD+ECy/Et703Or61pkjyahxKsG+cxIGPLBtnmOWzkuor9Ux2MVOm5wafQ9X6PXhpS4p4xwOR4n4JyXN6LVr5pWPY/if420D4MeC31y9EktvpMMGn2kTvukmaJAib278DdIwHT6ivl7wrrvin4l/B/wATa7fr8+vapBbQshJEojw0irnkKpwuenWuX/bEk8UfEL4laB8IPCx8+5VGnmwcKrTZaQsecbIwMnHGa+tvBPgy08IfDXQvDFriRbNfNL/dDOxyz4PTcx474r8kxOLq4vGzpRfuQ/Fs/wCnPLcqwuWZVShCCTaSS/litkvuP2k/Z2+MkPwa/Z38O/DDWvBviPW7i0sGeC1nhtrnT2+0AkGOQRmVImJyUB3A5xwa9H1f4t+IviJaN4D134Rvq9vprWd1pFje3fkLbNHbC2Q3UYx50RKMygnIzjGea/LbRvi38S7CwjtT4mv4ba12rEBOUVCOFVAMdBxgZNYFx4y8T31xJq11qV1LPMyh3aZ9zBScbju5x2z61ccpn5fifxjm30e6OKzKtmNSMfaTm583NPRt3ukrW/PzP1A8a67+0R4i+DF18JbzwFap4cm0iDT7azjvo1ks7u2kZ1uwSersRiJmxhQCeufzp8R/Bj4r+FNLuPEOt6FPDZ2io81xuR408whVyUZupP8APsK4/wD4SXX0imtvt1wsc5DSJ5rjd3Xdzzg8isu41/WIbZraa9naOU4ZGmdlb1yCSD9DXfhsPOlomj7vgXw+xeQqdPCeyUZy5pJKd2+ru5PU+hP2aIPgPo3im5+IPx9vA9pocH2iz0cRNI2o3XOxGwCmxeCVYgMSM8A5+39W8O/sLfEq9ufs8+k2t7rapq2qXPm7DpkMSrus9PVFjBlbaQwVG2gluWK1+Soka4VIx93HPY1638Nvj3p/wj8Ha5ofh/Rmi8Sa64tJ9fEiPJbabkCSK1ikXakrgn5y3JPPQVw5jQk/ejucHiR4b5hj67zLLsXWVVWjGEJJRSvq3t1957t7Lsfqv8L/AIa/CG78BxeF/BNvqGi2/j7VLe8sdIgvoZ5GsbJlkF5dl0kaKMIN5idjyVXG4kVr/Ev9nX4D6hF42/aE+IRvtTaUS3MP9p3UlpFLFFF5cLW88KBXaZ1HlrztUgbR3/Kb4s/Gvwp4nn0jwj8D9Jfwz4X8OW5gt8lVvryV8ebNdyxnc5Y8BSxA5Pfjx6bUtQubOOynuJpbeMny43ldkT/dUsQv4AVyYLA1JJTbsfl2W+BvEVXErNHmE6Mpv3lJXqct1o33cUup7T8Evgenxes7q6v9es9DMM8NrDHdbmeeWVWcogQ5G1V5Y8c13t3+xT8VvtR0+LUNEaUMAkf20BjvGV6rjJAJwTxjHXGfnTRvGnijwtC9roF/LZRzHLCMgFivGScH9CK0V+LvxGSNUGr3BwRyQp6Hg8r27V7U411L3JKx+75pgOKfrU55diaapO1oyjdr5q2/nc9kn/Yd+Nw0ybULC40m4lt5/IMCXyZbAJdt7YQbeMgnPPsawvAv7MvxEufGGi+HPiDYtpNhqlxMpvY5oJIxHAhll2yhjGCFUjLfKCea86i+M/xMtSYo9XkZB32RnB7/AMP69aZB8bPH9tJdf2hfLqVvc20lpLb3y+db+TMyvIixZATeVGSmD781nKddR95oxp4XjN0p06tSi21o1FprTpra/VX07n2R4t/Y4+Hk3ibR/Beh6pqlxb6/ZXV3DrEb21xp1s9nuEyzuERgImADuDgg8da/Jvxpqmn+A9fvEt7ltT0PzjDFeuvlkgDHmbATtVmyVBOdpB65r7Qh/a78Y6d8GdW+C3h7S9O0/RdTjmic2fnBoxMymXy1kkk279uGGQO+K+R55dK8RWk+j6ptdLhSjxvyHU989PcehrnhOai1I93wpyribDe2WfVeaK0hs3LVvndvh005U2upzGozQXNn5PmZEgyGUg54z16dK8f8M+LZdD1ptFvm2R3kwxnsRwG/3cc8VxL67P8AC3xW3wy8RTf8S+4Jl0y7JGCrEBo3xwDk/n9RXNfESK8tbxr+BsTwOpGSvAB5Jx1PbFcLrWdz9eWYQi+Vnf8A7XPguXxz8AdZGnIJbyyUX0Y/vGEhjgjuVBr8RtHuglusUce6YAlFJwAfU+wr+hbQNTj8T/DeKVsSS3VsyPgFlJVfmHPXJzxX4A6pp9v4d8dahpsP+qMsjJux90scKPYHPFelhq+iP5/8ecmUKlDHrreL+WqPrf8AY51KOX4kXeja9J5lxq+m3FpC7ckOFMgQAngEKQB0ya+OY3HlyqcB0lYbem3BIx74ru/h9rl5oHi5NV0xis1th42DYwwIYHv3A/DPrXmNlM93bz3LqVNxPIWU55+Ymu+nyqTa6n4NxLmKq5Zh8O/ig5fc7HaeHNXuNK1OHUrN9skLrIjAkMGVgRgjp+FffWt+Mtfv4P7QtPCzmGZA8Uz3Y2fOud/A5HPGM1+cKSJDKr9AOw7V7JY+LNQ1vwumiXkmsX7WoCWtlYAlNjcncyDcu315BzivvuC8y9lXdJvSX5o/zb+mz4cTx+T0c7w8U5UHaXfllZX9E7Mm+J/ja7NpIl/HHBvQ7VMik9OnPQ/zr4S13WluJneI53dM9P8APpXtvxC8JeOoLebVdQ0d9FtNvyG9cJIyjv8AvCGPvxXy9c3SM3mBzJkc8HtX3GPxMlurep/nrkGAgo+7Z+gSXRdvnJOODn/61TwtGZBIpz6AdzVGKIsVlbOGPJPTitArGkeegB46fhXyGNrt6H3OGoqNjuPhP8Pofid4/tvDWpyvDaNvkuZEPzpEg5254yTgZ6DrivUPHP7Gnwz0K3utd8Ealepf2aSzRpOyypKyKW2nABG7GMjoT0Nea/DP4raL8Lb+91K8tJLy9vIVhhCuqKqbsuWPJ5IGMA9DTfFn7QnjzX4mttJKabFJkYhGZCCP77cj04r8A42r5lPM1TwztTil6N7vz8j+keA6eVUso5sSuarJvbdJbGL4WuBPbwyqP4QT6jNeks3loPy446V5R4ORoEG84z+ec9K9VJPkhn9h6fnXiZhrY9PK0m2XhpV1rGmC3tofNZJA5PGAB3P/ANarnh/wd4iOqW93ewxS21s/mGF2JMm3lc8dM4+tfpJ/wTI8V/8ABO/wj4w8S6j/AMFDrC61PQ3s410eO2hvJs3fmDfkWckbZ2Zxv+XPvX7Vah8af+CC91p72Xwg+BF1rlzKpWC4uYr2CLft4Y77lnIU9Vxk/rXx7zGr7RwiopX+1K33I+pxFK1puEpafZV/xP5wbXxDflllv41RWyCEORj8azNQ07wpNcJqWpSDSfKfzRqUMbedakYzNmH94+0YJHO4DGDX67eM/h3+wZpOgNrzRf2eZRvYW9xNG9sucHzVkkYIAexBJGMZr4d8GW/wo1b4xpqnw7vr660Tw5bz6vcXkkJlhjm0+NrpYxJtAKOIzncMnBADDJr1MzynF4eEa7lFptKyerv2Rz5XnuDxSnhowkmk/iWmnne1zuvEviH44/t5aBoP7Pfwp8RfDy51nw1AQmrQ3UOha5qkUmCnnR35t7eWcY+/F8/PPWvmz4z/ALIX7XP7Ous3Hiz45aDrWmadbQ/MLmweKGNCFXzFuAv2Zh6MkhyTkGvlK6+KHjL4h+NfGf7T/wAVNO0HUvEPiUyamiXCQm0RpwORp4wAUi2omzaw5bJPXV/a6a70vwdolhbR+IdLsNSaJgJfEkt/pTbYxI6w2MwLQFiyspD4UcYNfWfVaKrQjVj6fqfkKq1OV8r33Oh8EftRftNeHPHVlH8DPG3iKw1q1bNstpcStcHJ2/IEdi2RwxI2sBiv9Dn9lPRPiL4K/Z+8PX/x21688S+N7+xhuNc1O+ZWnluXjB8v5cKqQrhFVeBgnqSa/mg/4NwvEbeAvFepDw5NFpOkeHtHufFXju8SG2vEktLeN0trf7TcRtOkr/LJthlVAoYck1/QRB8frP4lfCjSPiJAFtk8QWp1Ex5z5Xnsz7eOuAcGvxDxDyXC/XI4ijSjFqTWi3bV9X1svzP2bwxpQcJ3V5Wvfra9vxPjT/gqJ8RPhP4x+DmreDvixptrrmmMhZLW5jWXbMoO2SLPzRuD0dSp9Tiv48v2Vv2J/hf+0h+1Vo/w4ma30bRkM19qV1OxeGKztF818pJIoYkhUAyBzX6i/wDBSj9oSTxF4mufBWlyAwxZeVs5ycjaAeemDnH615L/AMEkD8JLf9oLxF4w+M/huw8UadYaHIsFjqyhrM3M0iqhkDMoOFDcZPrg19LgKOJoZZJYZtzlokvPTY78RWwc82pvFWUIO7b2013Psr9sn4i/sFa58G/iD4H8aWo+I/jXUtHurWw1vRb6SwurNorTyrK3ESM9jNbQMozG4D7cgMTgV/Ht8N9BnmZNXuYj+5RTG4JAMhAzgdxjPX1r/Sn+Hv7Tv/BPq10OC1+Ifgbw54auo5tpg0O8txavHnGQjFGTPRk5A7Hmv4HPjXpfhjQPjR4z0DwQwbRLPX9Ut9NKyCVfsaXUn2cCQcN+6KgEda+54MyXFYDCeyxPf5/M+M4+4mwua5g8Rho20s9br5dF8j5+voJfOEs7blJwuecfh6in24QN5hkVcDg8/lwK176AHdFn/aA9D/e/ofzrCijlScWaKzO3AGOT6cemOc19qkfEWsMuJQcIozjvj8qx7yURBo1znH8/6VsXMlvETscSSLlWK8gHp16HFY8NsLrzbuY/LGMYPH4c07mTRzd6rPAOSf8A61cZdRgHzEU9O5712V0fOBZT8uSf8K5a/gDLk9FJ6+vatqTsYzehzm05x6cZHSrCtvwGOGPX0FQsW3YXgrx0pRxycnJH4Vs2mZLRaE10jS2RBOGjbO32PH9c17j8M9MOq+GobRYXuJElkJhhQuxOeGZVBJ9uKzPgn8OF+M3xa8OfCGTVINF/4SXUYNMS/uwxgge5bZG8oX5im4hTjnmv7wP+CSXwNX/gm98C9f8AhD8Qb7Rtf1i+12TU4tT062KSrC8McRgeSdBL8roWUA7QGPfr+ecb8YRyumlGPNN7Ly7n6ZwBwPPN5tt8tNbvfXtY/hv8Q6Jq+ij7Vf2N1at1DzQSKB7gugHSvFNbt7cJ9ogV5XdwWf7xwevQfjX+mf8AG/42fDL4oeEbnS2vYZL5VY/ZLpVbeACfl3AqwxkkA5xX8f3x603whP8AFrVl8O2VtDF52wLbRqiFuc8LxnJGQBXi8K+IM8ddVKXK15s+p4m8JY4GMakK90/LX8z8xf2OtHm1D4k6haCQWpXS5W8xgR/y1j46Hrn0r9KdO0C40yVJ2u1mYMCCy8AqQQSuBnpXgPwZ1jwhrvxr8aeJta1WPTrLSbW10SzLqXWV43MlwV2DjDryfTFfUb6p8PHjbyvE9uCMkDy2U49OTX6Zh8W3C8tD8MzKjGnWlTTvY7S8+w3No0DKNss5vgPNLDzmGHLbgN6EAYU8r2Y5OfUfhB4mhvPi94I0hguW8SafKDGSw+aaJSTnP93+/wDhXztu8DkF08T2W4A4BOD+W6ug+HfiPwZ4S8daF4sk1+0lOkalbXZG8KCIZVdsncSBgdgfxrlxcealKK7M4Ie7JM/oG/bBlh/4RzTbknHlXzrn/fjb/CvirTNQUHAOdnIx616H+0d+1X+zV4x8I29p4c8baVeTJfJKI45mJ2lXBb7vQZFfKulfHP4LxwDz/FGmo7ccy7cZ9civk8roVI0eWS7nJiIXldH6Zftw6gs37EnxCnjbIfQcA9c7niA/nX8h93CxkmjVedg4JHcNz+Nf0i/tOftW/s8+Nf2OPFfgHwv4v06/1260aG3js4pGMkkivDvVcqAzBQxxntX85lxGr3UuPuhM8cHo2cV6XD9GdKnNNWNVqf0B29uYtB+Hy8uyeEtPYY7ZiAxnp3/pXzx+z548Hgj9t7w/eSSbIb+4n01z7XUbKgPoPMC4r3vQprnU9E8HTRBbhbbw3p8I8gZA2wA4Ygn5vXpX5hfGPVtU8N+O18QaY0kd3p98lxERkMJIZBImOvdePauXFYRVcJPDvqmj6PhjHvCY6jiV9hp/if2a+H9TjvtOSO5YqE/2ufpz6HivNvFGpagjzJbSFhj5Rnj246V5Z8Lfi5o/xE+G+h/ETw+++z1iyiu4iOuHGXBB5yrZBHqKTXPGOladbvK83LD5AT05/Sv4+qYaVOo4S3Tsf6RqtCpCNWD0eq+ZwGr2E+rT7rjCyt/k1474l8Hae0cisvLgkEnJz/h7V6fNrUV9C93GfmHfPGTXEX7PsGCWGc7e+a2hB3uRKuonyH47+GmnzRyRyxK4dWDblBDcYOeOSe3B9K/Ln4sfsdeHrq+lvvB0baVdEFwUGInbBPzoOm4nO5MYGBiv2k8SqLqdw/BzmM44BHb8a8k1TQ7KWYx3CHzGLLyeMtj+o7V9nkGe4nCPmpSsfmfHnAmUZ9T9jmFFS/P7z8Ar3w14v8DzNpHjazeOJXMcdzz5chA/hb360+S1knspIbbc6zxlVIGcM3ygY5656V+2Gs/C7QdYsnsdYt0uopFKmORQwA6cA9cdga8Rk/Yn0HUNcgbwbO9iTcwmRXBlidfNXIVMgoSDwBwB+JP7BlfiPh5wcMUrPuf5p+L/ANCbMcJGpjuG6iqRSbcJOz0Tej2f4H7fWNu2k+GbHwuWbyLG2t4VjP3VeKFE4XOAcL9cVwmqTyW88i224MMlvSv0btvgF8N9Y+At78YfE+s6jbSJeSIwtLRbhbeOMMis43L96QxqWLKAGAAOd1fm/wCIpLi2vkZcvb3CKQcdsc/Tmv0WnVU9Uf8ALNxzwpnWTYmhis3leOJUpU1z8zUeZ9Lvl16HJ6rrsqWpuWsYr0R92G7DDgEr1/GvMZLLxZ4lLXWtawtlbsSwggTy8L2XfkcY5P8Ak16BLNJaObixAbI+eNs5YA9B2Bx60XVho3iCDaJ/sbkcq6jr7ZxkVlKKl8R4OBxSwz54RV+7V/wZ8/63d/D3woqiW8ufEN/JkQ2sEzyeZJ0H7tTxzwWYnjpmvLNcj+NGsxm6u57Dw9AE/wCPa1g3TYA+688mWyBx8ox7mvreew8P+Hk2yXcZlxjcPlLd8Yya861vUdGso5Lw27382MxQLwHY8D5jwB3Oa5J0mlvY++yPiKEaidGn7ST6y/JR0ivV3PhzXvglcfEZXk1G0t7m0C/6Xq+oKwkiRep81mHQdAufwr4A8b/DXwDretz6F8JRPqVrZEpc6jc4Fq0gGT5XGVTryxJNfqZ8Q/Bvib4q4tvijqBg0G3IEekWJMMLj/pvICGf0ABH05ryDxR4c0XT7EaFottHpumx4SG0tgN8qjoGyThWPUtyaxglY/sDw88R8bg3F1K3M/5I6xj/AIpfaf8AdjZLufjh4q8C3GnjyLbfAxyF8tjggd8Zxjn/ABrymW08VaTeGXSbp4GTHzADnHrxgj2PWv1LT4YSfETxhB4dsbZn3vvn2ENtRm2huDwMkgY7c18eeK/C9npWu32m2uZIoJ3jTd97CsRzg4/I1vHXQ/uDhHxMo1/3FRJuybT2s+/+Rt/B79qbUf7Rj0rxy3k3mkW09lHfgDyDHdPvVnGf3bhsqW5XBB4r9CdH8Yx38troWhs+oXF/PHZWNvGC73JVQ3A5OzkszscHHXFfnR8AP2crn4teFPilrtlL5d54dsLW8hhbGy4DyyCVWPVSsSErjq2Aetdf8IpfEfwd8H32r+Fb5tLs7mzYyXkhM8trbbcyeRJNvaBGX7xTB5x9ZnrtueLxH4OZbxHicV/q9yqtQ5eem9rzXMrPotXp92p+sOhanY6jqb/D7Qp4761065jn8Qagr4t57qHJS2Vx1tbIAlmyEaQ5GcZr4e/aB+N918bvHEY0yR18N6IXt9NhIwJMnD3DDJG58YB7Lgd6x/Bvxx8KfEPw3F8B/BmqQPBPCTeLEkkM1zGuN6Bzjcozltpyep4zXpesfs2aPHpWl3/gvVJoXu9Mtrp4rtBKjSyod+GTayqWHHDYHrXjZq5RXKloz9M+iJ9HGnlef0s+4hp/v1zKhB68rS96pJbKTWkF0XmeRaLdLGggQ8Z5617P4T8Z6n4d1CO/sJdkqZDYPVT29Pp715fe/DL4l+F0Mkunm8iVgN9owlHI67R+846fdrnJPFUen3H9nzsI5VbBjk+RwfQq2D+lfJ4mkpqzP9YcLXdGSdrH3XJ8XvEl/Ekeku5UqF2j269D615Hrc2s6pdA3StnPcHivJfDvxDl0u7WaB1ByBtPKn0H5mvTrr4v22pwiK4QQuRjCnOSOp9q8mlgXSneK0PfxGarEU+WUjqtG0WfTLP7XOM5IIY9MVykPwu8JeL/ABZc/EowSy63otsGtzHIFj8jcwkaRMEvsVieuFHOK4u+8V3FwrJFctz/AA5IB/DOBXrfwmTWLKU61ZqAy4dXckAjkMD6gg4x/ECRzX13Dzf1mLXQ9Lw8wUqme4ZU4c3K+a3prczWiZkyF4GMNT0V45N0i/KeMj3rpvEehX3h3WZ9Hu1WIB/MSMHdsST50XI/2SB7V1Pw7+GOsfEHUW+zYt7SD/X3T5IA4+RB/E/sOB3NfrEK0VFSvof6z5Jhp42MFQi25K55ekYBw59Rwf8APNTocxhyQQRkY7195D4B/Db+zvsr28yShCDcLKxYkDG4p93rzgV8p+IPh1r/AITuZNPvrN5UjYhJkUtHIpPysCOASOdp5FTDM4N66H12P4HxVCCm7NeWtjkvDr6FcahFba7M1sj5USKA21z9zdngKT1PavzT/b7tdR8H/tAWfhrWTG81vpEMkJjIbCSmSRfoxyCR+Rr9C9V0u9gcvDBIQTgqUJ59BX5bftKnVvGfxt1nU5XU2lrBb2LvLKuYzZxJuUBuSc5TAP8AI1x5hiZ+46aur/ofx/8ASyxNCPCMsvr2jOpUik35avTqfeKfE74KeNvg94U8N/DS5jktPDlpBHLarG8Zt7maHM6uCAjytIPndVwxGcnk15Td6jIzFbdQiMfugc+2K8H+B2s+G7qLWLHTZokuXeC48pQNxjCshbjg4YgE9s+9e1SPFbYbcMg8CuihW9vD2trXPy7wVyx5fw3Sy5VOfklLVdbu/wCpn3ELH95cOWBHVuv4elVfLZpA/SMHJyOf8itDE14BMCeW4GKvW1skd5DG8fnebINsajJJHJAHUnit4UO+x+hYuKhSlWn8MU2/RI6jTLKTTtNihI+d2MzY7F8YUj1AGK+sf2OIpLj9oPQkK4AivXI7nbA1fJci6+3zT6dekOSQTE3Ofpk/lX2T+wXDcXP7Rdo+o2lzFFZ6XqEgMkbIAxVI15PH8ZwK6cRTcaLij/EH6UvFDxnC+eZpiNOelVfonFpL5aH7m21strYKuPlC8YrGWSJwWJ3AV0JMa2CncQJBlR04xxxXMyXEVqmw4Pr718a53Z/yZUsKoaMyNVMIhVwQp9f/AK1eXeMIbu40drqyY/abNhcQ4JyzJ/Dx2YErj3rstSmErN55O1ev9K8q13Vkt8yI7cDj/wCvWM6llZn3XDmWynUUoIraL4yWXxFo+sIRJbalJ9nfJ4DYO0exB+Ug9xX5k/GfxHrtt+yn8S21+dhf6jr+pWcbtgNPbaWwRX45YZkKn3U9a+mNC8bWumeMPE3hy8fNpBapr9oOT/qP9coHOBuVWwPX3r4S/aF+KXgf4m6/4gk8HzPc+HdJ0G1sLaRgUWXUdSuRd3LqpOMqokcnqV256iuKT5pJH9MeDvA+Ip5zFOm+VOnLntsovmSv53t8j0f9nKRvGH7RunQWDl4PD3huK1LEnYnk2scJJPYM7MPrX6Cz+LLB5W0vw1CbnYcNM3EbY6kd29j0r84/2SI72z8I61caegbU9blWKedmyLe2j+Yrjuzs3POOBxX2xpt1baZAY2k6rgcHAx9K9KqrbH0ni/h41M/lSXw0kopd3u2/m9D0xBqE+lz3UweRuESOMFmZmICqqrkkseABkk8Vu6L8NvH3h/xBLpHjLRL+wvZ0jkWCWEhihIVdoGc5LY9QSAQDWN8OvHMngU6f8Qltxdf2TqcV80O4AyGBgQu48DIOR2B9a+pdC/a413xn4f07wx4T1O7vW0RZ1fU9RgiS5ne5cOsbKrzKRCqgeYSCx5xxk1RjFxbcrMfDnD+TYjIMfisxxLp1ISUVFJO602XVtn5VeDfhR4s8ZfED4jtqcT2YRzGC2AwmEjJFEyZJXJADFsBRnJ6Z+y/gZ8KfBHjb9m2fS/HviCxle50+8sLW0U/voZ442MMxKOW+WYKgVkJIYnoAa/Oj4VeKtV8U/EXxadYuJXjvTLI0YfbGW80ocRrhQOegXH5V7/8AsbayWv8AxBojyhjBcrIMDOFwR6kAgjpzW9W3s9d9z9H40xuX4CjUr0qPtHQ9lJcztukk7Lt22Z9B/wDBNXxz428SeC9Q+A2j3WoSvZ6k96mmWV7Bpn2pnUB0NxJtdiduRErcAMQCa+yv+CjXgDXPBX7CGv3/AMVILHwdKk0I0fTbq/m1LUr26kmRHALSMkaiLJO3cOAWwcZ/Hzwbbx+Df2nfEvg6XdHb3zSSxBVOBsImQ4zgEKzDP5Vw37cHjG/v4dC8Kz3ck8beZO3mFmICFVjyWJ4BLEAEfrXc5xnFQkux+qcJ+I2Hr46nlFahKftY88Xze6otc2qs3o+zKXw/+NLXfwil+HtppsRvNPlS9ikZmeOQLlXUxDDLnO5trYYnkevb+H/j7488R6QbAXv2W/8AJS2ub20jSKeaOPiNHkUlyEX5V24wODkV8Z+CtSm0jVhc2zELKjQnaeCHGDnHvjitvwFq0eh+OLKGcedFLKsLBmOD5nyBjj0JzgHmuypVk0/I1zlYmpKrySatqrabXui94v8AGnibWdZuLLW7gSpFJIoURJGWYsDuYRqCWOBljknA7V7/AHvw30RbKx1zS7maOO5gjmkU4bBdfmAAxwSeBzXzt8TYTZ+M5IoAFUgHI6H5RgHnOR0r6ts9Vtbjwtplm42hrSFSc5yVQL/9b6ivzHxHxE6dGjOL1u/yP9J/2flVY6vi/bvmvSg/nzf8OcTYJpFjdpp9ghumVx++bhcZ4AUdMDivcviXqz6D8ONNu9GKW9zpVytzCVIzvjbeT9G5GOeoFec6V4eR5jewkK6lgV4KjYM859a5vxbrN94jtVsbiQlhnleBjPOPTjjIr8hxFeVaSu9j/SalgVhlJQR4b8fPi2bf4N+JvijdM0V3eQfYNP2khvOuv3MezJyNqln68YNfkL8Ada1Sz+MvhyI3U0trbyyzywNNKYj5EEjgsu/BOV4z3xX1j+354gksYPBvw3tWWO1jim1GaNTklyRFFvHQAKGK9+a+KPhCPL+IUmoLGXWx0nVZ5OmBtspsH2OTwfX1r9o4Jwao4T2n8z/BH4Lx3j/a4v2X8q19WeDWE1wmnCEMMTRrvyA24AZB79+4q7peq3ukzm7sCquUMZLAMCpIJGCMZJGelVbGKGLTY4ElMmxeGCnH0zjms25ntkiZC+3aG4z6AnAz0Jr72FWnJWT/ABPgXSk+h9j+Drhbzxh4WmucXEhfTWY52gkLHuXGR9D0r9x9L+JfhGeS40/wxbwSXH9nahGC+nqJFla0kijZJRjZ8zHc3J9K/Pf4DeGvFXwO1Gz/AGqNB021vbrw3o63tlDfSK8BnnthajzbZXSTBDttBxyAQTX6d/sWfGf4lftr/Hr4TfDTxdFpegQeI9V1C1uW0yyaP/RxFuYMJZGLsPKOAGxknPFfJ5TxXhPazpRn9tR2e78z89ni6OJrtwfwvlfrfsfpr+zTpi+D/FPhvRNVsW1O1tZLe2+yIBmd0VY0GCRuBcAnOM96/UD4leMvA+km91Cay1PSr+2hMzQNaylSYxxEIwhAJHQqxHIr4q+I3wV+InwE8asPE1vcQ21tMslrqscbC3mRn/dyJJyqOf8AnmTuDccjBP1tqHxE1i6sLRfDXxU0xrfAcRalbmOWFR93zDHcruHqSozXwfjllk1PD1ou8XddbX3P7c8AMwh++ota6etvz/Q65rpL/Tt1rJvWSMPn0DDOOehHcV+Wn7WnhfRItJuNT+yxfaoeVmCLuGccZHOCOPbNfox8B/F+oeM/hhcePvFN5Y6ndazf3MqS6cjpBHHERbmMCTknzIncnod/HFfBX7V9sdT0m8tLXJ8zIB7/AEGa/L+HeenUUbnseLNGNTAV4WvZM/nW0LxhcfDP/goP8PtYs5RDFqiNps8nbybstEM54+V9tf0UvFZ3cA1GyLKCvzKRjDDqCO3NfzY/tD/CDxp4o+Jlpqvg+2uby60axkuD9njaR4VilWTzTt/55tt/PAr+h74Vaj4pu/B2ny+LrdrTULm1hnuojjiSRFZsDJ4BOMHkdO1fulCpF01qf8yn7QTK6UcxwWPw8l7VRcJR62Turrtq9ejNiUIi5kyR345rLl066uJDJbsDGR68/ka6PVbVoiZY1OD2FcFf3GpWrLNYybCDzxkEen0reKa0Z/ndh6irR9pFiyFRIIpsqxyBkYGRTVBZMZxg9vWqlj8RPDt/df2P4pQ6ZetkR+aP3coHAZXzgZ67Sc1tXmi3Vuxa2YyqRkADByPxreDOl13StGas/wCupB9pkYIJCXUdzxXP3r6bqMUltcSBsH/VkEkHtjB9K14o5QQjDBOevH1rmtet4J1NpON6kgjHGD1HI9/StD28oxMJNO549f8AjPw14Zu0Qa7DpwY8QXqPCH6jGZUXA756etZN78ZPh1bBk1W5tYpHIZZrO4jkDseh2BucjuK7DxNewR272HjCG2vtNIJZbqMyEduBg+v1rwPUf2dPgZ8Rke68OJ/Z82CU+ynylP8AvR4+YA9M9Olawkz9g4eoZVJc2Yua/vRV7etv1TG/EGbQvG1jNP4Uv7TVlyVAtpVeUHkcxZ3kjvgEehrf/wCCV8fiC5/4KB+IrbSb2102XQ/h14iuN2oXUVkJZ7uz+zQsrTEKCsjgEMw2gM54Ga+YvGX7GmjaF/pmja3NFdxruRZlVd2Cc7ZEwy+3B/x8MGjeJdI1WzGqlLvVdKmimsW1JRcLmJ9wimzzLbS4IeNiRg8YNds6Lq0lBa2dz+7voscc5Zw/ipyo4n2lCScZXTjJXad7faStuj9u/wBoL9ojVL74c6T8JtHULb6fpOj2zzQ3MckMqQacsM6AwsV2tcPI5GcMMHBzX5MeINNsJry61rX7tltLMBpZnwVbp8g55bHAFe1a3rdjqEEmrxmDStOSSQvFbJstbePOSsSE8IvSNcnjAr86fiX8QJviRq0OjeHi0Wk25Pkxgn96zdZHx328AdhkV3RSjBOW5vxfxdjOK85q4jmtSTaj2jBbfN7+r7HqWj/tQ/EPRtTvPCvwrMFpp+obLcs0QdlCnaJA3VSFJyMEkZ6mv1Y+Av7JvwrnNp8R/EupD4g6reRrKl7cfNYrzgeVbnOWT7uZssCPugivx68FeCVhC21mgDD5nfbgAHr+Ar9M/wBin4jXGn6zefCHQIWez1IPdC7cnYk0SjcFGf40B6dSBXkZnh2/3kT+evGzLlRwNStkj9nOOs2kuaUVveW6stbLc/S7VtVMUy+HdH/f3G0KoXBxxjAHTAHYdK/ST9j39mvSvB2gw/E3xWv2zVLzcbcTLkJGRgS4P8XULxjHzdwa+Tv2Vvh34U8aeNc6wX/se2+ae9kAUXMgIC2/mcBAxPJHQDGQSDX7NXSxWgEMSeUEAVUH3QBwABnpjgV9v4V8MUsfiZYutJSjTduXT4vNH3n0M/o0VsQ6fFee4dxob0lNNe0f89n9ldO71OP1jwxY6jqVlOXEVtauHeHBAc4IJyDyTkZ3cVxPirxNqkviaPwf4at3SaRd8lw0beSif7LdGbPYZrstVlujD5UTgA9c/wCeK8sv5NX+1mQXDR+WR5exjwR3x0r+mvqKl5H+qsKnJoN8Vapp/h23NleXW/agEk0hA3Of89K/Av8A4LGfFjw58Pv2fboi/iWbXw2m2pDDG66DRsev8Me9sjOCvNfpb8Z/+ECtteXxZ49n1K+s7BXluLC3uTawTMAdpkYI7Ko/iZQcjgDNfyt/8FZ/jhqn7VPi3wj4r0fSodO8Maf9r0bSdI09pJolMOG89jhWklkAky5Vdq/Lgck+Ln2OjlmFlXk9Wml6tfpueplvLVqRiz82f2af2hPH/wCyP8VdP+LPwa1RPNsXWO5twf8AR7y2yN9tOqk7kYdGxlDgqc9f79v2P/2svh/+2L8CNP8Ai98PJD5FyDbX9nMR51hdqB5ltcAdGGdyN0eMqw64r/Og1zwLqXhqJdY/sq4gtF/1khRyiHgDexyFHoWxk9M1+sv/AART/ag8UfBX9rK2+Gn2kt4Z+I0TaZqCSP8Au4riNGktLzk7V8pgUd+0btnOBX8F+KvDFPGYd4+gv3kFr/eX+Z/RPhpxS8JWjgqr9yX4M+8/+C4v7Kz3wi+PfhSyV5fD6bNXaM/P9nmcbJdgBBCHhj1A5IOMj+Yq5vLQ27hZVzwfXGe5/rX+hb+1r4F8I/H/AOHGteFfBmqWOoXJtEiklhk8xeV3FTsPIbb2yR1xX+fN4v8ADUvhPxFfeFdQiaG90u5mtJkYEMjwuUIOfXGfp9a5/CnOpV8C8LV+KG3oep4p5dTjiY4qmvi39UZ1jM+FtFXiNcZXqFHQkVLKzpIA4Kt1CnAPsf0qsywXAAZQSM4JOc+oxgf1qCWExYjiHI4AxX6nyn5HJuwzVNC1yyt4dWmtZobK5VnjmaN1jZQcHDldp57g1zsMh8wfaWJVRjaWxjPoDXWxTXiILffIgA+5vbb9MA4xWVe2s80m+RdzNyWfGSPr/jWsJ/cRy21RRkeGNSqsvlrnrxx26/lWLfyrIokjjEiI0b+Ux2q4VgSCwwQDjk5/GtF4Si/LtjIOPfPb/IrLujEIGeYBtpDbW79uSOf1rWNPsc83oeqeJNYsdb1i91G0yIrhtwJBBwUCng4PbHXPFfdut+G7nVxY+Ir/ACkyWVpDIMYKpHAkaZA6YVR1FfJv7N/wZ179oL4neGvg/wCGR5MuvTJHJIMlbe1C755m9oogze7ADvX9bHw2+Hfw38DPe6dFo/2C91CSa1Z7xfMkntIiI4VDsNm2RFEjRr/Exz2A8/M8dGnaC3P4H+mJ42YPhqnhcLrOt70+VNXt8Kvrs9beh+Hnw1/Zw8e+ObyOHwhpFzqMT7VeQLmKMOPlZ5ThIx1PXoOBX2fH/wAE+vF9tDtfWtMkVhztWfKk9P4eQOc8jNfrFpFvHo9imj21vHbRQH92kSKkYU9DtXC59eOTWLeW2pR3G5vn652HHBPYf0r56WPqN+7of5ZcQ/SezrHtvCWpL+9q369PuP/Q/mu8F/CDXvDGuxxa4hhsbwSC5AcFlEWWTzFyduTx3B6V9ByaRJeavc2lvaoq3ukukEin55BDcROOD16n2Ga8i+E2sav4++JVlrGlW9wDd2Mi3thEHn8u4gRj5uACSGTnOOCTmvprxtZv4L8daBJqaS2Nrd27+WjL9yS9tWIDI2GQGSIbe3OfavzXFVJudqj1senha6jHlRp6HpviM+GfCvgTWblgLWK4uQN5dfLiinaBQudodVOGODz61naVpOoaLIQJpFV4fLuNgHKwybY0dRww3AOMfXpVLwX8RYNe1WCG0gYHT9O1J14Hyj7O+OR0IBOMjnOa6ifxxoOmW9ldajmOaUtFMScRzAv8pAPQkFT6fjWGa4+rXqRnPokl6Iyy/wDdxkl1bZQ8TweE9f8AFWk+IdPtP7KZ4UivLVVHkCaA7VMW3nynX59jZIbvjFaUGgaVrni6fUNUgEyRoGtS+RuLff7/ADAAZArR0GaG5lsbK8CyRynfuI64bG0Hucd+2abrGqwabepHYIrT25ljjAYnG8PtEh6HHC5Hb3ryKtSWyPQp1GyjpngzTNA1B9Q+YF703FvuOQg2bAgznIAJ/OremaPqF8r+K7eKK1ti7QoFGZBKFG6TdzgMDkAccnuK2Qx1XTrVrlvMKHJVcZDBcsD64JrlNH1eSTSZd88kVsDLEqBs5LKVV1Hr3FYNt6DqSfUNbZtgtri3IdsYkzncGDKQDnr3Jr5pl0LRF1sar4omjWcSMsEchxsydocJ1DccdjnNejeLPGmtwWi6dppDal5Kj5wNsZ+ZDKo/3SePXHpz4JJoOmefLeXbG9mlyDJOAzcjkj696/SOEMiq0/8AaamnZfqeLi6qk+VHHeM5o21m4/syZJbcERpKDnlAMgAHtivPbltcRtkEqbHB+YgE811d74fjCmfSXMYJ/wBWRnBzz09e1c1rNte6bZrqF6PJDMVIJGCe+AD27n0r72JhONlY821oalMNl3qLqgJ+4AuecdvWvNJdPLuLe0V5CT8ob7xx1z2xXpF7rfh1IPPuGV3BJHXgc8iuA1PWPPQxafD5EDfffqX/AKgVqk73I5Tm7gMHMbEZUlSRyP8A9XpVcKAPmyOnXj6VZurCWwjVrgBfMGVQn5yD0J9B9eazwC78D1JycgYq73Q/IjKiRsjle/4dKntLq4sriK8sXaOWBxIkinlGByrD3B9aVVyoGM9s4656n24rpfB+jrrOrorhvKgZWkJAxjOFXPT5jwM8VE3pZ7G+GT5l3P20+AvxF/4T3wBYatr0AgvmiCzr03OuAWAPQN1H49q3vFVtFGxlhb5HJOB3rwL4Ua7o+naeLSNjGka7QR2xjOFGfTpXq2r+KLSS0MTyecFOFx19ea/NMZTtN22P07AVtEYhuI45BGx39AR2Ptmv1J/Zs/4KoftrfCHRvDvwo0rwZovjHwF4fZmFudEjklniXIcTXQDLLMgclGf5iwG7NfkheapYLGZmYKOvYKDXkfif4k/EbxJa/wDCD6bpuoLpmmXE0kFxZi6jZ2lxuYmLAYddoOcde9aYHC0qkv38ml5bk8SRk6UXRV5J9fxP68P25JfBPxS8DHxV4Umjm07XIk1RIYF8o2sk67jA8K/6t4zn92funp0Ffy5+Loki1HCDbkcj9OR7V0H7KnxS+Knws8dxXs2jeINY0q/X7HqkLRXdwwtpMDzVEhYCWJvnXHLAMufmrvf2hvCM/h3x1eCQMY5mEsLFNm6NxlWC8Y3DnHWuDL8FDB4iVKnK8XqrnrTzGeLwcHUVpx0PlbUJVRmReSvHI5r9Dv8Agmn+0p+0d8LvF/iD4P8AwUvb2Wz1+3GqXGmQamLBTNZkRtOm4MrSeXIFZQBlACT8or87b/fCcldxPSsvwl4wPw8+IGkeOJEkuILC4SW6t45XiM9uGHnQloyrYkTIIzz0r7nCzivjV1+Z8VmGHm04x3Z/QNZ/Gb4ifAf4/aX8fPE1rr9n4xR55LG6vNaXVYwhASQCF5JYV+VuPlBGeD1rg9Ti+Dfirxld/Eq88HQQatfXE15LOnlkme4YvK67g20sWJOPXFe/ePv2fPih8frDSfG/h7wpqJ0uezhn0uW12+W9tMgkiK5baUKkEZ7cV5BH+yB+3F4Z0m81ybw1ax6ZpcVxdl7qVRIIII2lJYBsZwvTOO1eNLN8HOfvQjDstG/+HPJhltejG0ZN93sj83/+CiPxW+Cep6Dofgjwja3F1480u8k32tuVn329zCV8pkhQFJAyowQbmIznHWv1K+B/g3RdB/Ze+GvhjXT/AGY/h5tFgkmRDI9heXFoz/6SBhjbXJmO5x/qpc+9fmF+xR+yxqHxJ+CHxR/aS0q/nHjTVrddN0G8myLia4upw19Na5YcAAQyzAsVQuOgNfrLqN54mGpW2q/DlWbVdL8SafLrEVi4lnMZsowVSEtsmhY/u5YxkqQWAIwa/c+A8ljQwzrbc2yWit/wT894izX2tRUr3tu/P/gHkXj/AMXePvDXwm8e+Bvjloy6/bWeoTT2V/HKTKtuWjmTytRiyWChSyiQEjG0jFfcngXSbLW/2V/D+iWF1ezWuo6XbX1odQdXmifyozChdeNoMSt9GPPNfJXw7+JnwY+Jnxw8XfDOYar4E1jW7iygfTbaIz2d/mNo5Gls5N3ksVO1uAP4j0r781mO00rT7fSNIRILSyjS3ijBwqRxKEjVQPQDGKM3UdrWvq1c/wBEf2dnAft8yxHENaLvS5YwfS8tZW87K3zPl9PD9nc+KJvidHEBda3bW9oYyCXt3Rn8+HJxgeYAD6gDNe5X0gsrCI7VkMe0Few47j0FcVJboNTlmQEeddB3x90sse3cB0BPGfXGTWr4jv4re1W3IySArYGdzY5JI5r4yhBU07H+0OMqSrOKZ698FPgF8ZP2kfEt/c+ANPGoW+jRq0rPIlvDG8gIjQOxAaR8MQo5I68dc3UPD2q6Rcy6Jc2Uyy2srRSRrGxKyoSpQgA/MCCMV77+yf8AtEQ/A/RfsN9BdGO11NNZgW0lWNJrlIHtxDd7uWgZW3Db8yt2NYHin9pb4leK9Qnur97ZTcSyzOY4tuWkcSAkg5JVgME8446EgxhatdSfMrpn4njc44knnuIw0MLD6rBLklezb63et7+S0PK7bwl4kvIbq/tbCZorNA8hMbDALKowGGWOWHAyay5PDOuapdW1hY2c7TysVUNG6jco3NksABheck4/OvWbj9or4nX18+py3FsZJYGtnIgGGiZw5XbnHUZz164pNX/aH+IV7bx297JBMoyATFhiXjMTFipGfk4HpgHHFdk61Tsj0KWLzu+uHhb/AB/8A8Xs3WWBblnDr1464FfYGk/sifCqbw7Z6v8AFT4t6L4bv9SgjuUso0+0PCso3qsz7wqvgjK449a+MzNHBZlUAUTEKOc7QxAx2GQOlfsjpDfDz4keDrfUvh/8Z9H0q2FrFFcWGuadaC6geNVVk3fuXZSV/uncMcmuHH1WkmnY+H8ZeK8wyjD4epg6zpKUmpTUOe2mi+GSV35an5y/EH9lTxV8JtOl+Idhr2l+J/CuY4odV06fcjzTNtWJovm2v3yWIIHB7V5LECFJTJycL37e3JxXt/7U2t+BvD9rpXg7wN4p07xNPLdtLqsmjWDWFu3kr+4Mg3sk0gZmIKjgD1qD4AeMPhv4V12fUvGplWKWDdBKqF2RxztIzwGyPyqsHiGqbb1aPd4Zz/NKuQLNccnWlry2hySklZK8e/W6Suuh4TKRGVV3De/H44/Kqt05ikRYTnAz19a+xdL+M/wPg8Nz2V74UafVJb83H2hY7dSV81XCmVst91TkAAZY9uvHwfEX4DeHPFF94u0zwsdZGohRFpeopElrYsSC4haNnMmQDglQRk+ua0njWt4s7MHxfi3KUZYCorbba/jp6vsfLyK8g8qIgLu+bP8ACe+apak7wWst08RZl4OORnp07+1fXNv8R/2XLmAHxD4elicReVLFHAZHclAB5Fws6iERuWIDRsWAHOa+d/id4s+H2r6BbHwdo8ej36X9ysqWolWJ7HaptncSySDzy27eFIAHauSeN5nZxaPo8i4irYnEKjPCVIK+rklZfjr8jx0XsVwC6gxMy4IHbj+nrXxcPi5478I+IpPD/jN01FUkfa0aqH8vONw24Jxjp619V6vqcgMclsQSF5yPT2B5zXifxe8KjxPLFq/kosltEyx+WMEcdeOoPeuGrWbXun6BmM5U6fNTeqON8e+JPCnxn8FyabZTb76BvNhLcSRv0wwPAJ6de35/OWg/EWdrWTwf4sbF5GSI7nht4GAA3fevTJJz169dhYItRu4xDM1hqinYGtzhuAeSMbWAxkg1w3j7RZtTtpdccr9utz/pGwbPNQcCdF5wR/GmeBzyOnNDE/YmfCYvHTqy9tHdH3N+znrkX9iHT53JWGUlOucnO7Hp7Zr8aPi5a3egfFjXtBv1Mc1jezBQw5MbuXjPvlSD+lfoJ+y74+CeKB4U1yXb9oG2BtwUSsvIVv8Aa67T36HnFfOH7f2jQaF8b4ddsWH/ABMbGCV8Zzlf3Y4/4Bx65JNDrSjHlT2Z4/i3Gni+HqeKT1hJX/L8D5b8P6iILObWTJtRLaZ85x83OOh9RwKqaZBPDp1pakFXZN8gY9Cee1c/p7kaAmlZB+1zsh9dgYsx+pUdPeu1tI2Nq93cHaHwIgvOFXgV7OExG1z+Q8ZBzgkuhGx3Hcv4j07dzW3pHifx7oOnXieANRn06/vIjAr2z7JHUkEoDjuBxjnNYkreWAex4pbMAvlhuVSCR/T3r28JjHSnGpF7M/O+LOGaWa5fXyvEfDVi4991o/k9T518Rw3N1qEl14rvpb26VjvMkhmfcPl5ZieRXKedFGCsSkJkgDqeK6TxFpf9l6zPbSDo+4Ed0PKnPrXP+cjgbuvf6+tfrlWrzxVRdT/GKvlVXAV54KurTpycWtrNOz0HxRsikv65JqK6yIw6HH1//XWggeQBck/59qzdWkit2InbaFA/EnpXymOxcaac6j0R7GCoSqyUI7s8+aKbUNWaVM7UwOfbrXoWl6WjHPB7Y6/z9a52xm02J94LMT6KeT/9eupt78MMwq54wvH6GvxLMMc61V1X1P2zLsHGjTjS6I7G3tooEULkbRxng5zXRxaokkCq5y2dp5rirOx1rWHWK3TYBxljwPf1rttO+Efia6O46pBACBgeXITjvzkV4eKpuR9LhMTTp2d9DqtC1bxbYTpD4euDarMMyOsojBweATyT9BXvGl6lrV3Gser6y24D7rzTOvboFUgjmuP8P/Au3vZY59R1W4BAAHks8YPttDYAPevTtP8A2c/CNyMXtxLOW/57SSuAPpvH+fWpp1vZwslqcGNrqtVcuZ2O/wDBPwy8DfG9X8HeK/G1t4S062ZJ5ruZ/KEzKSBGCysz+oUDrgk1+537IuhfsafDr4L6j+yifiE2u+FvEE5utRspZt6XFy6eWxYrCpAKErhSuVODnFfi/wCGPgv4T06BYnO5Uxj5SenYZbivqL4ew+FPBlxa3cVvJPJA28YKoMAYxk9QffOK8avReIxMatSfLy7Gs8TCGGlSir36H7K2/wCw1/wSgsdu7wnoswCCMBo5JFCDHAG3GOOldrJ+y7/wTEkSGO98GaHdrbqVhFxaO4QMACFDggAjrivzyg/ag01QIxoT7UA63C5J/wC+cVI37VFoi5GhHHvcr/8AEV9ZfAWvOs2/68j5BPFJ2VP+vvP1w8A+AP2K/hl4d1rwj8NvDWl6JpPiaBbXWLSwgWGHUIFORHcqGXzEyTwexI6Hn88/iJ8bNF+E1nq/wisIYtLg06+uZdHhQBIJNLuGMkPkBSVxExMbLnKnGRzXgNx+1y8GTF4eQ7RwDdH/AON4xXEeOfjZ4U+K/hc6J4r8OP5kT+bBNBebJIJB/HExhbBI4YdCOoNfM8Q4DLq1DlhUbkndaPfr959lwjnmKweJ55w91qz16eXofh38afGF94k8WalrOoTZkuLmRtx75Pv+lHhmfwZ4T8K79ZvrZr27Pmyp5iMFVRhI+uNyg5b3OO1fXvxM8N+CbrxDF4i0PTZra5gjaH9/NFcRsD/FsEEeHx/Fk8V4LrAyPN+zRbgMD90owPqBSy7FXpRbVn2Nc3qU6lVxpO67nD6H4l8P+I/ENp4e8PNFd3t7MkMEaFAzuTgKM8fmcCvi/wAUWl1pvjnX9NvAolt9SukYRsHRWSVlYKykggEY4yK+r9a17UdOkb7GI4nA/iQEjnrzXx5qVxLN4ivZ7g7pJJ5GckY+Zm3Zx0HWvpcnUnOUmeRjnHkUF0C4s0voMgmN15B757f/AF64jUtR8TRhtJMiQRnIMqoAxHcBhwAenAHWu0MhV1lGWAJX696jurSC7C/KCOpQnGfx7V9JfoeI2+p5d5P2WIQxkeWnXHTJp3ii/XR9CtdIC5ubo+YVHXaT39yeldXqFvpXh+M3V0ftL4+SIkbQRnhiDg/lXm0Vrd6ncvq+pt5ksh3Y7DsuOeg6D0p3sZtsu6ZYMqJFIQNoJYnn8K4q6cSiVBxlztIHbp0r01omt9LeQEZkJXOOmR/KvJ7wBLwp0A4wDyeKun3IqMxZHVmIBz2GetKhf7nXPUfyzTZUTduB5B7HvSSgFc4wx7/0rbQwV9jpvC+rXmlaxaanp0nl3NpcJPDIP4ZImDKfXgjIr+mjxX+3Xr17N9t065JllGXGSoHyAnI/2myVPp1r+W6FhEBHj51+97nP9K+xfh747k8T6THNdS5vrcCOZemSvAcf7wGfY18fxLkdPEyjVqRukfecG8Q1sJz0aUrcx+jXi/8AaY+IHiG/mvpb+WLzGBG04xjjOR0OOuK8O1jxzPp+mal4xvHMjWcE1yGfPzOAWUE9yz4+pNeW2WoeYFWQn1X/ABrzz45eMBYeDYPCsTgzapKu8L1EMJDMWHUbnCgHHODXjYHLIRqKEI2Pq8xzuq6LnVm3Y/YX/gld/wAEyPCX7Tf7IsXxr8b+L9Q0S91LX9RhjgtraGZWS28tGkLSkElnLgjkDH1r9A1/4Ir/AA5N7LCvxJ1dQF3A/wBm25wCe/7zrXqv/BGKZLf/AIJwfD2OxK7DJqryA84lbUJ9w9egFfp3FrmpwLNMsSEMxGdo6LxXz2J4hxcakoxls2fHPLqE7SlHWx+Os3/BFH4deX5sHxS1J+Oh0iFT9N3nkfpWeP8Agil4PJXy/ibeRc5UtpUZwfQ4nr9in8R6vNYAGIIrDn5ac+saiBG7KpKn0OOnfmuN8UY/bn/IccmwttIH4wz/APBFmxW6MFt8T2ORndJpQA9Ogn44/WsyT/giyojaVPiYGUDr/ZR5x9bj8vSv2qk1zV2cOvlrkYOF649Oc1Emt6uylHVctnoOAKP9Zscv+Xn5ClkWGf2T8Z/+HKNoYgZPikMnBGNGPb3+0fjSwf8ABE7S/OeSP4p+ZMApAOjERkDIPAuS4OCfav2lh1rxC20KVGOmRn+fFakN9rsmyWTyieeijI98Vm+Jse9PaMf9h4V/Y/M/J7wd/wAEv/jn4EsBY+DvjnBZQR5+RNDcOcDbzukIOAAAST0rN1T/AII7fFfxRctea78X9Fu5HO8tcaKzE9Tk4lAPWv2BbWNasLdriZoFjxliwGATxn2zXi3iv9oiy8G2c72s8VyYCVYcMiEDJDbQzjHGcKT7VlDP8a3pP8hwyije0Yf195+TPgfxpr/7Nep+Mv2R9Rvl13W/AuoOdOfSrOQQXttcRpcSLDDGGMbRFixB4wSc4BNeWTftY+K9U1aKx1/Qr3TJNwJF3FLARG74UrvVQxbngnKkjORX0PHrtunx51v9oa8uIbbUblZ5PK82KMeZdW32dkXnsCAgIDHkYHWtTxh8Qfitrtrd3DaxaahYSW6GC3gWORF2t853yMRJJkbeBtTPGTyPOx+Awc6jqT+J+XU9Wv4icZ4OvhsDleFhVw6TU5Sm4yir6KKs7/gNfx3rOh6FFdTxzypcH90EXPYthhnPQHHsCc4xXL3f7RWlWIFjqF2kMuVP7xtjc87QGIJ/z07+B6v8dzo8R0/xFq1vYRCRYzDbAyTTbgdvyqMCIcjKZyOh5GfOvF3g7TL3RG+KHiS8t72a8kZo7a6xHNGg+78ikgKAMD5WJ7kYryYcPUH8eh+v0eM8xSvO1z7jHxU8Pa6Y304h5JSVUowO7HJwOeB3OeK5qbxl4blhNzdXUcbB2H3+QynOT14APUV+VX/CS6zpLXj6YjwwR2/nTwRho1ZCwXDMjqQCxAGePavMdU+Kt/qWr28kNpeT3kbLFEIWDM5YgBBFgE56cDJ4I569cOD4tNwkZPxNqwaVSmftJba1Z6lJGqSIHU8KT/CeevQ8V6L4XuLaHxFYtHIgV7mFFLH5SS64Gex9K/JvU/Gur+EdX/4RqxlkvNTsUVdUtyQVtrvaHliBUlNsQYI7MRtcMCeK9k+Fnx2jttd0zR73UIJ5bjUbNXjiczbC06Lt3fcPJ/hJwcdcZryMTkNWm0elmnGuGq5dXlF/Yn/6Sz+ijxF8SdVt/Amp/DaMMba8nF40nmSFv3fAjCbvLCEnc3GSQPQV4BexLceHVmGW8nk9zgcc/hXc+JUEeoKUlDI00kP4HgfT/wCvXH6O8UV3NpVzkxsSAD+gP4V/SlGKUUl5H/A7x3xNjcdioyxM21TclDySm3ZfeeN6vqWmyOGs5MTYyOMAgenpXMz2djfjfqBdnOCzg4zj2zjHsK9V1zwyYZTHHDkMfugY+hHtWCfAOrXUL3d/KLSyhGXkXhuB23cYHesZQfY9LLs0pOnGfPZnnnlafBCIltmKr0Lcn9K4zVrlIyZEwAc4GOcfQmqvib4hafe6lLoHhB3NtB8r3DHc746lQAOvY1mR6eVtxd3sssQ2htxXlhj1b29K46k1qkfpOXUJ+7UxDs3tfc43xRItzbhHVmRW4ycZ/CvnnxdaqFmubuZLaEIyBsZY8c7ffHFeua5rsE1zLGu5YYAd3y5PsCxIAJNeb2mheIvil4mi8D+Eo3kmuAN0hO2OCInDzMQD93t/ePAqKbdrH7pw644aKqVpcsY6tvoiHwLZWPwy+Afib436nmC7vw9tYO4AYKoEcIUDqXfJ/Cvyl+xNfSmSblixyT1Oa/Q79tr4p+G7670v9nz4ZziXQfCwAuZYz8s96gKkE5IYR8nIJ+dj6V8MabZ4ZXcYAPJPars1qf0b4PxxTwdbOcX7ssRK8U+lNK0PS61+Z+hP7JnwzstA/ZZ+J/jsuy3GtwT6fGvGwJZwMwPsWeZhn2FfKWr+GQn7LWo6kI9qt4ZkIH/bDGDjvX6u+C/CR8EfsMJYXg8m4vNHutRm4533YeRe45CFB7V8NaN4SuPiP+zSPCejTx2k+s6L9ijlnDeXHJ/q2ZwmWIBU9OtenlVBOUl5I/bfoR8VVM0zrP8AFzldOrGMX5QXL+h+f37Lvhb7V8YNPuDybWG4nZu+PL8sYHbmQV+pltPs0Pw4ZpCrNo1uF3Y5CyTJ/TFeI/B/4Bx/Ak6r8QviBrlrdRQ2v7+aGFre2tLZGEkjM0jMzu5UD+HgbVBLV6LqX9o6n+zt4F+LVojhvsKyXEJA3fZruWSeMt6GMMNw7An0rys2w040059z+4sm4vw3DedZRDNJqPt6tSmnfTmnB8uvyS9Wd0qxuvmZJxX0n4e1b4UaN8A75NW0eDWp5LoQyx38UZaaVyVaWMSI5CRhGC9DtUc/Nz8b+FfFtprMKncPMkyAD6Hof1r5m8Zf8FD/AIXaTq9/8OvEWjamsugX8lrLcWxglV/Kn+YqgkTGUBC7uckivAjRbleCuf1Z4q4vGVcJhKOHTcPbQ9pyuz5Fv12va/ke46L8Gvhh4y8VaFo62DltXv1s5F092tZCZyVjWNTvjUhuPu4IrK+Pf7Kv/CjNd063kvrqS21G4mtl88RmWOSJhlTsAH3TkZ616HpH/BRD9kP4i+JtB+HnwN8JarZ6jq96jGfUIhAsE0I82JkKXUu4HawYlT1GBW1+1n4n8WfFOHQdYt7eb7LotyrX10rBkt31GbyYGxwxGYmGSOOM9axweHnPlqVqfKrtO5/QPDOIyPE51QwMnGopJt2v2bWq9D6i+Hf/AASu8Q23wf8Agf8AGbWdT0rW4vjPq1rpxsrqW6sxo0V6ssttcM9vJm8xFETOq7PLYheR81fcGrfsf+Gvgp8RNH+FWl6Ho2oyatcraDU7O/1Tftkha4i2WtyXiIJiClWIKhshjwKq/CXQfgX4A1Hwd8S3+Gz2eq+FLqC9hOneIJns48QmK6e3sLkCKNrkOzMo2gyEHdkc+5eGP2+Phn+01+2p4Y/Zx8LeFdTj1PSNbfVZHmNlGtrYxaXdSQ2u+GSV5J4wuWDbc5HJ4NYzuqjpU42i0+uu3c/M+G+OMwy2u8dgqsqc4yuraJpN6PV+Wm3U/J3xn8KI/F/x48Qx3Cta6VpsyJMFJDs5QN5Stjgkk7j/AAj6ivrKx8OeGdH0i2srpHsbdUXyEiAWLbggheGOQRyT1PPeut+OljpmkfFrxTaaSCLb7fM4zgFi+C27BPIPy9TgAVymrtHdeG7YBjI8VzMGDHIUbI2AHpnJOBXpU8ZVjhaEXLW2v3H+5nBOLnTyrJ6lGXK8Sk5uyu703K2u2pDPZeBY5Ob6eNQMszDf1+iDtXB3OseGJ9Wn0nQbmaZ7RVeQTIEUiQHaRj2GcVHeMZLfgcHt14/z2rzXw1BMvinXrgk7XuY489xsgX5Pp82aqhi6jl7zuj7HiXOcZl9bCxo1m1Uqwg00tpPXp2PG/wBsT4wx/Az4D6144sooX1Q+XZ6bvXj7TOSobPGNiBmBPoMZr+bnUPEXh7XbC9sfDt5577S7tMGE0ku7LyNngqxJCHOSckgDAr95P+CjXhDxL4+/Zj1LTfDsMby6Rcx6vc+bIIwLa1jkZyoOd7Ac7Rgmv5gLZJLq5jjtuWLfKc7c9+1fSZLiGlK63/yP8uP2iOcV8RxbQy9VbQpU4yS7Sk3dvzaS1PXPh74puvDnjCy1RmK+XOq5X/nk52uOMnG08jB496/UV9DWG7lSORZtrHDjowHAI7YI5FfkTo0TQa1aXV6QbeGVXmCfe2KcttJ4yenOK/cTRPihY/Dvw9C2lWtnca3NFEYpyqy/ZlZcjk7gZCMc9QfTHPs4aole58H9FnGuviMXhsVVtSioyu9bO9tPVfochcaWdEiX7dG8DkBvnBXI6g89vQ45riPDV5c6t4ttZbu1Y5dhHGVYBshl4xgknrx+FYHj/wAYeKNXiN7qmoSte3j8yyYY7FOWJ7AfwgdOareA/iF410aVNNvIJPKgcFb5IXBRnPysHHCk54IPXiox+Zyp8umh+reLHFlWhSeHwtO9Jpptuz1VkfQ8Wj6gAsY018joPJmB/IHNfc/7B3hzUp/inqeqSWz26WmleUSyOBuuJ0AADn+6jZxzivzmn1DxzYzMkPiPV/LydrfbZ8nHJB+fFfsH/wAE2rLV5/hv4g8Xa3qV3fvdasII2u5pJmVLWBMgGQnA3yHOOuPavQxeOjOhzQ2Z/gj9ObOZZH4aZq5r3pxVNf8Ab8kr/ddn6JapKgiRHyoXGCPXp0rjbx2OZM9K3L64F3JsBIUHoR6fSuUvLqKMSBWzxXx8lY/5p8HBVJJXOO1ecrH5sT59RXz/APEfUHgsHkLbFbKnt/kV6hql+fMeR23Ae3X8K+Svinr88WQ82whjheueCcHGTxiud3Z+6cAZX7SaUY7HyDY+L7lvj2minEgutM1KwLgDDK9q8irke6989a+XtEs7DwZ+x/4X8ORQAah4lvbm6UqMu9tDLt8x8nJM8iqinGBHEqjAJzr+IfGUPh/4x6T4vOY4EvWMoI58uSJo2xzzlXY16H8O9Bs/iD4o+EdjfoVhm04z+UPvizsGZI9w/hV2jLAjP3vxpyhaR/fuHwP9mYanXmrU3yzlbvSjN2f3n2x8P/Cdt8Nvhxp/hjTkbzzCsly65MktxIMyM56jBO3HYCt24jmitgl3MtvvH8Z5wMeprr/Ef2jebC1lS0QY3MikyfQHIweev6VX8PeFbGXV7S3ljzvcBWbLOcnk5OeTURleR/IEs9dec8fXlec5OT/4PY2fiXdx+A/2f7nUzzIIw6hiFLOzDGePUjPoM1L8ALJfDnwbfxBcffkie4lbGARtJzjsADiuA/bg1K4bQ/DfwwsG+fU7lEMeeMKVVd3I4Gf85r0z42XsXw7/AGbL61s38oJZJZRsBhyZCEAGDwSM59q6GtH3OLLFKeSYSn9vGYi/nyxeny3Pgj9lydbzxRrd/ckFfsoYtt+7mXIYnsMDivWv2P8AVoX+KfiCxt5CUnh3ovODtlOSc9x09+K8c/Z3A0vwf4q16RtiiNEO0ZJEaOxAGeM5HtXq/wCw3aMfHfiDVMcxWsUKnrzJIW49sLz+FejO1mvI/fvEenH6pm057RjCK9Vb/gH0j4j+E9/4r/aQh1zQ5impppDXNvBt3fbJIj5bw5z8reW2VCjlgAfUr/wUB/ZA8D6Z8Z9JtPBevXKaUmiR317LcCOS4SYIzyx5JgiUjClfMKgKeeldf451258L+LNP+IVhcG2m019nniNphHFICjP5aFWYoGLAA5yB2r4c/aS/a61Pxz8WJvG66rqOq3MgB822VdIiWRVRW2JG0shBK5+ZscnAwa9PJ40alNc71iz9m+jOsixGSUsbjqXNiKcPZ83VJdtdPPueJfEfwDpXw6vLTSdLurrUAwlDXrwiO0uWVwUeykBIlQRsvmHPyyZAJGCfKvN/0hLgcFWDLxnkYwPeus8W/Eyfx7Bp63EV0jWayAyXN7NePK0hBZz5vyoWYEnYADn2FcbIybQUJGOMdua0r8qm+XY+9zrDYZ4mf1b4T1f4g36+IUg1u3iQLcW4bCkHD/3R/u5xzXvvi/xEnji0hv8A4DeH7h9M8N6Xp1hrFwzHy5dQ8pY3MYlbYr7wVVFIL4LFR1PybpmoyXOiNo7N/qGLoe4EgIwB7HmvXPiL8d9Q8e6d4a8B6AkWheF/CkUCW+n2x8tbq/jQCe6mII3Oz5OTk8n1r8+45wPtadJNaXfy0P7L+gVjfqOJx9GcrOMEl1uua6S8uh7F8LNJ1zxdasXgkERcqFwyEOv3gy+o969V1f4cRaDaNf8AieUW8MY3Hd1+g9z2r7g/4J5a1+yv8T9WPgX9ovwnbLf3jK1lr0Fzd2I818DyLsW8yRjec+VMQOco55U1+1+p/wDBKz9inxJItz4g8E6jKVHy/wDE11LaB14BlZfoRX8251jquExjpVVyx6O267n+pWA4hwNbDe01c/wuf54P7T3wR8R/Ef4o3fxO0PVIr1NSWOSKy8vy5LaGP90luxaTaWVFDFgcNnoDWX+zV8JfiF8NvjFpvxFubZBFpDyTbHSKZGIjZVDIzyIwy3IZSD6V/oDal/wRb/4JvyS/aE8A3cLZ+8dTu2P/AI8cU2w/4JB/sGaFJI2m+F5o/NG1t9y75B69Tj9K/TMN4s5dToqhGErJW2X+Z+IZhwhi8RXlXlJXbufzqeBv2zfjTaafFpdpHpIB6BtJtVAX2ESov146177pv7QXx316AzrbaDsXllbSIOcfXv8ASv3M0z/gmJ+yNoEom0fw9CpU8GSJZTj6s1ewaZ+yP8EdEg+zWOkWkajjm1iPH4k1wQ45yaWrpO5L4Zx1NWU0fxf/ABh+DXgH46fEK78T+Lo5dOvbqXzLhdLuprSBpMf6zyEdkBOcnaOM8Cvp/wDZG/Yq8B/CD4n6F8U/hb4y1M6xo8zT2oiOpzeVJIhR2VWhVVcqxyRyc5zX9Tdt+zX4D0ic3Onrbwsc4MdnEnH/AAEg11+m+AdF0baxndgvHyoFH6N+lKhx7g42hCFkn/XQ8h8Dy5uadm/Q+CLHT/2mdYjEEmta5qEG8Ptl87ZuHKttmJGR2OOKl+Jv7K/jP48+BBofijw3p1zrMaKsWrXttC15tSQSbRKpVwzY8vduwFPINfpLbar4Y01fLkjnc98AYP8A49WtB8S/BenptNtck9PlCf8AxVfR5nxjlePoLD4morb7vfufQ5C8xyvELF4PSSVtk9Ox+X1tc+G/hf4ITRtF09dGsLdXIs4gVSFjkyKQTwQ2c+9fib+0H+1PL8QPGUmheDWFvplszK91L8pc4wSuei5yM9T2x3/oJ/aw+Hvh7426fdSeBNRl8OahdIUlklthLExwR5hVJAS54yeAR1zX83/xK/4JcftMeG7u41DQ/FejeIrdgThYrm3mK9eY3YrnP91z9K+FyKOEp4mUZ1U7bPv/AME+54+z/wCu5fTWH0cvjXVeXozF+CfiDwtp/wAVLbxBrF8qW8iSWU7McI63gEeD3wH2kH1xX6UWMF9Z7tHcsbixJMTN1li6YPqV6Gv55fiX8J/jd8PfNsbw2hvIfnWKTzYXDqQUO2RV5DAf/Xr+gnwh4hTx74L0DxpYyfv9Rsbe+jY9G82NWkX8GLL+FfquVWs0ndH/ADt/tTPDqWExeW8U4ONm1KlN97e9H8G16HQzvNLbpdRbponXDqB8wPc9e3cflXMtpxI81f38BBOV+8Pw7jr05ro47l7CVr2I77STqB1jbuD9PX0pl/aPp2NT0SMyxkAtbqQN3q8fo2Ox4b2PX2IaPlkf5SSxCqwWIw0rN/c32fZ9jhbrwPZa7ZlXl+0W8nWOVc/l6da5a2+GXjzwr+8+H2sskRYb7G+BntiBgfKxPmISuRlT6cV7lZPa3cQurRsq2Tlev4jsfUda10UiDDkggVtKC+ybYPP8TG8Ju6e6ev4HgZ8VX+kYi+I2mPo7Egfa0P2iyJOBzKmWiznpKoH+0an1NYp5I7m0ZXidAY2Uhgw9QwJBHuK9k1CKMRqrMeQenf6+1fPHifwCNGvH1TwDdDSp5Due12+ZZygdQ0GQEZj/AMtI9p9jQ3Y+syKrSqTSS5W38v8ANHG+LPtM9uY1b/WZGCoIUjkHByCc+tfPmoQ+LrSI3WkzSARk/KQqq2fU4wM9OO3SvStX8YSTvJo+txLperAnbFMSIZSDhTFKcAE9g2OT1A5rztvEvirRrs2uumVySCY5wpG09kxhcehGeamD0sf0Vw5B0oNOKfk+qMa1+PupQuPD/j3SrXUImDKWBdCDnkDaCvToQa5Dxt4++EOg6d9v8HeAtP1CS8iIS7vbqadYnOfm8vPUH3H16ivVtR8PeC/G9m1vdW0QkwVDBQrEnscEZwRyevYHrXz34g+FHxY8ETtrfga2GpxINz+U2GKd0WKQEOCOCBnjIA9e3D1VF3bP0Th3D5VUxEW17OV9Y8zjF+WjR4v4k0XxZ4h0KK1W6QlIsGBcRRMz/fJPJBPTB4x0rI0j4VNodu1z4hmt7fam75AAB0ySxwOD26ms3x3q8Pi6I2uipc+GPENm0nm2yMzQ3CqCXiAOHilwCUDZGRjIBAr5e1HxR4zv22qZtnRFkcyE44HHqfpya9enWjJXP6GyjhvH4iny4eajFva2q+avddj6a1fx94f0qJtJ0lDOqHazBv8AWMO5I6jHbP4V7h+zv4P13xx4t0fxx41uH0/w5p17BKywO0Us6I4JCY5Ubep/iGa+evA3wsufCviHd8Vrc2t1bQwXC6dIw8xhdJ5kUsyAnaMc7DhgeCBX2FJ8Q8wRxhlAPGABhQeMADsBXgZtiZzi6NN28+p/ZPgv9GfCe5mGfU1JdIvXm832Xluz+uDTdM8O+H9Dh07QFij0xEXyUixsEbLx9eDkk9a+Qvjh8SPFfgDSmm+E/jGbwvPGQfKnjS/092yThoZTvjVj1MTr/uk18RfCj9vLw4PgdbaBrt4INX8OolrI8jBPtMCDEco3cEgfKw9RnvX5Q/tG/tpp411GW81bUG0/TYXKokr7BLtJxnb6nGOvrjJOfyjg6hm+XY2U8LUlBrdrr69Hc/02zetk88shQqU4+ziklGytFLou1vI/RTS/+Cxv7SHwk8dRab8cvD+la3obEiSbSFeGV1DbfMh81zGdvUxnBJ4yMg1+oHwo/wCCgf7L/wC0dFLpfwk1621nxEoBGj3jyaZdleu5Y5l/ebRncI9+PpzX8OvxI/aaXxxdC1tLtRbxp5cTOQqqucgInGDnqxGTgVw2la/bySrdxXmGQ58wOFZTxk5Byp9xzjiv604Z8SsypQX11Ka+5/gfxf4h57k2DqOOAUpNb22/E/oO/wCCg37XHi7WLc6TbWkGkOtxPY2kFnO88cmCRJcySyBC6qv+rXZt3Hd6V4p8dvgHoXwI+GPgXwXruu6fqutX9uL+S109jcxwwNGwkeW7yIzI80mxY4gwCqWLdM/m54D07xZ8QbjTvCFrNLqKtI621qW3YabAYoW55C5OTgAE+tffv7TvjLXL7VtL8Z+NL95rksunvKixssUUEKpBHEgBRY1SM7QnHJJySSfJ464knmleLhpBLY8DgLOFmOMnVhFqMEkr+e54JPp9ithPb2cakSQsjQ7EaFlYY2lAPmGDyOc18mfsG3um+CP2xLHQ4LiG4SaG/soXtjujDmHeDg4wVCFD1wemetfZsWgy+L9Da40+11S9tbxGUNFabllHKvhlAHHIOD64rz34B/CLx7oXxhsdQsfATaZb2zzyWsS2QjuXkMbIuJMYDHOSFJyPWvzrFuMaEoX3R+3ZVFyxEPU/XTRfiNf6jr8Oj6IrxzLl0c8YIJw+D24JC4yRk425r8Vv+CkngPSLr4jt8cNA+z/adYMdrrSo+3y70bljlWPOB5qR4c8gHb2Nfd/7OHwG8ZfFD9rvxD+0b4mmOi+EfhxaP9t1W5lcWkE8dv5P2UqSEdvndiEGRxuK5r4O/aZ8E/ET4vam2q/DOwu9V0iXUbm4by4ZG84I2LcBo0ZPlXcSpYYYjOa+PyOUKeKai1dLU/TuIYVPqV5x0b0Pzhj0+Nysm9s9xu4YD8ePwq9qU09+kQsoI7Xb1KZZn4xyzc4A7D6mvYpPgH8d7a9e2TwbqrxfKvmi1k2DP3snHRe5A/8Ar2dX+Avxx0vUpdLn8JamWhLKXigeVGx/cdAQwPrmvvo1on5bKB4JBpGo7mje6faBhQCAcnrzjp+Oail0udUVDPcJkEf6zrkd+K9gb4R/Ga22iXwpqvzZb/jznzgccHbgnPbPSq1/8NvifDbk/wDCM6krLyQ9pMv4/d5xTVVXsPl00PFrzT03RrAZljXPmEyli/1XaABj0/OmaX4bg8Uamvh6ItFJMrAOq7gNqk8jrjjnn9a76fwJ8SFiElz4d1CM5xgQSdc8dV5ra+HOieMNL8WhbjSbkSzRPGhmjeMKxwygErgsxAUA461vTmkrtnJiGoRbZ+vv/BHb4FasNf134/6o3lWdhZvoWnjB3T3Mux7lw2cbYUVV6ctJ7V+9EWk6b4jtHl1ORnjmwRA4VRGQMdvm3A55z9K8Y/Zz+EafBn4AeF/htZDbPpFihuHwFL3k5M1yzBe/mOVwcnCgEnFenXN7ql5EbO18u3uGJ/1mcEY6jHcn8hXyeIqe0qSm+p/zcfSh8R6vFfF+LzSOkIP2cLfyQbSfzd38ylJZ6p4cU2kczS2LHMcnWaFs/dJOQ6+jH5h0Oetee+JbL4p3cvmeFLm2w5A3zlgy46nChgSfXHH5V1OuRfEiOzX7A9jdxqSpSUzR444JI3559AK5K31L4m6M0VxdeFpZVfIZ7e7gcDvgI5Q8nGO9cu2h+GYbDKdqjUJvs2nf1Tsf/9H+db9nf4g+KvgN4it/iH4I1NdA1KfCC9T946xlSWgK8qyOdrMpBB28102p6VrHjLSNT+JV5qpl1GPzb6aYO7FriIgyK24nAVf9WOwwBxXm1nZm9v5tN1GHydXsbi2geOAbY7d4WLtIkeMtEw3D3G2vpj4tw6V4F8cal8K/BNnKmixypYi8LK8U/nRLI0zSpwRKGEgXqiEL2r81x0o+3Uo9TXD027Fbwl4S1PSr6113XYL66vNc0u7lsRaBJIWtPKdWaYR/Mp5Deyn610vifxH4N0z4Y3HiDxRDHrGn6zbnTFgK/NFdNHvt5lYD92BsOGHzHnvXjPwuh8Sab8Mo9d/tyfSI/D+vWli9wXIht4NRMiySTFf3ggxFJE6qCMtnBGar23hzWvC1n4o8Pa7LFdaVY6rFa2SsAEW4yw85WyQ0aoCfl+6WXB5rglFOWpurxPYvh/JAulWUsZmNh5AMS3LbjDO4+6WJ5xwQe6kE13sljpsN9I9xEZcjHU8Mx6446FT/AD71558NfDz+EtKt/BWrR+fLdRXN28nm+cjqlwbbYTngoV28DngmvQDqEU2uRWPnAPIVhKAbiGb1HpkKPxrjqQak7bHZQ+FFVbg6VJPqtvgpMnlks2EVUJyQPUjqawvGtpceEdMtn1IJYQXChoJpGERiC4YmRGIKOQwKhsZHI4q94q1PTE0S30Ocb3u4jJC2Cc+W4AJH8JBUj8SDXzr4w/4uDrVz4n8ZXEmq31y5kZ52By2Ao+UYX7ox06e3X63hnIJVZxxFRe6vxMsViFFcq3OK8afEnwFo90l22tfbZoU8pTBh3OeecAg47nPA968guPjboVzJi2srmXGQGbPzAE9BycdKk8Ya54P8O33ltEsko4WOGNQFCkg4OMcH0rz1/ixYwxEQ2hxzjBGT6Dnge9fqXSx4i3udBdfFjxBd+Zb+FdG8ssCPMYFjnsewHt/SuD1TTvHHiiWO58QTbyjFFRiQqA4ztXJxn8ScVRvPihql8rR2UawoTkL1J9RzXG3HijXrqQ+bMdnqOCM9elL1NU2dHcaLpmlzrHdXSsyjOWG4BvRVzzj1Nc5NrdlYqJNJQy3B+7PKAdvrtHQHn3xXPXDSSOv2h2kYfxHjn6UwlidmcMcZ9v8APtVR7E9StId8hmc5diWySTnPBOam/dqABySecmoRheCMckY6jA/xqNZQfmIPH5VUUVLpYl2sxweSeBn+lfsj/wAE9/8Agn1qH7Wv7M/xf8ZaLe2djr+jXmiWWgm8dooBcO7zXXnMgbCvBiNGKkB8mvx5srYyXA44U9OnJPT/AD61+wn/AAT/AP2yPEf7FfiORZrL+3/Cmu7DrukFthmdMhJ4GI+WaIMwUH5XUlWHQj5vih4r6nL6l8fTzt0PWyTOssweMpPNX+7k+W/Ztb+i6voaEn/BNX9uf4eXTPqfhM3FtbknfYXsEwbb3iUOrtuPTAy3pXFeF7fwldan9j8XauLCSB/KuIXby3R1OGSRWwQwwQehFfv5+0l/wUQ+BHgL4V6ZrX7POunXn13Tnl03Tim46bOuUH2hnJeN0c5ERz0/u4z/ADteHtLh8f8AjqWfxnf/AGefVnuLy7vHwQzlXld3JPJYg+/PvX5pkWZYzGRnLEwsl5P56H6jxXQynLIQnRrq0u7T32tY/Tf4O6N+zHoV1DezX+izTqGYNcSpL8vX70mQSAM1/UF+xV8f/wBkjwv+z3pWheJPFvhLStQiuLlpYbq6tI5m3PujkIkIbDRldp6EYxX8L3gTw43iyW/8P28sEd1p+LiO6e5SJHSKQBkjVypffGCUVeSetdn8fNE8I+J/HZ8R+JJHhim03TjaTpsUmzt1S3cyQqC3mFUx0+Rx0IYV52f4BYqKoqo4630PlcPxGqM/acvMtj/Qkf8Aa0/ZK0qBrq1+InhW3RW2l1vbUKGHbIOM+3Wvxk/4KgaF+yd+1Po48ZfC7x14c1bx5Gq24srK/t3uL9YwSirGpJaSMZ6DO36c/wAjfjPRtP8ABllJpk1z9qTQ5IhDAq5hvNUmzJcSlSeFt4yqtjBztXua87v9UudB0/TPiR4L1ay+2LOLw/Z3zd2lzFIGiMu5AA24DGxmB6dOvj5XwdWpVY1o13o/66nbHjaMny+ytc928YaNeaReva3MbRNE7KyOCpBHsen9a8wu4VkIaIKccn/Ir7x+N1vpvxL8EaL8fdOtjYSeIYUXU7WRGieHUljy42Nz5U64lhPAKHjPNfENxa3L5REI5OW7Ejt/Sv2DL8Z7SKZpjaSeq6n9AX/BLb/go94J8GfBmb9nT9oLxE+kSeFTu0C7m82RZ9OlJLWhMYYhrWQkpnjymAH3a+uP2gf26f2dvFPwh8YeHPCfiuS/1TU9FvrKziihuQGuLmB4Yl3soUZd15JxX8nUlrf291BJpe5ZlOAw/izwQeckc4I9OK/Xf/gnvb6Z488c6HpvxnsEGj6S8n9lu0T4kuoEY75VBbdDCzxksRt8zavTNfO1vDx43HRlg73k7tX0S6v/AIBxY/iOWFwzlNKyR+gXwE+EPhP4UT+Fvg1fXl1ZWbaRol5MjnLaNNDbhjdq6ggSXFzlSo+/HuZge9f4gfBy/wDE/hzxp8OfC86eG/Gt5qjarqGlRzBFXS3njH9oIgO+MyoocwqcksMBc1JqXhP41/FH4yavo2qarF8M7fR9MjsbDUJmW6sNTuIyuboXIKbH8rKbmyIwQigHg/G9r8CviTdfFTxF8Vv2ode1KXSLRPIsri+kaCa4toZEHmxzw7ZDHhNseCWZnxjjn+vXOMIKnSWySt6H8706LqVHOTtrc+/fhN8XPCnxe+L2r6JBZ2+pXPw5s44E1sRJFcm6uB5DQyMozKixqQCxJ3qT15PrHiCU3LGKTAUHIx1BFeVfs4fDj4V/Db4a3ni34UW1/a2vjS6OptHqsvn3SIg8qJDLksycNIMk8uea7jWrmUBpslyQOOwB4r4TNMa5Sc5K3/AP+g/6HXh4sh4MwdFp89Re0lfR3nqtPSxyQk8x38rdtSUFh+HH51lXeqTT6lHI1krIhARWJGT34HeqNvdqdSumSQY8pSyHkja2M4/HmrWk3MsWoreu2RboQOOMsMf418qq1z+1o0IxXM9zufteofZ1lukECHjYucdeOtbNpCNokkJ3nsOnH41SsU13UQs12my3VlcsRhSB2B68+lacijzGbG4fTjr+tetSVonyGI+LQkgdcZJGQSePXt+VR3ON4UH72Dyen86qBkDKWPUnGK734b+Hl8Z/Evw54VlQONT1K0tmjIyGEkqqV+hBwaiq1GLkzhxVWNClOtPaKbfyVzz26PmW8UZKuFbI9Mj1NZE4ga4iYHDDJKg8qBX9BOofst/ABvjDrHxCl8PWc/hy80ia30nSY49sJv7PzxeSeWmOVEKr/vPxzXyT8KP2DfCtj4y07U/EV23iCNBPb6lpl3GLYxXMlm8sIRoZXYbH27lk2kdxjivDlmcWrNH4Lk/0o+GKtKdWq5U7RTs1u3f3Vbqrat6a7n5PeLbV5oodXtm4iYduR+fpjvXWaRei50yMsPlK43Adxwc19+6x/wAE79Z0fwfeeIfF/jXT7C0sHjhv3nt5VihVBG11JuDZZYjIoTA/eAE8Cvz2ijg0vVbnQ45lngjllSORchXRGIV1B6Bxhh3wa6sFiIyd4M/YOF/ETJ+IKUo5VWVRw3snpfzatc2JuQvkqAEOfrx6ViziNpxEjbXG4lccjP6VYv5hCAF5ZcHP+T6VzV1cOX3QnLEHHvn8a6cRUtufX4TC31HysGZjwMdOMjPpnNcrc6lcROyIitIOSC3qPTHStVtWS0jJuoMxjPUkAj3965HWbuObzLqzLIXwu0Nx07dxXkVKtz2kuVHL65JDPa+Tdqwf1QlSD9QR+XSvmLxe2qWZkEd/OcJiPLf3ecEjHrjA9q+hNfW/tFE93cxlW/hD9ABnJBrwH4h2+n61p4glx5gy29AykcjByDg5/Suenq7HyHEVRypNLdHzrrElqiLcSSSLMSQQxDYIH94HIOaxL7xDdnTxqUV03mKTjnuODx3H1rlr7VrHUBdW9/dyW8kDGMbtpDc8nt36814xql7NFcvbxOpTO35OnTqO/Iq6lPmVj8Ex3E0qM7w/M9UTVY2vIvEmgN5JilWRkDYaGTOVYKDwu4ZXk4PB7VzP7Yvxf0f4p+N7JtObE1hp0cMzE5Zphl5Sqj+EEkCvIJry8Rv3DsjcpuBzn2NeQeN0nvrF5nSK3vEJkiuJBgDB5y3Ubh7159SLWiPkOKPEKvVwMsHTWkmm/l28zpPD4a4S3dTtzHtC8sQXPXP+6OvvXq/yrBHaR/KkYw56mvOfCFuqWNuwBZkREX/aYgD8q9Onsvs9oluMl3PzewH8q68FPa58lhMNKVDnaMOVSYt/AQn5R7VBZyzfaNhOQcYI6Vp3EeyDyVG7jIPrWbaR5lSM5znge59a+hpVNLM+cxGGtWVjz34q6V5Zh1WAbdx8t88jn7p/nXjMUBKtKy78HJx+lfV3i7TU1Xw5caQFzM6bowT1deQAffGB9a+Woo+CBlQMrtPBBzggiv0fh/FueF5H9n8j/Mj6VnCDy/il4uEbQrxUr9OZaS/RhbkiVVA3Afz9OK+dPHPj/UH12W30a6KwROVyMMrP/EcHIwOg+leoeOPEE/hvQZZYXInmbyI2A5UsDuI+i5wfXFfK8a4Yoowo454zj8+a+b4nxkW1QXzPx/hnBNf7RLpsd9Y/EDxhBESblGA4w0SEH64AINeueB/Gmos5u/EYeeLiNVijA+f+8SOceufXNfO9sonnWHBwOgxX6Kfs4+D4NT+HmoTtB9lb7bHHFqRxtSfyyUiyG64ycEYbJHUV8Bi4wguZn29Kc5PlTPpf9krwx8LvGfws8S+PfjBBqMQ0VysV9Fvism2qrPEJFUgyAsBtbk5rpviBoujaxcaE37OKy6h/aenzzPbXEqyzRXVvu8yE/d+dQuVX+PIxwa+9/wBmP4LfDXxP8PvDf7HPxf8AEX/CIWFzpd94l1u9VFku5LqY+bY29ojYRp5CIwC3ABz2zXzQ3iz4J/Bz4teGP+EPCW3h7w4n9n6nqk+ZhqF1eSFLq9wrDbHGz+WjjnahfBGK8+MY83LJHI8bJu8XpsfnVH8ePj74b0iy8VXGn2Vzoc8zIbpIcBfLk8uRHKuTFIrcbJFB6dRXp/hT9oj4169rE2n6dpcTwwxTXAnihaWMwwLvkYtjaNq/e+biuv8A22fhlYfBr4ka4ltPJHY+JrcXs4tRut9RQP8AuLlcDYZAMCcHAf7wJJ5+U/hT+0H4v+G6f2V8PJbu7EqyomlmMTWqyXKCOcrCSwy6/KTg5B5FdOKymGysisPj5aOV2ux+j3wK8a/FP4o+LBpOt38OlaXDDPd3V9HaJMsVpaxSTTzYOB8qx4AYjcSOeaZ8DPiD8cPj5oN/qng28mge3Dm1H9lxvBMwywSW4LLHAxjw4DFs9OpGfg3/AIS/9pmdblLq7/sS31C2ME0N5dQ2SvbsMMjRtJHlCAAwK4OORXOv4R+MkOhW2rx6rDZ6ZcTMlvLDqCx2ss0KbnETK6xyOiEEhWJVSM4Feb/ZFNaSafoddXGzlrBNL7z6LvP2v/jVDqU1qNQgPlSPGrxW8GxirFdy/J0OOOvFVh+1D8eL+URHXPL2Hqlvbgc8f3OPxr5lis5IXVLgozodpZWDqT3KupIYehBOa6G3huUjuDAMyrGdg7MwBwDz0z71usBSWyRisTN6XZ7037SPxNu9T1nQRrc5udGtp5FLmKN53t1DHESxgqhU5yCfqa7bwZ4t+KPxD8fXvgsePovDctrPbrHNdl2ieCeFZhNMoBIUElQUGB/F7+EfCzxF4W0j41SXnifRbXxIkiXlrNpt88kIjmu7Royd8TByiMQygEjgZBHNc1oesyXNwk2ry+QNZ8Pozysyx4ksmeELv+8pIKqCOR71nUwNO1ktTSniJKd76H6ueAvgLpWr+MbSz+IPj+9v9PhsriTWLv8Adi2tyzLZQ3MSh4i0CXc0Z2FgzAE54NfG3xg/Z++I/wAFfG2u+CPGmqwa1qFjqA0f7DDLd/b5byQlIJra3ZSJIpMZPls5DEAdQTreBPE/jOf9n8S6jdRveeJNQt9OtWiVXeez0lPPltpGQBdsk8sQ8x+65J719heHNT+M37WGkr+2f8I9Zvl8e/AK1tdNlk0yO1S8nYIYtPubWCQyB5IU3ie5lHz7EVAGwx+XybK8Th6co4irzyu7O1vRH0vEecYStVjVwNL2cEkmr316u/mz87te+Ft3pdndeGNX02c3VkJY72z1ASxTQPCh8wSpKPNilDcnjAbsK+Q4mMxWcBsYAG85IwMYJ7njr1r9k9C/Z6P7QN7r/jH9qbxjqllrCIJoV0q3GqanqN0YBNJNeMsgIBXah3kkyuf7pr8vfir4I8XeCfHLaJ4z03+zLoxRyLCF2q8DA+VKpywbco+YqzDdkE5zX1mVYm/uvc8GMpS95nnLj7gYjGehqpO2f3Z5HQVefACpxgNx6c8VSvEVV8vOO2frXtwQM4q/0+PVLpmc7AW2lQe3rmpYdJtbJCDMWQ8E5z+H+FWp7GYn9zliew/iqpcrM0Sb8gA7io9en1qrGHL3KGqTG5Uw2q7Ik5OfX/8AVXkshjl1G5lU5w7fUHOMfSvWr9Ta6ZukKh35weCB2JzXj5TZkDO52wBVwMai6hKp8ocZHTOMdPxrMIkYBJMc8HFbUqLhee3Qf1/pWbJC4AYt3J//AF1pYzbKbL3Bx369fSt3QtWudGvvtdmfmUHrnYcjHze1Yru3nFG47/8A1sVYwWG9jgHuOM/h61NRXVgjNpqUTtbf4x+K4X8t0gzx0VgeO33qwdb8Tax4r1VtZ1pwZdqptjB2rGgwAoJ4A6k9zk1z8eiy3U+5JAq5BBI9euea+vP2RvAXwx1n9obwbafGSGPUfDU+r2seoWs8hht5YXkVcTMCp8vJG5dwBHB4zXmYuVPDwdWMdUj06NWvXapzlof2nf8ABKz4K+I/hP8A8E8vhno2vFRealp8utPH0MaanM9zEpPr5TIT7nFfbWpeH9ai04vI5iUj5Rle/rUE/hvxLpdkNMtmS2ittlvFEjmNI44xtREReAqqAFA4Ax2rN1PS/EhgFs7EhmA+aUkD3OT0r8VqpybnLdn1MZvZFa+0fXLW0RPMAxtQD0GcYAzT7nStZUx5kLEsMgLjqPqap6l4c8VmGJhscvIFGJQTxzwCfauYu9E8WrPEfJkPz4XD/wAXv83H1rllT1NqcraI7n+zb9JEZ2Kls4G0knipBHPHIsbSN8y/3cciuGutN8VxvGLlJVOeQX/n81LK3iWxlR0hBA44YEnP41lydjRT6HpNtBPDL5bTEbhuwR17VsWfkygwGZiw4wAMHd715BLqGqZW4vLaRcHBwPX6HmvJPjr4v1Tw98NNT1OxRrd5ozaxSNuCq8wI3HBzhVDNgcnGB1rOXqb04OUlFHjvxt/aU0nxBf3Xgzwu8x02xkltmumkMMd3InyyJE4yCg5Utn5jnHHJ/PfX/F/hpW+16LcCGGIFDa2c7AJ0zuIJXdg9fciuE+O+vePvD2groMcP+hziBYbIx4khjfJEkvP7t5uWCHDBME4Brf8A2dP2avE/xed5/FTYtLeYKqsWLO3HzZJzgDoQSOnbqsRjoUKfPLY/RsiyJ1mqFKN2fLPxFvNAvp59QSW+80BxG7zF0aRfm+fJGCUBxwecc1i+C/i7e2NjZeH4rWWaC2DOsf2hwkqL821gSxVQ2C6oMnnpX6bftAfsmaV4Y8Of2fpVqFd7YyySYA8xgWAVtvAYr9zAB4Oeua/MWHwHqvhLxELO+sfJdSJVSXKuAw2hhjHLLwevvWuWZpQxMGz08x4YrYOWup9E+Bn8BePYZfF/jTXo4304LJLDbRYcO7bYlUkZXDAYRQHKr25r0Hxfqvgrwd4KtvD8R+1arrE6vaLqDBHiU7ik88nIVTGDI6E8KR8uSAfmkfD65srmW+09Aok2yeQM4Zw2ckH5SQD0xgDI714D8U/Cvi19Xt7u4upZ1t0ZmLE/613ZmI7DouewwAKv2HtKqvOyR5tXC1YwbUT6r8UWvgDRvCV1oOm31vfanMGub2cphTEuclw5y259pUE8hcYA6/OXhb4n23wvt2+J1xCI1iCRaNvkAuHvJEV/NliBG6OCMjPIXzWVPmIcD5+l0DVwEOoltpcvJ3Z8nn168deK82+Iug6q8K6vCWdoIyuATkICSRnr3+nWvpsBl8ml7x8bmbmlzRie+y67rV/atq+mWyy6bA2bm4uWI3zTNvfO5vmPOThdxJ6HNZvhvxdr2k/Erw01paxSWsuq6d80eQdovI8jA3BeB0PIHevB/h58Y76K1j8K6lKzRQRsttF+78mIMdznacgls8tgse+cDHvHw68e3+seKLOzjlgvI4r22mwoWNjsnQ/LtVQfx/lXqzwFlaUT8b8QsXWpZViK+Hk1JQlt6M/sG8br5rXgjHCytIrrwBtb/CvPtRvGjnt9YjwRIBnHQEcH9a9Pv9l2XiuPmWQMjKffINeNQRvpVwbDUV822m5yB0ZeCf8AHHpX2+zt0P8AjKq4H6068IfFGbfqm3dfhc9VfWbC1sEv5VL4GVPvXzT8RLzxR8U7hfD9pvtNKRj5rDOXA4HPQjr9K9hsxNaJ9kDC8s25GSNw/A1YaxtWj/0NtgHZ+tE4Oa5T5/J8x+oVXU5byW1+ny7nhml+C/CXha3W0ggYpGOvHzY/vY5NeJ/ErVta8RXD6V4YkMMOAhcLhsHggHOBkcZ7V9Xa5oV3cZUTxKp9ea8T8Rav8MPBKGXxDqSzTpz5MZHzkHpx0H1IriqUtOXZH6hwrn9SpiVVadWpfRWb18/6seKeHfgtPrSLomn5jtxhru6m5VcdAucl2Azx19a8b/aL+P8A4Y+B2gXXwW+BQA1S/jK6lqm7M0eRjAYZxJgnHZM8ZPNepfEX40an4o0m40TwtO2m28qFISiquwNwzZGedvQ9Vr5Rtf2e/hk8iT3klxdPkFv9I27+Mln4zznsa4o2TtA/pzgfJfb4hY3ittU4u6pLXmfRz7pdI7HwnYWLBTIxO7nHPPvz6k8/WvYPhZ4Bu/iH430vwRp3Muq3EcJORlIz80rH2WMMa7fx54e0PT2ew0izjtora7YKVwWKmMYBxlj6kknmv0i/Y0+AcPgTTP8AhYniFd+r38W2NSMC1hfBKDP/AC0fjeew+Ud89TaeiP3TxJ8XMJleSzx6dpNWhHq5W0+S3fY9X/anmsfD/wAAdesbZPKt4bDyYF/uqgCpn2AwDX89Gn/Gn4zeF9LTwr4Y1yOwsbUt5IWygknUMSSDNKHyASSvy8dOa/cH/got4wh0T4KLo8cjLJqN1HCoC5DKvzNnJA7CvwFu1/e/IPzNdOFrShUk4Ox7P0DcRjcBw9XzGE7SrVHr3tvv5lfxL4l8cePfIT4ia/qOvRwurrDeTf6OrDo4t4wkRI7EqTX6n2F+z/sh+FNgKO+jxxAE8lVLqxIJPBx1/wAa/K2KFJnGTnB5Pp+Ffpz4Q8uL9lrw0Zn84f2e6BFGeVnmARgfYZP6ZrHFyk05S1P2T6QOZ4rHUsvxFeo26deLTv5P7j5D+CniTxH4q8V2HgfwzbS32uXV3HY2tpCoeS4nmfyoxGOnzsQD2Hfio/8Ago/4X0y58L6pb+IYTa+IfBF19mUf6KyxxLPHbm3WSKNJJfMLu+S8igpxjqee/Z9+IGkfCP8AbE8A/FPxFK9rp+i+J9Pu72QDGy3Fwqyt6bVRiTjgAcV5Z+3R8IvjJ46+PnjnxLtnvdHi1jUL3Td8yGEx3V+yfud8pVFZWVzL8sbcLndgVx4GnyYpxUdHG/o7o/1e8PuJ3m3Dca2Iq3q05KOu7i4t3fn0ufn/AOFda1jwzdxeIdBvJrG/tsNbzwkB0OMZVuqnBIzX9B3/AATDtPFXxs/ZH+N2ueMtRvdc1LTLmw+yC5kMrZihuZ1jOTypK8L2Jz1r+d6axuNJvJtLvCwMEjRSBgVZXRtrKV5IIIII9q/qY/4N1k8Ea58NvjL4L8WavHpBlubHUYWd4181LaCRJMGQ4KoJMuFO/npjNedx3VlSyypOO+n5n7v4MUYT4goJ6LX/ANJZ6P8AELQviL8M/Cl+urfEzx9aadNaWX2Yx6fb6p5v2yF2CR+XbebEImBj3ZJTKEtytbXwL+Adv8LtM8FftK6Z478S+JvEvifTQ9zb641tGsUGpWVynkrOGebKRsSQxyzDA4rxXX/2p/h9Fd2/gTwlrvjs6RpyXtnq9zbXySpMUZobdtO3qQsMyKGySJIyPlDYBr6x1L9qP9mz4g/BTwJ4R8K2GvA+ERp9ldRX1tbWrCaKB7dPKVJ98215AcrGvynJAJFeNPMIxwscRFrVfp5nnZxw1jIY+rRUJNc0tUtN3Y7l7gGzhZzuLRA5OMngjvXW6hBHb6SGC83DiQ47naFOffAA+leNWeuQala/aovlCNNbMGyCHikZG6E9+hHavoPQNL0jU9WtLTUXnjt5NPjmZogCxfGNw38FSOp4pZni4qjTt/Wh/uHnubRybIOG8TU0j7if/gk8sktN8nkgEKeo7cf4VwdtbraR3upTZXzr2RCwBwx8qMjb3wOlfZng74NX3jrUptP8HSNcshG0T7Im5OB0Zs5PpXhvx48Gax8INZHw68Rgfb7NvtdwTlUX7Tu2BWOMgKg5HBOcV51DNYqvCknrI8vE+IOCzbP8twNCfM/aqVtU/dTd7M+Bv2ofF3g7wz8AviNbeMriOzk1Dw7d22kmQuDPfshAij2gguULEq3GBmv5S/DyZ1OBtpIUPkdP4T/+uv6Q/wDgob4K+IHiT9nj/hJtM0tzplqt7dTTysLfMaxKrPAJtv2jZuy4jDNtIPQ5r+dLwzDv1dEIDMAfzxX6LkteFSn7vTQ/zl+nTjVW8QMRyyTtCmtP8J9d/sYeAtC8eftIaFYeI4fPs7FZ9SeAsi+a1oodFzKDHwxDkOCpCkGvtm4+FHxVvLe78c6z4e1SHSw81w929pKkbIJGyYztHmZOQCgIz04r5B/Z++Cnxa8X6XqHxW+FOofYJ9Dlmt96MI5GYwoXhWTeNjSpLtAI5w2SOM/uNfeHPiVpPi3TvEd5NNLo8tmosLk3JcqFXHlhXbzE5JONoAznvXFnvEUsHWo0IRTc76vyPxHwc4s/sWriMQ4qXMopJ6apn5P3+r+BvCutDXvF7ZuEVCttcIyGBQcoDERksRyxIr9X/wBnDVPjR+1Z8K7zwH+y/wDDuODw1Opt9Q8R6mkdjpxlwC7fa7keZLKCcqlvHJs4HFeYat+zanxq+I9pHc3OkjVbe0mktpNduvIt5QnztAsro6mY4JjR8A84OTg3/jP+2r8f/gt8NofgxpiW1nN4ftILOyg0C5ivUkEwEouXng3qqsGJZAFfc2Divjc+4gpTqLDRqfvHrY+4qZ08TJ4/GNvmevq+iV9rfI8V8f8Awz8W+ANcuPBvi6GGK6gkkhLW06TxM8LbXAZTu9Pvqpr9cv2DNDn0f9m6zvpxtjv9R1C4A9V83ylP0Pl18Afs/wD7A37enxx1Kz8b/E/wzP4R8OazL5za9rbkT3CYO57e2c+fK7fwb1ROQScdf2zi8I+HfhNotn8MfCSNFp+jwraRhjljs5ZmPd2clmI4yTjivrsmrVHSXNK6622uf48/tf8AijCYbw/pZbTj79avC3dRinL/ACMm7dI5WbzCAOBx1rzrXbpYgUzkH09Peuw1W5KSASHIIyD6ivIPFepxrGytna2c44yPTviuub94/wCdnh3COUkkcN4j1WJWHlbuM554r4F+M3imTR9UkeRt8e1mCnIJIOOvbAxivqvxdryx2x8skY4AOfm+uOnH4V+bnx51wXGr+TGzKqY+VuWyeCM9Nv41lhv4lz+1PCLhfnxCc10Pjf4n35uUlkjf7jrNHnkEklP5197/ALD1m2qXWp63dzGW50XTbPSrZiARFbHcTtzwCSmOnSvzm8dXpbVV0tD886xp9MvvP4YB/Ov0N/Yd1GG3u/EWnEjbc29vKAcDmKRlIJ9g+a6qzVrH9T+MGGqR4Lq+z7K3o2k/wPvWHT9Ogka4uy0hQ5+duCQMZ29fxruvhhZHXfGQumZfIshvKA9McLk+vfAxXm+qXWn21uhULMZeWAPyrzxk9/evVNU8QWfwX+Buo+NdVMUV1cws8aA43yFdsa/Ngluc8Z/GvN5uVX7H+dOZ06s6Cw9FXqVWoRXnLT8EfI3ivUp/jJ+2fb2BBltNDYJHxyohGRnGRjzGyD34zzxXX/8ABQTxJbad4M0bwNFMyzXkxnKdFaOAYGT/ALxrO/YN8GXerazqfxW12Rpbm93xo7HO4K2WY+mXyPoox2r5x/bc8WweKfjxdaZFKJYNHhjtQynjO3fIMZPILdcc124Z3UT954cyilieOcHlNL3qeX0tf8f+d2UfC80uh/s631xASkmpXciFuMEA+Xgj12g/Qda+ov2N/B1xYeBJteYFW1ecug6YjhzGhA9zuNfN03hu7vvhJ4Y8LWSFZ9QYOdp+8ZmYqccYOGB+tfrn8LPB+n+GfDVlpVpGYktoUiTPUqihQT78frW1Sq3ojo8XeJKVHLK9KcrSrVZfOMNPzSPLfivpQsPhprGpXx3CK0kx0GMA4PPTA71+C3iS5R7+NolXJByPT16HHHbFfuN+2P4rk8O/Cu/tFf5b8fZQmcFt52/kvU4+lfhTqbrLqBA5CHb+I/GuzL1a8j776KtKsskrYmp9ubt6JG5o9xJEI9hKlcYI7/UZrSlbcfNJLAdcnv0yRWVDIojWPuABn09avm4VSNowo4BPf6f5Nehc/otwu7lm2nmiYGJyqk846dR6kdB3r4C+MF14+1/xLePqULJp9rPKtuicIAHYFm5JLHuT0zge/wB4zeWqF5CRgce59B7+leN698H/AIYarrtzrfiPWTa3N25mkja5giILdAFcFgO/NcGMmoqLZ/R/0a8Q4ZpiKMXZyh+TX+Z+el7q2vaFeItrdXFuSm4eVNInyng/dYda+mfBP7dX7YvhC2hs/C3xY8Y6bFbIFhig1y/VUVeAAPOIwPTGB6Vznxc8CfBbR4DcaR4r/wCJjBEIxawIl4HZm4Znj2hAAckZJ44HNT/DzwL8A5NPkv8AxB4rjvmlRdtvJmyliYAlgwJJfPQY446nNedjKOFrQvXpqXqkf2phsXWpfw5tejPpLSv+Ctv/AAUm0WJYLD45eNQOv7zVJJAOcD7+f1zXqWh/8Fxv+CpugAKvxn1y7Xd0uzDMfT7xjB/D8a+Q9R8HfssAKza35AA25S7kPGc8AowNcTq3gz9n5FH9n+NjAwJO14jL1PThVOK8Z5LlMnrQX3I71nGNtb2j+8/Wb4d/8F7P+CnuueIV0TUviXO8bRzSFza2bMDGmQBvgYcn2zXv1h/wXP8A+ClTqofxvayr283SrByTj18gde9fhL8NvD3hCy8Yb/D3iS21aSO3nHkx280UgVgAXywKAAH1ye1fQNnozttEQJkPIA/T29cVL4SyqTuqEfuOqWe4yMbuoz9Zpv8AgvJ/wUQstE1LWbrxJpkp02zkuSsmj2OJGjKqFysQ2glh2Jo+CX/Be3/gon8YvHWn+Cnv9Bt1uY7iSWT+xoJWVLeJpNwCqBgkKCeQM9zivx28YWv2L4ZeMbogEx6bHEpYZGZ7y2Qf157V2P7K+mt8Pfgx4h+O0k2y7dja20bgYmtoWRpFQN95pLjYh2nOEOORXZl3AOVVqnI8PE8zGcV42nDmdVn7N3//AAXM/bh8I3/2PxNY6Dq20thGsTp0jY4O1kWVCAe4U5r0S4/4ODph4ctodc8Fa3pGtRuftlxH9g1PTmTb8vlBIrWZDu5O/twCSa/ESx/a8VPh3caf8V9KTxVq1xfbrclFjitrQ43+ZwGkbBYRclhxuPevjTx58R9Z8QtOpt4dItpFUmytXkjgO1s4KO7sXxjcN20EYA9fQqeG2UU5pRw8X6oww/F+Nqr3qjR/Qprn/BwP4wvbh00m802FFJyZ9Hc8H3B6+vv61wOrf8FsvjVqMUF4+q6Pbw3aebEG0RhvQnG5WduRxgY78V/NUwm2K5JVcnGOuT25616R49tpJPD3hJ1iyr6SGGASBiZxtJ5BwckYxwawlwPlUXd4aP3f8E0WeYmS/iM/afx3/wAFKPF3xN0idfGOo6VeWe0krJpMeVbH3hlWIx1BXmv2x/Zz1e01H4W6L4YtOIrLRdJurOTgb7e7tEkDAdeJN4PHQiv4YE8rDx42naeCO4Hb6V/at+zZdmH4WfCbxgm5YL7wfptncdCn/HtEUY47hlwPQEisMXleGwqSoQUfQ/y7/aeYqvPh/Laad26s7X7qF7fNXR9Z2kgad0IxnO5McHseKvWdikDIkQP2dVwMH7uOn4VavIISVlgPz+oqvp2oRzzGzdtrjPHODj+tckrOyZ/hhTw0Yt18Ls/ij2/4Hb7tihe6dNaStqulgkt/rIx0f0IA/ixwD+Bq1Z38d3CVwcKOM9R9fQ1rAurAochT09ayb6CNLhr+2lCuBtYdm+o6Z9D1ovY9TDTjW+L7/wDMpXj5k4bcP0rzzX2jlBUrvRsrkHnHvXbfaIrmPABRz1U8/pXLXliIA0jy7UI6N0B9fSlB31PssiptVIp9z538TaKmss1tfRLNCjbkLY3A4xlcnqM+hrxS4/4SfwfM9jOwvrI5HkSoBHjsB1Kr6YIOa+oNRFrK4lgjmnVuEeJSUcnj5SccDu33frWVdaBDeIIb62jIcEFZyzsT6kqw5x2zU31P23KsxlD3Grx7HglhfeB9dKRWEq6FexkACcF4225Uhec554zmu3R/G2gRKNTsxqdouBHJCBjB+6+4Ejbj8v54+u/CeEsx0t1tpAC37tUHbHHy7x/30ePWuXsdF+IHgycQ2d8/kLn9wJwN3f5lJIAyea1jNH1tTD08RBRoT17S1/Hcv/Eqyt/G9nb2s0OjFbaT9xbTq8EzSbQF23Kn5iBx0OMgDrX5laV4Gl+APxB1z4k+Kh9suNLn+06PaSSBgXIMnycbSwfKxvyqgbjyK/X/AEnxPfT24tdZ0dJE2kiYKqEk98OMHvkjtivhr9sPwfp+o6FD4q8PwP5tg26SIRkb4pPldUVBtIHDYTpzXo0qj5OVPbU/rT6IvFVTL+J6GWZjQao1bxT+JKb+F33Wul7dT4s+HX7Z0Xj7xtct+0Zo9u2gX1pe21nFpEJivtMuwu+3uDM7Frn94V8z7Qx8wFgNo4qyfiUbaAXGRKfL/eFGATdjqOeFznvxXgs/ww1e701T4ZsJ1YFzn7LKXx3DME3MqjIUHOOcGvl7VrH4qazM7PpWqxx7uEjsrlBwfQIe3Y5p1FTxD0lqf7H01UwStJXufQvir42XZvHtNIkeaYAgnB8pCe3DfMRnPcc5zXAJu8SXQv8AxVJLdMWOPNGUUdwFBwB9KxvDun+ObCETX2h38gjYjY1jdKSuONuE69ecYrv4dQ1iWNY7nwzq+0AghbadyQPUPEP51rTwsaex+P8AHGbZ/i3KlSpvkX8rX+d7mrZeE7FoStqogEn3ZYAnmrngEEggY/Ouk074f2TRqoka5EY2h7iJN59PmXGfoc/Wudt75JJVa80PV4FB+Ytp8oGPquAeK2INa0OA7phe2yektrdIcepBBA+tdMVLY/C8dlecq6lSn/4C2ez/AA/m1D4d63p3iDSJ1kms5zI8cn3XRlKMgC4wCrMBjBz619Pftx3dvZ/AqfxT4cmllt7PUdNkt5ohsbbckxg4PIGJOR7V8J2nxI8C6C73fnlnX5tqwy7yccDMmFH4nAr9t/27vhb4C+Hf/BFTw58Yb65hutW+KOpeGf7OZjgwWSM1y0S5PEmImMp6DhRnkl1KsIVIxluz9K8H8PmVOpVp1oSjT3XMra9bd9N9z8nfDPx88XfDL4T+HpdV1XURDKfKRLUqSJJDI/OcfLhTgZ79O9VP+HhNv4b1eGa91TWbie3PmrHJEjIrEFQSUkRjwTwCPQ8cV4x8U5rRPhp4Qgkni2hzKAXAO5YmOSM9t3T3r8/fEV9Z3usXV0ZEf94f417cZxnitfqFGppKKZ+5Ua0rqUXsftB8W/8AgqL4P+KHw8034J6dDqWheCdOLzyaXZWyRfbr2Y757i9kWXMu+TlE6ICAdx5rz3Qf+ChWgeFtGg8PeF9V1exsrZSsUUdlAVVc5OcksTnrkk1+R6qskZaMZxzhSM89MU77LNwApzgdAf8AOa5cNw/hMOnGnBK/3nqZnxBjcXb21Ru23ZH7DH/gpOANsXiPWFx2+wQD6EHHQdK9Isf20vH95oK+ItP128+yugfD2lv5pTqMKUzyOR+PXv8AhnZ6bNq13HpkCsXuHWMBRz8xC9++Dmvpn4o+MtR0q2i8K6LKYRBbK8oUc7V/douT3IU7h9K745fQ2cEeFOtVbSUj73vf+CkGp2NybT/hKr2No/lYDToyM5Pfac474H+FUH/4KR3uNj+K5zz30xSDx6eXyf61+O93HJck3kuW3k7vXPrzVdISMYJPr+HpV/2dh1pyI2VSptzH7DD/AIKI3t24MfiUgH5fn04ANn6Lj+WK9j+Bnxn8ffGb4r+D/Ctxfxz2GuanZwyFoEj3wSzrvweCCUz79Mc1+IPgfw/J4i1+DSNu3zHG/r9wffPHfbnBr9KPhxaXUvxC8M6Dol01jNcanarDNDhXg2SK3mJ/tIq7lz3FeNm2EpxoVHHR2evbQ6cE5SrQjLW7X3H9dvi3XLHStZuNO0maKe+uv34tXO0QIThdzICw3dgVJ/CuavvHU+jbpvHHhi5gihTcl5Ebe+iJJCrGoVo5hI5I2r5XPrxXn/ws0nWpPDFx428V/vtU8SXYvJi6YYRucW6BuuAmOAAATjHHNXU9Z0bxzrw0eTVbuC10KR4Ue3tywkuW+VyzshjKRj5BznIJOOp/ifL/ABKzXBr2XtFOK76/jv8AmYeJH7Nfwq4oxUswlg5YavLVujNwTb6uGsfuSNXVfGfhlpDPcie1Ug4eSCeA++HZCox35rlJrm81pmPhrxqsDPnAZbO6YA5wFHmIQR2yM816xoVprmk2xhuLoXSdFYR+WfqwBxk/pWdr/h3RNdBS8tITKRgSNGjH8yDX0uD8bK21egvVP9D+bc//AGNXD0qjqZPnFSHaNSnCaXzTTf3H/9L+d7QfAHiP4h/E3wpJ8BdTGu3eleH4LnUL6Rfsy20NgjpO960rFCETCK+cTZQDk17t4v1nxp4B1bTvGGt6ekml+H4ZbVJPLM1o8unuygyRH5XdfMTCsBuiCEjFf02+Ev8Agg14S8GfBrXvg1onxBuYR4ltdPsr3VE02Bbo2+nNIyRqPM2hXLruHP3Aep44KT/g3W0G/wBP1jSdX+NGtz2+urEbpP7PtlQzQgKlwED48zYCjn+NWOe1fmVSlKU12R7VPBKEdXdn8u/i74kaRdfs96jZxTwC+8Uahe3F7b427IlKXUDhRjaZGmdUA4wrVt+I/GuieDvFslj4utW1HSLASytBG5jcXk6RNFggcleuDlcA57V/SPH/AMGzvwdjsItNn+K+syLFbLaszadancFYsH+98rcgAjoB7mu2+In/AAbp/DH4la2mt6p8VdYgaKONESPTbQr5ioqPKcty0u3LDoOg4AraFKN9iVhW+p/Jr8OviFpvgeW5ltXF2TbfaracNsYsJMNGVfguGJJXA3FSecivYfhbqnh7xhpSWWoxzeY9leLHdIcSrdNHtQlsjgOSwHqV7Cv6IT/wbJfCg2z2svxZ1iRiixxudMtQY0ydy4EmG3A456V2ngv/AIN4PDvgeBYLH4q3Fy8bl4pZtHhDplNmCVm+bj8u1bvD05PsKGGqRdj+dfxC2m6etzrUwH9o6hgSDcTHHIEAcxAnhGYbyB0Lc8AV8neJvEhgJs9POQcmR93Qn059eufwzX9X/i//AIN5tV8RWps7D4uiDdnLNpGSQfcXHFeE6j/wbLeOWTydJ+LumuD3uNLmUg8/3Zj27/0r7HA5rhqVNUot6GNTAVJan8k03hc6hIZtRnZpCf4Txg9OvGKqXGj6QyNE0CZB4z6464469fev6jtZ/wCDZb9pa33NoXxL8LT9QFmt72Mnn2Dj8q8R8T/8G4f7fekK7+G9Y8G6sV+6ft1xbk+372A/hzXfHPsLtKRzSy+pFbH831z4ZtJpc2gfPG45G0Z9e/4UxfBYdj5lyowAcEEfh3zX6/8Ajf8A4IR/8FW/DkfmDwbZ6yq5IOl6xaMcjuVdoyDzXxD8Tv8Agn1+3z8JoJZfiP8ACfxVZW8XzPOlm93EAOp8y2Mox6mumnmuGmrKaMXh59EfFOpWcFpIywymYg9ccf8A1qxndGXbuz9P8+taeqwXGm3j6XqMT29zESWilVopFz6o4Vh+IrJGWxg4Hf8AH9a9OjJSV0ZaxdmNcMWySfx9u/8A+qiCJ3kUnnn8AOevfFPGC21gQRxkn88VciRs/LjA+XIP502Q22zv/A2irf6oCQCluu8n3JwM17xb4QGNxnj8Pr9a4/wdph0vQI8giWc+Yx56fwjn2rrEDS5XBwew5OK8utK7PxHjLNfrGMcY7Q0X6/iaqv5ahh95uSehNdv4e1V7HVba7U7fLkUrxu6YGDntXBQxsmCze2M449PwrbtZJUw6dY+fy6e9czprax8gsRJu6ex9sfD/AOFula/q9p4uv4odEtNEmMxu9xJlutplihEb5V9oIlYAfKsbE/eWsq+8IWfjjxL4f8W/Z1lttJS5a4GQIfNTbLCkpb7oedyWJOCoYjivRPCnjrTNe0nw5Hp2nm60/wAN2F3JPBOxBlvHsZfPZ2UgMJAoKhPmCgLng46mx8BWcfwJWwv7S6tH8TXxGFk3sILCNVUfuycB2mOFbDErjJHFfkeOc4VHFqzP6zwVSFejGtDaST+8+TfiXqfgextY9V0q0j17T7eSNU8+eRFWTzC13cygFS4uH7chYyB2r0c32n+GNU0TxJBa6Vq2saXIljPYC2iWxnaZhJbOjRoEVF3hfMb7pVclqxdSkk1HQtLsvHGhR2/hmSWexsljUif7bEpIiJxuBdMsGxtPJzwa6b4fLplvpGs3GrRmGwvrdIHRD8sRjYsiliedwQJ6k5Ncla7gr/8AD3OjDx94+gfGLeDfCWoal4r+IviiRrLxTBb2lxo0zea8ctm/7qW1k+XcbZW3IQoR0Lp/dr5f8WeCGsNYu7S0InhjYyRTIPklt25jmUgkYkXkc+3Wo/i7BY/HDxPpti8yXYvPKtdON03lLAkYWNLaNzgIrEbVzkZPPJr2KN/Enhjwtr/wU8S21y09zHHqNs9oPMj0+CFnWSC5Iy+wFUx/AGJOfmwe3I8S8LCMKk9XsvI+swWNVR8k9F3PnTRGaHVobGKEz3DukUCAZLSyMFRPcljX9KHh74MQ6H8NNJ+Cvw8uba08dT25tdInBBF1ochFze3MTdDO0zSNHkgMNi544/Eb9jH4M3Pxc/aQ0rw/cyFYrNXmRuAi3kimKzDN2VpG3A88qBX7Y6F8Z/C3h7wX4i8RfFoPpVj4fuX0TwtfQpuu9M+yuIMY+9JFJcDzCoBICHHGCP6a8PcDFUZY57vRenX8T8z8Q8f+8hhIdNX+hwt54xtPFWtWv7FWr6VJe+CPDwjOtks8d5YkMPLhikPJlcnLq2csTjhCK9D8bRL8b7yH4K+DxbeOvhfYYaTUY7gR3um3EDeXFCqgh8R79irjn5jwqYrH+OXiK9+B/wACiPjrdvd6/wCI91vF450aHe7TyoWLXiAZ/cRkINxzuYFeSayf2KvhJafC3wFJ4gv4wL67uZpV1AMUW+hlTy4CUPIjii3Mgbo8rY6V9ZjsUow5lue/4FeGGL4s4gw+WYde7e830UU9X+i8z6q1mKw0iyh8P6TGsdtZxR28EaH5UiiARAD6ADj1rynWbkrC+3BzwfbFd9qEqyGRpfmYgnOePSvDfFOrn+znQkBm+XJ4z6tn27V+d5piL6H/AEocMZdGhShSgrRikl6LRHnvh3VM+PWtgwMT2lwsi9MFFDAH8ecj1r1bwnfPrOqxRW6FUhb5sKeo68nB4HNfKXhvV9nxg09U588TQ/N/ekifH4jA4r7f8CwQ6Ro5vp13XV4cZU5VVXqAehz68V42WuU52fQ+3zPEqOH52tXojp9cvriCIW88zyMRgDI2j61mkN5AjOWzjHXI79KydSvItR1ZYXVYUU/MpbOfTIA65rUlcMCkjHf3x2xxng19JKaZ8XTo2jZjYTtYYG8jrgV1ngXxRD4I8b6V4uuIZbhNNuFuDHbzG3lJTldkq5KEHByK4hLxUfBPIz7dPc1Ue6beZMEOc9OmOxrlrzumi62BjXg6NRaSTT9HofcOp/td6B/ZGzS7DxBYXtvHeJbzLqxkWNtQIacfMudrsNzYySan0T9sXTb6XULnWvEniqx86FvLgf7HdLNK0Zhcl/LQoWRiAfXvmvzv8Q3u23UxMUAyXwPbHXPFcLfa99iQR28ilo4iVDc5J988evfNfM18NDmuj85X0feHalPl9m153T/NM/anQv22fBcml2Gg6hrms3dnY+WnmX2l2Vyx8lAsOMnIxtUS5zvC8nPNfl3LdWf9pteCT5TJI2enDMckD8eg4HQVzHhXV5IdOU3h3PJl1ba2FU9vX3rRaZnUSSDeH3EZ4PH4cV6OCpRguZHu8GeFuXcPVary9Ne0te9raddEi9qUgnkRgQwc8enSufcZQgdver11PDGiTMoBI57/AEHFchPqFlHcCKG9jWUnOxuv5e1TiKz6n6VSgo6kF/fTxzR25gxk49Sc/wAqwri2iuyePKLEgBsZI9eDU1zLes/mearKmSGI6n9eDXN3eozeWC3lO4+VsHoT16ED864Ruqup5h41tb7Troh2JjdeoOMYOMEEkZrxtteuYJXtr1YWCsQuWPmucAngDaFA75r3nxFawXVvHc3E1tHIm4BJMOwz1AIJH4V8ieM7rQ7QMmpXaNIVzgN1U/L0Izn2pwuz834mquk/aJ6HgnxZ0wWesPfWqoEdsOgYEKwHtxgDivErueFkDA85I9sDr+Ne2a/c2NzG9lAUdWOzghicjI49K8I1mBdOutu3YCRgDPA9/wAa7oP3bH8wcTtKpKpT2Zj3csbJ5cecjoRxj2rzzxY0A0S4mu8lUU7j1GCMZ79Ca7K4uT5pcZbnOBXGeJIY7nSbu1OQroygfUcEnpwa4KsbH55iqyd2elfDhTPawyyEAxJll7lmAxj6AfnXpTRFpWY4JfsRjaOmK8y+FrG90iKWP7sgHzf7owCD7969k8m2EZkmkzj+583A/SscJJLRn6FkdNzwkH3Rw2oIcmMH5T059P6UumWVxG32uchYx0J4B+ufWuplnZMpa24QbfvTYdgvuPuiuOu7qEDz7h2mb0QZx/7KK9iFeMFebsvM+dzn6vhW62ImopdW0kWrmKwmmeTc79vk4UEdecV5f4m8B61quuC48M6Xc3jTxlpo7SGWdwV48xljDEBs4J6Z96+6/wBjf9nib9rD4sj4Zw6tHohhs3vF3Jva58tgDGrYOzIOScE+lfvh8Nv+CfHxR+Ftm+l+DPGKaFbS7RKumpLDJIAf45PvMcepxntWOG4yw+Hm6lOou2t9T+M/pDcaZDm2AeVUoOrUunGSVlFrze91o0j+Hb4o/Dj4vX99Dp9r4S1x0hDM7x6bdsCzfd58rsP514td/Dn4jaWpm1Tw5q1qM8mawuUHI9WQV/oyab+yV4ohleXxX401nWoyuxYbm9uliUf7sMke4/U4qv8A8MUeEri5M2r3QusnhJoZJwB6Znncn8a+dxnG9KpUdSb08k/1P5KwmRVKVJU6cfvZ/nMWWmXVpKGu7eZM/MA0bpjIxzkdK/WL9iH4SfE/x78M9T/4RyJP7G1XVIYLzzyyDyYlBkdd6hNy/KRhg2AcZzX9l9v+x98HbPCrpFiRzx9jt8H/AL6Vq2rb9mP4UWjDyNMhjA42xxQxggeoSMV8zmfHkeW1COvn/wAOfUZJkdL2l8Ym4/3XZ/fZn8o37UYbx78a9d13wJcQzwaO0Ntpm8ieCaK1iWMb13A7X2kEZGCT61+amvyaxb/D23OsQyzzy3lyjxAMShCKsQ2k52KO/IxX+gHY/s5fCiBzt0iAMM/MVQEZ6/MoBpmo/sq/s86xMJNf8J6RqT4xm6hSVsf8DzXPS8Q25c1WGvSxeI4RwUEoYRySu/iae+u6SP4ffgz4xh/an+Dcv7H/AMSdSNnr2nA3PhK+nZhIki/N9jlzyYXHCg5GDwPlWvCl/Z5/aB8AeKZdHl0C/s9Ye1af7DbOGnlhB4XdCTy4VjGActjGM8V/fNJ+xV+yRqFza3d78N/DBns33wTDToEkjYEEMskaq4IIGOeKg139hj9lbxH4uTx9deGEtNeiVETUrC6ubS5URnKYeGVRlT0OCa7qfiHTlHknTd+noefU4WlCScJH8TmqeFLaw+IPgv4R+JbWLWtMtLGHVb+0h2JIk9+peaOVl2yeZGioJEZiwwc4Fe1ftj/tUP8AH/VIfHPh3TE0Dw3pumr4e8J6fGExDaW7bb66IQKgku5s4fG7yVC89/6UvE//AARI/Yw8Wa3eeJ9FvfEugapfySytc2+oi4Ilm3bnCXMT5OXZuW6nOa+L/jL/AMG83jxLbS9S+APj201220S3WKHRdXtTaXE6xfMEjuY2eDfIeCZEVSTya68FxFh6s+Zb7HNXyypCNm9D+aO2tNkMLtkFsAggDk11dlAEdio2ttwB6eld98Qree48T6pd6jaPp119tnjubSTaGt54XMcsR2ErmN1K/KccccVzFrbur4IOCME/T1r6uMFKPMjw+azsXPj54V/4S/TNN0vwdCNOsdDX7dO6xILlrq4jTz7q5Iy8kOQFjdGIjGdyg5z86eDbm48YeMNB8C+KtSj0ZobkWseoBTIgindA+8Bl3qQOPmGM8819eeGfDOs2Bl1G5a4A1DU1h0qVJIRGkgtRJMUG8yjGdrIU2SA4HPXxn4u/C201XQZ/HGiwC0ks5vIv4Y1xHDI5wsyDtDIeo/gY8fLiudNc1mxq25+tP7RPwP8AB3wp+EHgr4XXGoXOla3fvNJptlc2ii4l0ueRBPPMkSI6Ty4H2dTIqMiNkliGP21oniX9jr9kT9lDxT4e+Auta9rWo+KoYrNr3U9Ojt/PtHI+1TG0gklOGAMECHa7b+X4yPxs/YD8KeF/2ofHFx4e+LfiW+g1fQ7cmRJXScT2aLs3yG6L5NuAqRRpg85BC5I+jvjlZ6n8BV8L2fhewi1XwVq80sdvp0F1JPdRzRMoW8vJ4fmkuH+8u9FiRFCRY25rwMbV/fKMN1+Z6eFw0nS/eO9/y7H034B8WfD7xJq2kfDjQLC6udxtbjxQmoQiy1GWeab5BIjMAtonyiCFXKCMESA55+eP+Cy3w5Hhvxp8P/G9vJJcf2ha6jYTyyzvcNvt5I5UGf8AVKArtsWM4x1A7zfsi/tS/ATV/i/FqE2o2Pw/8Wac80NtqGsWrXMd1I2FLiV3VYpRj5POHl8k7txr3T/gsd4Q8WXvwE8GfE3xDq1rrIXW1SKWxtjFA0d3bSLvLK7xsxZByOTnqRWeSqcMTafW514hLkXJsj+d66I8rL8kEH/OKzLgmUbWPIPBHQ/XpVi9YIuZOD1/+vx1qBJISpbk5GT6V91B6HCjKjuZLSTYF3Agc+lMCvdXAuFG2JT09cc/zrRmhjuFzyTzn1rPNlNGpLMWC5wOgp36Eyj1OU1ucyAjHPc15dcxKlyIi3rgH+eO3Neo6syBdz87ehz0xXmQV5Lt5uSAxGcf16VopXMGl1Kskx3FZeFHcnOc1TkmbdwSfSr9yqwgptAY84z0HvVaGJl2NkAZwAe358Va8zm5bFJ5G43rxnBPpUsbiMqsY6t357VaurN0mILhu4HTAH1qgeCCDnPQ5x0pW1DmSd2dFYif7OQkZ6gMRjgnn/PWu+8O+Yk+YAS4GRzkZHGfwPYd64jQrpjvhXgTIAenOOec9/pXb6SfJuo49oOG59RnvU1KMZxcZI3pVnGV0f6NnwZ8Z6N8UPhJ4K+Itu7eRrei2V9/ewZLdNwJJ6h8j61319DavewtCGlGSNpxzgE8V+dH/BIzUNS+JH7AnguSFdv9hyX2kMfmXJtrl2BywwflkUZXI7dQRX6TJ4O1Zb0IDwyHJUscc+/HP1r8ExEeSpKHZs+0jF2uY15Eu2GSONd0coOAR0wc96z9QubOaIssXlkOpLAZPXmtnUfB+rW15bo0pjVmJDMflyB0x3z+VaF54T1FIfOnnB5XPy+4+n/66xbRon0OTvrKzaLk5KnqTj+dZU+n27KwSPp0PcV6VfeFGFvI0CbyEJGV6kD3zzVXTfDPn26NcgoCo3DByDj3rGTSdi09NTzE2u6EKiktnjnJJr83/wBoH4n/ABY8e+PrP4b/AAU0U3Ntp+ofZZtUdgY3mC4l8pc8pESUaXBAO4Lkkkffn7QniW2+EHwV8R+P7u6kSPSbVgqDO5pJCI41Xaeu5hgcfWvx0+BXxM1vVPEd/f69KtzNbYQQRMBHG4QMqFjwqQplmz0JBPvxY6SjRc0fV8JYONbEc0+h3nxD+C3jTxlr9ppeozC9h80QtJF+7S5nkOZHSIc+Wqr5cW87iNztkbc/sV+z78EtG8A+G7ew+zRtlA7ptGA7jn6jGB+H0rwT4Vwnxfr0uoiJ47XR8upIwJbmVVVm29tqhUX/AGV7Zr7503WLOySLOUABU9v1r8mzPM51WqUtLH9d8H5BTpUfbqOr2POfin8E7LxJoaQWQUTzFLeIHopY7iWbsNoI59cdK+MfEf7BU8umNPLBHqMccrGdEdFuIlx95FOAwX7xGenY1+x3hSx0LUtFjurecC4ik/eI7bc56NzwfSvDPixeabpOvQ6rZTSWaTssVwoORljgEDvnJBx0rswMp0UpRejFiKFPEVnSktV3Pwz+Jf7Nlp8Nb0LfWhayucojKoWMluQ/qsmOMAYyvvXjPij4R+HvFNm8M9kpuGxnOVBGMEjGMZHPHBPNfr98XrXVPFugS+HordHeDM0RkOFcp0Vic7SecGvz88Wpc6HOj6HA00aAwxSPkSRluqEdSAc44r6nA5m5LzRw18gpQ+JaM/Jz4gfCyPSbm5itof8ARoyYlVWyrbT0zz81fGXifRzZTzW80eFGVIyOR/8Aq61+yfx0i0fRvDEV1ZkDyIyZtwKhn6nIPJOcnB6dAa/JHxjdLqk7vEBsZiVAPYex56dRX6Zw7jZVYa7I/E+N8ppYaSUOvQ/P3x/4cbRNc+36MpVd6twORnIIzk5rrPB2sXmnXdtq9oQl7ARLGQfkkKEED2DYwwr1Lx7oTT2shxtLpzj/ADxxXhMaS2uk/ZWBRoceWQegHTrnkGvuKM+eHKz+fc8wEW5QqK8ZXVvJ6Nfcf2+fBr4k+H/jD8IfDnxT8Lyq9hrNnFMmMjYwGySMg8ho5FZSD0xW34km07T5buXUv9QkQlUj7xIHzY6/yr8yP+CQPjyfxH+zDfeGLy5886BrlxHHERjyY7qOO4VVPdS7SMP7pJFfqR4it4ZdLW5uckRfO2P7p6n8K9jDc06Sk9z/AI+fH/gelwf4j5pw/SuqcKrUf8Mvej+dj5z0i68Z69ePc6Ijw227KDoW6HknIwPT2r0nUry88E+HLnxZ46v1jt7eMkg4257en6Zr2LR9U8O3CCDTGVQgGORkKB16+lfmZ+0VH8Rv2sfHA+HPw+nax8L2EmLu/kXMbMh25QBg0nU4UYGepA5M4iUaMVK929l5nyXDuUyzvHfVK/LRoQ1nOX2Yr16vZI+bfjj+23c69NJonw582GN/l+0yMV3EnHyJnp2B715f4R8LeN9enh8R+MGLscOonEnGehPVRjPSv0p8K/swfCb4Q6DFBoWmRX2pBlaXUb5VmuZGUYyu4FYl5JCoAB6nrXVx+F9M1aPbLEoHOQBj88da4/q9WSTnufvcPFfhvK8N9V4dwto7OpJJSl5pb2+70PzF8R6VrNiyab4fQzX185jXy1ydpBx16ep9K6/wl8APihalbzVb+KPGGaGH5m9fmYAg9OMV+hVn8NPCem3h1K0tEWZurgENn8/etz+xLVLfyLVCCfU/r61MqE76nl4vxxfsVRwcEr7uSv8A8Mj87/Fvw41e31rQIIIhc3N5qkFsFAG5ict74+UEknpiv1i06xi0axS0XgIPm9647wX8O7XT5I9b1ULNcwlzAx6Rbhglfcrxntk1L428QwaZp00krbQikk9eexrqoUXBOUj8c4941q8Qzw+Aoq/Je76Nvt5I/Jn/AIKPePTr/i7RvB9tJvhsYHndcH78rAL3IPCnp0r8wZ4kLAsTkZH5V798fvFQ8d/FbUtagmE8PmeSjL0YJxlfbtXh1yo+0soQjuB6c9810UYvlu+p/sH4NcOxybh/CZalrGCv6vVlONOQvXrj1/z2r9PP2d/jV8OpPgto/wAPPEuj2upXOimW1miuLya3Lo8jPGwERH3lcbjntX5jSDDGPAyf/wBfFcdbalJY+NeCAr7ww64C46HucE8Y6CuXMMPz0+W9j+ovCLJ8Bj87p0sxpKpFXaTSaulo7M/qL+BH7H/wA+MutWy6x8ENGvftkiB5ofEsbgRswyxi3vIBg/jX8qH7RPxH8b+A/iXruhaA8dpaW+r3sMFsplEcaRTSBU2rIqnaoA5BzjPWv1q/Y1/aU1H9mX4p6Z8R5NDt/E9jbOpksrokSqF6S2s/PlSrnjcGUjIIHWvh+7/Yg8ZftBeKdS8beKPG9hpMesahdXaWcEbXl1GsszMA6boUVgCM43de9fO8M5djY5lJU23Fx7+fmz/QzNsHl1DL1KMFDVbJL8j8ndUupbxpbm4YyTTMXdicsXc5Yk5zkknnrX9Ff/BHb9lS9/aI/Zi+IF1p1ja63a6T4oto5YZJGhklzaKw8sjb8pH3lZhnpzXguhf8Es/gpdf6NqvjTxDPcwMY59lta24z1UhXSTAZeR8zA+uc1+nf7BPxQ+GP7CPw18Q+AfgLr+meILTXr8aheT6pdQXUqTQReVtQ2jwqq7V5BDHPfFfXcQ5DjauFapU4yd07Sas7PqeRw1xJRwuLU1UcdGrpO6uraHdyfBrRPhx4pl8Oal4es9K1W3Ku1qiATbH+46gPlkboGXIJzzWTq/jD4U+FfElvr/imxaLVdPZTDcy6dPvj6kFZHQKdpGeCQOteKftzftGab+0vHYXWtnRm1/wj5kLpp8o+1C1nAd1kXzGk/dNhwMZVWYnvXxj8LfG/jKBjB4Z8RarawNj5Yr2baR2G0uVxxXVSi5YZRr0IRqLyUo/LY5aua1oVnGGIqSpduZxf6n6kah+1v4B8Panb+FNI0aDW5TB5ihorBEQD+FzMS2R1YHnn1Nez2vxzsLLwqfid4p0RpWs7IstjbpGxEP3hFsikWPKnOG342857V8P6Lr/j6+QLe6wuonqPt1na3Oc9STLExz+NdbFd+IYLB4JrTSXjlG142sI0Vh33rCUB/KvnJ5LWqSbq+za6e61b8WfpNfxgzCph6FB4qu/ZNNKVVyStp7qei00Wh+mvwL/bz+FvhHU7bxBJo40cMV3QanaXWngs3Kj7QRNFk9VBbmv0K/Z80r4DftP/ALSfiHxb8U9Cmvdf1O2iu9CeK4DxWS2SEOSA8YdjvUqGRlC5HBNfz22nxX8VaUQYNL06PYVIEazqpIG0Hb5xGQOhxXtPwb/a98ffDTxvZ6/pmqDwzHI/k3N3p0byXKwscyCNHZtxOAMHpnJ4GK8bGcLUJ0ZSxMIKdmk4uS38u/obPxQzOeNhi8DiakZrq7c3opKzt3Pev+DhP4HeKPDvwT1zxvY6br82j6N4cuIZtQm8p9Ljlumj4jgiDSwsCdrySFY3wqrnac/wyfAjQtG8QfFrQ9F8Q+Z/Z95dhJ/KbDlCDlVPbJOMjkA8c4r+tH9vz9sf9tXxz8BNS1X4J+LtT1nVtUvV0jUNOZBqclzp14skZjjtSrRiRSVYkR/KMtxjNfl3+xH/AMEdf2pNZ+G2r/tgfEfS7Xw/o/gi3Oo23hu/uo017U0jJV7iOxDF4oLZQZT55V5toCIRyXwrlNLLMv8AquHu4Ru9tr6v5HzufZtXzLGKvjJXnJpXb3tofXPgfQ/CujaLFYeFtPtNPsYBtSK2iVEwOM9Mk+pYlj3NeufDbwzrfxS8ZromlW8zQQ7WvLmKMuIImJAYn+83RR1PXoDXy9p/iJ4NNO0/JnPB6A+9frB+xVNpHhr4JpPBdyNe61cS3czqeFXcYoUyPvFUXPJON2K+Kz/PpYeg6y1fT5n6pw5w7TxWJVLZbnnn7UfjT4NeH/hva+CvCujvDcQQrDE0kC+et1EwzI7gsMEA5OcjOMdM/m/4X/bP+By2+mP4tsGkisb6K9WO402G4jE1s++MvGrAv84G4dCCQc5Ir95fHngfwR4z0qSDXrJJ94O1x8rc9SxXAb1wQRX5VfFD/gnv8NNc1xtf8MjyHD7kjcMsZYY5wMjHGfr7dfjMn4lw0k6eI3b3ep7nF3htWrVYYjDfZVrJ2f8AwT+hHWv28fD/AO0lpHh+C1gbTNXisi13ZSqBGt0E3y/Z8EkxnqA2GXOCMjNfIGuR69qF5LeXKOyNIzbvLYAkn3z/ADNfmLr3ww8W+BfhbfeDrWCe1j1Ozmt21PT9SuI7+EzAKZI5JOrdAFHbI6HNfNfg7/glP+1jJYR31n4w1HVfOVZC39sXUEoDYIV0eTAbGBlWYDnnpn7vLOJcty2m4+2UovbXbv8AM/y/+mh9BbjnxhxeCp4WvHDUsMpNqUXJzlJ/Fo9LJWXU/XnXTf20rJMigLnbncCR+Ir5+8Yautkha/S4WPOC8aeao+u07v0r5lT9jj9vz4Z22zStZ8SeUASVjvBfQ/L0+WR5c/QDPrXK6/rX7YXgWNW8c28N9Huzm/sZLY5wed8OF/8AHcAV7mG4zy/EJckz+EsT+yQ8Tchk6tCVHERX8spQl901b8TZ8e65pF8ktvo+oW880gO2F38lm28Y2ybeT+VfnJ8Q2vl1kW2q2728gzjcCFYHvnoR9K978X/Em+8UaC2neJvDUkUu9pC0ckc0e4cKFRgrYAyeufwr5B8TXNto9vd6oZGhjt4nmWOUkJuUEqPnOBkjoOvvX1WDxNGS/dSTOzIvAvifhzmWc4GdKV7Xcbp37SjdW9T5w1HV/wC2PHV7fpJ+5hYxJg/eK4UH8gfzr9FP2NL2zg8YXyXxHz2DYRicsVkQhVA6nGfbivyt8K3olmVg+95DvcdOW5OQPckV+l/7HdlqWtfGLQtC0ZN8t0J4WwM4jMTM7HkYC4yc12Vqdon3HjtlUKXDtehLRRp2+5X/AEZ+tngDwrdeNfEUDXMItNOtSZpMjBZQPlHXpng54r5b/a2+I2ofGH4oaZ8FPBTH+zdOkVZWjIcSSHGWIBwvlLnjrk819Y/Hr4l6H+z18LX8P6PIJtY1OPyhsOX3YwSAMnAGdvv71yH7Gv7N134Wt/8AhanxEt8apqILW0EmS1vG+Gy/P+sfOT6cD1rzoxd+VfM/y54UznD4CnPjHMV7lNOGHi95Te87eXfoe8+E7DSP2e/gpc61qEa2yWNoZEibGcquUU4xlmP6nrivwqsbHxB8U/HLTRK8+oa1dvIRkn/WsWdjkkhVGSfQV+mv7aXj7XPiT4gtf2cfhTFJqd2JVkvhbnCqQMokh+6qgcsW4A716r+zh+zD4f8AgxpH9oa+0d9r92uLiZeYo1OP3UIODgH7zHlj0wAK64SSvJen+Z9r4c8Sw4WyTEcRZu74zFu8YfatrZvqlfW78i98OfgJYW+uWer6uizQ6WkYs06jKJtDN746Gvqi9uoLK1e4LCMYOM9cisbV/EeheHLQ3urXMdrDH1eRtqgY4z+FfFvxS/bc+EOiTyaXptzLqk0e5NtogK7sEHLseMY/u59qzcup+P4fA5zxVi+alSlO3SKbS67+Z85/tqeJm1LVbDSGb90m5y5JyxIBUAHj3yPWvzYXbLdNuYn58+pIHTJr6n/aM8eW3jiHSfFVvC8FvfWe628xSHI3YOT3AJ69ORivlvS23yqm7AAzg9yO9etgoWgf6V+EeSLAcOYehJWet12d7NPzOntiYIsouRnknqD6Y7UxyyuIg2fRaTdu+U4C9Cc+nfNQBhLc+Zu3Lk7T7Cupux93OPLGxdSSSXMUxO1v0P0yfzr4w+O9rGPHfnkBjJZw84GfkLL/ACAr7RjXzGyW6d8dK+Q/2goXXxNZGMZLWQyen/LRsD3rKaXU/Z/o/wBTlz5W6xkvwufM7XUemSiUxxyBBwHjVxnrypBrtvD/AMTLfSZEkm8OaBf4xjzbJVJHfJU9/pXm2qiVJirADvxzzUUMbSbmXAwcZ/z/AJzWdSEWrSP7mSdk0fWPhz4+/DOHYNb+H+nqy8PJbQwnOep2unH03fSvWNM+Pn7OkyJ5mmR2AH8EmmRnH/Aow+a/P8wydFbI9sCofLYMR90jnn19K86WV05LRtGkK0j9M7P4lfC/xxct4d8DeXJOkUkzmO1NvtRNoxkouQzMOBkcc10VjoChctyccjt9P618i/soac9z8QNQLjCx6c446AvMgHH4fhX6PNpASBTgYCfTgdsVph8EqasnceJxPNBI+f30/SY9A12HxDo7a9ZSR20UllDgPIDcBgRuZB8mzd94dK+UvE/x48Saj4KsvhjHsj8KafJJJY2USbfJDSs6/vQTJuXjjdtJGSCck/SPxl1jU/C3gK/uNGlNtLc3dlbFlHzeWwuGcDP94DqOQK/Oy+kEMqI26MlcgjOP/wBdfRZNQceaZ4+KkpJRfQ1r3x24Ux2qmOReVlY7mB9hjAI65OT6c1x73IvjkHe+MEseT6E8/r1qB1klJkYb19ff/CqpWBG8pkyeBkk4+vXmvYnfqZRVkWlM6kLhgRzkgHFTwsy4k8x1IOBtYgg+2OB+FZyrGNvknnB6HHt+NWYnlhwWP4Yx8o/HvWcoJ7jaa1R1Bv8AUtT06GG+vbm5jTeirJIzgYJGBknGB2r+xn9klY9f/Yi+E00MhZT4ask3HqWhDRH8itfxv2t/FFp8e5GXdM2OoyMDJPbrX9iv/BOfUItX/YO+Gc0n3Bp08OByB5V5OgH5AYr5PiCiuWLR/m5+0zoy/wBUcBir/wAPEL8YSR9uabdSXNlE1yd8m0KzN1YgYz+NZ93o8Mm+XcVzz1x071W0pTAxgBJx098e1b0chlVVuOHxgCvmHqrM/wAPopRn7Wjocuuo3kHys+QOQSOfahdQS5XzWkDAnB571sappOnXtqftUkkAPBZODx+FeeOmjaekkkU88sCZJ2qSSPXH+FYS0Vme7gJU6tkk7vyPpb4Z/ALxj8WbAa3pkkdjp6yGI3MufmK43CNQCWxnvgds19LaR+xr4QtF2+IdYvLtv+mCxwr75DeaT+YrY/Yt1hLz4ZQyWbvJZTTSExyD0PcdVJGMdDjFfc6+GdLvxuieW3LdNuHH5Ng/rX4znPHVanip0eZxUXbT+rn+/n0avoD8LV+Ecvz/AB+H+s1a9NTfNJ2TfRRTS09WfFtv+yt8DrVD9o0ma7JPLTXUvOBjojKPyFb9p8EPgxpgVLfw1ZNt6eapl+n32bNfU9x8OtTdd1hdQygno+6NvpyCP1rl734feM7fLizaVRzmIhx/46Sa8OXE9SrtVf3n9h5J9HLhrL7RpZTSjb+4n+LueLR/Dr4a2koktvDumK69G+yQkjHTBKmtRPD/AIZhKmPTLJD6rbRA/mFrrrvQtasGxd2ssRHPzow/mKxX80MFAH1z3rD+0Jyd1N/f/wAE/Usv4AybDQtDB01/3Div0Ltrb2UaYjhiXdwQEUDH5Vs2brG/CqD9AKxoIbkALgVsWSSCZSykmvQp4ub3ZdXJMNSd6VKK9EkdtY3EyICrlPQDj+VX/t9+TxcSAezGsy3jZVCtn86fJuHTjFdSqyZ8jmWHaNe3vr+OQKtxJjOeWNdtpmo6jHHsE7/Mem415lFIwYHkYrpLC4fAevTwFdxlqzy6FJpnayajeSKVeRmBHfmsS6aCb/j5SOQkY+dFbr9QaptdMMn8qznunGT1r6NZi19o9agn8JgaxpWg3COs+n2TjvvtoW/mhrxDxV4W8L+ILWPSta02yvbSBt0Vvc20MsMfukUiMink8qo617DquoKodCAK8n1O6WQlCByeue1ePjsxlbdn1uV0bnkWqfA34Ia1iPWvBXh67VeAJtKsnA/AwmvO9Q/Y2/ZE1YH+0fhT4OlDNnnQ7AZPrxCK+ijIo4Kg46UB8t8vIrwlj6yd+d/ez34UIt6o+ONR/wCCdH7AessW1L4LeDJSfvH+yYEJyfVNtefav/wSX/4Jq6y4kuvgt4bTsfIS4t/f/llOv59a/QjzV3AEfSlWSFmw3Gf8+tdCzjFR0jUl97CWDp9j8ubj/gi//wAE0TIs9r8LLaykjOUltdR1JHU88qTcnB561574g/4IV/8ABOXxDdS3r+H9etZ5vvvBr13zjoMS+YAPwr9iXK496iZA3Oea1/1nzCKtGtL7xLL6K+yvuPwa1r/g3X/YM1RSun6p4zsMjGU1K3mBPXJElpXjWsf8G037NE0br4c+Jviyy3D5RPa6fcgfXCxMR+Nf0jOZAQEbbjuf88URxyFuSCfxxW9PjTMobVn87MxqZRh39hH81nhj/g3O0Dwa9xdeGPixJNPKoUPfaIuQoOduYbvoT14/lVvw/wD8EJP2g/h98V/DfxS8G/EHwrrS+H9QjvjY39nqFtHceUDiN2UTfK2Tu/MV/S5Y27EjeRjNdBGjq6qQT+lXPjTMalOVOpNNO6ei2Zwyy+hTmqkI2a1R+bPj79n39qTxH4Fl0nSJtD0/Wbm3SHz7V3lgtnbAmaKKURFwF3CPcykZB6ivmSx/ZP8A2zvB88dvdrp2qaZb/wCrGnWoRiB2kV7veC3OSu455zX7lxg7+OVHpQ3BKgcf5zX5fHhTCqDhBWR+h4bxNzKD99Rf3r8mfjjZeAfi3oumNca34X1O2lxt/wBXJIMk/e4BIH1NY1x4b8SWh8y+tri1kJwPtCSR/wAxX7VxKAdq5xntXUT2+gr4Ztp4zLJqLXDLIj48tYgOCBySSa8SrwVTUvcm/uPocL4uVmrVKC+Ta/O5/9P+r8kox3D8acsz4xngdqrqGIyx5zzVlYQBkA49etfm6TPrmtRQSGBJJpQWzk5AFKQVj3MNo9xWTea3omnITqF9bW4Q4JkmjTHscsMVUafYSjbQ1QxY4HH6007t3NeWat8d/gbohC634v0e2Ylvv3sPO0ZPRj0FeRa1+3T+yDoOUvfHenyFcDEG+U89htU5/Cjbc0hTcrJI+sNrOdpHP1qwo+UAda/OfXf+Cp/7IGiPJb22qajqUif8+1jJg8Z4Lla8M8Q/8FnPgjYKT4Z8K6xqByQpmeG3Bx7Esf8A61UpJ21NFhai15T9iWRycAnOe1U7mJWG0546V+AviL/gth4rlyPBvgaytufkN7dPK3TuIwor5q8af8FeP2tdaBh0ibSdHifhTa2nmSAntulZsj8Aap+87If9nVWtj+naeya44Rd2fQZrxLx78RPAPw5tX1Hxn4gsdFiQElri5SI8dflLbuPpX8oXjD9sz9qTx4r23iHx5qrJLwYIZvs6HHB4hCjkV8reN/ElxPaya14mvd5AJNxeS7unq0rfkc0llsp6I5Fg3TfvM/Q3/grz+0N+wp+0N8AfFHg/QtBtvFfjG0s5bnTPEcFqsD6fPB8+9brAklVgpRoyCrA8joa/i+eLyyAx56ccflX6cfGD4+/D3StD1XQ9LvU1W7v7WS1RLU7kTzVKFnk+78vUbc54r8yNrn5M5HQdsgd6++4cw06NJxk9GeBmtWLnoSxpuO3sc9/euq8M6H/bGoJEcrCmC5AzwO2T61ylrG08vk46enTj1r6S+Hum2+n6CbmZdrXDZBI6qOAPpnJr2qs+VXZ8jn+cfUsJKunrsvVm8zhVDINqrgfKOnp+VaVnCxjKuCvXk8H8qkJThByQcYH+fSugtrUbBGYyRxknnOK84/nDG43TV6sw5VCNt5Oedw/pWrppRrhEmJAzx9e386fqcCwrG8i5LEgke1Z9o/lyrJjcobjn04qJJvQ6MA1KnzH0x8MZtIszeXOtvMIFTyJPIGGUznyxMT0KxB2yOcqSK+m/H/jrw98Pbjwnp91cTvp9nqkFnMPJWQ+dcEXN55sa43gLIgVVyQQceleVfssDSV+Kelz+ISVso5DcXEmAFiitkMzSvkYKhVYEEEHIHeo/Eer6lN4uma0lW00+4u5tb026X96H+3xpG0cTOvHlcqR1Xp2GfzziCgliXfZo/o3w5zF18tjG3wtr9f1PQfiLp1rpF94Yi8FNNKNFup5mZwVebcjyQSr5mQHQblyeMED6V9fg8S+OPB9vbWlvFYXM0guflwkRuycvlAOQwbaduRkZHJNTaJY20Gn3Ut/9pvL7UotxMhIQrgxbBz0G8MOBkd66fQ9V0Twv40sE8dRXr2ll5sQ+xgMRelkNugXk43kZA5HPTFfJ8vJHRXcfvPv7D/grpej/AAA1i0TxF4b/AOEq1GztD/ZkN0GhkgvFmEkVwFYZUxzLg5GSu4A5INejfEH4yfHX9qbxuNL0OK30XRZtIaW5+1ukBit7X95dPPcuFdo2ucHYRzuUc9a9I+NfhbTX16117TZtVU/2hDBd30jloBKYFkkiEpw52ZZdgLHcGJ6V438J4rjwV8SbrxFBbyapHLcyadfRwyLOZbS5KmaERSExnfFh4+MeYFPUV85KvhsVD6/FPnS0v/kd8K6SjTloff8A8BdI8IfAvQ4PEGoLdyaJb+HpYb2+eOIXD3bCN1ltxH83yTTBo1ZicDnrXvnxS8B6d4hHw0+AnxO+0SrldTg8V2aiazu47NWKLerjgyOWzyGBPfJzofDLwb4O8e/DPStL1F5tG0Xx/q9xqvnzbWl0250+7adRc56JMvkxkD+6fQmvEP8Ahcfxc+Cmm+OvEfiLTI3sdSW6NvaXe4232Cz/AHNtJbMpIBlmJbcpy/BIzX9xeH+XvC5HhqNT4uW7v3lq/wAz8c4jxftcdUcdr2XojyX4zWXxY8JftN6f4b1rxBHa+Fri2kk8yRlk0vUFhR7u4U7sp5r7VgHRlIU5IxX3L8DfjTq/7R2u6x4D0rw3cWeqaHbrLK0RX7HNEirkwE4wu4lY153Ada/Jv4yeE/h/ovwqvbPwpeXtu2i2Md3f+H9YmJH2u7MLSQWs5IBDStChGDkJLk96/YD/AIIY/C/VvCf7OFz4v8VzzS3up3MsaCSQyKiIxDKnXjeDkAkenFfI+K3F/wDZOXSxNON5rSPZt9z+mfom8bZnkmeOpgGuWUXzprRpbea16ozdZhm025k02VXtruI4aCRTGwJ5OUYA89iBg+teC+O9YtrJJo75CmVdmZTlV2j065bkYFfuz8TfBPhbxuGtfE1hFe20IbmQYZe2UcYYHPPykV+Ofx9+Bc+j3FxceAr5pLRW+W01BjJgZ+7HMBuGB/fDexr8Ryjxco42KjiYckvLVf5n+xvB30lsoqxVLMacqUu696P+a+5n57+Hr8W3xa0fVvN81YdQhBGcEFmCDI6E4PPfHFfppd7NHs7XSxtE6AkheACTz/PvX5DeILPVtL8Qm+u4Wtp7eZXQjkB0IZSCvv61+qt3cXtz4nmuZBnlQD7soLY/H8q/R+HMfCpzuLvsf0tg8xwmY4SnXwdRTh3Xy+75l63ZjqYZwu9Mt8xzkn1x6Vv3BkjsxMyJukbaMc4wc/WuMjVW1hIGLCZ3ChMgls9MAcn1Ndlf29vb2cUUREu2Z1BznJxjHHXnNfWQk7aHLioJSUUZryzRsiGPJbqc/wAv/r1mXd5FAhcuVMfpzU0j7ZNx3HHJC4+mPSsK9kWSN2ZNuOnTj1JPTpXHWqNXOvC0U9yGTF9aiKU+a04J3nnGO+Pc15q9xLHPJFNkmEkYwORn/wDXXQ2OpTQ3ATcrIcrwcgZ/Gob+zjm82aL5GkIZio445wR2GfSvJqTuz1lSdtDrNCkcxlxK0QCEgq2CM9vritT7W10N0rHaTgA8fXPua4Hw/dlk8gR7P4jk8lm9vQY4rr9zbCJst3wOox056c100avumc4c2pcuby2hgGVZQuflUZ+h9eOtfPmtXlpBrUdtchlYjaucH7xOD17+nWvdorqNeJRtOMcE8k/p+dfMvxFA0rxALzcPKYjax6nA5Az+f/16wranmZk3Tp8xsrcizlVrYswTj5m5IHYDp71VfXZL+Ix3kS7WyDkckj1wazrW+SW3hlhcuJAuMe4zn5TjGKzLm6eCdzMwiLliACc5yBznua5FN7HjPEX6mDqWuaNpmsraSYGD8injOev4ZH9K+d/2gdGSbR4tTgtvLjjYBpQc8tnj2HHfvXq/jgWGoWSSoFa6X5lKZ3L6k9sV5z8Q5YNV+F09nI7LNBGkpBXqUOfX06VvRnqj8+4uXtMPVpS7Nqx8OSThJTPG5D9Mg846dKw9RlaeHzLgmTb3P3sAdzQZDOnXGW6ZBBx0qJ5iFKsuBnuc/nXROTi7I/kmtiOZNHMXLLteSMfL3A/ln1rkvEM3k2ZK4IJ2ke31rp73zov3iDITr+Ncnr2J9MmQAlWUjg9D2xWE3pqfJYurypnoXwS+0a1ottHBDJdyJuUrENwXBI5OduemRnjNfXVr4D8V3cSefHb2kYPJdvMfBHTYvGf+BGvkr9l+9k8Jf8SK+nWZxHFcSmIZVZLhd5jb1aPOCRX6PW2oRSWHUqzfdHr6V8Ljs5r0pezhZH5r/wARjzaGFjQwvLC2l7Xf46L7j5+1XwVaQs7X8klxt67jtUAf7I4/nXnepQWafu4VAVf5e4r2fxcH84sXBB4x714xqFuR+8nGBjnH1rzliZT96o7n4vxLmeLxs3VxVRzl5v8Aqx69+yp8Trj4R/tFeE/Gtk7RLb38cMux/LJinPluN3YYb0r+2DQtStPElhHqemFngk6evrg9enev4GLhBBKs2/hSMHoeOmMf0r9A/hP+138RtE0CKxsNb1WCZQFfybt0U7eMAbuh/wA8VpRyqOInrNRXd7fgfkPEDqw5ZQg5elv1P69JrWJiS+7H1rMFvbNyQT+NfzQ+Gf21fG0Cu/iXXPFM3TallqCRg/7zS7voML+NfQ/h3/gqL4i8MeH10bTvDU+qFWLC51jUjNNz2YxQpkD05PvXn5pk6p+7Tmpvyvb8TysBVqS1nHlP3OktrfG1cHHWs+SxthLvI/Cvw1vf+CpPxyuht0rQ9EtF/wBpZ5j+sij8xXnOq/8ABQj9p/WXMg1SxsSdwX7NYRAqD6GTfz6da8KWU1XoepDGQhuz+hy3S3VMDH0xWlFbYGChUdckYGPqeK/mA1v9rT9pHxBvi1DxrqYVuqW8iwDn2iVa8v1Px1458UsV8Qa3qWo7/wCGe6mcEjp8pfH6U4ZFUejY3msV0P6mte+KPww8I7j4p8R6Zp4TtPdwI3H+yXzXgniX9vX9lDwpuEvilNQlTny9PhluSfYFV25/4FX83Ez2NpulufKjKgszPgYx1JLHgepNeaeIfin8OtCuf7O1PV4FuC20RR5kfccYBCAhSc/xEV24bIHJ6XZ5+Jztp2SP6D/E/wDwVp+G2kqU8B+FdT1SXHyveyR2cefdV818fkfpXxd8Z/8AgpJ+018WfCmraHYX8PhTTXgZWh0cNHO4PBVrqRmkII4IXaMZr87/AIM638Nfi58V9M+FF54mtfD7axujt9Qutstv9oPEULeXJlfMf5AzEBSeRXwh8aPjJ+0f4C+J/iT4Q+ONOj8KxeH5jBfJaI811dRMSIvs0sgJYXAGVZFGBnPQg/SZdkVRS0jax49bMnPSW50PjhFvdTvbnbGqm4kI8rhW569TknqTnk5rhre324KEEgHHb65rptEvtT8R+BrTXdVtPsNzKGLwDHybWKhTyedoGfU1SSFd53Dn7uOh+nNfo2Hp2ppHzUqjc2j6B8JeEPgtYW2heNbq0TxLqVxLDHd6dptheXN5E8Cq+yWZjHaxeavAZS2Aa+xf2jfjD8PfjN4itPiJF8JrnwHocWlNpGrWOlxS3cV87Bv9JnuJY0jWRY8qBH5m1UBB+XNfLujfHx/Aek+FovD2vX9tf6bpkifZdEtvLNvcOGMc06zFre9uGGULtGTHGflJYV5x4y/4KCfG/XtOi8N/F/xfqup2jqDBaJFbzB3ztAePy41UHoQCcjKnIJrwoyTk18j0VSa2PJfDXxXsvgR+0no11q2k2FnoXhuR/wBzY2qy/bE2bY3umc+ZP5sTqzMzHHJUZr+mVf2vfhHp3hybStJ0t1kuGFwZIbCO2Rx98sZg6jyiCBtKH5a/lY/aPgkuNQ03UbiDZdBGsponVVJktSYvmx8o2o68Dg4x2r9A/wBln9of9ky1+E40P4uaItp4i0uMRy3DXVwEvFVQBJG63IIfGdyLHgADrmufMcFGUlUPQwdZ8nLse9/Gv9n39m342XqeJPC0d38O9cnZ386yg+2aHPsypEsYbcjzJtLPHhc5yjHk5+rfsPeMvA3/AATG+K3imx8TXHiq20ebT9ZkEhW30+ztrC8RHNnAWd2kczKocldyqwCjHOJ8H5W/ar8e2vhj9mjwtZtLZXL3F9qEn2yezsNNBIM189zIVaQpgxRRhWaTHav2V/4Ks/ELwf8ADn9gXW/2RfAsVnbajfeH4NR12UHzFt7e3w9rYgpkm4kfMrknaZGYk4FeIsXVhiKcYLS+r3PT9lTlRk5N83RbfefxSX0Kqu3ducE/h+NZOFMW3oB1x0P+fWrRkcxGSQgMOOvXPFRTkJCI2+7jHBr9GjK+h46KaS7CIzwR3OTnn0+nSi4mST91Ex54+uaQRGVNxJAGay5YoAqs+CxOc85A/P1qkuxLloYWsLHDasY/4RkdyDXn9pZHaI85LZY5yTjrn/AV6ZfiOZSCCMLxu7kHqRzXDeYlrGWlILjOeeP/ANft2q1Joyk7nKak373bjAB5Hc+lVfP3QGPPyg9u1W7545JisYJyeOaggUjb5KZO4MNqnBA6/wCelXGWhxtj7jb5aTgFjja39OtZKjcMseR3rduoGYMLhQN3IG4Hp9OlYuxCuCQeeSPaq3Vxyjbc0LDMUg2ZyTmvRtJAhbeHyygn345xXm0UqoRg89+3Svtz9kf4RXPx6/aD8GfCiwjHleINVt7eY9dsBYNMx7YWJW68Hj1rmxeJ9lTlUfRGuFg5SUe5/c1/wTj+Fur/AAe/Yf8Ahp4LuoxbXH9krqFxGc7lm1B2umDdt2JAD/jX2dbm/t9UmumkLfIi4wdoxk/nz6muYs9RvrW3jsrONUhiASIAY2ogwoAHGAoxwK0rW8+2u11dKGJJAyWAwOhwc1+E1U5Nyluz7eTuzQ1DUpYLu1e5kCb3ZVBUgtxk4JI6dT14/OtS/ne906SNQwJ6Ng9VORjgnP4VzUkVvcX9vC0KhV3kHLEg4A4BB7e4/Gtm7sLZbOYk5Ownkk5wPTOPzrJJiW9joo45dqx5GSPSqNli2tvs0pztYrgIBgA4wagsXt5raMuxJwM/Ng/4fhVe3dP3q7AFEhAbceh6dcfjjNQ0Gj0R8Cf8FPbp9J/Y98V6hYp5qy3GmKVYHKk3kQBHYfMBn8a/ED4CWl14b8C3fhu2ucS6tG7vMylyoUl5JCD94MxYkdSVVelfvd/wUF0CDxN+x74+0+4heRYtMkulWMruMloy3EZUHn70fO35sZr+a74WfEu40fWY9cnmD3i/Zo4kU7VjPkbcxjkYBJPHOSM1hiqEp0HFH3PBteMJvm7n9Nn7NnhBtC+CGmXbwvBPqDieRJc+cP8AnmJskkOy8spPGe3Svo3UEaBEdlJEg+YDkZ715v8AAD4gt8TPhNYPHhlsvlZ9mFlbHzN7nPUjgDAHSveoNHj1Sxjs7ZwhViMHn8sV+I1qTdST6n9rcO1eTCQT2Oc0ibWoAJtOYhk+6u7aAo6c+tbXitLO40QvqU2wS4Yu3G0DrgnpzTLnwn4n0O1OoeS8kce5QUwRk1FeyahqOgyandadJEkZy0soygHTK+3TBHfvWuHTi+U0zGvTn78GtD5C+J7amGXTdMstau7eXCBrQxQo2T97dNjj3xz64r5L8faLf2Tm7l0i5a7UYYT38Ttt+6CESQIX/AdK9Ng8e+Pviprl6LKCCGw0y/e1hzMJJZhExDSPjKryCqrnIrE15ILfVZbfW72GASNOE3gM24KOnJOFHPTmvqMLhqlN67nzOLxalA/Jv9qi9v8AT9Bt7a9We3mld1Kycrtx1DKWXdx9cV+cjBXLn7w7E/zr9If2t/CN/wCLdag1zwRq9rrltHbkSxW0qCRZlYqWMWfvEcY64r5euf2dvixYaN/auraHPZ24XcGuGjhYj2V2B/TNfr/Dto4eLlpc/nvi+t7bFyUNbHyb4ltS9k29d7qpIFfLeqRRwySBeTG+evUNwc19g64Yba/a1n4MWVIJ5B718feOZ0tfE8lsDhJs7dvbOcDPTPevtcKpJ7H45n8Vv2P3C/4IkeJIpJPiL4IkLA/8S/U0X+HaDNAxC9uSuT9B6V+9nkpMGQgMrAoQemMYx+Vfzef8EWLO6uPjv4s1Eb0SLw0ikBsLmS9jA3jPzfdOPQ1/S3DbfKixnaPfvXuZZNuDXZs/5Yf2n/D9Oh4s4mtSbvUpUpv15bafcjxVvA9z4fupbnRfMaDGGQjJAI5Ax2xVHSdQ8KaBaLbiVIFY47A8cYwK9v1/xLpWgW0s91KB5abmwQAMdN2eBX4sfE/4uX2p/EnVvst5LBbq5WEIxX92h4CnPf1AGRRiJqk1Y/lfg3hbG8Qp4eUrcqu3bfor+Z+l+p3NjrxBsZ1O3HAPXt3rENsttHu/lX5reEPDPxl+KOqB/D7XgiU7zIWdBt7MXcnnpjHOK+1PDOi/HrwjaoniAxa1aIBvVQPPAA9gAcD1/GuenjOZ6RfqexxD4d/2ZFUvrcJT/kvZ/memi4eQ4OBWppkAa5XbyawtO1LT9bjaa1DwTLw0UilHQ+jKen4Vv2JjtFE0jYkB45xXXB9T80xeHqQvFrXY7S9v4LC0VCQAOMivzb/ar+MZ0+1l0DRjK1xKrqGXOVH3Qchh7498dq96+PHxK8QaNoRs9ARZJ5AUjOSSWDL0CkHgEmvzX8WeBvFusaqZtaneWaQlpDkZeQjj6KB/hXPVq80lDof0t9Hzwroqos0zRpJO6i93bv8A5Hy/oPg5tU1WKG9DeVncxUfiFPHBzwe/pXlOtgQ67dQAFdjnCnqAPpxX3ynhe20nQZ764EkC2gd3kwqg4XAHOfXtjmvz/uppJ76aeQsTuY/Mcn05P0FdlOfNsf6PcC8R/X61VxXuxsl6mXcSYKh+cjr7Z7VwMCLc+OYomlw7yMBjj5nVMD24rtpG81tzHueD0rh3ka38Z2sm4bVuolLHoA69efQ9ayxEbxP6e8JsTLD53Ql/eS+/Q+8tBhVrdPKQIp4Az3HA5q34i8DXOpW0ssKIlwiny5XQSKrdjg849ccjNZGkXqPpTXNs28x84PA7Gvdvh74m03xTatCsoEoARh/dydvOffp+tfLzq8nvH+nmFwftIKFtz4RX4k/HbwTfSIkt8mxiCtrcOg4wPkUsY8EHIBAH61x2leLvBCeJm8XeJfDEq6nLL50klxpwkjaXABkKQZTeAAQyqMHnrX9LH7aX7Cfwk+Evg2Hx/wCBrWS0jhtohMWkkkhllWMHzJc7iplOQGXADEcYNfld4Y0DwLqpW6k05ChAwfMPX8Off61xZbxL7eDdOb0fmeRxLwlUy6pH2sFaSumvyPj231P9mTxB4gHiDXrOxtbsn97iG7s/OOSxaZl2sWbccsWDNnk9K+gfAmsfsmeF5En8OrotmCfunUdQx7YWS6OOetfWei+A/h87bhbOVHGPMGPmHTkH86+hPhF8Ffgt4u8a6d4X8WCawttRkFutxGYSUlfiMuGjIKlsKemM5z1qcdntSEXUc2fO0stjNqPLufK+jfGn4QWDA22qaCgHZruRsfi05J+la91+0h8LLWMoNU0JiOhTzHJ+oEpOfqK/Vj4qf8E5NH8D2R1rwNDJrVvGoM8JSIToV6mNFj+de+ByPQ18gSfDfwfbsIRZvEyMVPCBgR1DZTqPSvDwXGjrxvQrNnfi+GI0H+9p/wBfefE2r/tS+AQpNjDaahKQcLb2FzIT7DBK8/UCvOR8bvix4skN78JNE02yurdgmb7T41nMZxxH5gfGfXNfo8fh94Tlk8ySKRioxjKY6Y6bK09O8IeG9NcTW8cvp8zKf/ZRx7V1PP6stJzbOjKqOEo1E61K8fJ2f3nx3+zh4i/aD+JvxOSL4kX6eFI9KVZUkFsJYZt0m0okClI92Dly4GR61+2Ou3Phi9aPQ9JvbaW6+ylpoIOPkcbC6Kc4B5yu446dK+J7DT9L0WZbrT4pFPfdID36dM4rfvfF9zLgSxIcArnPT6V9JlnF9OlT5J6nzuaZXKtXVWnolsflp8YPBviP4JeJBoOrgXMMoP2e6j/1csZ4GRztkH8S5PqCQc19qfsn/EAWvwvtLESAxWLyWxX+NH3swz67lYEH0rD+Jnh7wh43tpLXxHp0c6nH3XKNkdCGXDAj2I/GvllNI1b4S6m+ofDm9ngjcgy211J9oik28KSGAYMBwCGBr824gwtLFQlTp6K90fq3CfGscFVhUxS8m1+Z+8PhjxRbaxpkcYlzGDgkdvX2zXsNjpFlcxAXsaF2ONzcsB2x6fjX41/Bv9oM2viO3tdXf7JFOw+WRsgMQAeTx1B6nv61+hfh/wCL9veOGWYFyT17qOjY9xyBX4tm2V1sO7NH9PcPZ3hsbTVSi7pn0HrHw60bWbyCO8jVoYxuOAMbl6f/AK69o8PQW9hGkEJXZg5x6ivmXTPHst4jXFu+6QAoM4wwXnpXpPh/xFM8yo+WJAOfUH0r5qpd7n29Ky2PdtSeNtNDHAkHvxz/AFr5X+K2tNFYraJk5YsOePfIPr3r3HX9TNtphYAqxXAGcivir4m+JitrK0zhUUM2fQ9MevT8K9PK6LlVTRhjJLkd2fmx+0rHoH9oXE/kwiR0AXaBvHbgjsOwr8bP2qtUjtvBK6VAu5rq5VYwOflTLMefw9/6/px8dvEBvNVe3iyrgA59SO55468dq/HT9qvxAW8SaboUY5toGmfqcNKcKCAfRc/Q1/SnCODlaCZ/DXjlj4uUoQ6HB/D/AMF2FzLFJNwhxk57+vHPB54r9zv2OvDx8IfDq48W/D7SX1DxNqE01mLmTaI7aGMgbI2JAUyH55GOSQAOQOf5/fCJ8V6jcraaTKwY84UAgDoSw9M1+tn7Hnxc8ZfC62vtG8X/ABA8P+H9Bsx9rkj1vJeSZyFKW4iO/JAyThlBwMc1+l4m7W5/if8AS44bx9fJqsKFVS1TcG2uZJ6xfLdu+mnU/U34f/s0G68Yp8VvjbfrrOsKRJb2/P2a2IPAALHcVzkH7oPIFd/8Xf2q/g58I0Ww13W4Yboq5EUW2R128DcMgLk9OST6V+a3jD4xfti/tE6VK/w1tIfBfgpsq/ifxCV062lQZUtbiVRNKDyVKpjGO/NfLdnpX7KHw31VtS8Talqvxo8T7j5hh3WOk7x1BdsyzLnnKkDj7teTGuoxtDY/hXJvBDEZtiI1+KcQ5SgkoYeguZwXZu/JT/7ed+5+lHhb9sL4IWelX+q+D7O5k3Tq11L5QhV5ZDwzzO2GHXHP0FeB/Fj9v+6tbI2Phl1iuHAyyoyqgOc4+ZnJx0xgdwRjB+QfiF8WfiR8Y9Pt/AvhDw7pnhnSY5lli03QrU7zIBtVncAvIcf7OfevQvg//wAE9vjF44u49V8S23/CN6fIQWudQDee65/5Z22fMJI6F9i+5rWM3KKSP1vD+E3B+VReacSyUHfSNSopystk7aX8lc8E8UfFz4j/ABYunm1K+u54XYgh5GK5JA27ASMc4A5+lfoV+zp+wrbDTYPiN+0I72tmqieHS2/dvIg+YPdk/wCrjwM+WMOR94qOD9gfCX9lD4KfBzUIdZsLeTUdTtiNl7fsrsh9YolAjjPocFh2auN/bm+NB8IfDiHwD4aumGqa+W80r96KzT77bgeGkJCjvjPFdEad2n1PkM38aJ57jqPC/A1L2MJu0qnKk1Hq0uit1evY/Mr9p/4v2vxg+Jf2rQIEttE0aEWGlwRqFUQRk/PtBwA5+YAdF2j6+IafBJ5auwO4DPy49eaS3sGjJZgAnX3/ABrR4RQI+i9M17kI8iUT+vspyzD5dg6OX4W/LBJa6t922923qxWdViLZ4Jx7Z/zxVIyvv2c8c4xj6Cnyzb8owPXkdf0ogTzZcBwMYAB4J/Kqie1VsoWRs2EiS4VQQHOACa+Wv2gU3eKLOLBPlWmAD2/eNjPbP8q+oltZA/lnOzH3s49vyr5e/aB3ReMoYdykLZp2IPzO/vjFRU6X7n634BpvP4LtGX5HyRqSobhivGPUYx2PB4qC1CpGEXPc8n8fWrt6u6csAMZximLAjR7W6gnGCeoqbaan90rR3Gsgzsftwe5/Oo9ofLDHuO1WvL3NlPm79+lNWHClmBPseOlJREtD7D/Yq05dQ8Y65Kq7THZQDI5GGlJxz9BX6YXFgVtSIhjaO/8AOvgf9g3TpJ9T8TXKrn5LNM/8CkPP8q/SnVtOZNOlQZAK547YrppQutTixNRJ2PzN/adXHgGFI1P73Vo247CO2mP/ALNXwTNnBYN1J5xngc4r71/aynhs/Dun2kYP7zUZyT15ECgk/wDfRr4Q6jg/0+ozX0GBdqZyNt2OeuIlSUyKO3HHr7e/eqX7vlmyw6g+n4mrssjqSzD6k5x044rHa8Ej7GXcD3Bx9eK0l3LjtZErxBcDAyeRnt6e/SmhNsSRA7sHPtVZZk3bMFsdD1+lWIymVYkAZwawnI05exsrdSfZLeGEglgSVJ75yM9self15f8ABJm8OofsM+FLdz5n2W91aHn7oC3jsFGew3celfx/tdxfat8fyjO4DHpxx6V/Vd/wRb8SLefsd3mk3DqPsHiTUVXdKobbLHBL90nK8kkZ+9yRXzGfNuMX2P4C/aQ5RKv4c+1j/wAu61N/fdfqfrDcWYE6zKMZOQRxU4ITkZJ6j1//AFVotJaK0cCHOe/Wue1S7eLUvsNp+8CrlpCQFB6Yzmvlamx/gvl9Gbq+zaM1b+a5Z4ruNkYE9en1rOuY7KNMbT+8PXvnpWreajolpBIdTvI1ydpCnLbj6KMmuSuNb8OTobny7u6giBZpVURR8dcksAAB6nFclR3Vj6zA0rSTs/Kx2/hj4v6v8Mb77Z4R1KS3khP73Y4EPoBIDlW4PAINfYXw4/b88YG3UeJNDg1pCAVktFe0bGOru29M9+FH0r8iPGH7Yv7MXw9ke11fW9J+2REjyYZTf3AK9zFZrOVPYZxz7189eLv+CjkOpJKnw08Iapq8bKAs18V0e1JI4P78yTuDx92JfrXkYvgujmD/AHtHmfdafif3j9HzxI8ZclUMPwbGv7C/wzV6X3T91fJo/qw8MftxfBvUIAfENvqGjMCAS8S3C5JA48hmbH1UV7pH+0d+z9bWEWqav4z0jS4JW2RvqdzHYBmJwApujHk8joTX8F3jb9qL9rzx9cyWOk+JNJ8FWrA/Lo0N1e3gQDvcSoqg+pVV56cV8h+MfhwniDUv+Ei+KnivWfEt0/8Ay8agju/AyQrztJjjsoAHTrXnP6P0Kmsajh66n+xPg/4w+Jc4QnxjSwyXVQ5ue3ybin33P9Pfw7r+leJrWO88K6na6pDINyPY3MVypB6EGJ3BrUu9JjYn+0rRCcfN5sS/+zCv8wn4afEDSfgpFrV74GW48/V7D7D8l3LaGIbw4kWaJGYMMYIUISDjcK+ifAP/AAUi/an+E3gayOjfFTxbB9kkij2RalcSyyHO0DbcSOuDnOSnOMV4eN+j5mFP/d8RF+t0f1Bh/FDBVPjpNL5M/wBE6Twp4UujtfTrcZ7qu3/0Eio/+Fe+EWGVtDEwP8ErgfqTX8JOkf8ABeD/AIKb6TqMlzaeKrK6tmI2Q6jptpKqgfwk7PMLY6kvzX0t4N/4ONf25dHJbxh4a8E65Gm3IW3ubSU9jhYbjBPPYYrxavgtxLR1ptS9Jf5nZ/rvk1XSat6r/I/sbPw+0ADETzpn/aVsfmBVKX4c2LD93duO3zIpz+tfyc2P/B1V4h8P61LofxF+C2m3P2Z9jS6brVxBvBwdypPBKF69CxNe++FP+Dqf9lPUjt8YfCvxVpjZ2f6JfWF2M/R/IOPwrx63B3ElDR0W/Sz/AFNpRyPELVr8Uf0dN8NJAcxX0Z9mjYfyJp6eB9Ri4W4gPpy4/mtfij4e/wCDlb/gmtrKr/a0PjDSCW2t52lQzKv1MN0x/wDHa928Mf8ABe3/AIJTeJRGo+JNxpjSHpqGj6hCB9SsUgx7815rp59QfvYeWn91mEOGcmm7Qnb/ALe/zufp2fBOqsuI3t5PpMo/Q4rIuPB+vxfIIA2f7kiN/Jq+TdB/4Kxf8E0fEzBdM+NPhxCcH/SnuLUYP/XaFR+texaF+2/+xH4rA/4R34weC7vdzhdas1P5PIuPxqamfZpFe/Qt/wBuyNYcGZe/gqv70dFq3gjxOznbYysCOoAb8sE15nqHgrxSpO7S7rjv5LkfoDX0Z4f+JXww8WWI1bwh4l0nVbPeU8+yvYLiLeACV3xOy55GRnPNdLZazpOpMU0y/tp2HaK4jYj2wrE1w1OJq7+Kn+Z6dDhenT0hNv7j4ok8JajEC11Zzqf+uTqMflVFtIkt85SRR0yVYfzr73+zaqTuRJT9Cx/kapzxaunGyb8Q3NZLiPvH8TsWRafEfB76cjfxkHpj/wDXVU6dEBnzOOnWvt2Y3q8OHH1H+IrHmWY4DIue+UX/AArZcQR6x/E0/sK3U+NotO8tcRSnj1OePzqVbaUKArBiDgV9WSRwltqwwn/tnH/hWVMsO3a8EBA9YY/8KSz6D05fxJeRy/mPms28y9SOOtNW2dW2jBNe/wAgtgButrc+/kp/hWVK1qgI+z2/J/55Jn+VbLNYtbHPUyiS0ueQxwyKQuOvatmJH4Jrr7i5jQfu4IAV9YlrFuNYnUAJHAv0iXNdEcxpnDUySb2M4iRFyuT7A9aSOXPBzgVRu/E9/CCYlhGO3lJn+Vcne+M9dBLI0Q/7Yp/hVLGRa0MFw7W8j0RJChznA7VYS5PAU9fXH+NeBah498Vwn93cqm3PCxRj/wBlrg9U+Knj6HO3VHQfwgJEMf8AjtddOHMri/sWcXq0f//Uz7//AIKK/tharIWfxlPCF+75MMKD/wBBOa8/1b9r/wDai1pv9O8d6wCf4Un8vj6IBX5JeHP2ivHmrO2u6jaWVrp1o8cssIR2lki6siksdpOMBgMDPfFbtr8ctQ8SW+oWuj6iltPNuNm8sQBjcEFEYcgqwJAbHJHY5z+XTio7n6pLiTAKNl+R+gV98Zvi9qq7NW8UavdhjyJbyY5J/wCBfjxxXCXusavfMyaleXE5br5s0jksT3Bavin4eeO9e+JWv6N8M/7ZurfVv7RuVnuotojltjZzHy2GAFkiljDIRwQxznAr7E+C013rX7NnhTV7mLztQvLO5lluZmDySN9olVdz8sSAg55x24r1svy54i/LpbuefX4lw9lyw/ImURzBVnRX2tnJwcY546msnUNf0nQbUXuq3kFrbhvLDzSKqhjnCjPcjPHUc189/EGylW5ea7hll/iz9pmVR65CkAYPTAHHavnXXf8AhHIQ0lzp8rMmMAXErnB74bO417cOGdPjPNnxOt1A+ytZ+O3wp0SJhd69AQcrti3OTnv8oPB7V5Tqf7U/wcsj5i3FzdhTx5EDEZ9y5UDj1r4u1awtL/Vbe7CtFb27NuWNCjSBhjBLE8jr+hriPFnh23SyE1tdxheSVnUowwOgYZUjFd+H4apR3bZx1+KKkvhSR9iar+2j4VVXGj6LeTSL3mkiiQ+n3S56df614H40/bh8a2t8bPQtK0+LIz5jmWUrk52lcqCcd+K+MLl5/tPkpP5bKfvKwK465DDP51xMshnlaV2Lktlm6En1616dLIqEXexw1M+xEtOax9Ia7+1p8dfEEZgXWvsUZ3YFnCkB544YZbjtznPPWvDdc8VeJvFc7TeJ9QuL9yetxIzn2HzE4xXN7toypw3b6/yqNiC24j2ya9KnhacfhR5tbGVZ/GyUAseOAOMen4D1p8aGVwOce1R5LDPWrkZBcMnbgY4PNatXOSyvqd98O/APiD4ieM9J+Hfg+E3Op63dx2dtGOm+U4LNngBFyxPQAGv21b/gnF8RjdrpulXVobG2hEMMtw+NxXC4IXkDjOcEfWsP/gkB+wd48+NGr6h+0ius2OhaNpEkmk2M91GZ7ma6KK08lvEHRVEasIy7nBLEAHBNf0H61+y18KPCWl/bvHvjHW76ORHZYormO2YuPTykyCe2CQRweKxxGTYyvFSpK0fM/mTxuocWY7HUcJw/OlClFPmc7t8z8l0S/M/BrUf2CPD3gKwe4+J/jjTLO7jG/wAu3ieVYk3BcuzMmW9gDheT2r5a8c6B8MPCmnoNG8SpqVxLjMUdnImxeeSzHtxkAHr1xXv3x/8AgVpWv/ECTwz4F1PUdNdXdZZL65a4WRi2VP3chccZye1fnP8AEz4bePfh54pn8MazdebcWzD5lkLqcjggjtjsRkd6ilw5i4tSlJHyfDfhLxDUkp5tmEZeUYJL5aPQv6vqkE22GBS6q2QSPvduPaqOno166xwBndnVVVQSxJwAAByST2rx3VBrVvBuvLpim7acMee/1Fe3fAPwz4g8c+O9H8JeHJ/Iu9Tu4oYbiWTy0iJBId5DkqqKCxPt0NayyyUYtt7H7Dl/h9KnBR9poj6F8E2Pi620251WazlggjjZvMlRljkQOsbKc43KXIQgdzj3H1N4gjuvE+p2g8alVubmO5kbyIykSTfumOxwNqqgGArfdIHPWvIPFunS3+m2d3pUkq6RGP7KsC+6NbSFJDhpUY533DsJctnO4t2rxD4aSeNNHt5LXxHqLuZWO20upGP2eZGJE0zk/u0k2lQnO8MCQAMn8jzLEPFtz2tofrvDWRU8roOjBt8zu/LSx9qeCfFmi+L9QvtNu1uUMGkX0jTtjc7xqqQZDHH+u2BtvG0k44rk/AOg+DZtcg8aeML+YxaPOtx/ZsYYf2gQ2/yywPyfvQu5iSdhOK46znN1qdvrelrtlvoGtxbp8xVpEkDgOSchmRWB7ZIwRXPeHfEyW0cH9rxiRpmMdwuz5kwTnyz1DYx149eK8GeGnufWQnomz6I8dfHT4i+LtD0Xwz4s33tu90bqxCFUDSs7xZyAFAQu+S4yeCeMVJaeE/FfxF8daL4e8L2/2W1a/gtLl7cBifOYfaJHVW3vsTc4YghSOOteZ+PvENt418UNrGkO9houlvJBp1vKFE6QFlwJQnygtjqB64yK+lv2PrfxN4T+L03xZ8MIJtY8I2LSyfMf38d1/o0KKjADkvtZmBOcEV6HDPDlPE4ujhoRV5S2/P8AAwxmLUMPOrLoj9F9Sv8AxL8E7v4k+Jby0h1vwJNYx6Ro/mPm2voIEaJ/KZSTHP5kgGV+bJ5zivRte8zwN8FdF0XwrDJ4x8I29tCl14b1FBNqVhcRQma3IfkupnAOQD90cc5rb8X+Kfhb4d+Gt+905vfhfZXwh05TGZptN1sSYe6uzyypBMxK8bWwxOdxz8vaB4s+Gtl9u8T654ums73T3muYvECy4tb2CEBIi2MY+0TZYZwoDwKM7Of7LrxXIls1p+h+PU7vc/M39oj42aj8SfhvovwZ+ItgNY1GW9a7e9iTbfsVd4rdGAwJUaWSZ4lOCQytznNf0uf8EkF8MeHf2S4vCfhu7bUotDv5bYzv98tgMcrk4GSQD3AzgA1/PBoHhzXte+JuofGn9pW0h0iWaZG0/wAQaUhnsZLgggO0CblMVvEylTjIfylHzNX7jf8ABIzQNV8BaN8R/BE+oWV7pg1CyvbBrOVJhF5kLB4ZChJEkeFVwSfm3Yr+fvH7B8+ROpH7Mot/fb9T+gvo/wCOjTzv6u/tRl/mfrnfz/aYyHwwIIVSODz3r8w/2mvEq6Zp1/HYIVl8tix7Jg/rmv0uu1ItJERxnBPPHPWvzb/aVPhiKwuo70qzxpuBJBLH0xxnBP0r+Pskf7xH9p01+8SsfjTqxur+4lluDuzu6HqR1/H0r788L6fPPI+t390cSoGiIAwilRljnjJ/lXwnq3iHSbW4kOwKoGSMf5z9a+yPg7r+n+KPhfpF/LLLMGjeGQFsf6h2jx69AP6+/wDRvh/iGsROHdH99eAWYOlSrYVq10n92n6nqOkzaDpwa90rdcSykK87/wCs+UY4P+RVnUI0W3tOSHG/5exLEE5x3FRM9tZRrDYhiOpGAcY9+9W7uJ5LOJx/BuJz6nHQV+xxvsfvT1lzM5+aSSSM7wAmemD29xWHqMxS2J6J0OOe3BrYui0Sh4dmc8k9fyHH51yV/J51o0UbFm2kkYI55A5/WuHFvQ9vC0+pwUckEP72VhuGBg+564/rXZWV1bzqzIm4Ocbgx9fz5rgtTWeKFI3Kk4ycDn6Yz1/Gt/SHkgPmyMGyvB24wuM5OPSvHu+h303rymqEls78/Zf3m4ncegAHPJ9a6eFxJAj/AMS8EKw4J9f8K5aSFGh8obSH+Yg85zyParul+TGjW1wwbc2fQHjpzW1ObNPY20LN5Jcht8DJGcH5SCSBnqTnuK8i+KXhx/EnhzFuGkmt23xiNuWb09sjrXrV5p9nOsiuh2su0/MR/KuXu40jhFsvyquVA7YII7n9ambaM8RhI1qTpS2Z8j+CvEWraYG8PO0NrOpYEtIEk+m4kjGQePyro5dXiR5JdQv7RmXg5myQRycrjP8A9euU+Mng64029XxDpG3zEOZMHA46MAfxzXB6V4ot9bspFljiM5jKFAQGJI4ODxyfrilKDceZH43XxdTCVpYStutvNHUeJNY8PXMA8vUofNQllCttwOhBzyODxmvMfHl8dR8MfZdJVHmjj2yNHJvYpzzjOP0rn/EPheS7HmRKkU6YyxJAyeuT6jPHtXk94t7oNwJEuUeQOf3a5b67jjGMe9Z9E0fn+e55UfNTqQsmrXR4lqEAtJ3hkVgSScsCCMVl/ajtZkOR6+neu88UXEGr3LXcqgs/3lUdD6fSvPLi1eJQYvmUHJJHHHTPNdq96N+p/N+aUvZVGlsZ8+1o98BJyM+1cBqFyY7SSOT+DJ4PH/6q7mS5bHyN8vOR615x4lURI8TnKsG4XPORzn6VyVL2ufD5zNwg5I2/gdqjNq11NbHgXGVb0wo6eucmv0g0vVJm06KM7pOBgn1x261+WXwJeSyu5oQThJ2OMc4OO/Nfp3oUrSaQLu3YFo14x3A9q+Czqmvan83Src95W/q5HrkbOQ8gO7+Entn1/wDr15PrCM1ttfkjjcfavcdSRnst8qHccHA78d+e1eS6tpqRg7Tk5JweoJ64ry3PseZi6d46Hmt0gEBwOT0PSr3hPVp7bUxC7YViDnIAGOv6fyqW9j2jk4Cjv6nvXIXF2+nxNcoN3lhiPwFd2Fm21E+JzKC5Gz2L48fGXwr+zt4qtPBvjeCW+1C60+HUgmnPHKscc+fLjlLshSQgbtpHQg85rwC9/b18KJhdM8NXr9MGW4iXgHvtVu1fnh4/1WbWfFl34lnZ5ftsrM0jtudivBJJJP0HbpXMRSrJhQ+3gnOOcfT6frX6ThOGMPyqUrtn5RiM6qXaifpKP28NbuLgJpfhm2ROoM11I59+FRR+tfqT+zv4d8Y/tK/s2nx18JvB3iTxT40s76b7fDpVhNNp6RBNlpaW5USNLJPKd887FVhjTaAWcV/Nlo03lPtVTxnAOP8AHvX9Cv7D3/BU/wCI/wCxX+x/cfDP4Z+KU8O+ffS3szSLDI8rSKECW8CEXMshIxliI15NednuTxpU4ugra6+hGExTnJ87Os0f9hr/AIKtRaRL4o8XfC7xJ9i1FJ4oVitbW1NiRlfNYSmN5JA33FGVVQXYE4A2dA/Zs+IXhf4a2/w/+PWuafqfjye1luhZWEjyPbQbgqS3VzEQsjCYgBVPC5BBFdv8aP8Agod/wVK179lJfjxBeL4QS3H+kgHzry/0m6ISSW+W5fKgEjyoYokHlliwbivkr9lr4o+MfGnxWt7+8vW1Z9as72O2WIoWRHgztIXtFON4z614mHpXhztf5BiZVY1Ek9OvfyseM/ELWrr4hfs52GqanaiW/wDB+tzaZfTg+WDBMNqDCYJVZCq8joK57wT+z78PvixodnqPhnxNbaFfW8Rm1T+1A0VqBvARI5xmQs6kkkABQO9et/FDS7HwrP8AGL4bRXEUyQvZXcRgQojSZSQ7U55y+T6k+mK463ufg3e/BOPwtfXG7VlvnupI1tSsxhx5QXzWkxt2/PhkODwOpz6+JdSVSg4OyV+ZLql0Z9Bk+IwVPL8XGvSUqkuVQbveLvq1Z67bPufVvws/4Jb/AATufC3ifxH8Wf2hdB8EX0MP2yHSrLQ9S1Oa3s5BmGWWY7MROxASTqTznoK/L74p/GvX/Gdnrngbx/ay6jq9vAljZ6ybyS5vGntiFEzyyBCIXVSTEwyoYDnGa+p/gF4/8ceJfFN7Lrd/dXZ06zttIWW2gllb7NZndArIpLKAp27gDz0r5J8R+M7/AMe/tceJrHTNGma81W5Iaxmh8mcy2sf7zMB+cGRU3YwWbOT1pUqjjUnN/mfPSoOyR7B8NtCfQfhHp+mXRBMe92KA4+dy2OeuCatmMmcEA4A7H/Jrr9EtdBi8ERv4ZcvZXAMyDH3TJ95R9CD79q5xoQkyk9cYr6Ogr00fO1pP2rt3PqoazbaF8HvB3jPW9DAi0OK5e1vLf9358rOUbzeD5rbRtCNt9jivi/8AZc+EWi/tcftRvd/EfVV0fwtojNqGpXTJgFt5+z2wGSA0j5LZPCg812kPgr4p/GXVtM+Dfwh086prGqwZit0coECu4NzcMTsjhi4JZupx1OBX1xov7Hn7VH7Efwf1bxFc3uhWOk2CNe3c0oinluLkgIioVYSMXJCRqc4J96+SeOoqrKhCVnezPrPqdaNKNeS0auj4r8beD38SfHvwp4B8I+Rdfb/FGoW1mtzIZoHiFzHEvmuC5eI7CCRu4yB0r+lj9hv/AII5fs0fGzxjrHjH9qqw0TQ9G0REmkttBkkVZ2w243NwyJHbRqFG1QN75+UgA5/AT9kL4DfE79pP9qmDTPhtqtrpNz8PtOF5dajdxmaJLt3LOBGv33e4kYAE4G0k1+5UP7F37ROu6G2neIviHdapDeyIJra2jjt4A4z80kfmAFUP97JPYZNeNnmMp60FLX+tH/wDpwFGomqrWh9aftK/Hb9n7RdIg+AP7C8Ph/wpb6JDPBMVlj0/S3kRsRvLMytLeSDG5mcEsCAD3r8ZfjH8LPAE/wAIfEviL42fEK58f6ybKaW1s9IkNnZHUXUrblYooy9yVcgIskpG0bdvSvtDxP8A8E7PCngLwbc/ELx58QPsmj6XGZbueeCMLDEOOCQo+U8KoBJ6DJr8w/iv8SfD3wa02PV9BjuLrVr12h8MWc8QW9EdwTHHqdzbpkpPIrFbG3wXG7zGGdtZ5dSi+VqWkdtLFYirKN7rfd3uz8VrdmFvF9qJ3lQzcd+/Xpz2rOedllOxs4z1/l3rt9Y0C60XU7rSdYiktLy1lkS4gnXy3idGKvHIHOVZCCGz0Oa881Hx14R0WWVJLlZmzwtsvmNkerdP1r9DptWTR5ikki+ltqM0YCjEZO5vUDsBTbnTJA4mZlOOBznH5V5/P8Wb28ke30TTcychWlfIP/AFHbuM1lXus/Eu+QecPs6N/DCigjH13NzVxMpTXU7PUoXLmJyz45CoOn48nGa87u7zT7e7czOgUAfe+Y89wOBXHXzapdSMmqTzux5IdnHTuBmsto7VQWtwc+nNarayInKx1cmt20Kt9mLfNx8oC5z0yayftd637xyXb+82ST/n9aqQtx8q7gOME9+3p0rRcllXjYFXBx61otEY31sivdSzSnqMkjtgEe9PjsGIHmnkkYyev5VLvj8sL2+9n0AqaJ5uGR9oxtx0+lJvuF2zp9I07TLiZBGgZ1ARiRnB6jg8Zr+oD/ghD+yzqFtq2pftbeJLR0trdZNH0EtlfNkYf6dcID95Y0Kw+hZmGfkr8Sv2FP2XPEn7XXx00D4PaO729pcSNNqt3HybSwg2vcXBP97aVSP1kZR3r+/r4e+DvAvwz8NaV8M/AWlLo+g+HLKK00+BcY8sZGG7s5xudz95mJ618Jxbmlo/VYddz3sowtv3z+R2EV6gICq47Y44q7pzkWK7wyByWwQByTnkDoaka9so7d5cLGY1Zt20ngD071bt5rZYow+1wFA6YHI9+gr8+k2e3YpmH7TfwsrNja/G4jpjr2/P8K1JdPkktngDuCQQCGU5z6dRVNjatqCIEUExHgHnAIwcd/r+FXEtLOLkg7yCM88H2rJO7CO5UtNOmFtHIQ2CAeSp69sjjH0/CnW2m3suqylQfKMakLn+LOCdxJHTHAHvWlp6wHS7UYfa0akDJQjI7p/D9O1To8VnqEIB4dHALSHJPBwEPB+ucgexqCorocR448J3viHw3qOjpC7G5tpoQCy4/eRlPmyCMc85HTNfxtfHH9mX4/fsp66+n+PLEXWmw6iVs9Rhbck0YUBGCZDBWBGeuDkccV/aX47u7+DwVrEunh0uFspzGR94P5Z2kD1zjFfip8MfgX8X/wBpf9mibVf+Enl1DV7bUZi1pqrho1t4Nvmt57hmVueEIKHuMdPGzPOpYWpClbR7n794TeHcMyyvF5nKbvTaiku9r3f5H2h+wLq2m6j+zRo1/Z3lndXJy9yllcR3KxbuI1fy2LJkA8SYbduBGRivp29+JNl4NnD6rdR2e9t0aysFZ+x2gnLY74zX4dfCz9izxDfeEbD9qz9i7xTP4T8Z/wClI2kzyY0+8Ab5reUkMATIGLLKJImJz8mcj2n9m74iftT+J/Auq+BPjdPp+m/Gg308dxPqBjtbE52eQkXkrtAit9rCNdvmk5DFixr4qrl9JzlVpTur7dVf9D9oyjN68aFOhXpNO2+60/U/Snxv+3ToXhe18/zp7m3tVPmxW+n3MvC9SZNgTHYDPNfjX+1V/wAFN/jX8U7220HSo77w9olkWXy4IGjabggGRQdxC5BRBwDy2e3v3xb/AOCfX7Q/j3T5tU8SfFrxJNKVO620TS7WzhLDOAHeYuVHTJbNflpqf/BLn40aV4qN/putz3VzPOqqt5ftPeXEjkBBtVXQMx4I3EDua+lybL8G0qlR+8j5jOquJdXlw1NuJ9IfsceLPFPi3xY+ieDL26uJ1Sa4uoWDpIzN8wMqSgfLksQw79+1fLP7Vn7T/jfwx441X4eXl3DDNbXEhjaOVZJGJAPy4JwSOuensABX6FfBX/gmB4pg+Pl/8Nfi7BpF7BpGhWurfbTm/Fs107Brb7K+yKSaRoyN0m9ViXco+evyZ/4KPfs3+F/g58Z4dV8C21gbZpS0i22n29lIVjDIygWyqpUDqMZJxnPWvpsojhqmPVK91b8TyM/eY0sneIjCzv8AO2x8R+LPiMt7r0Gt61qdxYXyv+7ksVaSZT0BHKrz0Jwc9zXV63+0dc+MrRbDWvEmrXAj5Ilt2ijxwBuManJHQFjxX2F+yV8AvD3xM12fVblZfsttGsm3TkR5ZDJjaAjBiVx3UHrjvX1X8T/2Mjrzyp4RsdS0wRqGkl1AQw22O4yURs554FfXYjF4SlUVCS1R+Q4bJcxr0ni6fXz1Pxl1CGbWtGm1XQb17l/KkeEtI8iM8SEhCCc8kbT0I9RXjPjLSNU0zw1pWo6lYpDc6gFe4Q7vMjKg/Kevc89TjFfbHiPwTo3hvVL/AESxlhuLnDRytbuJUzjGSyfLgc9OvpXh3xshji0myinXzGMwIGcEKduST6DivoqNa1l0Pz3M8BJyfNv+p+gX/BJi8uPDPx/1izxsTUPDs5dT28ieF0+vJ9K/f3UPiRFp8W9XLuBwoH3j7noK/GD/AIJf+CP7c+IXjPxjLEHttO0qyso5R0Et7KZCoP8A1zh59Mj1r9VPE3w98Q3aNDovKSDlmxuHbjPb863yurVVOTiursf83/7VWtlFTxZ+rc6UoYeip9r2b372aPC/iB8XdV164ntBIRHLuyiYztHHJ64x29K8D+F/wXXxT44luCrTCWRmLtzhSOc+o7Z4Havuvw58BrKKBV1PYwC42bc5PA+bkdOvfNe/eGPBHhnwyGGlWyxzygGSTGGcL0B7ADsBXRHB1Jy5qmx/CS8T8JlmFqYXKfikrXWxjeGPCtn4W0pNPt8rk5dumSBgfp0rR1Qm3dIFb5W55Hr0zXS3kqWsbSH5tvT3/CuRuLlrtvNuW44HHavSdo+6j8Xc51pyqVXeT6s4vVfD/wDaDedCRAcjLYxkD6V4t448QWelasmkW0wuZVQFnB4Unp07kf59fUPFt9d31mdP0+by0fg8cke9eTJ4C0e0u2vMtJIeQW5Xp6f49K560l9lH6NwbhqdKSq46TaW0d/vfQ8q8WWUOs2kNrelmUhtvOAMFevPevne51PSxeSeYW3LIyfOp52nAPPTNfVnxANhpnhK589xGFt5TvBwc7fl59Scfyr4/voozYoWl+VBnkkuzHnBzXOtdz+o+AcVGthG9lc8k+Kfj2HRfAk9tYuFkvrgIhkO7aE+ZuOnbHOeK/PW5vprid7gt80jkngdT7DgfSvp/wCK0rysII/u7ywHUgk8g+nbjH518x3gjR3CE4yR/kelelTh7vMf3D4T5VQwuCbgryk7v8kZ+5UAXIBzzn69+1cVeafPfam409sXJkjaFm5AkjYFd3PCnGCfQ1094RKnlx9x+XvxVOwskS7g+0OY1MyBioyQpYc4HU+wqORn7vlmOlhJrEU3aUXf7j6y+Emq2viHRkaeLymVdjxk/Mu042t/tAV84618QdS+H3jK28P3EbJDp11IbuQ/x+aSsT46/IGDEHIyK7DwhPpmgePTo+k6k05nR2uUeJ7cxMCuM7+GBU8n1q7+0r4FiGl2XjzT3D7z9jutmRuBXMTfhyue/HpXzVfDL23s5bH+l/CfHFbGcMQzrDxTla8lrsvit+a8j+vr4d63b/tefsAabrAHnS3Wiy2Em/OWntka3l474dCVxwcDFfyw6n4p8R/DHWrvw7Dax3JspXjLyF0JIJzxz1xX7O/8EJ/2ibHV/wBlLXPgHqVu633gnUZbmKZmykmn6iWljVeSdyyiVCPQqfWvxw/4KM6jpXgb9pbXYPD8y3lveStLsBaIws2CIvusG2gjnI9Pr8DwbhYwzmtgakbp3/DU/r/HLJcdlGGzfNdKVrNttWb9NdxLf9qrXdD04XraBBLmYQBTcSD+AuTnaeeOBXRaf+3neW8q28nhNGXOCwvmDA+ufKzketfCnh3xJ/wlOiXMAgeA2t9tIYqwJMA6FSenOc9M+tQy2rfaEZT+HbPrX6HiMnoc7jy2R/KvHGPwNLMqkcnleirWevZX313uf0e+D/8AgvVeRaRY6R4j+F5vL2GFEkuU1jZ5rKNu8qbY7WbGSMnmvFPjx/wWN+E/inUJ9L1f4OTQauqoyajaazErbmAbEim0/eAdwwz6Gvxh0GAG+QMMHaMk9T74rxX4s65o2neP7y2u7mCKZFhG15Arf6tccEjqDXzUfDzLI1VVjFp36N/1byPf8PM4qZli3hcfJOCi30XbqfqWn/BUDR3PyeBJyxyf+QigHpx+4q2v/BS/TpTsh8EyHnvqK/lkQV+Ma+MvD6t/x+22R6yKc/k2a1YvF2jTRCO3vLf5iQdso6D1+bjHevqI8L4Nq9n95+yYbgfIp7u//b3/AAT9g5v+CjM7rti8FLg5IB1L+eIKj0//AIKCW93dpF4g8LpZ255LRXhmk+hVljB/A1+TUOp6VIFWa5hBJwSXAz9Dux+dagXw7csVkuYN+evnqMn2+br7VouFcGvs/ie9hfDzI7p+zT8nJ6/ifs/pv7TXwf8AFiiGz8QWdrJt3G1vYpLZ19QHdxExHs3PavkfV/2o01XxDLpU0dlaQGVlSZ/NkyFJAJKPjkYPHGPWviOS20CFlX7TEhP3QZl59cfNzXWeFr74X6bclfF8ceoJJgboLwRyRnGM7clXx6Ej61tQ4UwsXzShdeZ9RjOBOGsRGFKOCp07PWXtJNP1vJ2+R9U6z8TkksnSHVNHv0yBi1FwkofqCm89V4Oc4+teofDv9qjXPCsbjUC93aqg3OSWcKegPP8ACc5PXnrxXxBrPir4TaYrx+ELdQJBj7Q03nSFPlwNoA2ng9BzmuN1X4m6ToGmyX6W007x7SFyERsnHJPIA+lRmPAeCxtDkjCz+Z89nWF4fyaLWExFOjJfyy5k/ldtn9KHwF/aW8NeLreC5S8iYK4QvuyitwCGPYHgZPfiv1Y8GS6FrlrDcWkqLhAd2eo781/Dr4W+MfiHwlrQ8ReHmEEhxmEbvLIzwHU8MMdQentX6xfBb/gqNpmm6OumeK7eeynUYdUIkhkP94McFfx5571/PvEvhNi6MvaYaN0cXCPjFl+IfscVUSa2eyfmf0GfEnxZp1ndR6ZZPkgEtz+ua/O39of4iWehadI88ioGBAJ9T0yOvPIFfOyftr6RqdmfFFtpmpyW1yPknEJaEgn+GQfIQMYPPBzXxn8efj1B4mRvFev+dY6OkgiR5o22vNjdsTAIZyOQoJPc8VxZBwrVhWjGcT7TiTinD0MHLEO9rX2e3fbbz2OZ8ceONLhjutf1Sby7WP8AeSOx6Keg92PAA6k9K/JHxx4hufG3jK98T3oMcc8m1FzysSfKij3C4rs/id8Tda8cao1vMHtdNtZC0VvnJZ+gaQjgn07DtzzXN+EvCd/4jvYz9xAck9MAegNf0JkuXexXNLc/zA8UfERYypKcHaKvqbfgzQdc1+QaXoyvawZG5ojtcj1Zuw9/XpX61fAv4E+EPhRY6dL4C8MQ+NPiTfEOlxfKJrLTd2SDDHJ8rNGAN00p4PTGOeE/Zo/Zd8TfFiVotAKWGjWTILu+kI+918tB96SXH/AVByT0B/cbwN4E8N/DPQxY+HLcRyOoV5AMyS7AAN79T6+me1ejiVzOx/jV9KT6R0MPL+y8vm3Jv3oxdm+3PJapP+VO79D41P7Dvif4tamniz9qfxheazOzB/7NspSYF4ACtK4xgdMRRgf7Rr1DU/hF+yJ8CLG2l1vR7G2ZgRCLoTXksmO/lZccf3toFfQ+q3Xiq5XyNMfydw6Ec/j1rl7Sy8dWNx9qmZZIyuDjAY4/UfTNcPs4R+Fa+Z/DkPEDPcc1TxmN9lQ/59Un7Nemm/m3dngI/bM/ZO8KRNY6Hqaaey4UImnyW0ZA46omQPTIrC1L9un4KX0gh0vxHanBA5lCfTmQKoH45r6I1DT/AA/rEO3xDpdtcLtI23NvHKMHqPnVhg96+bPin8Evgbrli8K+DLBpHUlpLRPs8gzxhfLZR05xggelF523PuOFMFwdisTGGYUa/M/tOcZpfkzgfEv7WUOsQSReE57eWRm4eOeBwR0wh3MMn06+gr8+PiN4o1jxDry6xrLPPMMg72JVc/wrkk/Xmsr4v/s56boF7Nd6BZPBGiK/zfKyndtKbvlLf7PBJ96+e4b3xDpS/Y2uHmhjP3JGLAD0BOT0967cMlFqVj+8vD3w3yTBUli8lkpX6tWfoz2gXMbEDbwe+c+nWmEF2GzBC9enH9K4LTfE9s37u4Uxseck/pg9q7O0vIbhFWMg56ge344r1KdSMla5+gzwkqUrtaD2VmlJGVLDjPfHT6Cq8Y3YAAPSrc3yKNwJ7dfXvVeIkLheRyen6UPcqo7mrZ3E0ZDLyvTB6Y7fQ18uftAPBJ4ud2BGy1gXp7E/lzX09avEjcnO44Ddse/+FfLPx0tpY/GUrv8AMs1vC6qBkY2lR9elKpdxR+z/AEfrLPbS/kl+h8xTxh2LfdY8kHkDtSCPIAzn1A4/Wr7xnzCdm3uccU4265MgPfpjoKbjpY/t5voV1hAyACeOnSqzRtuJXJUAd+1b9usKwu5G4kcHv6VUCqzbM4BwPrSYdbH6P/8ABPbSkk0vxNqHIeS6t4x15Cxlv6mv0Z1+3xpM0eVDEYYY5/Ltmvjj/gnB4YudX8K6taaZGWudQ1iO1hAHWR4o0UH0+Zxiv7Sv2qP2UfhBrfwA07wJ4m0qNLvw7psNpaajbgR3kLRIASJB99S2co+5T6d65MZm9PDcvMtzkeDlVm1E/gM/bFwYtCt9vy+dfnHPG1bdQf1PrivhaZnkxtwCQRzwa+3/ANtOCSx8dWWkOxlNkt6oxwSfPVMkc9dgNfEciJJKEQ8Dsew+lfX4aV4Jo5J0+V8r6GBcNPNHuQ8cHnrwKxrkySPuboozwO38uK3bkbAExn26VguqwpgbiF4z/wDW7VrJ9SYS1K6qA2AM449D/OqzwS3O2CAEyE4AUE8npwM9asnaMSNyF55OMe39K9H+GMV2uqT6paXc1gUjaNJIGCvukUqVO4NuUqSDjnniueTtqzbkvoea2W4Ax/MTyOeDx+dfoR+xP+1l8YPgjfT/AAm+GmmWGt2/ii8S4e2vVdXWaGEqZEmjPyosalnBVs445PP592SfZ1CKwXbwcZPI9z/Xmvv79jPwvDbx6t461SOS3W5kh0mzvDE3lxliZbmSN8YJVQiMOwJ9aUcGq3uSV0z5HjbhPLM7y6WW5xQVWjK14y2bTuvuP0iu/wBpn/goDr/h7UdY0WHQvD+hRSRpH9rcrcSmQ4gWODzJZCXICn5VC87tuDXmA+P37XWmT3FhLregrcEg3MkSXc5ZlGAm1ZUjcdQGwQa6jxF4T8feDtLk0/xBpZeO4ka5g1KCRHtblRlI5NyHl1Q57YZuhxXj+m6Rql/r9vpNvJ5fmusYxgIqlgCSfoePzqaPDWF+Kaufj1L6OHAVPSllVJfJ/wCZ7DB8dfjrPeR23jDxxf6d55CpBodpaWzFSBlpDIs0hPbIlB6dya7H+wLH4nFNW8bLqurshjWOO81K7lRgGCs8lrdvND0+ZQiruIPTPHP3OgfCPVNQu1+HnieVLVFcxRzWy3TnYdnLLJE+HblWUEYPPPFYOjfC651i8nufGfjq3uLAEeVYabcSaWcZ2qJfPVc9+RLwe5zXRQy7Bx+CH4H12TeFXDuWtPCYClC2zUI3+96n0DoOsReDydI0tbTSBNjFubS1AjDEg8WcqgYIG7Knk4GcGtXWPE2txtFBc32jSF1TyxLHdW4O5tiAN5UinJ67Thc5Y4PPOaJrHhfwBAtr4S8HlGUgG9traLVLsjG0lX3yqMdPmznJOSa5rxf+0NaT3J0fwz4R1S81KRR58uo2zWZ8vOG8y5lCrHkfdVBXbTaWi2PunQk0oxWhyXjPxX44tbbbA2khX8yQNDejom4M2JAnA2MckfwnqOa+ZfEkfjLUJXTxA1mzwHY7faoODhTxmbaPvAnH94d67XxZ4+1bXZn/ALctdLtii4EaSTT7FK42lg6gkA8qBgnPXNfLvivxBql01xqun6ao06xXIknjuBuPC+Y/zfKpbGMnHQck4rZVdTehhmdNcafqibRqlxptuhBB33tu3O3P8Duegq9rWlNo3guPWXmt7uFtTggEwlQRrIVMqbF4aQD5QdoIznNfJ+p+I9TvgC4VGb72zIySeOCTjk4r0HxR4cj0Xw/oWg38TtMxa+ZI3JYSOdqx7BxuyST16AA9RWFSTbseqqXIetW0ukrKr+I9eslhkwx8lJZ5FBJVjz5IyMdM9Oc9CY/EGq+ELQxQ+CZ9R1OQZE100YgiUEkcBN7Y7/NNz6VteEf2e/iDrcMeo6tfaf4Zt7qZLa3kujiSaef5I0jUHksTjczBR/EQMmue8a6deQQxeGPAdsJ7W0f/AE66udQsjeXVyuQS/wDpG2OMYwqpkdznqdk2tyYyi/gPm/41RxWevWOq2zYa+tV82Mj5VeHEfGOoZME5Oc5z1rx0XEzGOM5wSM54BHZR7fzr0H4s/a01q3gvmTzLZXglWN1kRJc7yokQlTgHBIOMjFeVLIoAxn39hn/OK8+vbndj1KM3yWZ2H9qTQuuMkjKk88cnv3rVgvriSFZVJBzxg5xj0rkVkS4mb7OQgZyQD8xUHtx6V0tjCWgJUABc55wDj/Gqpx6ozlNrc72z1m4udKWZ2bKNtJH3fxHTPr2r7O/YY/ZV8Sftu/tAWHwN0HUbbSY7mCbUb69mXcYbG1KC4aGMDMs+HGyPIBPJIAJr4I0QbLlrVn+WfGVGcAjpn6Zr9Vv+CMfxZtfh3/wUb+HF5qkoittXuLzQJMkKmNQgeKMNx0MoT6tgZFePxNXnRwM5U97HVlzUqqv0P7kvh/8ABn4Z/s8fBvSPg18GNLj0zQdCthb26HCvIx5knnKj555nJeVj1J4wABX8+X/BX+9n0TUvBukaR5FvczSX9w5sozA+1EiVd0qkb+WPXofwr+lLxrex2FkZZuoUgDrj6/Sv5f8A/grFdXGr/GPwvasf3MWkzyIrdg1wFLY5wGKEjucV+V8P0IyblJXPsMVXcY3TPy38NfEX4i6dOv8AZuvapblBw0d9cpnvyBIOh79a938MftFftC6e0f2Txz4jhRAB8urXgHrwPO/lXkml6DJcM0gUERjJ9Tmm6r4o+HnhC+GleJ9bsbG5VQxhmlCyqrAFSUGTgg8HFe5WymhPR00/kjzFmtZbTa+bPqLxH+1p+1a/gxbfQfjV4l8KT/bYo1ujqcrtIojlYwqstxEBnCliG6D0r501r9vv/gpB4OKpp37RniGdCSQZdSt3BAAPOZZsE5GOua+U/wBsjWLC78EeEP7JlSa3vbq7uopEzteJbeEK3OCfv8ZHevzzuZEJxtwf4uP8/rWVPhrCN60o/wDgK/yN48QYiMdJv7z9hV/4LD/8FPdLcxr8b9XkEeBkmymz9c2xP45+tbmhf8F0f+CmV9bTGH4kXFyIn2q8lrZEtkZHym3wQePSvxSeciJhE+w4wpI7mtbw/wCJbPTdES0SQRyxsSQx4LEk5BPt/hXVHhHLn8VCP/gKL/1jxn2aj+8/aa6/4Ltf8FPdOtLSabx/bgXSsyMdJsJT8nDB1MPHzZwSBx+sGhf8F+P+Cjz+II7TX/H1gLJuDJ/YmmkqB1JxD+Ffj5L4p1GYhdOUIHAHPzZJ7nFcvqFpqWofLdIgKjjbGinjnggA4PYU4cHZU3Z4eP3IFxJjHp7V/ef0A2//AAXT/bRkt9938UdMPckaBZnB6dofx5H9K9F+FX/BZT9sj4heIZtMtPHttqkNtaPcTuuh2VuFcMqoqEQjcMElvw7mv5mm04wBeHXJzjJ7884Pavvr9hzQp9T1/VEj2qJ/s1orEnnz5QMt1wBjnFebm/CmWUaMqkKEU15HRhM9xs6ijKq2f1rWP7U3xwufDenxXPiEtql1ZQyySG2t1HnSIHYbBHgDnAUfjU+rftEfFb7L5sOtzK5wf9VBx6g5j614GLS6DzyWXlOkBA+djuIHA29eePX2qjqF2JtMDljszgcZ5z0z1r+N5ZpN1WovS7P6+p5LRjSjzQV7L8jO+IX7U/x1sYHn0/xTOdvUKkHU9efL447V+cXj79uP9qv/AITIaBpnj/VI4HYRMFW3XZIxxwwizt6d+vFei/GbVpNAZljW4hMnLmaNijA5ACsAU5xnls+1fAqW7a54quLuUgIshDFGJBIHGM55H+ff9p4GwNSvOMZa30R+U8Z4yhhqUp2tZH//1f5gfiT8RL0eOjZeDZilnAJYUSMBN7PksDjghQQAvTOSKfarrWpaYmuWimKODyZbiNyCXWR9oXYDkq5OR6cHrXk9/cW0eo3GlrDtjQrIsZIZxK6KHO4ZPqB6V7n451zx9B4o8P8AiL4hMbhtS0a3SKSNlUtHC7ou4oApkiZMAtzkDNfEUMFGlSjTjq+/cyjJJHvnwG1C/wDCPxM8OeL9ahEGly2+p3lxLMioQRbXEaNuABVlmAXkcqxPIOa+8fgf4kgi/ZL8AzBnaeOwljnEcRXydlxKQpIUcEMCCchgQc814ra6z4W+MfxF8GadMlol/r2kXFvq1sXMQuXa3kkguIYjxlhjzADnqOgBrgvhH4q+NOofADR/DeuusOmaBO9gt8ci5UIuYLVgrAEIC+1m5KgKeQK9LhfEOSkpKzOzZWO98da5DcTSSyW91PEN2VgiIGR1yXIA46np718v63rfh+4uVihmYyGRYVUIxBd2CKAemdxxkH1rttZe+1aa5ttQunnY9Qf4zx2JOBjNeWajbSW9naCJD5a3aBWJAwRvkBxye2c5+lfYwWhE7o5rXUfThJFNICUyOPmxg15B4uvjLpzWyW7MJhsyrbfmI449c4wK9D8Y6vHBG4Q4IyCTyM8jgdc9K8c1CSa/tGb7QbbDq2/g42np+NdVLTQ54p7HicgQxIGG0jAB4/l71iXFvGzA7cFjxxwf8+1b95Fskktt4PlOQuOenf8AGsnbsctHlckk4PrW9ir22Mc27v8AvISG+bGAeRjgjB7j0qk1pLbgNKOCeP8A9Wa6Ilsc8cd+vpTYrRLq6V5ARsJJOcg8YA96FoQ23qYYUZwflHcH9K6TQ9NuNV1K10q2Aaa8lSCFB1aSQgKBjryc9D0r1X4A+D/gx4j+KFt4b+P+s33h7wzfJJEdXsEWRrGXaTHPLCwbzYsja6jB5yDxX71fsXf8E8vFH7Kv7S/hf9oGbXPDvj/4c3djcvY6naAM8rXEf+husUqt5bsRkSxs23BTgnB6MHhnWqRprqzmxeMhQg6k35+vl6n3t+xj4w8E/D/9mvQfhx4G0eWF/DsLW1yZ1YubwsXuWdwoDl5CzqR/CRwOlbPxF+LerahHLp9yFd5RuQ7AMAcYHoRn0zXwt8Uvil+0B4C+MWr33jm7d/DWt30otbXiGKCZmbyUUJsYAIuGwWGWDD7xruPhv4+8P+I8316yKzsxKSNuYMO+CSSo5Hev154SDguVWSPyOo5e0c299T4//aTHiSa2PiLQreRimIpi/wA+1VGBuGc9ehAIHevzb8T2+rXN+b7UmklebG8s5LEj3yfyr+g74naRo3jbw8bOe7kFrcQmMRRxqnfkq3UE/lX4keM/AL6X4iudHV5JFhdkSVxt3KDgNgdPU18rjeWLsj6LLanNa58qeNtL2rbzLvLO3l8ZwvUnPXtnGa9I+FyWXh+Ya/qEe63gYSuOACMgH6feyM8CtbXfCd1PpEsEy5c/6rJz8ycj6EgEA+9dd8Hr+70Syu9YtoFlmtUDlJYllRCzBcsrArwDwSDhsV8rnLUcPOfk/wAj67By2R9WzxatpXgW+8b+MLJ/7LBjvltZo9hZbaF0t5HTI/cs8iAHIZyvHy1498OtP0rxT8ONftX2Q6l9paaK7kLGYuTEwkc45WEBgVPBDcdK9g+K0Xjj4s+C9R8Jm2bQ7+w8q8vbW4lEsk7qqHyyEJOFhJbYAdzgLwQa8ZsdO0bwUbvWFmlls5o0t1tTxPFExVdzg9SCWX14wT3r+fKKXK2tz6qrG+jO68BeC7228QaTe6tOUmj1B4rxdpMaLGN+9gPmCSjDRvyCCRjjnc+Dfw/Txv4heV5IJbnR4LjXbiG8UxxXCY2OUYNkvEXWQLgjgZyOKT4T/EZdV1lPC+u2UclkunX9zLOWIKtYW8ssUinG4soVVxnackEGug+CXxPtPhdqSfEldMTWXW2ms/IYlIoJpI1DTbh/FCxV1BBU55BGa8/G1cRyu2/Q1oyu1fY8OstP1y815LE3vmMJi0URx5qADg78BZHAYgKemPSv2+/4J9+DLPSvC02v61jxBc3epXjalbqwNxd6JY2qMWtgMZmtrh1kKrlTjrxX4qaHc2AWQ6MGkisnaS4lJXfyCzlAeAXIPOMc4r92dK+FN9+zt8GdE+KjahPDd6bpP2SOKFSX0u41Jftk99IeoQxSIvPACbf48V+teF+BlUzB1ZK3JHfs3ov1PluJcRbD8l93+BF8LPhbc3vgexj+GfiaLVJvFUOoXmnW98v2dNUtDcSi4gnR24kjRgWJwpfapIyK+c/jf8I9D8cTQ/AjwRGPCHjudog/hvUMpFLHCwEAgl6bZSqoinIKxbwADmvpWx8GaD+0NaH9oX4QeIc/YlFnFa3Mi24sobc5c2rYX7N50h85w2fnZMNggD5j8J/Hrwz+0D8WNQ8Q/Fe0k1nw54c83QND1ONhHfpcyMPtV2HbBIBxHCp5jMkYA3bif1SOeVamNVFNu17pq1rdfO/Q+ZhhrQcjxXxl8QfHX7F+mn4fLKUk0+3W1g026UTWst3Kpffs9Nxe6coeptx0FfZP/BGr4v8AgPSvilqUE9rLo+peNrfyhaxuWs3+yMzJMu7kSyP5iquPuoxJPFfDnxi0PUviz8UP+EG8FatY+P8Awdpzy27YbN9DGuJL2ZNuGZiyiOHBJOEUDBrn/FuveCPh9Z6a/wAENZfwr4yW6XyLDUFZHtWtnVC0M5DBhF5YtU3Ah3E7Z+avM4vySGZ4CrgZ/bW/numfXcEcQ/2TmVHGvXlevps/wP69fin8RLPQdGYWknzOhwfcHjPqK/BX9oL4yz+MPEdxazndHCzKSP4sdcYzwTzj9K4L4w/tv/FjWvB+nXnxB0uXwzf/AGIS6odha13bN7NFIMgB4ysu3PyCRVyxIr4nh+L+ieJzNNpuow3KxEbxGd2C4O3djoCAevofev5Jo8B4zBTftabuuyZ/ozwHxNlGOqRxMa8eXzkl992dZ4h1mR55X34Qltp6GvvL9iTWbXXfhjqmhwSBp9O1R2KH73l3EasMfVkb/Jr8tLzUdf8AEFx5ehW015hQQ0KFwFYAgnZkgcjORxnmvrb/AIJ/eLX0P4t6j4Pupo3/ALc0+R0COrjz7EiTB5yDskYfUEdq/QuEMvxFDFQrTg0npt3P6L8NvFLKY8U0MJSxEW53hZST1a069z9U0jCPGtuTtZvmzyAPfFXr6dJ/LRlPAYn0xkYq84hePzw6RKTjc/AJP+NUb1ovMWKA9Bkt6etftHkj+46bd9Tk7yNXZoWkWIZz33Y+neuSvpoDKYoW8xVyMHK9v1rodR8rkzSqMc5/i9ckH8q5x2ebdCXzjpkk4Jrxcc9bI+qwMdDibiSwmHlbi7FsfdIzjjNRNuiMwmZvLOcEA5xjoPSukudKvZHV7W5d4lGWUEKvX27Z7k1gtpOoebuku4iHJPzMW5wf4euPxx715V7G/LZmjZ3olXybVd+0fxcHgd8ZrVt2DBRI4yOdxboenTFc20FzaGNbaeMk7QSc52jrwD3PvWvJPqVpIfJ8uUMxxnGenQgYo57a3O+KU46G8L1YrVpLh4wynpnueADjnn1rz7XNeg0+Jrq5YBjwqrlipxkA9sfWujczyqzKpJwNoGNw9c9QPz6VxOuaMk6EkCaWX++w+TGOvt9KmUtDhr80CpqsFl4n0ETmVDuAJRweT1APpgGvgr4k+FtS8DeIjdaG4WCZvlZGJxnkgkdB7V9zRaXDb2pPlM7spDMWAXPtz0H5159rmgS6haG3uolmJXA2uPXIPAIzxnHWqw2IcNHsfA8X5AsfSUo6Tjs/0PjGbULK7iSWa9ZEjXARn3MT2wCe/qa5rxZe2t1ZLDyFiG1HIG49+cHGfSuv8b6R4f0m7263HcQurEGVAuDjscjOc1yA8M2HiKzYaF4gtJT94W9wxSRwvRRxtyc85PFep7Lmimj+dc1lWblRlujxEv5fBGcHr9OhrBvT8qlV2nnj1716L4h8I+JNDuHW+s3UA53R4kjwf9pCy4/GuGuDtiwy8g447CslTcXdn5FmtCUPcmjhbyJA3mqT3J/Ln61yevWceqWD26HYcHYf9ofrivQ71IWhZX+UtnHGcGuMu4mRsHGB/L1NKtC65kfnmYU1yunPVM8p+Et3caL4wvtGvsiQ4dB3wCBg9umPxNfpZ8NdQhuIB+84cAj+o9sV+fGn+DrzxB4tiuNNIF5HHIYyeN+0Btmc9GAwDjrX0V8N/HjaHqKw6mCqMTEwbrE68HI9uQR618LndHW6P5uzDCxw+Inh767rvZs+wdYeIRGB+FIyPTnoa8u1TZLlFXK9ye+B6Vv3WttqUEcakMrdDnrmubvpvs0RMYHpz198GvmuVnmVIJqzOK1AAAyrgt06V82/HvxA3hvwcLeJykuoyGLK4ztAycZ6HJ/KvoS8vFdi4yO1fn9+0p4hTUvHNvo8bgjTYNrLnpJKdzZ7ZxtHevoshwinXjzbLU/O+LKvsqDceuh4m8LXFiPLwWVsj1IH3ueue/1rIKBwWm52knPfArQsZyj8Ywe30/lV29hU3OIjtPBPTjNfrGGnb3T8br00veJNAKGcbjgbflyOSc9OO9f0mf8ABM79jH4VeKfgDZfHvxbfXtv4su726TTJLWZFSC3h2psdXhchmYFgVbd784r+aqziltbhblJCAp4IGScf41+0H/BPD9vbwJ8NfAX/AAzr4y8NatrOqX2rGXR30+4lbzZLnan2fyYygDBwCGzt5OelfP8AFcakqC9nsnqduURXM779D91tf/Yz/Z5+I9tJP8Q/FWta9PJGYp1nuriDsdybAuCME5IB68Gvhj9hj9jrw38IP2n/AB1Lot1JqPhvwRotzd6dftJHKsj6k32O3gYozYZGckhsN8pY8HFfoH/wpH40eIdSbU7D4Z+FZ7xgISL7U7+7uJNwyEEcbuN3YBTz2zXOftz/ABY8GfsKfsoP4Mj0nS9C+IXiUmTUE0ZGSKG8SNhHGxZmkIsondpGBI891Tsa+Ly1ucvZp3W7/rzPSxkXFKTWr0R/Px4j8OeEP2kf2q/Heq6z4jvdE0+0huZrG7srUTLLIkiw28cyGWPETBRuwcnGQM188614A8Z+Bbr7f4zSW4jiyYru3lkePdwCwZTlOvRhn06V3p8DfHT9lK68OfGz4l+G5tH07xbGmo6bqNzGLu2eNydsN/ByqiRSHEcoBIIKnOcfqx+z1+0V+zj8XU2/G+DQ/CV+v/HvNBpMMmm3THuZAD5Ljssgxk/er3MRj4xi5JX9DipYWV1Fn50fs/8Axw0X4E+If+En0/w/Z6rFqdibcxy6jeWal0kBeRXhniO89859a+pT/wAFGfh58M7m48deFfhD4V0bxDcJMp1mFhc35aRdozM7vKSOgJfnvxX6PWP/AATe+FHjfx/b+NP7TsdbsLiyMckdvpdtLpqK7eYJI2EnExPXYOnXrWxff8Eqv2SLdtRv9djimEURYmS0to1XdkkZ2YUAdMfrXgzzSg5XnE9WGBqKKSZ+NEHxY0z45Rav8U9N0210k6rfyvNb2KeXB54VfNdIwzBN5+YgHliT3rg2T/SBv6H6190/tR/Bf4NfA3xJbeEPgRGItKksBcyKE2AXBkZHPEcYOVA5UH618QTqyyYbjB/P/Ir7/LqilQjOJ8Ri7xryXmfox+zF+1z8H/gH8KLXwx4n0CW11S4mkuZdZtokU3CRyuIkluHI2+TzhSduD0yc18zftu/t/wCvfHjQLbw7o8S2WiWE5ubCIuHbUr6NtscrKAfltwxwikq0hyCcCvkvxv43vtGXSPCNlPe6nLrEL28Gg2QkZr6V7ghVkC5yhPGyMF3PGQOvunhz9gL9vCX4j2/jTxF8IZtQ1A26yQWM81k9vAuMK00RuFEbjOEiI4IzgsCa+Rr5XhKGJeIn8W6u/wBD6vDYzEVqSpL4T2T9jnxl8T/2OvBX2nSJ7ew13X5/t2prfCJ43O0rFDKx+YBQxLYYDexr9bPBP/BRm3m8P3Ovaf4Kl1PVGj23F5byxWel+eoAV5ruc7Y48ZBAaRuAAMmvy0/4ZY/4Ka2MwXw38ILCxbOEeFdHicH2leSRgffr/Op7D9gn9qn4l+IY9D/aR8WSWyqn/Hjpd1aX14snTyv386xKAOrLEeeme/nYyGGrNSsr9zelOtTVr/IZ+0v+3h4h8c+I7eCW6j8a+IBK8ul6RpsE0miabMOkltasDJqNwhORPOBEh+YKeta/7FFpb/CL4sL8f/jj4fn8bfEe8mB0S3Fx566dPKDukdNjtNfHkBlysIyE+bLV99fBf9gCX9n/AEO7vPAum6nZyTqfP1K6lsxqE0ZABX7QrSTBTgYjQhc9FrR8ZfsjaZ8NvCuvfGbxrpdxHYaLYyao8h1Ly3iS3iMh4iKN5jnC53cZAxnObpV8O17KX4GFb2ukkfz5/wDBRW1+FXjv9pPUJtE8Ef8ACL6pHJNP4ihS8upFvNTuXE8heOZv3RRSAVVE+YtwBivgC78C+E9ubaw8gKThEkIK/XJOeele2eJtQ1rxHfXniszCe51C4a5lNw5L/vWLHczHl8HHJ7dTXm9/JMLeGVlwz5U/h/8Arr7LD0+VJHn8/VnKPpOnaYn2e2iKAINxA5DHjJPf65NY0kD2AM0Lgxg+uM5478/lXR+K2aCdGi2rhVBG4ZPGeR1A64BrzHxLeG8sFt0b5g4YD6f4V0xVzKT+42tSu0gcwX+EDY4ODlT0z7V5zqUsNzLvgGAc9OB+A9aivtQvNSdGumyyoFXaMDA6dOlU42CnLjr0FbrRWIUtDVtoMsDKMnrjtVZmE03lKQqp1HYHvz9aJbxI0GGwScfTP0qn56+WI7fhRxk4zQLbUuRxqJSpJ29Of047itzT7eeaQRtkFyMY5yegGByc54AzWDakONzEdARn0zX6Nf8ABKrwX4b+If8AwUM+E/h3xfNbx6dFraXjJchWilltI3uIYSrEAtJKiKue56HpXHj8V7GjKr2VzowlPnqKHc/oy/4I9fs/Xn7KfwSvfEOueFrqXxR4pZLvU7iNHa6htFGbeyihaIZZcl5gJP8AWEK3Kiv190D4qwarK3keHtdEks7KzPaJGoCHYC2+UEEAYYY4PTNfRT3yssl9cSlguZHZjg+pJOf1qtpllqcVnHNdMjPt3M8YG1iecgdefevx7FY5VZOco6vzPrIUWkknojItPOfTpXlWSFslEDBd4LfxDDEcdcn0q+0KELHLIGGMFgDyfX61cvof7RSC1uozLGZ43ZgduzYdwY45OCAMd8+ldC1xAJArNkn2FeZKTudHKccth5eqkRhTMsA2ZQ7wm45wx/hJxx681sRQ3buuXA56bMjPvzWnBfLLrskaXQdI4EzBtACsWY+Zv6kkDbt7YB71rAReYJFfj1BBpeRO2hx1pZ3tnZRxRtuyWOGwxGSSRnPv6+1RxtcwyQXcwHlo20gLliX+UYPYZ6+1dLYW1rDY+XIqRfO+ERtwGXY5z6tnJ9CcVFq80FvpM0plaNUTIeMBnAUg/Kvc+3enbqht6ENzby3MDWhDeXICCfrXyb4d8Kah8J9H8b+HdNiUwu0uq2+5cKRKMzIBxlQwLYH97Havs9tQRlUxYA6Vx/i3TotRMN4jCGXBiLyYK4YYAIOQQRkEV8xxRlrr0OeO8T+gPo/cbxy/MZZZiX+6r2T8pL4X89n6n52fsWaaNJ8Ha5aW4ZYItT82JSCARcDe5UdNu449sc17p8RvgTH8TL64vbWGzuDfxRxyi53xSRywArDPDPGrkMEby5I3RkdVU8Fed3w1pmk+Efifq/ge3RA11YwXyLCnlxBfunYOm52BZse3rz67p94um3PmuDg/cAPGMc57Zr88oYl0avMf03ONNSqU7aXdj5ymn/aY+DOhReHfi/p9jq2m21vssL2HVF8yVQuEWVfL8wiPplwrkDGWHNeD+FPibqOhav8A8Jnfppeky2haS2llllupWZQTuEYWMZxnjfX0l+0FN4L1+wOr+J9PivLi3Xy1kkOGCKDhc5BIBPHpmvzG+DmlaN+0n+0AfDFnp0kHg/wurX2uSRNI7SxR5McP3mba7gBwvzbA3GOa+vw2KhKnzpHjUMqcp8jlY/Yn4D2+qaLoEnxGu5Fvdb8Ts2q38qrtADxCKCHAPCxQhRj+8WPOTX8+n/BTb4eajf65H8Q5/L8iOR4fLBJLGVsnGO47g9q/oU8C/tA/BnwtGdV8Lazp+vWMdrJBGLWaORUZgRgqh+TZ2BAxX4I/t7fHP4caz4Xm0yzuUabz3clmG2NQc5c9BnkDuegBr0OGpSjjIVI73/M04uw9D+y69Gat7qs+9uh8XfsK6d4W8R+MNS8M22pvZ6kESeGD7ddWkFyseS8ZW3dSXBKyLgcYJPFfZ37Q/gPVNO8HT6zdpYTwwqGG65nuJdy46C43Z6gZzxn3r8a9E8baW2s2ev8Aw/lnttQ06UyQXqRmHaw5GwkguAeDxjBINfob8Q/jrafE/wCGdjrNu5hv7pQt5bZ+WN1x5gwP4GI3L7EDqK+/zjDVPrUaq1ifg+R5lhFgJ0HpNa+p8SavDcSXbyTHJ5xjgKB2A6AAdq8f+JOm2epafYS3al0W4VW452nrx7ivXL64j81owc4ycnPXOf8AOK3PCXwevfjt8QvDXwnsZWtzrmq29u00a7niibPmyKpOCQucZ4BxnjNe0sZye9LY/GsxpyqXa3P2D/4JpeBdQ8Pfs43fiq6s3tT4s1aS7tjIu0Pa2ka2sDp3KFlk5PuQO5/QXR7q21JHQPskiJR1I6MPXr+FbGl/Dbwr8K/Dll4L8HaZd6PY2cccMMN3dSXTusSCNWLSBQnA5WMBAc4HNeQ+M31Dw54lTxFYputrkATL/txgAD23Lzk96+j4ax3tcFCtFaO/5s/5Nv2hmWrFeNme4XFv3nKDh2/hx930tsesSxTxTCMHGB19a0Rcrboks7ew/wDr157pvxE0jUbZ/s4dJI8bo89M9D19BUw1k3NqbknbH/DkYxXuuqnufwo8inQqtNWsX9T1JnYyEkqex46VyNxP5xIR8A9vas2XUXnJBO4dvc1UuJ/KQENg9QOuPrWM5X2PVwtBQkm9zN1KPa+ZMH07E1xN9eHcUQkDoK6LU5JZQrSOdp7DvXnOu6okTeTKcA9D0J+lc0pPqffZLh/aNWR5/wCN1N3YSwGQBfKk64xnjHHTI7e9fMnjvXJLTT2sLAtIwjbIAyCTgDJyPTgZ4r6R8QXsAtZBJggrkBsc8gc569elfIXxc8ZQ+HLKVhEsmwMW246cBecg5z2rKOrP6X8OcDLnhRjG+uiPjPx9eXjlwqbS33guTjH0J9/z5r56nZWdkuOdxGcep/zzXo+v+Np9VJZLYqVJDOHwOT2HJ59z1rglv7aVis6jvgd/zr1YRskmf6CcJYKeFoWnGxnw2kMrnnofw5+ldV4Nhkbx7okNoqSN9sV1STBU+UrSc9f7ufeszzrFI2G7ZjPBHPt9a1fAF1pen/ELTtR1i4s4obVZpC9+3l2/+pYDcxZBnn5RuBJ9aitdRPr69SU6M5xW0X+Rl/FPV5fD/wAQrjVLm0hadp0n83hSy8ZUBcDDY54z0/HZ+OP7QWjePPCcHhjwpprwRhozNNOcufL+YbV9QeO/rXmHxy+Ifw/n143EWp6C5iUACwkJfg5zhGYA88Y6juaueBLTwJr+mL4nuGE+nrzG8bZaZlwGBY4wM5BzXjYyN4qbR/d30VIzlw9PDV3bm+zLs1ZtX79V0+Z+2n/BEPwm/hrw/wDEnxDqHyx6lp9i6PnKokDzAK3+05ckAdhX5Dft1eN1vvjbrt3GDKP7QnEAB3GUrtVdo7ouPmPrwK/Sz9jr9rrwP4G/Z2+KWl+bb6VrAEIs4pSqH7G0PlI8a87jG4f5RnDMp6Gvw81q5g1nxFc65q7NcXE7yP8AvyCI1LEhVXOABwT15rwuDcnrVM8r4yonFRSWvmf2L4mZ9hMPwhgsuw81LmbejT0W68tTs/gHpl5J4U1G5vAQZ9QLhWO7jyU56nBOTnnOetekXNjHFcbWONp5yOK1fgfaxXngm5uEX5f7RmXA+78sUPT866O/02OO5ZpFyOoP/wBavtszilXkkfzMqqcFIzNKgRNTUEH5EAB9a+D/ANopopPi/rcTAMVeAdcn/UJ2P1r9BtFH+nbhnaQOvrX57ftABJfi9r7BNy/agmfdY0UZ/Ktcsp+8nI0ozai2eS6Hb2EN3LdMoAWNgB8oHJXgfTtVS9FvJdsV2cYyfw+lVY0ESXHl8gBevb5ulV4lypeTk5BI5/D6V9Co30NVJrVFkJbkyqQCQeAOOO3H+FXbDSIrxGZ03ZcAgeoHX2NUpFjgjLvgFgDxXceF5bf7GqsRkE/e7/U9q2iktCXXnHVSZFpiQWV+tlqIJhmRondflIyOGYcj5Tgk9CAfx6ixH9lTvZXAUSAA4XnIPQgjhgeoIPQ1sS6TYakhYqQQQcgk4BHpwcVRi0q7tQI2dJI1BC7hj8fr+OKlxs7ozqV5y0kzstPe1YqqtkY9MHHeuf8AH2qW09vaaLAyb7q4RGJIyFB696gmikIChnXjgBlI/HBrIsbfTrXUodWCG4uU6SSuDszwSgGFBxxk5I7GupSlayONW5rnrchRpmXOF3HA6cA8ZxQ9wFUYGQAQePbtzUOzdgOSO3TvSyRiQGJTywKj6nA/rXiuKvqe/Si37q6n9B37II1jQvgZ4csdQDRssKeUoP8Ayyf94M4PHLHg/jWJ/wAFC/DV38Qf2eIdKt5D5ljq9tdMx52qUkR9mTy20gAD+Wa9O+BWpaXqPw70l9MURLBbLbtEv8DRfIRjpyRnPoRXkH7XkWoaj4Z0mOykc2sV3IJkXOC5QeWT6cBgOfWv5zjOTzdTjo+f9T/f36Q+ZYbhbwGxeNjS9qqWDjFWSveUYxvfsm7s/EuX4cQvfb5eXY8buoAx17V6Z4W0NrYotrEZJF2jYBn2Byfwr2620KJ2fzFz3ORkZ7EH6V778EvgfcfE/wAZ2/hrTEYW8gV7y4jGPIt8kPIT69VQZyWI96/Yk21ebP8AjL408VY0cJUrYup7sVd9j7H/AGJ/h98RJvhSt5LN/ZthPfTzQD+OWP5VZ0GMDcyldxPY4r7lgs/FNgirdBb1FB74YnscdB9K6vR9D07QdKs/D+iJ9nsbCJIII1OQkcY2qBn0Fa0iiNTtY/NwK5pu7uf4t8f8cVM5zWvjVTiozk2rLW2y131Rz8GoQyKolJU9gw5/yKSa7txEFky3cBe+PX2q3dQQyfPGuXPGf8msaS3Kg/N/iaUZM+awtBSacjhPEOrLHE0aw7j94H/AV8++KdX8Qz28jWdkJVUbsFBu4PAyTgGvo/UY0XKhSTjrjoa861ixuXg2Q5JA4wM9PY1K0Z+p8JYijSlrDm9WfD3jnxd4jS2aHXNHjvIzgFGfa2AeCSudpHOK+OfiPpXww1O1WbQra80q9QElXcXETMeeQVVl9Mr26g1+j3jzS9anh8vToHklIZSVwrAD3JGOM8/418UfEDwJLBCbqaEglQVxjd6dFzwOh9vzr08JC+rP7F8M88oRlHlfs2/5ZO3zV7HxHqOhhWMgyrKcDj16VY0tjahHkzuHcdvrjrxXoN3pklqu2Ydc4Hc/4VzF3bSwMNycMcZ5x+PpWlWhyu8T+pcNmrqw5WzfMiXKDc5dOnOeB1qvCzBMq2FB2gZOeKpWFyI3WKQsV5x9fatFgGzLGNw9e/41rHVBJWRZwzD5Two4zxXgHx3tJItT07WWOfPtDGgPVvKkIz+AbvXt0ZmWTMrsQOqknn3xXmvxj02S+8OW10uT5E5QkdkkXP5ZUfjVq7ifpPgxj/q3EeHvtK8fvT/U+RnafIZzx7f1pDkLjAb1ArdGmzkHaOnzevFVJbO5RF2/xfp/iO9JH96eZFbxDyiAqjA/Sq6xYCleoIx+P8q2LW2EcJHJDAYPTPPNLFaPId8YAXoMjPWkr6lwkz+jf/ggF8KI/iR8VdBsJowbax1y51u6VhkeXp0SFR3GDKUHJ61/Wr+1vetB4H1G5bqImJx16HP41+JX/Bsb8MZLf4SeNPi3cxkLHctpcOVx88khmm259FRB361+x/7at69l8N9Vuk4KQSH/AMdNfDZzW58VGHax6mCikuZn+cb+2FdLd/FQHccCGV+T133MpBPvgDvXx5eDAV1ByM89e9fV/wC1RM0vxXuBjiO1jVffLSHp754r5YvgQI0PGM8d8f4V+u4T+FE+cxMnzNHK3CbZAxxx8pIHU/nWZK5AEGMDG7n+X4VsTMpLQyDcD2Pc9aw5GZmKsuFAAyTySetayjcwjqUshm2SL93n8q+hPh1pV5/ZEZt8DdmaTdgcHoPXpXhthbT3+pQ2cSndM4Q8c47nuOBzX3R8OvDay6Rq16gjWG0syyiTr8uAMepIHAFeNnWJ+r0HV7Hp5Zhva1VTPhK7iksLq4t2U7opHBU9yrHAx7/1r9YfBFnpXgzQdF+FPiW4u7XT7KzSO4mjYjybqYG4eR4gwBCzOVbgkL1BxXxF8OvBUfi39oO20hozNb2lwdQuQOnl2wWX5uvWQouOhzjrX6Ka1aul1EPE2kreafqwaW3vEYq8bIf3snmrneplzuRsHjg4GD9BlbfJz9zxs1a9ooLZFTSNN8W6PF/Y0l1FfWNvK0oEMrNAGfGWiQkbd/XgYPWvSPD09npbXfiCcJIkVpNK0Ql2fOFMUShsjbmRw3rkcZ6VR0xWuLSK1tQsSwhRnnJXAHzHqW75PrjFcr4k1vT47aOK5la1jvLtbUTmMyqEhQu4KJw43sgdTkYwa75aRszzYU7vQ0Lfw1o8Jj0tnkga1hUsL6RJByA7spUcjGCCc8DmsSfxf4NsyYba5edm+8bZmRWwTg8kLgE8cdOOlZ/h3S/D07tfa3ANQhlYiGWMNGIg/I+TPCgdR717Ho2i+DbpW/sywXyYycZUbNw5+8cfN9e3eueytc05EeBT+INJ1FiIpS0n98KASM+qhc5GRW3c+OfHcFlC2nX92IZAFVY7qdflTopVXIx25HsK7T4hn4R6RYJd6xIljLtCliWPl89doJzntgEYJ9a+MfF/xxs4ZZ9N8KtJc24+VJXOwZXvgYIB9M1nJpGsE77HdeOvid45h0qW2k1m7CY3ODdSOeT2QkHknGM+9eA+IPGfjO+0JNEvtQn+yXLieSHew81lbgyDzG3ANwM9NvSua1PxfqXiS6f+0dqu3O5QRhRwS3JzgdPfjFdx8Mvhr4w+NnjK38PaAFQ7UMs7g+RawLhA8hH5Ko5dvqTWcl7yfY7IJRjqavwU8Bt4p8UvqF4qPaaUguHicjdJzhAASMAEbmboAMd6+jLmXwr4V8RS/EL4i3aH+z4LeG0tygdmd4/OBVeMk79uD/vMcYr0L4v6h8PP2aPA8PgLwO4bU7qAvc3Em1p5NwKmWVjlVwSCkYGwDjGck/mb4r8eXvizWjqmuTPMuQIogMBY0VVUAD5VAVQOvAq+ezuKNN1N9j37UviD4x+LviSf4ha032LTtDtLs2iKT5VvP9ncQEHjdKGJOR0OAMcZ8d+2xabbtDCfOEYARmAbgc/xZOKl1z4raxr2lxeDtItIdO0qGJoI4F+YlGYPI8rnl5WKj5sAADaOK5COBpYw07s21CSOzY5wMdM1HNzPU3p0/ZqyOQ8Uais80dnGp/5672Byd3XvjiuYA+cBexx0/wA/hWneStMrPKfmJ6Y457D/AHazjuUhckeg7/WspRu7nRB2Re0rMc7RouD7+ufY/rXoNrCiNtc8Fu+f8ea86sphDKkmQMcZxzg//Xr0eaRFKTRnIYAgkf4dM10UErWIqaEmosIJUlU47HHHIGc19O/sXwDS/wBsj4WeIo2MEieLtHdjGcH57yIHB6DJNfLkjPfrGrgknjGPU44B6+lfpP8A8E6f2efH/wAcP2tvB2m+AxHI3hq8t/El+zZ3JY6XcRSzFEUM0kjHaiIoPJycKCR87xdVjDCSUvM7Msi3U0P9AH4rSWenaZqF9qkqxWtiJGmc9lQnJ9+nAHU1/KZ+2j4qHxP+PEmv+W0dvHY28VujfeSIM7D2Gc5wOhJ61/Tf40iv/jD4cvNG1Pw/rFpY6lKHkdoCpKh9+3Bbdg9DgV/Ph+2/4W0jQv2l9X8MaEjLHptpY2zxMgj8t/K8xkC8bQN4681+Z8N8srpbn0mZy5YXPiHRtDiTegiLK6kEnnr2rxfx5+yh4F+I3juXxl4n1LUIFuIIIpIrYxrtMCeWGUtGx6Dn5q+zbDSkSIpGMjv3rP1PT2TKt0GfoRX1tGbpy5os+e9onsfkl+2loOn6FH4F8JaEZDZafY3ywmZt0nliWGJN5AALYj5IAz6V8D3thMsvzDk9gPT8elfor+2HbtffEbR9OIBNppIZgvI3TXMzAe2QB9a+Op9ECSeUiHkdTyOec13KeprHa6PG3sJyxIXGMEH3/piorbwdfXURuUj3LnoWIz+PvXrn/CPB4/LQYJBGcjGR1yO1dbo2il7NQoywXH4itLkynY+cbzwbqagFIvKVcDajZyx6d+/1roNAttQ02wMV+S0jSZG5s4XgYHOccdK+gLvQlSz2Mqgk5yOfoK4KXSRLciEH7xAXn17ZzxTuSpXONj0v7dNulbaM8j1x/XvX6KfsVeF9SvGuRZQPIt/qVnaRBQcu4+8o464f1718aW2lJvA2HaBwT19x9a/er/glb8P7q98PXHi7T7eOa602O4a2huQwh+03Luu7K5G9YkbZnuc44FfE8e5xHA5XUxM+i/Hp+J9RwflMsdmFLDw3b/Dr+B+ini6wh8NeJ5o9AVI4LSUobdBiNowAF2egHtVPX9FkSw/tvR8tER88R6oT1yM4x9OfrWjpvgL9oHxBcm5s7RYbCFm8qKZgJtpP3I3ZCox2D9scjNcH42t9R8LRyDxRfywXIBQrIogkBPVJoeQy+jKSGHNfw3hpc81yyu321P7gxC5YW6I/Nb9ofVfElpdSyaJPPNHvLGwhgebP955ZAdsaex59O9fMPw08P3+pwy3YUB5naXaBgYyRwT9a9Y/aH8eCLVpPDFjxFMZDcPGdqyBcYUEc8H047c81c+H19pei6BYaTrMEyyXEELx3cSkwBiN2yTA3qMHhhkccjvX9X+Ha9jTjUkrO2h/LXii/aXpQd7v8tT//1v5NriH4faDazSyXjXmpTr85jfciYPIOAQScYHr1FcfqWpX9/o0e26mkhhncQK7ZVC4G4LzwDw36jvX2j8BvD/wF8H2Lx614aHjXxfdWitbabNj7NamZDk3DfdEsTAkJ1C89eK+cL3Rdcg+Jesap4jt7WHTLySVbu1sBlIo8ZDWgX5Q0RwyZPIBU8E18xTXJJxqSvb+rHLTSbsz6r/Zt0bXn+NPwf8W3FybTTNZvJbeSVcTbPsULyS4XPyrJGShzypLMOgz1n7LetJ4v8ceL9PhuJbx/HTiGz0xFDNHqUDy3yzpkjaEj3RPtHzByCe1Vfh74m08/DvxP4R8GqNIk8Kwpq2nSxkzOwvYVt7meGR8t5d2r7Sn/ACzZ/l6U79j/AMP6/wDDjwz8UvjZpMMbz+ENJWxtdyhla6v58eTuyGDC3gmYlcHH6uhX5Je0R3RWyN26khudXlhtlYDaSV2nIbqQc88d68u8banBBqlnG0Sxkea2cjLEKBgAdMAnqa+qvF58Ia3oeh/HDTLRI9O8V6ab4xQkyrBdxOYbqDIOSY5lOQfm2svrXxFZavput+JZNbu/KhhtrdmOTgJ5jZUKD1OF+vevs41OaKZMpdjivGM7PGZJlZcnIC8HHHXNefaeZLhgswZUIbG0gEH15OO/evVl0bUfiPrYs/Dsck0EILySnlQqjJ3E8LjGMk4PGK8q8Vavo+iyTaFZ24uWWMqXB4DY6hvY10UtUZ3PK9bk2ak7EBk+TK8YICqMcHgkDmufkkxwo2j0H+Jqzf3CT3BeEYUgEAjuAM/rms/cc5BLeo5rpRNrO6BTyvGVJ5z29K0LaPYkYcn5RjAOAMfWqMADZMh5HT+datttJ2+v5YFZyY7Ns1bSXy5lK8AHB4FfvL/wSJ/aUlufFOlfsm/ES7lvdC8Qoy6N5j7Tpt+odlVH6C2mKgMpzslww4LV+B0huYbeSaElZAuFAxkHIH9a/Tr9h2/8K6P8SPBVwLiw+0xakkLuZ4kukVlaPy1SVl3lmO7cpLrngHkHmxWYSwq9tDdCqYSFeHsZbH75ftv/ALOOm+OPhuLPU7T7R4ks4orlDFxIFj+aZAAeWaMEp74xyBX5lfCu20zw7Z2t99u+1QOConlADsuerA42tgAEHnI5z3/Vz/gnjr918Y/FEPxt+N98bjxH4j0j+zjbOoEUU+mTFDLFtYrm6hVZGGOGDY4OK/Pr9oP4R+MvC3xD8ZxT2S6fp8F0ZIkXjd577laNV+4jLx6Z+tfr+UZhOVCE6i+JJ/Jn5LiaCpVpUk9nY9/8U/Eb4QaP8K7jT9F1JNR8WywRT2lmh2CSJn2SbXAwJEPJX7xHbFfjh4wkv9Y1WbUNRlLXO9lfdwQVyMEDuOnSu9+IUdwJNF1Tw/8AM0MZYSRnLK+QCc8EEfnXlzXcNy73lwxeaQHzSepckZJ9yMEmvkc5U1VbR9HlFOCgmzlr6ASQlEOCMFWPqO5qj4f8UXnww1iK+0e1W5l1FxF5MnCNEgLSktztGdpLdgDXS3CxuMQjJPA56/561X0vUbbTrmTzpIoxKoid5IhNsUsCx2H7wAH3ehxXzuZQlUwdSkld2enc+mouKqRdzo4pPEn9ojUtHlkd7i4e5ZyxP724TAdmJ3CLGPKByVUknk1g+Lwtv4jgn1a8Y2q2P2Vo5lLlshnXbtxwrsfmJOSeeK1dFudG1lJ7bwTcz7vMWYvHtd3kh39mIGGGQV7LjAxXm+q+I49TurrVZ7jfudrjy4zxHMx+ZQDnYpbJHO3PFfitGja2lkfS1ZuWx638PG1C30TWfE2uRiKSz04adZPCQTA+qSqGRUAO9TFFIcc4+bsTXpXh/wAVQ3V9qVhNaJaX0EMCqLQKtuSsfltKUyfvKqllyec+lYN5JF4a8CadpemIrXmpj+3rg7grrbSoIrPKHuyCaUDoquD3NeRXWvf8JJ4G8J+NPC7tY6odXvdMdEkBiEkLW9xaPIX+UhnlbIYsB0+7xXn4ih7W6eiIpVLR0O88E674O8PeNbV4nji0a9Ekl8+1ZC4hRi+F9SflUerV9NeHf21P2lfjPpmteAPDngu2vLqbQ7bSbqbTJpkmFpb3AZJTHNKySSElUYZO4cEYr5+0DwtYeMdT1Hxf44k/sq41pHe5j2bEtZ7Us93sCHaqzlVIKAgbsDg4r9Kvhx8O/g18I/hzonjb4IvdeJNfvtERNWuZV8u1S7mmYr9liGHuPKmZFUsQxUEFeM1+j8C4yrDEKnSen2u9jws5w0JU+aW/Q+YdT+JepeHvC+geA7u9vfDGu6jcxmHVba28l3lWYtPFeWwC74xLJHHlRyyEkMirnu/ih440DwrpHiDwL8Wbe1i1HQWi0y18R+HYY3t5LifcBLKgKxyMMzzl1XIJjDZKg198fEH4deEPjDo/g2y8d2d2kOl3Dain2R0jdbp4owBuYHd5XMmzjcUAJIr8xP2hfhN8VPhZ8ZNF8HeFdTn1PSbtvOF5HbMxeMz+S011bYKyPHCg3CMkKO65yf2jEQcKnKmfJ4bEKdos4jwb8DfFXwt+HcfjnwPrCudZmjuIdZ0rDyQ2lqzNH8qFmRl2NdSLzkiBcktXhXhr4k3/AMd/ijFD8RtKXxDomlNH5ayL5N0ltEwitrcuuMtM+PMDDqXY9OPdPjh4++Flr4bj0/wTFN4FudX8y2nuNJmkkt54ozCxeWDcAqbEiiZhk+Z5hGRXD+Evhb8QtA+HDeM/Gmni/wBIuEe7vdQ06VWuEjeLeCxXJbZa9iPv3CjOTWUqrW53xh9o9e+LfxF1RPCL+BvhT4oh1sasBLfaJqkZDpC8n7qONnxu+0SASBV4EYhXoOfJm+F3gzwp4IuLHxZKfBuq6QZ7jUvtCtLBdzEBPKhMZyuWAtIxyoJmYZAyfmzwt4R8VfEbXr/4jeFrwX8mmP8AaYo2YJPBM+TDiMn7tvGhb5D0jAAqDx98ZfiVb6xB8PPGMcXiJo1gEtnqis8sblNsUG7ht8asSc5/eOx61jUfY1jDWx9Dfsn2fxb+G3xbh+MLtPY2UQllN7AwmtJ2kj3PG+3IZUiJIDKPm2Dvz9cfAnVPBPxb/wCCj9z8QtA0i10ttIsL27n/ALNLfZJrsQCOaRU4A3vM24DjI4zXxh4L+M3w6+GOjJqXw41K78I6vaIkkVjf7pbC5uMAoVbLRlZHJkOcERxIACCc/a/7BGt6db/FKy8deJNKt4Na1xXsotW0+UPbTRuC07TRqx/ezTNFHHkbs7uwrkxq56TP3T6O2OpYfjnK8TiF7qqRX42X4n62afPfanqQYgCBDtLEbRn0A71uXUKQv+9jBXADDJA69BXQbYQ4hCjOCRnrmsDVrh44WinUptBG5uDn0HPWvMjDl0uf9FcaqnP3VY841C6R2aKC1E2Qehxj656fU1xsmpNAkkVtEI1jGMIS/wAx6jk8/n9K0fEsqwJLCCCG4KhSx/Nff61xa4SMb4csqORGMADJ6nHJ47A5r5rFTbkz7mhFRikaMETSQgIHfcRlpiFCnuAuf61dNraRK3ls80jDb98Y+X2XA9jXK32oiKw2zIZXH8SjCDJ6AZzx2qOwWe6tRLFZHDE/vHUDgcHvXHKV15lyV9zfu7YJGHZirf3TgnBHYHrVuG3RVSSSKZTkEKSg79SASc+uaqQ+XDG0TCJnAKgAfdHpweCK09GtJGtx553bWw3OAW9cdQKS8y6b5UZrmMTOERlVg2MdeD0GDn+tUvJ0W5wXlkDlfmMhJxznjcOgHbNbt/o0vmi6sgsKIpj80kMoyfTPJrm7u0Fu4L7HG8kszDJ9AEOPxwKzRvOkqkbHL6t4i+GtlE73GrWsbAAHzmdMAHG04Xj8D9a5RvEvw8mjX7LrWnMDwqC5wSD7/wCTU/iDwj/apMptkliJGOByD7exOTnmvH9R+GujaY7TXOmE7GAIWMjB6+hA/KrlDax8Bm2NxFGpyqCsXfip4Fh8UaEX0yIXBiDygW8gfggYOSSWHrx0r889d0XVNCvGsLy3mgPOQ6sB+PbNff01p4cn8y3tLcwggAlcgkDpnGCMfWvFPiB4KYR/aLS4lbG1GV3ZgOODz0rowmK5HyS2PxTxE4bljP8AbKC95b26nynFr+vWLsbK4kjAGPlbAPbaAOKxLnVZ92JIucE4Hf2PNb2pafc6fK1m+fkJBx0B9q5u4eTeFkX5upx0x+NepKlpzJn84ZhUmvdn0KTXBlBAAx2PX8R6Vh3sENyMgbQCceldDI0X3yOAeD1z2/yKoiMAYYckmuV6HxeOinuV/h7p89p44tXK4T5gCOnKkf1r5I8feKNX8LfFHxNDpdwVxqVwShPytlyc4JPOO9fe/gDTVk1aW7mBxBEWXnkEsFGfYjNfFvxzOj6Z8TNZjtdAhuLt7pzLK7lt5YK27buwM+np+vLhqUJzkpI/hnxpx8qeeL2DacYr82ei/Cj9o7TSV0rxoPscgOEmwTEeeFb+5gd+lfUkvjHS9TthNpzJcQsMh43DA/Q5r8idVuLy6nDXMCwbCdsaoEA4H51miMpGTyu7g4JGfrg81w4vhalKfNTdj5rLvEOvTpqGIhzNddn8z7++KXxw0TwrYy2+i3SXert8qRxkOkOerysMgbR0TJOeoAr8+7q8uL6eW8vJHlllYu8rnLOxOSWJ5JJNSRxrs+Tgj0H8xUDkxqI1UZ/rXrZdlsKEbR3Pk84zmpjanPPRdEXLN5BNgA+XxuC+n9a3ppZLhjKw5PGO3HvWNokaG+Eb8gjocg8dPWtq5WZZ2aNiADgAgYHHU17GG8jwq6IA8ywNIg6KSAe9fsZ/wQ++D/xO8WftQwfGHwnZRNonha3ljv7q5MSW4N5G8aRNLK6hN3JLKGbAwAc1+OEplS0ZgeRxnHr3r9Ff2G9Z/a28TeD9V+D37Mdlfm3ubuObVrixhKrCkg2RvcXEStMqAhtqoCevHOa83iG31dxls9GdGXycJ3W5/Yv8V/8Ago/+z5/wTg+HOraf4YvB4s+JF9FMLKTfkWMDdI4EOSgjLH9/MA5XhQy1/Kd4V+Ll9+0z+1x4c+KX7R0EmreHXvWnNqWPkzxwbpPJjVjkw+Yv7xv+WjZLE5NfQXh7/gmf8TbvWI9e+LX9s6pK0geS3XR7lbdscnfJPIHmJ77iB2rv/iX+yf8AEfTPHuh/E/wvarow0aEQQWl/pVk8UmCQqpZJMqkgN/FuOOe1fG4bDUYQdKkrJ/1uehKrOU/aVHdo/VPxD+3N4F8ZaDc6drPwy1TXLHUoxDPBLFbS208XQIY23KyjoARgY4r8cPjZ+zJ4N8QSz+L/ANmXwP4j+H1zNLuOnu6XlgwPVYoE3S2/PP32UdAoBr221+Bfx/1Ux3HiO/sbaCIYjitLDToUG77xK/aBjjpnOO1c/wCLv2YvGkNi+o2niCxv5VIC232mOKRgxCkkxOyDbnJz/CDjJwD0YbBRg7RMq2Ib1bPk/RLD9tD4SrDeHwtrUW11hW60/wA62kLsflVTCyFi2OjIcV9TaZ+0h+2xHp81lfeFvFkn2xVSTeZXL4AUZLxOQcd89utd1o/7LHw/sraG6+IPi2Ge4VFJTTHmcB/4gHliYkdgQvNeu+H/AIN/shQ6vBp93fzSTSHISe6vWBAHLEQWwI/Aj0qsRhorVr8CaeL6XPjD4g+NvjD8RJTqvxqg1WDUok8uBdWP73yc5/dgKm1NxPAXGR3r5zuf+PjYnUflX31+0p8Kvhn8Mn0e0+GDNJBf29xLcSFrxi8iOoQ5u1XoDj92MY6818EXUDJdZjfljg+hr6nLIp0InzGL1ryZ9U/s4/EwfCiSDXPBnhXR9Q8Tkzquq3tqbm6htw4xHCSwESbmLEphmJ5yK+mvEf7X3xt8T3cdx4gcrBbH93bWrzWS7x/G5hcOxHbLY/r7P/wTp/ZR8EfH74AalrHiq4kgkg1u4g/cwW5k8sRxkYmkR3Xn+6QK+47D/gmn+zdqF1PpdzLrE4gK+aUuti56lN6oOSOu3kA9c18jicxwarTVRap9rn01PCYh048uz8z8x9E+OXxu1u0mu9VuUl0q5jKstxqlyCR3URLcCXGOrHGexNel+H/2r/iN8OtHhTwdp+g2EEI3tDBpkyNsH3i87sGPHJYsSfWv15+HH7IXwH+F8i3HhjQLdpU+7Lc77iVABjCvIT2r0ufwb4avNTCy6bYvppjZZSyq7yOeNhUggKo65yT04rx6ubYbndqd0dMcHWSXvWZ+P2gft+/G7Wp4tQ05NIMCof3IidVY8fOzPNnHoAR6818r/wDBS/8Aan/aG1P9l6y8GePNLsNO0jx3fRRwzW6ur3EFmRcuB++fKE7AwK85xX9HFr8Pfh1pr+bp2g6dbEnOY7aJTyMf3fSv5Lv+C3Hxws/iX+09p/wz8PGSLTPAelrbMjIYgb29bzpXVTjIESxqpwMjpwee3KKmHrVl7Ola3UzxFOpGNpzufi3rt4tzIl9bTMJApDREEcHvkfKQfQ1nlXunFvO2OmD2UgZzj3qK5dTKsiysyyH5VbjHY8f0psbJE4kc4boB0r7PbQ4LPocj44vtXnAgiZpI0G1grEcr3IHLY/8Ar814jLqDTsAo6E+5/wA/yr0DxleyrdmaBiMsefU8kjJ9zXCCQSMJJBuP+e1dEVoc8m9kBII3OcHP6e9ZE0rZIDcLkdfzrorG0W+u1jjyF5bPoB/nA965XyZIb4xSYJBIJH1rRJdSU+hcjQnA98/55q2kcvmfJ1HQdRj/AOt6VHbneoz1PQf41f2qfmxkdfr+VTYtNImiWQIVz0xj6/nX7Lf8EQf2ZtS+Ov7aWm+OpnKaJ8MVj8R3hA+WS6DGKwt89AXlJkP+xE1fjhah3ZWiGe2PT/PrX9zn/BBv4PaD4A/YD0zx7b2oh1Pxzqt9qN9OQDJLHaytaWqFv7kaIxUdMsx6mvmOLMV7PDci+1oerlNK9Tn7H7FXNzcrZoVK+bM4AO3Ixn5hjpkrnFXP7Q84FYWaEAkYYYx+FUdTa9hu7ZLWESxDdIZGbGyQYVQBzyVLZPb8al3BpwskYMmcZyCR/jX5a1bQ+ijfqUbu8g/tvTxcpI8kAlmimXdsjfaI8MBwSyuduQcYJ61veYt027cSD+BrnjcWUevvA0jmYWynyf4FXef3nTAYng89BWpHcxvslIPGcmptqXcitLa7bWru484SRIsSGDj90+0sST1O8FTjsB71uW8zRuFKqo9c9M+2eax7K/jW6vHljKxmRfIZDy6CNQxk/wBoPkD/AGcVbbUoIJlGGPpwee9Ikn0FzFZzR3EK2WJ5SEGWyC5xJkHjzPvY7ZrQvvKl02eCK4aHcjlZUX5ozj7wB6leoFY2g3enzJd2Nq0+YLl95mGDukxIVU90G7C46DitbZbhTnJ/HIz2rNFC2N9bQ2EMzzGdDGGEhX7+RndxwN3Ws7VdbtzaLLYQpdSpLGRHKCo2FgsjAk4yqEkevTvVS3QmyjTcC6jD+WT5ZccNtBzjmmNYm8t/ssjqiEYYt0OPoKXLfRlRqOLUk9T5/wDHXm+FPi74a8SWk7z2eqF9OKSIp8mRVMsah+GKsFYAN9Oa95WwN3I9qnX5SM9vp/WvG/jf4a8Z+L/hOdZ8LWk91qmn3lvqEVpAhaeVoJSPLAXHJBJ4I4/I/Q3grwt4l13T9P1JrOSzJVXkjuv3ciAj7rDnDDIBFfmPFeVwo1oyo7Nfif1t4Z8X18dgHLGSvOLtd9VbQ/Pr9s7RPGNj4AltNEhkmnuf3CKhwzGUhQPxJAz0r6V+AHwZ8L/sgfBOy8IaGy6j4o1F1u9XvYRy97IBlEYc+VBnYnrgsTkmvt3V/gh4C8SWK2/jtlvYQRI8QcoMoQwywIbGecA1W1PQvhQ1pcOLZ0traJ3muDvVUjjyWbzCeAK8/C1KkafJ0PrKmcqpJRjc/I34u/s1+C/iU+t+JNb0u38JaiIZb7+0rWOSKdlhwQ+LfAdZGOxpJPkUnLNkYP8AON+0b8FdC8QpFqngfxcdX1Fd7nSHgCxnHLGK6Rtjy4+7G6BmH3GPQ/3I6V4c0fV/Dn2fSxHeWNxGY449RgEu6InPlszAOYyecMT9K/LP9rr9jH4D+Onkm0jRLLwN41Yf8S+9t1W3trm4X5kil8oLFKHIwA6rJ/dOa+m4fzlYaa5l13/zPA4iwdTHUZ0ovXpqfx9aLomv+G4/t91btFCDtORkbiA2OO5yPbPHXNe6eGdXabQJhbux8t2znpk8gD6Zrf8AiH8NPjP8BPFh+HPxc0Xy0unkmtL2BxNaTRs53eVLgEFWO1o2AZfQggnM0PTooLa4eHA+0yl8Y+7hQo/qa/Z5VoV6SlE/nithquDqunPRmZB+9G1+d3U4I571+gv/AAS48IP41/bj0DSUubi0jsNNv7t5bVR5ibUVPvMGCg7wuSO+Bya+CB9nhLtM+BH8zY6YH9fav0F/4J0674r+GGmfEz9p7wtexWt3YaYvh/SJ5CNo1G5feGIHJ8tB5mMHO0cE8V42bu2Hm/L8zOlrNH7yeOviD4Z8TfEXxB8PtC1K51abwfNDYX89zIspS7li86SFCoGPKDBX/wBvcO1efaqsLjypQWD4xnB5HtXyF+xv8NrT4baD4huJ/FU/irWPEV5DqWqXUlvcRRC5MRDCGecA3A5y74B3da+yJ18wrty3XFfY8E01DLacU77/AJn/ACb/ALTXCzj405tUmtX7Nr/wBHjy+DXtdWltbBT5MreY7MMEeg9+Oata5rWiwPFosZDiM/w8dOBnH9K7/WLm60+FlhY7XXAYcEE5yBz6VxltoOm2oFxMm8MDwxz09q+ilCzsj+I54mUmp19bLb/M5xbm1liEUK4HJOQcn8arf2fdOMuxC9s+ldtItnndGPu9/pXlPjnxRqQDaNoh8t5FGZWzwMjOPwrNvl+JnTgMNVxVZUqMbfovM4/xJ4l0+G4+w2ciuV7jLdPTBFcTqLi+TzJASccc8j3rUg8J2lshm1KWSV2XcXdup9vQfrWfcPZxofs5JAyo55rklO7P1HKKFGjalRbduvc8V8VavBAq26jLeWXU5BPDKoGM88mvBvG2iw6/pc1mrq8qne7ygEYHPfP6D2r6W8TWarp0hihQyxgsqMBz8wzyef8A69eXapB58JMhClg3QgY+uc8VUdNj9/4QzONOMalLeLPze+Ingu6GrXTqiJFDsDuG6kL/AHfWvEtR8M3kOLpYyqc4bPBx1xX3l4k8PahqcrQ6dY3JVkZzIMRxg4Jzhh6dOnFfLHjrXZd62OnW6JbbBggAtgDjpxzya9GlNydj+w+CeJ69eFOlFJrr5I8faV5YDCq+WVzk47g/1rxH413ltafD67t9RBka6eOGJQAQH3bwxB9AvFe4zX08h+ZBnocDpj1r5+/aBjjbwIJ3Bby7qEAA9c7hgj8/xpuKc0j+n/DinzZnh4T2ckfEbCSNyvOFPOMAe2a9z+B2uX9t4ibTftUkdtDbTXCQb2MfmlkDMsedpbaTyeeteNbYj80Y2g8gHr1/WvUPglZQXvj0wTybdlpcMM/3htHT6E4r6DB0k6sU0f27i6r9lKUWfSep3lgysGQzMCCHJ2jB64xXKXU9u8b3ERWMEYbHOO34Cumn0DfPIwLyfNn+79PXtTrzQrO2spJZVQOVwMc/ge1eziap41F7J7H1V+ylAL74VXdyjb1fU7oL/wAAjhU49K7jWLQrcszZPuOmeorT/ZX0cR/BrzQADLqN6xx7eUvOPpW94msvKuzwDjOK+HxS5qsmelGT5bI840aLff4fGSwByK/NX4zzCb4v+JFDEL/aEq56ghcAH0PSv1A0eMNfM/QoRj35r8l/ivqkg+K/iNWbcrajccfRyOK68BH3tDSkm9DnbONJZLhB225/P9KQwQLK4xkg8Dv6YzVbT7uON5ZjgKyAc465z+P0qY3puHkVEPJ4x3zmvWjLW5ulZ2MTWHRdiMdueAvsOn9K6zTbQpAI1ZkJUAkDI9elcTKDc38doPmG4Agj8xk88163baVEy/KTHgjgfMPfqa35iaj6GrZ3NwsxQNuUjoanW8jlcBlbZn14/XoBTV0+4ibdlTn1Ur29KdHGF27o8Adgc5P51pS3OaTLbCAK22MtgY55/XpWf9mnltniSNY88ADnqcdPzq07SYLbWOw4A6VJaTMwRWGze6DH8WNwP5/yrqh3OZvodosjKFUHAz+o710nhqD7br9hauu/zJ41yT23D69K5clXBQkqOoxXoPw2SG78Y2EGwkqzScdyqE18/im405S8mfccKYKWIzLDYa1+acF98kfu/wDsWeHfEfj/AEPWfDfheJLi4sH+1eU80UJKOANsZldQzM38IOT1ruvHXwm8ey61F4R8caDdRWd7Ns3SD90GXLRkTKSvQEDnknFfLnwK0zUdD8P3utavAYYL3Y0Sv1byyfmIPPfj1rM0jxjf6t8cvCOlabLMwfWrMeWsjYP74BuM4bC5OT2zX81YpJ41She907o/6CfFenWn4S5hl2OUfZVMPVhyyTvbllZp3+a00PqT/hkPwFqOoB7fUr6zRlAeILHJ8wwOARkD2ya+ufhV8LPCHwm8Pv4c8GJOxu28ye5lIMsrgADcQAAqjO1QOMnqSSet1nxd8Jvh5ay3/jLWtP05Y92ftE8ceMdc5bOfoK8en/br/Z4k1AaN4U1CXWpjx/xLIHuuc8D93kHjmv172qsuaR/5qfGHEvE+d06mFjCpOkn20aT66WfzPpC7Ntodvu1C4CjGQr4BJ/mT7CuUl8U2znZExAJwMCvPdO+LXhTxpPHLf6RrsCnI868064jTH5ZA+teoQWek3A86zCksoKgk9O2QeR/OtILm2PwrFYf6s+XERkpedrfmY82p3SEBcKpGMDkfX1FZ08k5KmOUAHg5yePXrWhe6PrV0GEbomBwc4HpgVlaho+p26qqRtcMD1UgAY9cnvRZo7cFiqD3mvvOVvJWt5nV3Z16BnySfT/61eb69F9v3W8kpi2nIbdgcd+teh6noHiq8YS+QsahQB8wJ3eh5/pWPdfDjxHqMAR5o4iRj5yAMj+LIPI9qmMHe59/lGaYag/eqJfO/wCR8seNrLxHYRyz2OoBY1RiA4yrHHfJPavh/wAV6/4os7toNQtl8pDtEyoercr8wJGfRT0r9OfFvw98EWsTWvirxxZabCpberyQBjn7wIZ/Q9MV5FZ/Eb9i74WuqyeI49euoDvLWsYuFYgEA4X5BtHGM162HlaJ+/cC8aUqNO+Hw068uihTlf8A8CskfnEGl1yZILeF55FXpEpckZ4OB9a9Zsv2Y/i7qsW610STyzyxkZY1H1LkDP0z/OvsG+/4KD/AzTkVfCml6hcKFwDHDFbgY6Zy2Sf85rybVP8AgofMZJU0PR8LIAVE75OQcfNtPoema6PrGm5+wUs+4yxLSwOUygu85WPnfxN+zN8UPCccd7q+h3Jg5YzWwFzGAvJ3eUWZcf7QArzJdKZC0CY3KORjB/FevH519J6h/wAFA/iMkqvpumWq/eBd9zNyei4IHA7tmvOvFH7ZPizxnb/Y/E3h3SLzC48y6thI5weoYbXBPqG4pxqx+0ff5HT4ynBfXcLG/lUX5P8AzPHrjSLvO1hgjgHt7DmvP/G+ntceENRs5s7ogJl4zzGQT+ma6DUfijezXRkt9Oihjfny4ixA7fLvJP5mqk3xAlurmOz1OyUxTbkcsM/Iw2/dXtj605zp291n7JwtQzXC46hiakEuWUXo10f+R8oixDAEAjIPJ/8ArVmzxuqnaB8p/Qcdq6ySBRKyJnAYge4HHNY06sZZFk+XuMdOPSqhdn+mCqqWqMuOGR4gpGcEYPf6CrlpaSSzhgcDPB68dauxk5ODu6EcD/HmtXTwBKqkBQDnJ9OtTKOlykf6B/8AwQP+Hy+A/wDgmB4N1BlxL4lvtV1iQ9yJLp4IwfcJCP8APX139vq6ktfhPrM0L4ZbeQj2IBrpv+CSugDwz/wTO+DOm8nzPDsd1z/08zSzf+z8e1eTf8FIr0WXwY12QttUWsvI6j5TyPevzNJyxV/M+gppKJ/nkftG7pvidcmQbV8iExnGM/e3e+N2cV82XsbB8tgMc4Lda+jvj/f21z8SrqBThrRYYCAcgEJvP576+btZcRu0kgxnGQeeg/Wv3OhBKnE+Pm3zO5zMzcswJyaw5TEjZT13E/h0rRuLgrGBGQNwySevWsV5D5hLc7QARnilfuOMVY9Q+EWlS6p4pa4270tYy+OvJ4XB/M/SvvTTNHuLH4fXchwm8Jkc5IkwCPrXzX8CdDEXhqfWZELG9nKrx/yziG3r05Ymvr+3juJfCaR4LKoDeWRyMfdxz/kV8bxTJzhCPTmR7eRzSqyl1seO/BeWXRNb+Inii0Ui7gWzs9qjISGXLGQMeC29FUqeg+btX2f4Y1m91TQ7fSYr+S60eGFUtojCYljJJdw6kktIWdt7EkHtxivmrwhaw+H9B1meW1F1HrGuSyzRk7PMt4kjiWMP/e3btuOhr6z8AaRoFs3l+H2kEYBV0lO9mGcjdnHI6e3Svu8C/wBzB+R8vmEV7WTMzUo7iwsZZbeJvkUE4HJAwTkZyMD+VeZS38MwsUtVmuo2spGDIVALXUzGQbWG3ciKoGGDAjGex9V8b3sEtnPoaMsd18yQox2iViMFdx4yRwP0rxP4hDVfDt5HoE00yRRx20eySP5FdYlVlEoGBmUnK5ySTkY5rWpJ7GNGK2Ow0Dxv4b0vOn6DobX11hk/0idIVUN904YEH6Zzg1x/jS6+OviiNNL0oaboVsV2ofte941XqQEjKAkegOAeveuGktWaSNHxEZFZWDD5SVOCQc9M+9Vb2HU5YhbxXJA/uhiBx0IJPyj1GfwNJydrGsKS3RyXir4E+F9MfzfEnjq3uLzywWVI5ZFye0bv94Y4zwMggDiuEk+EXhI38dhpHiKzmZsgyzsY+gyzFESQ7AB97d9RXT69ofhrTnRPEOoq80hUiEfNINxPHBbn07U2z8F2tw6r4Zu0ila4jgEUq7SxcBmyQchFTlsgisXPudEV0uTaB+zpqGqX+n6bFqECJcbppZs+aCjHbDFDH8jOxCszM2APlB9/uTxf4m+Hf7IXwml0jw+pS+uti7Zfnubifb8rtyM46AgBY+nXr5DovjLwH+zt4fl+JWrRprXiG9OYpXfKW0YG2GCFGzkIg9AT16Gvzs8X+NvFvxm8XzeK/Fk7yzyu23e25YkZsgDnjPfA9vSo5kld7nPSpyqT5pP3UZXijxD4h+IviG48QeJpjPeXxZjuYlUz0C9eB7V1+heCb/xQJl0y3LW1qqefLkDyQBtG85HDH7v64r3jwh+yb8RU0218Uazp915EhV/ssUtstyYyeN8Vw8TIW7AEkAg4r6FHha58JaUkFzph0WyBZ8OYFBLcEERySb2PcEHI9a3p0rm86/2Ynw1rXw1u/D7o2ptBjYCBExZiPXoBjPXGeeM1wWqJJpcDhSxDcIXPPPr+HbvX2X4qinutAa+0SKMKoP7pCJHVmPy+Wu4NsI5aP+BhnLA4r4+8Y2+o27xpqMTQYbO1wAc+ygkjHU5xVuJVJtvU80nh2MWIO0c57VhPtf7vAPHpXSTTJ5fkPwT09j+NYJUHccHhcc9Pb/69cbdjsi0hVYgFiev6Dv8AlXfRzGWwimhxtUbcdefr6nFcDuj2YAbKjH0H8zXSaZcB7JomBAQjHuD3HrWlGfKyZq9j0f4fWS3uuKJEEgjjdyp6L6H8Cf8ACv6VP+DfzWfh/wCGf2z9S0/xOUh1nV/DV3baJJIpJE6SxTTxqRwGkt1fBPUKRXxd/wAEdf2avhX8aLX4geM/ilo1trUOmyWFhZpcbiiSTLLNKyhWXJ2qg9q/dLSv2Qfhpocctz8CdPtfBnihIX/s3WdOhKXdjPtwJopVbepHIJB5BI5zz+RcdcRU6lSWD1urX/M+kyjASSVW5+7vxYuvEmqaMNM8Pape6S+0s0+myQi4zjCgGRXGAeegye9fy5fGXwnrulfG7xRpXiu9bU9SgvyJrtyrPKTEjBpGRmUvggMQTyPwr6X8YaD/AMFexpCab4f+LmlTkIENxe28UsrHpuJlsGIP0J6dM18reGdG8dQyyWXxS1Ma54ltppY9U1BQu26ukcq8o2rGoBwAAFGAOlcnCSi5NQdy89vGkr9yrBo6xwlYY8Z79+K5HW7MRQvkEYVuCOle+HTiIAo+XNeX+Mbbyo5ncA53A9uo619q6J8tCpdpH5efGb4EfGT4m+Pzrvg3wxq2rWQs7a3Se1s5ZYmMSkthwNrBWYg4J54ryvUf2SPjpo8IuPEHhm90yJvm/wBOa3tcgYBIFxMhx9K/dHwj+x7pnxE8Hab4l1/xp4mtk1CBZDYWF/5FnErAjZGgUkKRycnqTV1P+Cb37O1vP5uorrN82QSZr4Z4HAysQb9a+UxHFFGFSUG9j6Shl03FM/nN1n4X6rpZKzNAcDbiGeKcYz6xs4x+PWtDQvA+oCBGRdgc465HXsPf/Gv6SdO/YT/Zg04gyeHZLoDtcXl0+fqFkUfpXqPhf9lf9m/wyTLpXg3SEODhpoWnJ/3fOZ8dawlxpQivhb/r1D+xqsmndH8tOp+DrlYWV2jDuxGC4A+hrK0D4LePfEEpi8MaHe35f5QLSB7jJPQfuw2PXnFf1/6T4J+H3h1VTRdA0q0AGF8mygQjPuEzXpGm6l5CLDasI1xwqfKPToMCuKXHL6U/xOqORd5H8henfsY/tN3sPmad4B151GDlrORVB64+bB6c9MetfuP+yT8KviP8Mv2X18IeMr5PA+tXF9NOsV+wtGe3VUWKR58nyy3zFcHBHUg4r9PI9WRTmNU3+v8APpXzx8ZW8MeIPEkNp4q1OGwitYw6LdRPNAxxtxtVHBznocdsV+X+J3EtXF5b7GUUlzL1P1LwpyinTzRTi3dJnzf4p1jwNoscTfGT4seHtbicELHPf6kZIwf4Vu9Ll28k8GVHYY644Hxj8YdT/Ze8Waq9t8M77Xr+8jVVJuvGJ063aTj/AI9RqFvNNLER91yFU9OMZr9Q9Mt38PS/bfgX8I31/U4Y8nWtWtbLRdPh2gkvE1yyyt65IGBmvyI/aZ8V+AdSvNQ8R/tAXLeKvFRLRwR2njGC6ghkds+XDaWEYWGBO4z07knNfk/BmCjWxLcr6drfkj9w4px0qNH3ba9z41g8J6r8Q/i1L4V1WZYtNsIy8yxX8GpTlUIyrXtvHFGQzMFO1Qw6ZzX2LHp0VtarYWiCOGJQqqvAAUYGPYdqxf2Vv2F/iN8avhzqPxI+HnjVvA7RagbKALZfaIrpI40kbzG81H8tWcDADc816prX7IH/AAUH8FSSNpv/AAi3j23YfKY7htPnwB2WZIlyfUuelf0hl9alCKp8y00P5pzKv7arJn//1/5f38G694W8LXOmaLq9hey3cxmmn0+fOVCKpwCRIpJ6J9e1L48fWvBH9g+Nbawl0qM8v5Z2jcjA7GAG1fMTpnqM981x3xC1+y8W3mna2bSOw1GOEC4WzXEbxwABHUAcMADuJPzHk811HhPxlfahYXmmWbC7hv444HjuPm2+U4ZWXJwrg5we6kg9q+X9jPSX3nNRV9TrPh54506LwdrWr6RbC3OnX+kiNGOEa3nvjcG3cnqqvDgcY2sT2r6p8Uva+Fvhj4i8M6HeTW9p438YarqIsmZAUtrCOOFBIFG9ZFN5Ku0khlwfSvmW18N6HoHwtvdd8VWTwadr/iazsJBChWX7NYxS3FwUQEZ4mjPb2z39L+OPhTx5ouneEfikkRfwxfxXenx3anctvfKiQ3Ak4HE0kccsbnIZXxnqBy4lxVlfc9ihTlY5j4QeI/GPiv8AZ28Q/BvRWaTUItYTUYbiQiOK1t5LX7Pejj5vMZ0iO3jJ+bOevOQ+Avhr8JdJtr74nXF1rNysTrDplmjOgldt+Z5MBdqj7q54B5zgCvRv2FvDV1/w1Z4lkvkD2fh3StUupo2yYnkllSK3dkyQSDIzKGBwR6gV6F8YbXTriSaS9kDSyyMzySHtyT7fXH4V9lgLqEdThk7Ox8n+Mv2n5JtDk0DwVpp0y3crvX5QWGcMPkxwQBj/ADn5ni8Q3N89w1/FGyurBFYHAyck9frive7nQPhj5rSarcec4XavJTg9MEDrXL6rpvgSytz/AGS6NGykbZMsenUMPut+nNetB6Ckl1PCbg5uZcYVWYsFB9+2T0FZzMAflP4AkZre12FYhbmNdqvEAecgt1rnmJdtuDx7/wCRzxWsb21M7D4CxJAyoPXvn/GtOW5gggjYkl5/ugcnHqfQVnwkhgqjPfp0x2NZurXMbXrxx8eWAOOuT1P05pJ6j5+xsXOuAxLbKCrZ+cnAAx0H1r239nzUtGX4n+Hp/EVytjBY38V4k0i7ldoCWEbem8jCnoGxmvm9EGCT0P410fh7VZtMv4b2EbmidJE3KCMqcjg9R7Hg1nXoe0pun3KjP3k2f1VfsvahqvgzwbYrCH8OWmiam+rx+cNv2OzWOO4kklb+PezM+edwbA4r7o8S+PPgZ+1j8DF+PeiaiLfTNZ02eNopJEhlS4sZjDIj7icENtI9VZf71fjP4W8VeL/2jP2R/BnwlstdFxJNHcS6xqMOS6wRTs0VjLggqYg21gTtKhQBjArRn0O28F/Dm/8AhP4ctorDStPdNQsJpnCrNqDgRzxSsx5N3HtAJOPMRBwK/XMpwtV5Rh3y/BG1+/8AwD8ezWpD+0ay5t5bdvNny54jsr//AISe9ttRQ2ZluH3RwnASReDt57kBsds1yU3h3UIXd7YNMpUszDk4HqBXovjjWILo6L4o1ZBa23iOxZ9pzujvLSQ2s6SHOBuZQc9iea7PwTaWOraaWsIvLniTaOSzA9CCfYcHtn1r5+u+e7Z7mBqNWR8sXV1MJdp+6eAVPtWW0/lsrMQMHPsP/rV6r4k0CCO9m08I0bRSYx05HoMevavM7zS5bWU2zZcHcAT1PHQ5/P2rypU0j34VNLI6DTfh/Fo/g6HxAl6LaHVJ5TAFfJ86Aj95tByuzco5+9juK9kh+HPgzxnZDWpVEGk3BuDrBtUZrj7TFjZbwqOUN0y4VQMBdzr9wivHfAnh688V3Ueh25ICu0m0E72VVPCDDEscggYOea+6PFXxOl0jVtH0ex1O50oQXlvpCXWmKIYZfs2wQrKD87cSldxO7ls81+F8YwlhcV7GLu5ar0Pp8vxMpqz6Hxlr/hnSrbxjN4l8axXVjPfMUt7VGwxhEQjVVjf/AFdvEnyR7lBY4K8Amu30qLwnD4d0fwfpVoNQg0o397aieFDFbSTG3lZZl6SoXVyjsTsBIOQorhrzRvEvj3xXf6No8EtwY5Jbm8vJJWLxW8b+WHmkwS24jAA+8fYE13N54p8PaL4Y0WaxtXi05orGMeVEZrm4Mi3W9nK4DMqSjdgcx4xyoz484txSe52uHKzu/EXhHx1LJZ6Q9pDNbaXbXa6nbreQxGL+0JD5IjkcgOsSxrLx/eCE8173+zL4+1vwtqlz4X8TThNM01Zp9Lv3nR0jlUn7WFAYuiyPh1DKMEYB5r4l8exeJdQtR4bsdSDXdpoelwSW0zBGaSO1QuHRvmJweC3BOAa7v4L6J8OPCcy+L/ihc3GlWE1vbyvaWKp5l6TNsdHLZKrGoMjRqQzAgA16WT568srRxi1tulrdem55OZ4b6xB0b+h+gGvf8FAPA6+IJPCPi2xeO2TUbW5s9RtlJVY3x5oliJztXc65ByR2619bS+MfBXjz4dqlhJ/a9qGnWC/s5P3lrJIpWRc8ModfldG4dT9DX83HxMS003xu1uhc2OA6I5w/kux2A54B2nB969d0j4g+MvAmoW+v+CtSl0+eTllQ5VwpwVkjPyuMgggqevvX9OUq1PE01UhtJXPhnhPZWT3R7t8cvA114g+Kmj6f8X9G+w6DZRFU8S6an+jPbRsZ5mvo4ydqkt5XAVkGAu49fJfjZ4s+IXwo8MJoWj3Mtvba9uu7q7sW3WjwB8PHkDYBLcDDLIAVSKNB0r6Y8EftV2Piu6hsPGqQabqDMrhnCtZTMjh4w8TAgYIzh8oSBXH+MPD93pHxMHxV0qV9K0qQxu8Nuq3WnNHboqqj27ElmmkBZnG4MzHkHiuGvRlDRbHdRm20pHi/hfxJ8MtC8GxyfEvTGiHlPNd3+lFYrgSuVaRl5+cqPKtVwcAvMQOK8p+HWl+K/H2q6h8QLO8sfEsNkWL/AG1hBfF50ZpXiY4YtFCHcyHgZXqxFejftG/8IkllZ+H/ABRpS2j3bm5GtaKWntJkiLJGrRknaZJWlkbcAxZ1J7VMfBOi/C/wIviPwlHaeIv7PgCyG1kxO00ki/62IkON9wEjCqT+6gk9a5ua6PQpuy5up4R44ttO8ZeJLbwTpgOg3EEixrZXy4iW6n2oR5mMBYowic9Ap98+3fCfwrq/wp+J/gvxJZ2zWkbavpvl3mmzHy2UTxjMo6DMW+RgVBzKOvFeJfDXxb4jsobjWfHujTa7aDzrZYrhP3m9ypuXRmG4uI22A84eUd8Ct/TvEvhnxX8T9CtvCsd74auba6jElvcS77YzCYM+enlqgATvtVee9c+JV4NH2/BGMdDNsLVX2Zxf/kyP6v8AU9ba2nk020U7nmaJSvXqeB6cd6z9RgZdMe5vW2oFVNu7ABI54PX1JrefTFi1H7XbHcm6SQdziQZBJ/GuN+IOs2+geFZtRuQXkZvLhTGdznkDnjHc5/WvJUnGnd9j/phwc4TlB0+tjwnxXrVpFdCzsYJNzNskfeFJC9MZzgeuBXJtr72peHSrWMPgNvnJfGf4Tn9TXKzSazqdxJftZyI8zFmK/McnknOcCtm1g+ygwOGdVAY4yePcnpn0r4uU222ffxTasdXJresHTn3XcKqxBVEVV/P61Rure9uYRbyXqsjLgKpJPvnAwfSue1C+gvC9kNwXcAF2ZJIHPX07dqxoWurRd5MqEMQF4BOen0/Dms5TaOiFFs0g08cX2eyuEMIxwsmGJB6etdgt5faVHG94jTNyAoOSB23EZ/L06157EbGx08wzrILhTgRxrhU9e+ePXGamvL6+hUTWk8hcsPMcR7SM+uQCB9ayU7HRQw/Noz1I3V5d2oaZt8iITFFj5UHYnpz71sQ6Ik2mh7+MtIcYJ6ev6V5TaeL9dhyrSowbgB41zt9s4rqdN+IOoR2pn1ZLZYQcBFQ5xnG4ck5raFVPdm31KqleJT17w7cRSm9tHJl3427sgg/TsB/OvPfEB8QXfh+a0gkmsbonCzltyNjsCw7+uMivdv8AhNtOvI8SWZCKcgkruU/jgfrWFqyeE9at0e6nuIskuDkY4HocgV0Xs7pnkZlgFWg4VVZnw9o/jfx34B1u4TVXSc3EfkrJJGuE5GGyANwIqnrPjzxpeLN51lZXAlPDeTknPcjdgn6jivaPib4S8Pajp5+wX6TSpkK2NjDK/wAWSQB+PWvlR/8AhJfCSyWepxm4iiPyyDJwvYkgH5SOa3VGFRc8dz8D4gjXwUnQnL3ejPMvFsl1f3DxX1sILjAwQNuRnsv6ZzXjt+JrPdGV3AnnPWvb/HniGPVZILi2RY0hXGAc5z6n/wCtXk90yXR8+QYIHI65I/nVU63s3yPY/nLi3LVOcnTd3+Zxs1yHz5RwuOnf+dMh+clQME5wM8E1ZubZIsSIpXbnePT61BECwyuMD05/KuuUdND8mxMrJ3PVPh2FW7uFc7iIgfp8wH9a+OPjbpdr/wALS12Vhg+fHJubPRoY+fzr7S8AgC7uMEMBDj6/MM818NfHPxFcW/x417w9dxArutWhY9/Mt4ztPrz0NcODT9qz+BvGD3s/qf4Y/keYSiG5LW1xicKSCWGen9P1rLuNL8L5JmTYcE/KSvP05B9q0LvU7fTJSLwKjE9EHWqtgj+M7S/i0u1Yva28l0ZHYKojhGTj3x26k17Dkfl046nnGqvYQuF08NtHUOckd65wqhbziSW9ven/AGjzwJAOOo/Hr1p+RnJOVz1I9OlNa6GTuXbKZkJbPzA8cZ4rqplQkMMngcjnIArlLcsH3Z4BOOntXaC3yI5AOCB0+lb4Va2OerF2uyjqYVNPihPytuYjj+6PX05r+mj/AIIt/sG+JPEvwb1z9oTUvEd1oNn4nmSxsLS1JLSR2uTNNMA6jlyEQc8KT3r+dfwT8O/EHxX8e+H/AIa+FY2m1LXLhLGBMHaGncIHbGcIpOWY8ADOa/0Tf2b/AIGeEfgZ8B/D3wR+G9+txB4asUsXu4UBEtyBmebB4JeUswznjAr43jLNXT5aFJ67s9fKcInFzmvJfqfOc37DXhlIV+361q2q3EhClXmWJef7zHcQo74yTXZ2P/BP34ARLFd6pb3N1dxrgyGdiAfRcAYH619kWfhldItFijM9yV5aSZizue5J9/QcDtVq1iu57hYZrZo13cO3QL36dTXwbzLEdGetHCUr7HyhZ/sWfs2wXC2S6Q09wRu+aeYkD1bD8D0zXUaN+x3+z34fZ7qTQoLqSRs7rgySIoHRVRnIHHXue9fVq6Zplmz/AGbcjS/eZQOcf3j/AI1iRSabdzzWFrctJJDw+1dwRj0GeRuHp271P9p4h6c7KjhKSduVHkD/AAt+D2kWXl+E/C+lzTuwRcwRqkfcs5IJIGPuryT+ddnbeFfC8OJLTS7SN8AEpbxx5I+gziuysrDTtPj+xQsw+YsXk+dix6kk/wD6hWf4hfxIFjtPDLQiSQ4aaaPKxqerBARvbsBnGTk8VH1uo9OZsbowT0R+Jv8AwVqSyGr+C0t2Xz4re+jZFHKITCw6DHJz/k1+FN6o+1eWBgE1/QJ/wVlhvTo3ge6u2ztm1BM4VeTHEegye3evwC1ZpYrhYyhGB0Pav1Xh6d8HD+urPhMztHFSSP6FP+CP9/eD9nnxNp9g0YmTxCeZM7Y42gQlgB95j2HTPWv13TWIUAjZ1BH4Zr8Z/wDgjVqSwfCjxxZsTuGtwOTjPH2YADmv2Gur1xp7x6eiyXEg2oZB8qknBYjvt64HU8V+aZpG2Kqr+8z7nCyvSg/Ijn8S2N3qp8ORSFpVi8ydkO1YQ3CAv/fbkgLkgDJxxm1p1pa6dZrp2m24jt4s7QmMZPc+pPc1TNyI5FjlhJ5xnAGT646Cq154psdLvrLSpY3ea9dkijiXJwoyztzgKncn1A71xcvQ2ZJrEGu3l5bafo1wlqsUyNeF0DOIsbtozkKW4+Zhwucc81/n7/td/FpvjD+0n4++Lk1wSda128kt92WAt4pDDAAM8ARRqBX92fxu8V6V8Ev2d/iH8Q9P3xf2doupajNK7lneYW7hCzPknnao7KMAcV/nZO1zLZL56gnyxvboc4ycg9cknmvsOF6HuSm+542YSvJRJ/Ngvkjnbr6DpVLU5mkYKhC7PlAx8tVtOkZIGiwMqD9azTrCzatHp+3Hylue/sP519enqec1pZHAeK4tz7SMMOMHv9K4Z2j2l3OABlj6AdfyrtvF14bi5MKnOwjgD/6+f/rV98f8Esf2M9M/az/aMXWPiUnkfDP4dwf8JH4uun4iNraZlitCe7XLIQw6+Wrn0qcTio0aXPL+n2MqNLnlynxxqHw/8SfDaGHTfGVjJYapfW0F8IJvllS0u4lmtmKnkebGwkAPOCOK8W1SBE1CZADxj9RX31+2Z8Yr79oH4+a98b7+JIP+EjuC9vCqhPJs4cQ2kQQZC7YFUYH0r4R1UZ1aZicgFfwO0V2U72XNuZQa5vdK1qgVcr244/z71pIqghewqOIYQNJgZ/P8quKCqhmyAeQTnnHenJlJO+g6Hfbq85GBECRjtj/69f6S37EHwxX4QfsdfC/4cJGsbab4asGmRgVInuYhczbgeQfMlbIr+B/9hT4GWn7Sv7Xvw8+CWrBzp+u6xCL4L942Vvm4uQDkYzHGwz2zX+kQole5Pljy4eFVFUYVRwFHsF4FfmvGOJvXhT7K/wB//DH0mVU3GlfzMqyS1utYvXgcSS24ignTDbIyV8xAOMFmDAnk8YFXGi2K0ildoJ5IPJ9Pb2qxoX9tXelJd6lGlrdO7loo1ztUMQm485bYBkgnnpWlcW84B855Pl54Xt9K+Puem43sc2o3yT3FwibTsEbBckjHO45/vdPapdh7Y9cbc/gKi8OLpiJqF1pLPIJ7uQzFzwJUCxsoHQAbQMeua1FjiY+azMMHpxjNLm7FJu9jN0vSbSG6vhbH97JIkk5OcFjGoXZ2wEAyB0PvV2eyMShy28KeO5Gfx5rnbfxIbO8vV8QXlnFF9pb7Ou9UZIMKFD5b7xbdz7iugi1W2vIxPY3EUsfQMrqw/MEjFSoy7HpvJcZGPM6Ukv8AC/8AI5+1l1iO7vE1BlaHzSbcKNrJEUXCv7htx+hFPWW6TJbf26f/AFq8u+O/i/Vfh54G1rUvB0g/taU293cYwWeHBSTyDz+9SOL7uOmO7CvDdK+I/wAUfEVhaDwFfTXtxfBDAqKsjSbx8u3IOOPUgdzXvZfw1WxVF1oSSS76bH9E+G/0XM84kyVZ1QqQpwcnFKfMtt23bRdj7I06OTyJrK3zEsMhyHAAZpR5hZCeSMkg+hzXoHg7wNqWvX6SXpf7LEwLqvBkA/hHoD3PWsb4B/s9/FbTUfxF8c/E0uqXk+GTTYFRbW2XHQuqgyPzyRhfTPWvsfT7GHTrUrYoIUj4HYDHvX5zmucqLdKg7+f+X+Z85U8K6WXY90sRiI1lH+S/K36u17eR4T461PTfC8kaf2IZrIY3C1U5T6oDkj35PrXYeB5Php4htk1DQ3Cb87k3OrqR1DITkEdxj86uyeP/AAK11NYavcwhoCPMBOPkc7Vb6bvlJ9frXEfFT4Rf2nbJ4h8EXf2SaBhLO0fLGFeXVVBG5yOADxnrXw9Ss29T76lRhCKpNcq6djv9b8JWVvsv9A1FoZFbc0bOHVwMnaVkyMHoeOBzXzz8a/gt8QPjP4B1TwB/wnN1okOrx7boadDAzGPqIVZwNsecbguN3rivBPj34S/aE0b4QT+PPCM9m0ygE2Vx5xkKNwixyR5DTH3ULngHvX5Gn9vv9sr9nWDV5fjV8Lta0/SNFldI9YnhlRLuPjZInDIN2TgBj0PSt8Fhp1n7m/Y76VSNJc6qa+h+q+k61+1R8EvBV1oHiLT/APhNtRson+x38UggN0sYxGJYnfbFIAACFYo3UEEkV61q/jH4W/Hb4cf2R4lzturZYruOZNkscpQF45EblXRj69cEE1+Tnwv/AOC1HgTW/BF78S/iXp+raFoUV8NNTUNRsibSS4MayGINGXYNtYMQVxtIOea5H4of8Fhf2U7awOseGJtK1O4mAR44pAqTDsJEJDBh2I57Zr1qGSYjm0g18jqwmc4WcXOVSL+aPzd/bE+EvxZ+HfiiWbxt4hm8SaLFdyx2krlt8UakmLeDw2U/j6ggg+p+N7bxNaWkWXfEbcg9j/8AXrxX4vftnfEL4tfEC81C0vJf7LkuZfIVz8xt24KbCCoBGccE4xk9a4uDxBd6Zrcy3RPlZA8uTO8sTuXA91IzgjHWv2bLcrq0cNGNZWZ/PnEOc4bF5nNYWfN/wNz2vxt4uCaOX0n/AEiedvKiReSWPAz7A9a/tZ/ZN/Zh0X9kb9n7w74UsmQ30MEVzq1yyg7rudVM0w4DALkLz0APrX8T/wAOvCkk+tWMt0Xe6up4IlUj5V82ZQoA65+b3zmv9DDUzHcRS2N5GJUAMZQjIIA24IPtXwvHNaUYQpxel2dGCpcuskfLPxk1vS9ejs20/WU1BYJnUxq28R7gOgIyASK8HkR413PggcDH9a9j+Ml5qUXhVYGsYIU0+6CPNEcNwCFBTavDKQcg9a+fGfUL60CW0mFPXjOf8K+/8NK7eWcvaTP+Yn9rTw8qHizLF20qUKT+5NHK6/banqd3GVlAjh+4oGPm9TzzUMen36Rq13N90dBj9a60WElnB5sxB2849fTrXIazqF3BakKAN3AAz+Ffdumnuf5b4qpVT5YWOa8R63Do9oV37mYHAU/MfwzXi9pc3EkzXUiF3ZuWJJ4rv30SfUpPOvpXkAOQo4HA9qjvIIbe3RbdWIAxkjk1yylzPU+qyqVKhDkhK8nv2PNtakl1Ly9PSZogMk4zye2fSr1p4dzBuEoIXgDnNXpLF3kDPC+EJ2jHFU9Tj8V20YbRFVJDnDSA4Hpng9OuMVlPTU+iw+Ll7tKlJK/f/Mw9c8PwR2Mklw3IBwMdea+efFmkXFqv2izGFXJLEZAz7E17VHp/jua5abxDJ5okZgBHuIP0Ugf/AFq8a+Ilxr0U/wBgsrCWQhuA6YVgOOxzgZz9foaUZbWP1vhOnWVdU1NS72at9/keZeKfCureNdPj0S1vTb21xIon8gGN2QH5gHycAj2OfWviX49aR8PvAuqz+C/D3nXGoW5jZ5Qy+SiY6ZxuZiD1yQOlfXesaj8SLQLLp+nOzLnfHG5OAOB+BOelfE/xE1fWtP1ua/8AF3h1pDccIS2GAQDAAXdgY6H8q7qF+Y/qPwzwWLpY1c1RezSb5YyjeT89dUeCXkk1ypWNgv5D8/avnz47yL/whcEU2N8l6nynvsRycfSvobUNW0+7u2ktrXyVY5VcHoewJJ/XmvAvi2Ptf9ngAMkbSscryCdvc+wr0sNS56sUf3v4VUpTzTD3jZJ3+5NnxLcNCyiONQSQWGBjjPoK9p+Amm/8T+/1qUrbRWlsIgzDOXlOcADngIefepL+CObbFJCkiE/3Rke/9OK9T8AaNY6f4duZ7aML5s53ZJHRQMcnOAD+Z75r63D4RKqpN7H9k46p+7sup0kmoRiZCtwWJzj+XSsbV9TgMflBizAZOcnvVE24jnyJVVU4zjPHpz0qDUxAxWIynaSCSBjNc2Itc56VLY/T39kG2MvwCsZMk+Ze6k57/wDLfYP/AEGt/wAX2wN87g/dHB6Vb/ZIsGi/Z10cxZEbzX7LnqQbuTJ/Sr/jSFTeSgE46HHSvma0b1XY6qMraM8n0KE/2lubJAYfic1+QXxRxc+PNedAAw1C6GcY5ErZ5r9ivDWGvw5+b96OT0xkdq/Fz4gySzeLdUkEhYNeXGcjnJkY4NdmCpu51UZp3Zw4u1gjaJSGI6YPX2qZNRl3kcbBycD8ua5G7WSK/DkcKenbg5Iz1roDKLa3+zFuJTzj3rusaN32NDTQ8upfa2UlRk8dQa9k0fUHW5j3/vAOzHaRxjBrz7RrC6t4leA71IJzjp65HtXaaVGWuCBGpBPLdwPoea1toc7lqekx3qBFMqEHHTrSm3tnCug2gdRjkHv1/nWCjx7VBOCDxV6K7uVAAbIXgcf55rWjGzM5vQqahEEUMrnnoV6e1Zunb1uIzIGWMMctjoQPT29auXt7JISqptHTmufvNXms9RAaN7jy4uFQcbnOSCT2wB611t9EZ0l7yR6GMOwYHBxkgev1+lfZ37FWhzn4o3eranav9nh0uXy3kQ+WWmliUYYjBO3JwOcV+fba3qjs2yFIgqnAYMxH1HHpnrX7pfsN6v4MtvhfqumeL45rqGG+0+cRJIYR5htZULKykllKjkcYOPqfks/w9Srg6lKj8TVkfsngtxVgck4uy7N80TdGjUjKVld2XZdTu/iv4xi0DRfs6bSzLwoGB04x079favnD4J+HPGPjP4w+HofCLY1U3qTJMw3CJIstLKw7qiZJHckDqa+9PEvhL9m3xbM2pal4e1OaQLlCuoXCoD2yMYH616d+zp4H+EXhfxz/AGn4T026sJLuzmtGee6aZUVyrYG/oSUA3D1r8ewXB2Jpq8mr9dT++/pY/T2yDFcM5njMmpzqypUKjp05QaU5cj0lq9PLtoUv+FC/s2/DmebxBfeHF8Za87Em71wm+nduoEccmYYl44VE4HBJ7+g+Gdb/AGmr+X+z/hr4Z8NeE9M248+ZGGFK8AQWoUtjHTIHvX1dYeAvC1rt1W3i86XHyvId/GewPAP0q9qNlfXkYsrNhEmNvy/L8vTt7V9vRw9lp+B/wBcQeKOIxFVyr++5Xv7RvlV+kYJpWXRWPlrUW/axsUIi8ZeFS4GG36Rdrkj6XJ4564/xrzJ9F/bQ1+5drPxz4fhlfA/caLIyqB3+eX8yc19n2/gfTbNUe6JAAO4k5zn1JNcD43+Iln4TshpXg63F1eOCI0RcgEd2Hf8AOnKkkuaTPByji6pVrKhgMHRlJ9XTVl5ttnhT/CT9onT7aTUvHHxkFpb/AMf2PSbe2jX23yykL+VfP+t/tG/CTwdqDaJpvjjxl8QdVQYFvpSwrFvGcZIiAwTx/Fx617BL8DtZ+Lmpp4h+PV9d6hb5/daTFO8VogAwPMVGUufyxz1r3Pw94R8I/D3TRpPgvTrfSbU8eVaRrH0/vEct/wACJrKnGTWmi9W2foiz/KqLSx7VefWFGEKdNeTnZyf/AG795+difEn9vX4m3TS+C9Ak8LaXJlUm1MrvZRwCWm25PuqH+Vc7f/sq/tIeMphP8UPiHsQAv5cMkshV27KqiJAMehPtX6TX+oO52xFjz1bk4H41gNZWV1cedeGSQZB4PAx7c9eh61agr3lqfaZd4uSw3u5PgaOHXR8inL5yl1+R+aMH7A9l9vW81XxOZ7cfezbM00m3AwpZyB6AkHA7Gruv/sb/AA4sAws7m8hkLZTzBFKpC9yAEPPseK/RHUUgmm2IhVVGQAOMe9cBr/8AZUUTS37ttDZGe24Yxgc1105n2mW+MvEuImr138kkvuR+cmv/ALL39ljzNI1a2uiF3lJEeEjr8u7Mi5784FeJ6l8N9Q0kMdRsmWMMQHUB0PuHTI5r9LdVuLCRkm27exJQEnp3BzgAehrltT8S6dY2n2W3mMaPuwVAwT0ztPrXpUai2kj9iyPxPzdUkqz519z+8/OJ/DUBiGP3aZKnvz7UreG7FlBBJIHT36Zr76m+GPgrxLa/vYjFJyfNiJjYv6nhg3B6dK5nVPgzo2k2oisJZpCMlnldVzngfKF6fjXoqcOh9Rg/FKhVmoTlKMnpr/mfF0WgWUL4xnJ7jtx/npXN+LNDtotJ/tGZgiW+9nbgfLsIySeBg8jPFfSfirwXHpz/AG6C5ilhdsImfnyMfh71474v099e8J6poj7Ua5tZY1ZhxnacE47UTjGcbo/WeC85dfFU3zXi2vzsz4+WHw8iDy9XYoeAzGDJ/Ecik+zeHZJS0uqnPGNrQ/1P5V5pBoV7BEDKnlocYYgMG9wRx/jVxNEkJAXByTxtx/SvRjCFr2P9OeVrRM9Kj0/wpI+xtVdWH8OYck46MAfyxWvbaJ4bmDxjUzGcMeTDgYUnkbifyzXm8XhpZM+cFO3jPIIHsRzWvYaRqlnaStaXaFBG+FkBIG0HnBHWssVGCg3Y0puTa1P9Pr9hHRl0H9hr4R6TGSRD4Q0kAngkNaowP45r4T/4Kjal9n+BmvYOf3DqB+hFfpZ+zVpb+Hv2YPh7o02A1p4X0iJsdMrZQivyT/4K0ah9m+CmqRZH7wBOc9SwHSvx3De9ivmfVx/h/I/gS+NO2T4k67cSEDZceX82TwiqMn3rw3V3Z49zjO049+PSvSvjHqGoXnxG8QZU+WNQnRCehCsV/XFeRyTxup89SCARx/Wv3Oi7QVz5GrG8nY5q7uMrkZXaeR0/yKpQhmZCuWyflAGSSeMAe/Yd80srYDq34c4/Aivcv2evhh4w+JnjtYfCejTaydPge5nSPaUjUjZGzlyqgbjgZ6ke1Y1HbVlRjL7J99fDfWvAngPwBpXha/8AA+m6he2dskdxPcy3rNJN96QlYruJASxOdqgCvZtK/aH8N6VD9gj+GPhJYYxuxJZXc+38JL9jn9O9eI/8MmfGu4RHbw5cRBhkZu7fHpyWlJ4/Crlj+xv+0HcypB9lsUjDLu82+jVgmRuyqbsnGcAE815OKwuArO09fmzeDxUFzR0+R3ninXh4k8Z209zpdhosdzMkv2TTrfyLRARuO2JnfY2RyQx74NeueH7OLTtPF0r5MieYSTwCf4hj2H61554t0eGX4oXGj25dYdNLx7eOiAKMH6cdc/j16u6eP+yn0iaR4w8f7oqQfvMOOc9ge9fUUYxjGMIrRI8KrUc5Xe7OF8Xzf2nbFLtyzb2dDGdpP1z19vQ15pa+Idc06d7PXYTfWC/KqTLlgeMDcQQePX2wa2PFT3kF1HEsimKI84JyR09TkfUis7RoLu/ia2s8SNO42K+SAM4PHpjn8K0lG5LutyvqWh2HiWB/+EIu1GYzGbWUhdpGTtG4lxkkbuvHTk15F4u8B6jpkNtc+IJpLO3uoCyBlmIZlOOEXewAOeDtycckV9ML4OgmlW2WJUlZduPKLEkcHBUHbwe/p1q7puneLNPvkhikmZZ2UrvGQFXgMA+NvGemO/rWDVtCoVmn5HxVpekeA7LUogss15cdS07CCP7vLFQWkzxwS4PPArqdY8S2VhYG6mvhFaQ5kNtEUWNnwBluS78ALl2PHavsDxbqS6Vb2+ja9aW17c3YEcNuIVnuLuZ2GyKOJQS7ccfTrX5i/tKah4g0X4ial8NtX8OWXh270qREukgVWlbfGsihpEO0gq65AHB4ycc885Rj6noUoOerON8e+ONV+KnicTTsFggysSqoUFM4DEKBzjGM/wBa/RD9mX9nhPBUun+PfH1tvu3RLmwtZcHyA3KTSLz+8PVUP3RgnnAHy1+y74EvjrC+P5LKK8S2ceVbzoJcjI3TBDwQvIBOTuOQOM1+tUwPibRLTVvCx8tZ4/LXf/DtOCp4+/zyD9PerpUm/ekY4mrb3Im9daqdWI+XjfvUHklRxk+5ya8e8ceFdEtJZLsWKm4mfCysN5255X5jnHOfrXuPhjRtVgDTXvEQwuG69gDu7Vx3jW9sFv5LeR8lGCJGBkhh64yRk/kK6qcbaHBe0rI+G/i1p+j6dpx1G/t1kES4EWCE+bO37vcnFfA+vCODVHhjX7iofU5cZI69elfen7Q+qR/Y47CBcNdPuBzjOwjjHscdfWvzrvb/AO267qMqAAGfnHcINmfwxUYh2ielhE9yORgRsb1I6VlHKSEHIPI6itKZ1Zzt6c9/X8fpWRhlk+YA5ycnv9K4Em1oeg7E8CNu+Q/McmtrT1/ehX5Q/KxB/wAPesm2XoUBHHQ/4VpxqY0DZBJ3D6d60Ts9C1E/qK/4JFeDviB4E/ZIXW7S302KLxVrNzqA+3NdxzGKMLbxPthgkUxHy32sGJ65Axz+2Hwh+K914I1C5vvFdjaXEgXy4haySsfcjzY1JB745HcV+Nv7EfxWfx9+y74MuYnlt20uy/syUIdsZksnaLKgNwWTaTlRyT65P1qPFGpwQGGG/ukV8bsO2D6dSfwr8YzfLKVbFTqVVq2fUYac400ovQ/T/U/2l9Guy8SaNueIrlS/Dc9FOzk+1flHZEazruo6x5Xki+vbm52egklZlAzg8A1Bq3iTxmu46TrF5hxggSEYx9Sc1ueDNOZtLt5LjJdUGc88n3r3OHstpYdt0lZs8HPK9SUEpbXJrjTf3YZegOK8N8eQBLOXnG7J9uM96+nNSsmZP3bbT19a+cviSyJpjxSA5+ZcZwDx+lfTuJ4mFd5I+rPhr4t1PTfA+jaTZwWCxwWcKKLieeNyAikllFucA5zkEjtk12M3xFv0hMqW9pIobblZp8AdmGICXB9QD7181aP8RfihZ6JZ6ZFfzMIIIkjXybdwqqihcErngYAJ59yakn+JvxDgnxdXN9Ge8iGPBOACQGRgf09q+Ar5PhpScnHU+2p1aySimfSk/jZ1dop4bVHTkt5suMHgYPlfN6cZx3qtH421BVfyI7PG3cf3z8DGTwYufp1r5obxt8QWRprbXppi5JCzRojc9gUDqT9QPerEfxS+Jxi+zXB8wxNnLxRgg4x1VQSD+VcqyTDdYm3ta9rJn0rFrXibUWSWxSwmEi7lVp3UlfUZjI+netuzsfHk2nvfC1sotg3bJZ5A3XGP9Tn15I/nmvmVPiT4wkjVroy2u0KAYWjIz0PyuhyD6bqz7z4qfFjTVazsdZmkt5iQFKRBt2MdNpPbscGsqmR0fsKxSrVbas+lIdX8V7kleGwRlYq2biZck4xhTbbuh5PSvDfijPJqXiOQ6mAryxgMsbF1BUAYViFz9cCuAm+K/jeclry4uGDEB/mOV/2gAAFH0FaF/qsev2aXupyOJnBVHYjB28AMc9+gr8/8SMrjSwCnFL4l+p+oeE9V/wBotSf2X+aPJvix4j12fwkfBN3d3Elh0eBpCyPGB9xlOQV9Qe3tX4o/FrwVodv4nuRpdpHbxx8OIU8tOTxgD5c49P17/sL8RfLaHbcNs2cccgD3/pX5XfGGNm8XyxRnKx4Od3JzxkrkgcADFfMeHNoSkon6Jxy7wi+x+t3/AASwvdW8I/AfWZCr31vqOsu0KSSuEjEECK4X5HUFmbJAOTjpX6XJ4/km2WsujK+7kSCZhgdOf3fHQ4yAa/MH9gnxj4R8N/s+WukeJYNUheTUr6WO6s5MRHLqvzRB1OVxycEGvtTUtX8D3qL9i8Z3EQRiwSWF+Ce+UVG/8eP0r9fo5RRqQ5px3P5+x+Imq0uXoz//0P5AvtupSwwSKi7xGxif7uYsEbf54Oc5qGy16PR7QpcIWhZtx28ShgB0J/Ony6fdf2c+pXxaNVQbN3RVU8bRn3P+evVeA/Dv/CSa7a6WiK8MhDzlsbUhjBkkZi3AARCf0rjnFcupxU42aSPpbUb3UfGfgXwf8GNXQpeWthc3Fq7SFme81GUSIkgONmxIxBknC8MeOB94eF9X8KfF34AXfhzQzJL4g+G1tpt9JYvA/wC6FurfbYhCeMlt+GAO10DHg1+Zuu3fiWbW9O8QeHpTBqA0+KW3YOiyuZoWkRFVyAzFXwB1PQc4r9wfhNqWgx+AvDvi9xHaeI7y1tIdYutPiTH202wimilwoMgZsbgPk5PRga/PuKqqo04yXVn1GVy1dz5t+CWlaZpN38UviXbWX9nrrzaYsFxKFP2iI7jM0RTgKHQ5B5LFSRmvmn4grc6zdvYabNEIWZ9jykgN7k4HXrjtX198VdU0XRvHnjXS/Cc17caa0NiVMxXy45pCzTLGoxtG/AAPJHPfJ/PH4qeILtA2nW6eW5JUsvXDDg/Ufoa++4Xqupgac5b2PNx8UqztoeYaj4Z8C6ZA0nibVoJXZ2JjQ7uB6EDr74GR0rxbxDqng2CAw+HLRXDIy7wxO0HKqSOPm745/wAauseGgJxFHJv5C5Ynj2+ueaw9U0CS2ujaqyuXAZsdiB6/Wvo6cbdThu90c0biR0WJnO1AQq5+72zzxVdBucLx6e3NJJxIV6dc/X047U6Pbtweh9a2emwJaFpWEY8zJCqCTnp755rnJXzI0xPG4nnpz71oatK8MSwRgkvy3Axgdj/npWMroVG1en+PpWa0Zoo2ZajJRjk+nP17CtC38xRgAE5wMHnH1rMUF8beAeM+4/pVqJ2iYxsePXpz7dvetkuqIcX1P2E/4Jg/ETT4pvGHwdceXfa1bJqlk6E5lezBSeHZ0J8thJnqQrdcCuW/bq8eX3iDxb/wgsNzm1sWHmxxgDfJtGAwBwzDp3wffNfnf8LvHmv/AA38b6b418PTGK80q4W4hZT3GQy+4dSykdwTX6ZeIfhtP8Rru113RD9oGsOt3azYGfKuV8wE5PAAOPYiv1Xh3M54jAfVLax/K5+Y59lscPmH117SX4rT8vxNn4D/AA/vPjF4f8KfCr4oa9DorX11eJpupX6kqsrqjC3nI24EpQBHY58zg5DZr7e8MfsB+LPhdPH4g8V+JbV9N067Qxtpu+aW4XIJR920Ig6E4bgmvJvGv7PF74/8G+D/AId+FbO4S51HUhGJY8hnLyBMAscDPDBi2AR7V+3Hxo+G9h4u0C38EfCoi1XwzZx2gQMVeVUAjQuy/fVlDFycnzAc9a7pZCm22tjyKmbNWdN2v+B+VPxM/Zxg1HxJ/wAJLobBopCN8TDJ3YxgYOSOOeOvPTp8jfFH4F+I/BsjTX1tOIdzEnaVAweV57DOeM8c1+8Hwp+DGp+H/Ddh4h8fz/2eQjSMkxGVQE8MQcDr3zxXyj+2X8Tvhxrngy48P+BbqK8uhII2miI+UY/hc+oPPr2r4HNrUKrifU5ZiHUgup+M3gPXbzwR490/xPYNIJ9MuFuEMX+sLREMNh6Bzj5c9+tdp438Y3nxs8CfEDxlq8rJ4n+222uyRKwQIttlJpEjA4wsmZNvAIB6CuTl0wQXa31xkkEkY5zgfia9L8A6PoXhPxRbWWr2Dql3p0tlrKthZ99+ZI32IxyUhgkQHHysck81+Ucd06EnSxEn760XpufX5RN81uhzfiy0+xaVqXi3VbwaJbTxmC3ig5knkuYElO2PGNiLKvzlvUDrmuztvCGqatd+FPBujz3G60gsHd4pktHjSW0jVZoXY/NhSTtHUDHrWT4/0Px5428fXvhv4jwPp2jWGirqS2qzKY4/s9uLZHt1Y/8ALTCs4Gcc9cYrsptOtbyKy/tkl5xomlNaqi7jPeiD7PbxDqpjjEgOQcsx7Yr8/wARWskz6apT5rFL4sav4o8EnXNR8OWFnrFr4h1CW7S4urdZCtq8ZiCq+BIj+WsbjaercDPXAtF0/wAaPpGg6npVvpNzbzRPd20E7T20shVViT96CVwThgrEHJX0Nel69oBtNPs/h8Z5NLutMTdEbhvtMchhViGXzOXjycbR8y42jPFeefD238S+GtSjvBZWkqR6il0k8UyMBLbAM0Qg6x7W2uTwApORjFcEsYnDmW5yYjCSWqR8+ftEJ4fPi+O98NblgRJIZlK7QkkcrAhM8lCCCp9zWLpPiO61KxXTL8b1jClHJG7A4PJOeRivbP2y9L+z+JIryyuxeW4mPIUJ5X2lRL5Ix97a24ZPHp1r5V8O38iF4ZfmUAFWxjcCcYyeOOvNf0l4fZgquW0ZXurNfcz43MsPJSbZ6RcaaLrMyjeFGAGPY/j711PhHxP4s8JJJZ2s5k06Qgm0ldmiyuSDHjmM57r19DXMpBDfacPs7kYHzdgT7j+lVm02dQZWJ2pgnByBnj6ivv5W6nlRk0fUXhvwF4Z8d36+NvhX4jOkeIrLY82nX2JIZmjjzGCmBvQNyQoOcc9c14V+0XrljaNZaXcWt3Y6zLIt499ZERxOyZhhRomxlwFeUmMkK0uBmuH8to7gXcBZJQdwZchlI43KRyKqeP8Axjr/AIoitbPXSLh7VD5cpHzH0PB655z1zXi4uit0elhNWkzvJ/HfjbRtBa2vp7DxNY6LB5cHmbRc+cJc7wAQ/wDriXIIOREp6V5t8G2sn1q51exuY/tahoVt7tuWD7fMO8jgykiI55+Y14x4nk8R6rbxy3DlpI5AwkIxNjbtALDkhcZ57knvWhafEbX9I8PHQbqOG9iYKNs0YEwKlmVzIMscM5b1JwCcACvGnJ7H1OUVfY14VY7pr8Gf22XGpadcabaXzSx7Xt4nR4GDxsrRggoR1T0IzxivLvEiadrsaR3SGVIpdwHOdwGORkZFfj1+xF+014x8S/s0p4OiLTX3g66WxgJRppf7OnDvCT6rE6vGDxhdo7V9leEfGH7QviiwVtB0ofZGRnS5kj8sSc8FWdhk+m3t9K+TxWdRU/q/K7o/6WPCjNsPnfDuE4iw0vcqxVl1TWklbydz6ebSbF3EaWy4XBO0YAPrgcfpVR9E0yYmJzsL/wAIwMkd+Mc/yrzbTvGPxW0OQr4k8L3rhQMtBiSHPdgVyT+ZwOK7jR/Hel+IpRZ3lpLaT5xvkjZRk8Yyeg7c81rRq4eek1Zs/T4TqWvHYujQNK8lfssSR7jjcyjp7+9QjwlpsGSyxSORgMUVeB6dcc966grG7ZJzgY/Gk+zZw0f3Rjg9s9eK744Kk+g1jKm1zl4/BekO22ePIBGSMbifXPUj+dWP+EA0/UHkg8+ZVJ3ZOD06cdz9a3yk0KM0bEhfzI7cdqv20s8DbmHPORnpx39zUvLqF1eJDx9ZfDI4if4Z6LC58xJXkkyC5cMQD1zn+nFcxc/Cq2gcfYHUkjK+bn5cduOPx7V7KLiF3V7gFHPPPoO2c4oNzaIn2y5kXaScZOBUTyyg9bF0s9xMHfmufM2q+EfFqzogs2ZASP3eCo/HOfxxXG6jZ6nbxS/a9PuUEQYhmVscfh+XFe/+Jfi78PPDCE6pqUMLD7yq4YqOR0FfM3jP9tn4f+HCY9HjkvjxgZxzjofTB/OvDxmEowelSxti+KaLp3xVkl1ueJeJtcuLlzZWNvI28YJKsWA7nGPSvK4rHxxbyyXOnpfBm4Uoj8g9uR/OvQNT/bt8ZXUkkOlaDGSwIj8zaRx3JzmuVb9vP4p2g/e6HAzMuBzlV99ox+p+leZGUU/ck/kmflWfcQcPVpPnrfhdGPd2w1OBrLxT4ced49w82KNoJ845G5FwT3+bP0r5216Lw4139o8PeekRJBjnIdl7ffXAPOeor6N1X9vrx1dWspXRLdJVTyySpk5PGdu8cj3zXxVP40sXka4khm3MzHlBzvOScZ479q9GliIOP7zX5H8+8e47Lfd+o1Obv0N+YHBDDKgdD0+lZMsKQjzIgcdx1/zmsxvF2nEbJxIm3knb/Ss+XxVZx3OwJMykZGF6kd+v510U61OKsnc/DM5jRqJzvZnunw2iuFimnmXasuFQjuAck/nxXwH+01Dj9oPXrjOA8Fg+MdAYE7/UV9ieG/iPJb7YYNgjj3YWRcMe5wwP+NeJ/FTwDafEX4269JFemFvsGlzxqiBt0bw45yQeDxxThiKcJOrJ2R/n34v5DmEc5niakPcqO0WnvZfnY+G9d1QzSIJztYDO717Y+vHNe76Nd6V8PfgLqN7MAdZ8ZFLaFD96KwjIMknt5rggEdQKoeKPhHp3hbXtMuvE8zXGnTziC4KKUIzkgDBJ+bBBOfwrlPFth4p8X6+89rYyJawgQ26YG1IohtULkgAYGa7I1oVYqdN3R+VVKU4e7UVmeShSzhIjhR/+qptw3rv6frWtqWlzaLL9juyjSYBIVgcE9jjp64rCymSg4z78CtPtWMi/E4Dg8ENz6V6BaqrwxEZGV+79PpXA2zwgYJOAf516X4d0y71K7trSwQySTyLFEq8sXcgAKOpOTwOtOlV5ZczMpw5tD+xX/ghX8Lfhv4U/ZKvfiP4l07TbXWfEmpzwm+uRH9rlsrdUURh2+ZYfM3HapAYg5r9sW8T+CNKUfZNUsoY+AESaNAfoAcV+J3w48C2fw0+HPh/wXsjjXSNOt7Z88/vFQGQkn1Ytk1vQo2tpcR21ot3Y4KNI42Ru3RlUHlwB1YfKexNfndfJpVKkpylu2z3HjVG0Utj9edW8ceE9QgSLTtZtYo5x80q3Slio7Jhto92546etTJ478HQgKdbs1wMc3C5/U1+Q0m2xh8i3srdMAKFYBeg4wBwAO1Y2s6dqmt6bJFp72toJEISU7XIfp0ycge/eud5B/eIlmVtkfr+nxX8CtfNaRarZCKBQ0s8lwqoN3QLk5Y+pHA+tVYPi18MNMtHi07W9PitwxYiOQcE8kkD1PfvX4t23w3itdLaOfV87dz4dCxYk55bP9AB2rg/ENpf+HLZJdPilv7iVhHDDECu+Qngu/IRAOSzdB6nitFw6v5hLNHukfuDqn7RvwYiWextvFenx3SIM4LSmMuOCVUde+Cax9L/aD+CWkWgsofE4u3A3NPMHZnc/eJwAB7KAAB0r8W4rLVYwEaJvMblioyGI64PU47Z7VsDVLjTYY31Mx2yO6ojzDYC7EKq5JGSTwKX+r0f5hf2nJ9D2j/gpd8SvA3xF8O+EY/COppfPaXV20oVWG1WhUBiGA6nivwr1xUN0XIwHYnHt2r7v+NNveNcjVr3UZblCPIWBlQRR4GSRjksx+8TxjgV8Oa6qGXAGCT1FfdZNQVKgoR6HyeYS5q7k+p+yX/BJP4z/AAz+FvhLx5p3jy7mgkvNQsHt44bWa5ZgYmQ5ESsV5wMn+VfsLofxW+DGkapea/Jrd1Ldak4LvdQuojiTPlwxRgAIiZPAGWJLMSTX82v7DnjPXfCMnipNKuDHHItrJKBHvYj51Bz/AAjt+Nfbz/EDXNXu/tM9/t2gDaETj3HBOTXyuOyKFSvObla7PpMLmElSirbI/XRv2jfgm8rxyalcloxvO23Y8D3/AMa4nR/2j/hdqVhHdanfSrczO7mG2R3Cxk/uwWHDHb95gcEnivyU1Sefx09/4dk169kECql1FC/lGMOMhCUQYLL2znb9efQtP1m/0exh0fSbVIIbeNY4o0UqqogwBj0Fcf8Aq/T2UmbPMp9jtP8AgqR+0f4Cl/YR+IWh+Gp7o3mrWkGnR7o2RWa5uY0YEk/88wx9DX8XOq6zb2aOjRKwXA5PzY9K/ok/4KTeNtSk/ZpXwlfskZ1PV7URxhNpbyN0jMW54GAB9a/nf16w1NZRbSpEISoZQeWO4Z5//VX02V4FUKajE4KldzbmzJttY0fUEMSu0Mn3Qj8Hp2Pf19K4PxI8unajBfQZ5GC3XOPb6VHrVta2v+snjZi23bkb1wM8jJ//AF1zN/qU0hW3kdpI06FvavUgrMxc77ETyi4kNzJkE5JJ7Acn2r+vb/gmNc/CT4e/8E6rf4JfE/wnqLy+Oftmr6xPCkcYuob7MVrly29iluqsiMuFyDg55/nS/wCCfHgT4W/Ez9qPQvBHxT0+PVLPUEl+yW87MIPtqLvg+0IoPmRkqVCN8hYjdwMH+sDTvBnidry6utQktntwY47W3jwoCRjDFzgYZjhQoGFUDua8jNqarSUP5Xc2pT9nFvufy/ftrfB74P8AwQ+JC+Evg74r1LxNDApF6mqQQxXFlKp+WFpIGKSnZjccKQwORk1+fl2FOoSswJQsD9B9K/Tb/goj4V0/R/2kvFV2tstt9seO5jSJgUJEaoz/AFZ1Yn/69fnzofh1dd14xzfLax4MhGfTgD6nv6V7adoK7OOjZs1vD3gW5uY1u9UBWGVN0SqwzzzlvQegq/F4b+12T2sLsLSJizMxGR67SAK9MkIsnCwqDFjPA4GB0rzfxd4n1Bk/sqNfLhfJYg5J9vYVmpXOto+o/wDgnn8fF/ZZ/a28M/GuC0j1G0024ezminOM22oKbaWRWAJVkR9wYc9Rjmv7TdQ/bOvDbzWVtocURKvEJBcu7LuBCyAbR06gV/n6+Gdbl0G4jvIlMiRsCyKPmIzkY98jj361/Zp4D8RSfEvR9J1PwfaG8Oq2FtdI5CrGqPGpLySn5VUHOT3IwATxXzWbZVSq1lOSu2e9k2ExWKnHDYODnNuySV22/I+s/Cf7amrapZDT9LshcLYN9hlmmmk3PLAAjksAA2T94j+LI5xXrmn/AB2+KGpXAju9NttLiQ5MlzLMDzjARMhnb24Hqa8StbKw0bQ7bS9GaCO8t2E7SrEu1p85OQRkp/CCcH+LrWFceL7PXjJBIHSWFmS4jf8A1sco6/Ud1bowwe9dmG4Jou062nkf6O+GP0HqtWNLG8Q4h2snKnBarylL/L0PoO++OfifTQ7WcNqkLMSIwpJZicszYPBJ5P171554r+OHiR4VvdYvPslnK4jPlYihVnwo8wg5C5OMscAnnGa878PaJ4l8S+L7Lw54csp9Uub4kRLbIXZiB/Eo4HuzYUdzX3/8LP8Agnxpc2m69q37Rmrultr9sbf+ydPdNttuQp5s9y2UaUAj93ENpxhmJr3qPD+BpWlTpK/5eep/UHEHD/hvwNThjcwoUqU0vdXLzVJdPdjq2/P8T8mfjX4kmg8L3HiuDJvNHaP7dayEgy2twwjBHuGOVbseDwSD0/gHXdL0vwdpNvo91I9q8Yli81/nIkYseP8AZJKgdABjpX0x4M/4JzfEnxgtx4O+K2rRLpttb3GkSajZtvm1C0Eqm3nXdkI6ovO7JDZ69/1m+En7Lfwb+Fnhqz8LeD9Btbeys41jQyKJpmVepeWQF2ZiSSeBz0xX5vn/AIl4LCVuWkueS0aWy+Z6nGXj3wtllKk8L+/Uop2ilp2vfbTp0Px80r4K/FL45aVJoPgGzdJb9TE97cb47aFT8u936kAfwplj+tfrR+zN+y54O/Zk+Hun+EtOuZdZ1aJB9p1K5+87McsI158uJTwiDt1JJr6qhsNM0PT/ACrGJESMEAIAAMewrzXxBrckIIgBbC78oQMD8a/KOMPEDE5laMY8kF0T39X+h/LXHvj5mfEWGeVYSPscNe7it5duZ9l2Wne5t674n0TwxaST6pII/LBOM9SK/Mj9q/8AalitPAepJYXslg64a2mt5NrpIOV9QeR0III4New/EvQ5fF4kkGuxeVIAwjnLIFYcdVJ3V+Ev/BQXxr4N8HaF/wAIxDqsdxdxBnnMMm5RxgDC/dPTg/zr5LL4+2kos/HlCGHg6nVHxl8Vf+Ci/jnRvEYHi2S5fUtskSiw2GGeGT5X3xSsNobgEEkAjKnIruPgp/wXa+O/gCO38PeOvD8Ot6ZblURkumS8FuvHlyO6skjDHDYUnoSetfjNqlvqWv61N4i1FSrzgCJSchYh90c9+c/U1U/4R2fl9pHvjB/Wv1GHCGClBc8dfI+Mq8Z4uU/cenof21fsqf8ABWT4U/tYW2pWvhLQ9VuDoUcEmoW1xAkctt55ZYioDssikow3ITjAyBmvWR+23+yD4+1600TRtVstU8QfajHa6XA4uLyS6jyDD9jUPJI64IKbDjB44r+cv/gib4m8OaF8WPiT4MvbqOHVtW0ewubK3c4kuBZTymcR/wB4xrIrso525boCa5nSP2nPAX7CXxP/AOEj/Zxs4r34pnU7rU7y/wBRj81dMM0kkcsNzblVMs0rMPssIfbEgEvMkpFfK4DhFVMxqYenNxULO9r6M97iPi+nl2UYfMIUuedRtNJ2St3/AFP1W/4K6/Dv413f7F3xA+NPi/4faD4T8D3baNaWyajaRjXGu5LxWa6sdoL2xdQqTGVlZ41CBMLmv4hfF1hYf2oJrVBgfe6D/OK/UP8AbZ+Pv7cf7QmsHxb+0fe+JL9ZGZo11czQwR85YQ2beXFEvQAJGP5V+WXiaPxDZqL7UrSaG33Y8xomWPn/AGwCoPpzzX9DZRkiw1KMbv5vV/5eh/KnEXE8sbiZ1uVRb6RVkv8AP1Nzw7A5eC4Rcs+4knkHDcZ9+3FfaHgvRYYoU8S3OJJruNSuedkYGABnvjv+Ar4n8JahFcyQQw/M0W/Kk/3huB+nY4ya/QHToLa00Szis2LRi3iMZOCQhQEZIxnr6VxcQpqKse14fQjPEym90n+huJeXFpGL2wZoZ4P3sLq21lkT5kYN1DBgCCOhxX7/AP7J/wDwWu0G50+w8EfteW0sd55aIviawi81Zzjhr20QBlkPG6WDIY8lASa/nF8Ra+dO05ba3w15et5MCHrluGfA/hRSWY1hatss/IiRj+5QAN3O0f4VwYLhDC5lQlDFr0a3TP3zhjJ4YyFVTWitr567H9z3jnx/4H+JnwmT4jfDjVrTXfD2rMiwX9lIJYXmjYfISPmWQDIZGAZSORXg2mmGKEJGxyowMnA9uK/k2+B/7R/xa/Z+1KfWfhxqb2tpfMJLyxk/fWVyQMK01sxCM6g/K42uOgbHX2bxh+3L+1h46160uNM8c3Ph7TzHKbmx02OC3jlcH935UwjMiL2YGQtxweeOvI+Eq2V0JUI++m7prt5+Z/jf+0N/Z7cf+IfGVHO+H/ZPCwoxg3KTUk023eKTbWulj+mS+XVYrMvHE0vplHYYHvXGSvfK5FxCyBRuG5ccD61/NC3xB+IXi+6TU/EevatevKcMbm/uX3E9DtMmPocV2en6fcS2Sw6qJLxlBO6ZnkJA56EnOOxPWvSnOUVytfifwbg/2S2ec6eLzemn1tTk7fe1+R/QFfeNNFsYwLrULOEjoJJ4kP8A48wrzXUPi34Atm83U/Eejw9c77+1U/8AozPFfhn4g8F+GtX0j7WbO2SQZAPlpkjHTJGeK+afEvhvTIjLaizhSMHI2xqDx1OAOh9+tYx5pao+4y39k4qbTxOc3X92l/nI/oguPjP8MlLf8VfooD8AHU7QZHXvLVOX45/Ch0F8fG+iKsPysTqlrt9Of3vua/ly1XQ7D7QCtsmCSn3Bjjr2rmJfC+iyh2ezhdkk2jcg47dRW6o1JLWx9Fhf2WWXUp839rzfrTj/APJH9P8Af/tEfAdAks/xC8PwiPcVLalbA8DpzIfrzXinir4/fAOKZr+6+Imip5a5G6/jUHeBgjG7PB42+vpX8+sng/wxFa29uNKtNzTRu88m7aqBgcMBxg9Tnj29ea+OnjjTfiJrEEeiSWzwjUfLh8phkRRRLAoMY5QfKT0xjGKcMLJ2TPqcn/Zs5fg6vPDNZ9v4cf8AM/cHXfjr8FheySwfEjSYUu1VCItQjfAUHB2gkKBzz6n3r5m8a/EHwpdzPceGviNp90rZHkSXqKzEnA6kqARzlmFfmCfD1zbWX2LT1ikxnYHiV9zYyN25W/HDA4rkPE06295Jpv2e2ldGKh4w8WccYC7mX36c120sO1qj9SyP6E+CwMk4Y+Tt3px/zufbep6tBe37PNqFtPLIeiTwvz2xsY/pXH+M/Ds15p0dwo2mANtOOCpHIH1wK+NrOD94FeBW9QrI3GOcKwUZ/GvSvA+7SNRTXI7ucQrKlvdwSzbY0imXy45FhLHcVlKhmUnbuHQHNephEoVYu/U/Y8n8IZ5XiIYjD4jm5NdrXXVbvcoagLjTZEgcGOSVc4PHHvjPJHP0rudCvRB4YFnfs24M7kj3OQMfT1rn9VttX8Q6nNNbI9wZZPlIGREvQZPTAA/KsuzuJory40gtvSELtYfxMSQ3PpxX1M7xP1RvmidSiMboxzLkMA24nrU13bzzNG6gbUPXn8q5+HzNi3EJJMRIxj8xXVQT3bQiNUDtkDcecA9P515tZ9So7H7CfspxuP2dtCVQSHF3tPTP+lS5x/Kq3jOPbeyYyOenfGOlfb/wx/Z/8O+Af+CavwC+MGlLOL/xjp2pyaoZHLo06XshhMa9EGzjA4PXrXxt46h/0q4eMjIYgZPv+dfNKtCc5OPRm8k42v1PEtCULe7lbkuPwwa/EnxMPN1q9um4Mk8pIPXmRj/XvX7gabGUzICBkkj2IB/SvxE1aB/Od7j77M5I69GP8+1epgkuZ2NqLa0PPr8RzXUEAUbC28+pxxzz05rQhVJ7g4xjoSe31qndMJdXMcY+WJQvtnqc1Zs8+aqqQCBxjuOtdCfvWOhqyueiaR51vLhWJTouPbrivR9OeN5SJlDkDjtnHbiuB0lgIlc/uxhjjPXHb9a7PSJpEiaQ5yMbc8/5xWyOVnQzWUElxugYqOuD/L61YNokSdQepJPp/jTogZk8xCDtH3jxnFYd9PHHGyk/Nngg5P5VdO97AzNvGuZBKzsIxnPrgD37V7/4T+AHjXWLJJIfDWvX00yGVmgspmGMBgQRHnAT36c14v8ADrwrdfEL4k+HvAtmrvJrWp2tkUQbiVllXfgdSdua/rVt5NTkldlhuIc5ijJiZQi42glejDHHNeTnuPlQglHqelleEjUbcj+bOf8AZR+LrzQ/2R4b1OX7Sm9UeJUYA8ch3DA57MAQO1fRPgf9nf8AbX8Iwrp3h3ULXQLbchcXsQunYBcKR5IKtsU4AznnrX7iaDo/iFoGtdMu5XSzdUcfZ0YIf4c5HTHAycHpXRXvhTxXeTR3W82xDDfHBaqse0DsMsUcnv09ua+Sq51Uasz34YCnHU/JXQ/hP+2i6gaj8RbK2ifgH+wZGTd0G4s/GO/FfQfwW+H/AMUvDvipdT+KnjZ/G1raxSSR6Fo+ji2luZl52ySEktGuMlVKknHOMg/cFh4b1+KfGoSXgTPUxDYc9myMr9Rx9K9L8KeFUs9R/tzEk0ijbGuAqjOMkk9sf/Xrh+uTl7sd2fkH0ieNMu4d4Nx2YZhVdNODjGztJzknyxi9bN9+iPKfHPx6+PnhKzs4fDPwo1bUInh3Borm0uNowMK6RSllYdwc/iah8HftAfGXVWD+Ivh/q1hHgAtJbNu+uNwH6V9bSq3k/MhTcOnA6V5v4h0r4h6nH5XhbxLHpIJIBNmtweOnWRcVslUW0vyP+WrMOIsrn+6q4CEZt/G5z/Fa6+aOX1z41+G9KsVu/F1z/ZsYUsyzgoc/7mN3H0rw6X9rz4MKX+zaijHPACknHuAK5Hxn+wxqfxJ8UN4p+JvxC1DVZZWBdUtIoSwXooJkcKAOBgGt+y/Yd/Z50my+x3OmXeozngzXV1LuOOgCIUQD2xWSlVb1R9dg8t4Kw+HTxOKqVJveNOLSXleVrl2y/aj8CeImI8PXDXKocO0cUhXPoTgAH1BPHeqUnxvkvnItbRpc9Mg/gMj/AOvVbxD8C/EttaxaD8OtVsdLsoQAIZbeXzAFxgBkJH49T3rlbr4S/tA6dsXTJdLuCFJ3tM6H2wrIB0z1JolUlezPby3KOGZx9phpKKeynKzt56WTO9j8fXrb7i8VLeMr8gI79Oc0v/CeaFp9ubnW7yKBFXgkjLduAOv0HNeFaz8O/jxY6Zv1GFdUv5mCxQW80Qjh/wBuR2KDaOuACcds1e0n4WReDbZNV8eRXWr6k4DsIoWMEZHOFIJzjpk9fSjW9j2oZFlUYe0deLTdkoO7b+drLzOg8WfFbwloFnPrWo3L+WRlASQMYHQHn8MZ9q8yuPHlz4jtVuLYiGGQ/KXyGKkDH+e3TvmvCvibqUnjz4waT8LtCt5kMeJ57dVJYJ94sykcBV6545xmuu+PerQfDbwpb6Ysgt7u8cLEqlS4VerHIJ4B/D+fRTumj9pynhHBU4YWjQV61e7tf4YrbbvuzA8QeN9Bt9QFmL3Mg46AEH0JPC+tY6+IraQRfZysvlg7jJ93P+0Ru9a+SLfxDfrrovJ5mk3n94SMlvwP4fSuluvF92kbW8yB9wyfVQPUZx+ODXprax/Qi4Dp0oRpQd9P6+R9C6x8UdW0y3SERoAB1icgAg+5546V59N8UtYuSxkffbnDbGckE+/vXics95dSPLbocNxx0wO1IkF0pPnKcAfKAM9sfrXZRaWvU9fA8E4Ckrcquz2TWfiHNr9qlgIYoApyMFtw4weScHj27da5eH97P5Ehyjjaeefm4P6Vy0ELbRvB3AHrxj0HXrXpfwp0s+I/iVoHh+XaY7zUbeJmf7uGcZGRnjAxW6dldH2fDeT0aeJpYekrJyS/E9nf9ln4BruRNMVoc4Um9umH0YeZj8AapR/s4fBfT23r4Ws5iDwry3DbhnuGl9PrX6IP8GL7QrqHWPCrWu+2beqSqjxs3Tb5bK8bjBOVbtjHPNb8On6DPaTnxBoaaVexncgsUjmtHGDjMMpEkJJxysjqOy1808xqvqf6t08JTUUrbH562f7MHwr8UiRPD3hvT4zGu5ljLhgAcfMpkyPcjrXXaN8BfAWgRXC6j4S0YP5UnBs1ZiQOnzg4zjPBr6u/s+2tJReRabapMDlG2KrLjrgjnp70s89xLbTNcoreXHIcgnIODkEdhWNXFVJQs3oWqcU9Ef15fCJh/wAKP8KKxB/4kenjP/brH09vSvw7/wCCveom0+EN3ErFWllhjHvukXcPbiv2s+CDTf8ADOXgp5xiQ+HdNyPQm2j4r8Jf+CwVyG8AR2b8rJewLjOCfnzjPvivnssgvrcb9wl/DZ/CP8S7+B/GutzynG/ULohvusR5rAZH4V4tqGrQSh41+838Xf6/jWr4oL6n4gvr25cu0l1O4Zj1BkY/qK5aWNFl8vOCBjJPf3NftHtE0rbHy3s0iJCjvg8KD/8Arr95v+CU/wAPNDvPhH4l8VEfab++1dbS4RlAMEdvAGhGQSxEnmO3IAyOM4zX4LqhjxE/3hznjp/Wv6Lv+CQvwp1iD9n/AMR/EPxHa3Q0/wAS6ykenS27GNgmnQmKWQEHo0jlQSDnYfrXjZzK1Bnbglaqj7yufB8tu2/7KoyuCQeo7ZxXE67pum+HjNey3ccRs4jdMkjEYWMFyccHoOhHNera74dvxOsmg3t6IUG1luZNxPPBDLjdn3Ga82+LGl6tqPw81XS9O8y5u7m1eGNS7EqZDhsEngbc59PevlcHT5qkYrqz28RVtBs/KHxJq15q3izUddUiNruaS43DIw0rbiNpzyc9M1St9Y1STM2oSMSiqqkjnjgDFclda/pmj6jcafeuYZMEhWU7Qc4GW56Yx6V55qHiS/vZW+wzgoo+ReSp4xkjv1zX62qatZH5+tXc9Gk1FdavJVuMBE+XYpGHXsV7AjAz171rW11HA/7rMRdwCEOFUEEfjkV47okscl15DEFmwPz7DJ9a9Z0aK1tL83epSrINvlquOAB2x2J7YppWaLlE918CWutzQrqcDqiJE7hdw4I4XKjqSeg/E1e17V00t7O0skk1TVb8rBY2dum+ee4bA2IvbHJZjhVGSSK8I+Jfx80LwFo0fhbRU3Xc+HaJTllXBCnPYexPU9DivvD/AIJ3/D/Utf8AA+p/tF+LmA1rxXNJa2RdSwt9LtW2AQsTlRPKrFsdQgHQ14+a42OHi5PfsdeAwDqyS6HZ/Bb4Ja34Fu38a+LYLW+8WXCeW06Skx2kOMeRbkrw3J82UHLdFIXr+N//AAUu8J6tov7T03iDULUW7a/plldqQwZZXRTbuyn6xAHjqPev6dI9FvZo1t1tpeOrRxnnP+Ir8bv+Cs3w5uG1X4deN/3skZlu9Mm8yMYVVaO5UnaAcBRJ2OO3evjMBjJ1cSpT6n1VXDwhScInwL8NRqHhfSrCLw9dPDJEAN3VW3cEkcjByetfY/hP4ja1PbHSdXJ0m4BHlTAHyJznbhW5VSBzzjJ6Gvlzw88aXxZflYfKG9Aw7gV9DeH4j9jiS5hE6yoc5bCbeg68k9SeK/SaELKx8RVWtz3e21LUL7TxbXV7JOmGfanG3GQBnoTjp9a4+6tZjK2p2luY4pcISWwS33fmPr644rzO/wDEOm+HZX0rQxc3TNFjyY5FCZ6FXZ+gxzXmvin4r+MotDutOmtZ7XC7vMhdJZUBPPOcbgD1xx1610qK6mDUnaxxv7TepaToESI863moQoZ/LjbiFVGdp934PoPSvz38PgPbXFww+ZmGCe2ck/metepeI5UbT9QnjmFzvRwXbIkztJ+ZWJOc9xnmvKdAyYpQx6be+fYV5eKd3Y9nCQcYms1uACVJ4z6DHP51kyMwYbifT2Pb/wCvWvOQEZepxkY9axrgsOOuCR37H/GuVN9TpXmPtV3nzCenTPA9PwrRQseG+8DgZ/zmsuBWjGCCFBPJ4yfXjk+lbsUO0faMhFAyN5Gc/wCyoJLfpVJlcx+//wDwSN8QQ6l8IPFXhG7OTpOsRXKZz9y9hwce26I/jX65Czm+xl7MPLu/5ZrjLAdueD9K/HP/AII2Wlpd+GvH1xKwDfa9NVPM+VGxHNkcnl8np6V+5lvbxwwgXMIGR95SeB69xX5rnNCMcTOx9Hgq16STPENRSW8tGuTa3EDKrZYKMrj1GefavcNC8A+LNI0aC41bSru3h8tf3k0Eka/MMjl1GK9I+EWl6Xqvxa8MacpWdJdTtQ8eCcqsgboeCMjntX9OcFvHeWH2e7jWRHG1kcBgQe2DkYrz6Wd/V3yqNzlx+D9paLZ/KBq9lH9nMigEc4I55r5O+KkamzMUZJLNjPXnHpX9RH7Q/wCyl8JPG1ldanZ2Y0bUypK3NkoVSfWSH7jD3GD71/Ob8efhp4g8EeP7TwdqpWWQ3cQimiPyShpAN6g8jHcHoeua+owOaU68G1ueA8BOnNWOSawvbYQW9pPcFHjC/vImh2MP4V3HLD3wOOKnbTZ3cZnaaQYAU5UcdSTz+HGDXtd3Dc3MkjTAyOSdxYDr347E1kxaRfELLbkkZIHf8DmvmW9T7VJWseTXHhPWr2FZcosikqwLMSQTyeAP0NU5fBWpQFyltJcKpzmN2ORj+7nP+Ne7r4Z12SMSC2JVu4YDH61T1DS77TU8y5trolPutCDnkc5AbnH0NDnrsJKx4zZ+GtavIALWR7ZgxCwyynzFHqFYH5ePUmojoPia2b7L50QbPR1IIGPU/wA8dK667Pnwi3trq6lfoyTpgj2PJ4FR2Os+KrWM2kS3DQrnChkIA/3Xzj8OaL66FXObWw1m1TbdjcpONyNkH+WPetq60G61LQLeNVDOFl3R7hlvm6DIxu9Ox9ah/t2SGaRtX86FEByZXiUHH+8w/Ximad4rs9QkhXSLhbtYlJYxSpIAwbBXchIyP7vUV+d+KKf9lNr+ZH6R4VyX9qqP91ng2taN9mtZLN0bamdgIznHUHPTFfmH8bhDb+PTbIwWbaMpxwCcqMY5JySSc+lfsb4x8Q2WpRST32iyXMwPzT2rIj4x3VnAJ57Cvzz+JMNzfwalp9vZ/Ybm8UrHNcwxyXBHTAwDt3gBcgnAzX5TwPjZQrtyW+h+vcXYPnoWi9VqfYX7M2g3ul/ALw4LYjE8ElztOOTPM7cdQOK9k+xXSyYACL/FwD3x6d6+Kvhz+1n8Nvhv4C0fwXqdlrV9Npmmragaetvbos6L95nnLBk3E5G0EjoQcVAP25tKI3z6JqMrY5ImtwCenpx681/T2Cyyu6cXGOh/LeLx1ONR8z1bP//R/mp0X4d/D/UPBFkdf1YpqLpeWs8abCiPZDAYDOcPjAB69QeRXiPwmubuysdVeI+UZojppmjw2xbkES4ych/LO30Gc16Z4++B3i/4eazdnxhcQLJBfm1vY7Yl/s88qiQRo33XEauAxB4ORnivoH4Q/C7RPCPw6l8e+K7Y6PHo9w8l5D5LSp9rvA8drvCkssRVAO+OCTXyscxg435ro3/dys4Hyf4f+Iuu+FvipF4i0OxtNVlPk2sUN9EsqiOKRGG0tgK4VAok4CqM8da/bj4WeHPHnw68Ca1deKtEuY9FsLURaPJLPvuZmuS1w0Kxx/K7xSSAb84+VkzivxC8R2HhnwakOu+F/EM93rshwsIsmt4BbshBYSO535b5Su3kZ59f3E+Ez61ffDTwnFoURvNNTSYLhrOZiAkck3mXBjcbdjRCR1CEZbCgc9fk+NmpUYVFsehhE0mmeQPputH4Ste+L7hTruti1uL6OMoYoZLVp2gZQvzfPCyp05Cc/NmvhX4q6c00P9paaikXA+bA6MSfyI64719hfDTxPa/EJ/ifqliYrjQ7A2UGjTg5k+z27yrjaSXbzFkZi5Bw3HWvny7tWmjuNOibd/GspxtPPAPbJH5Zr9A4T/3KB52JnebufJt18NkmtG1jxBqMVjHgHy2BBycHqSByOnXmvNdWj8NRfap9NlEohJCYOSxwO/Xj171P8R08QXF3LJ4ouNknmMqQKSMIDjcBn0wM55ryfczJ8pIVjwPX696+uSuco1ypzIh4JJ6/170xlZZPkI38YB5Ge3+FSHaw2jp2/oePpXdfD3RotW8SwNe2Vxd2Nr/pN4tuMSfZ42G9g3IXGR8xyB3pVqijFyfQUdz2fXfglo2ifDu88S3d1E95cJAIIQTvilbBKk8jBOc45wK+P3ikjPl3CFWDYIAIPHGf/wBVfqppHib9nvxc+m+ANQs9R017i/t4bO9klW4W5MgcbLvG1kUyeWN6fcUknOK/N/4jz+d441VFjSJIbqSFVjbdGPKYoArZOQcde9eVlWbQxDcY6NdzWL0ucZboqtszgk8EjB/Tr+VWoyV+Rmxjrn0HFVkJEmR8vtjHPseakACjY2cA9z1Ne2nZmMpN6GzAsgO8HPuBjP8AhX63/sJfHX4ceCfh34o/4WFZ3+qanoUa3Nkse1oo7KRSjqwLAqRKwAwGGH45r8jLYsqKwJyem7t616p8NIL668QR6TZXaWQ1JGtZXkzsCnnD9c8gYAGc4xX0HDmaTwmLjVp+n3njZ1l0MXhZUJadfuP6Mf2a/wBovT/2lP2m/BPgDw1p8mkaXokMmvXkwI3N/Z0W6OLJyQpuJEDnGWXjvX1T+0x+0pr3wv07UPiJ8INS028vtNlRLmwvWVJEDMA+wbkZgM5IXJr84P8AgnNp2keE/wBo/wAW2Pga9XUX0vw/HZpIy7EleeeMSfeJICvFxg8jPrXtX7ZDaN4g1a00jx/oD3xt1Ex+xMy3ccCHan74KygPITyV5GR6V+r4nF1Vg/at6ts/KqmEpxxioxXu2R873X7Q3xv+PV09r4x1lykoDLaQNtQ4JIyepIBPft681meINKl0LRvIlyyt9evfr6V3Hw4h+E2htJqWi6ff27eSUWG7uI59rEHJDoq4cYxhhxyM+vlfjjX7m+d4JjvkQ9egGBj8fc1+H5pWlKu29T9MwVOKgopWRwum6dd634jstGsnjWR5PlM0nkoSBnBfB29ODg8+1fVfgpIbXRjp3xK0iC21S4mW7ubpQ8tw7GQ+WTIwAJA42LhPbPNeH/CfwnN4ml1XXIYJb7+x7KSc2lo2biWPPlvIicsY48/OQDgEdsmvWfDPxDfx9baH4J0+1luNSuViitrWdWWF5fMwqxS9HjYKo5bgkqOTX4J4k4/2uKWGh9hav11Pdw/8iPQ9d8Z6P8R/izfyWWgi7uP7PXSG+2xO8PlCFkLheqcuzFm/iIHavEvGOk3OmfEHSdF0RXu9N8OAac8bNtFsbiJXZFxkYt5d21s5LdOldLD4n1z4d/EO5s7y2kjt7G2kjdhGVR7hG8tVySpeBZeAy5wfXmuS1rQvFE/jKPxqNLttaF/FG74mZbeWMSYbc6kKTHIA56kEYr5vLZqMFTvofTZekrRZ9BWNpoXirS/M8QzRGSWJoZXfa9xb4JUs+7ksCN6leDjvXC/D3RfBvh/xBHceMGuJZvKLoUQjMpDM8KKoOFckIXbjaa5LT/EU9h4kNhaog+0Tk+dK2Y3UInBfg5DFtv8Asg9c1Sg8Ty6r4vvNJ04SW9xdRTwzNPImyNwAgVWH8R2bo2GAQ2D1zXn4vBVISlBS0Z2YmnzXVyX4yfDzQfHnhmfQ9MtVs9T1ZFvbKSSXakXkIzuru3y7TgRqeOSMkCvzS8K28kWqyafeRkOm4lHByhAwQR6g44r7wmi1Twb46gn8VRS3GiPLA01nExDRwhlWWJGOduVBb+XqeY8Z/CNW17/hOPDarIwe4kkEYC29xAjbVYA4IkQEAr/Fzz8vP6r4W8SRwL+o4ifuyd4t9H1Xz/M+PzfBOUXNdDwCykBglEeJQynawOCHz/8AWqtNdzSfKhYF8BvdR0B/yalt7e0tr9LS0JyRjrnkD1rSntJEPzfPx97rx9PpX9N2fU+OhrqYED7UMzl1Red309f/AK1cPc3K3l7IZCz7cgMPb869HvJbiyiZjHtVl549fb8a89dgJCzdyc/yrgxlSyselhUuhxt/aTRwNFICc8ZPHfPr/wDWrDbRmmUg/KzDBC9CByMmu/m2Mm5j8nTB5Gf89Koy2VzIC9uN23OB0ye1ePUSZ7WGTurH6h/8Ejfh74om8e+KvGMqsnh+HTks5yOVlvGlSWFATwGRFdmxkhW5xuFf0AQW0l0ohZSqqMBgAFQDtjoB24r5g/ZV0fwL4J/ZH8GWXwrijmabTY9RkRn2vc30/wDx8mRj/FvBQZ6KqqK6jxjdfFXWrKLR/Dk0WmIcNM7kbmJyTnPKlSeAOuOteRGVOnF1rXb1039D/om+jh4e1sp4QwGVe2TtHmcm/dTn7zt5K9l/wT2+S40izjwt0jeUuXfcOn4elcnrfjrwnpaefe+XIsZyDwxyemV6818sX/wO8aalETf+KvnUELtViMn33Y/TFcdc/sqahf4Fz4sdTjG7y5eM9cHfXkVc3xb0hQt6tH9Ay4dw1F3+sc77K56qnxEs/tlxdPKkYkOQFJPDN06HGB6ZrqtN+IHh65xDbXCzMn3ssQOemfl5/PFfKms/sa6pbgrpXidprgL8rOZUAbngEMevuMV5Xdfs8ftA+HHWXS7qW4OefIuVI47Dfg59v1ryPr2KhL3oMueIalbkuj9ILbWrO6nxbZcpy6hcsCRxzngelU/FXjHR/AnhS68S+Iz5cUZBCqV8xmJwFAY4yT69uelfnubj9qbwm2FS5QAZDS2vms3/AAJDyAex/CqUvxn+KNzItr4q0e01ZLRsvDNBJnfj7xUg5b0/wraOeSStKLuYSxEXpZr5Gr4u/ad8WeJ7kjSS0MJO1FRRISFzkk8gcY/KvJdV8Z+P9aUxCe/nB/hjWTbjpkhFAxX134Y+N/iWOAR2vw4ul3FQz2tuW/8AHPLXAPX/ABr3bRfGfiu/jVbrwvqemxD/AJ+PLgUHoOGcNz9K4nUdd8spu5lTyapU15z8k/8AhDvHesz+TbafdvJIRgLBIzbT/s46defXrXWaf+zd8QHYF9ImKv3mZY9xx3VmDDPpg1+srarbW4b7RMA+cGOJvOZMdQdvGce9Yl1PoCq0s8JXHIDhVb8Mtx9M811UsBCFtbs8jFcAQru9eq2vRHwH4c/ZalaDf4lv47FgDsghTzGz0wWOFHPbn6188+L/AIcXfg/W7jR4LgXKQk4DAK/4qCQOfSv1ru9X8LeZugg3gAZBMfAHY8nGevpXyh8TfB/wyu9avfFes6jf2ryHzCkBtyM4HyjIJ4FdMXbRnzPFHhnhfqqeFVmt2307n5xaho0ReQGEKQMdMZI7f/WriZ4INzJtXIODxX1o3i39n7TnZZNP1XU5dvyG4kRY1J6sVi2FuOMFvqK8x1bXPhdeXDyWkVzabmJCpFEVCnoSN3UfXpQ8XRjpNM/As44Bw/LzLFU7+p816tZ7ZsQRO3cDB6nuKprZ3rTq0sbDACnI/wDr16Zq9x4djKy2c80jEYIeNVPXth27Vit5eQykEnqcfl3NdEaUJ+8j8NzLJ4wm4uVzmrqwuyf9GXayjlsY4P8A9avQLfwvM/xx13VRMjQW+g6TESOCTJkAj0ACc/WsVHdWyfnGegNdd8Otct9Y+O1/4PRAz6r4QAiJXn7TpsrTIVxzkxo479SK83OKHNQkoH8xeNuAcY4auvhhN3+cWjxH9pfUNI8N+DI9NuIDcT6lIY4ACF2vGAxkPfC9AR1Jx7H581bxdNY+CbXxPMcy3amBQwwC8agM3pgZHrzxXLfHr4iWvxJ+IU1/ozE2FootbZsMpcIcs+1uhLE/UAZrz+0sdT8SXthodxcA28beXGrZYQiRssQvueTzW+R4OVHDRjLd6n8oZzjI1cRLl2Why81/dXk7XDsWaT5iTyTnvUEWOhPGQP8APP610OuaSdFvptJuSu6Fim4chsE8rz0P51kpHHxuO089DwfrXqc2ljyGrFmxZSwznAOBjtX68/8ABJtNLl+LuvX+q6da3w0zSDcQy3KKxtpVmVRIhYHYxUsNw5xX5FQiMHy1+Y+mePrX9LP/AATK/ZzvPhr8EJfH/jG3+z6v4yMdzFvG5lsIwRAuOAvmZMnckEZrgx0lyWNo3sfo7pfiXVdctJbiW1hs7NSEiMrHzJQPvNjPC/3c8nr0q5FrsSsFhKSIP4R6dgMHr6Vz7+GtPldUmd2xkA44568etc3rXgiO8jNrBfX1ruwGltFQTqp67C2QjEdGIOOuK8phbQ0vGelax4w0l9MtLyXS/MbEssCKZCnQopbOwkcZ5IpulaDF4esU07RLc28MOMAD8ySTyT1J7nmrui6EuhWEOl6TZSWtjEMKGJZjk8vIx5d26sx5JrqJtPihtv7Tv3uVSPgRw4LOScABccknpzj14qCWtLnnXiXU9a0zR5tRis7m8nbEVtbQgkvI3C7mGQiDGWY8Ae5qvu1eG3jj1qRfMCqZfJZihbHIXd8xAPAzXrdlokraWgv3KzuSxjRlYICchCwHzEdCRgHtWaPC2oT/ACW0MkzZ2ghcjnj+tWp6WYJHmL6lZ6ZbSahqNwEgiXexfChV7k5P5ep461FqHhx9V13T/Fdzaz3z2CsbaNwPKjMoGZPKJA8zbwGOSoPFdddfC8608F5Jb+fBYT7gjSL5RmjOAZBn5vLPIB+UHnBIFdpHYzw/unAyDxl1JP61LmhM+T/j1Y6i/hqA31v5CCbIfA+8ysSuR7D9K/OnxGu5yq9Pev1N/aHgR/BVvE5XzUvUPD7vl2uOg6V+YHieMrdsRwOcAjj6969/ANeyR4GJi3WsfUX7EltZXuoeKYLsniC1YKMn+NgTj2HFfcV9d+HdI1PTtDnkxeakzpawrHukdY13O5A+6ijGXbgEgdTXxl+wNp9rqXizxTb3TFIotOhmLFgoASY5LEkAADPPav0v0jwp4S1Cey8babbi4uJrbZb3DZEpt5Du284YIxAOO/BrysZK1SSPcoJeyiedaN4Tn8LWD6founXMCyyPO+MvmSY7mdmbcSST3PHToKLjT9cjCwytdKDyHyN2fXIFer3My207RTQ5B4baxDY9iT/OuV8Tabaa3d2Gm293/Z1gkwkvZhIwmaGP5khiXOP3jgK7Hom7HJrlU0inGx+On/BSjWvEUVjoHhvWpJd9xLNexI6jYkaFY1Cn7x3Bcvn+MnHHX8adbtdYtJm1DUjCsfGGllXYecdOv5Cv6UP+ChXwLsfjD8NYNf8AA0LXWt+HWeeK3i277m2cAzRD1ZcB4xnkgjqRX82uvaX4Sby9Wd4Ly4bKJFd/u0UqcZcsc4H90c5r1cPK8dAW1jzvU9cshB5eh2sCPHzLNbQ+cQo6jJG0fUnivLtQltrmEXsQnk3ZxLKRghTg4AGOPqcV6TeW1xqF2I554dVlGStrH+5sIMcDOdu8Dv0HqTU7v4csNRjjv7t9e1tiFQWqq1vCQflih3fIzf7ewonRVJ5roiyHE9l/Y8/aP0b9m2/8T6hqNneS3niPS1022urWVFe3V5VaSTY+ASY87TnKnkA5r+lv4X/FjwB8V/BsXiz4X6l/bmlqy24mSRvMV0UDy5UcB1fA/iGGPIzX8qer2HhvQ3K6/bSSTSNvMRfddXUp4RXYAeTAp67QHkPQYwR7z+zb+0n8RP2QfF8XiTSbnFjqs8L6voMAUrc20RPyMzhzE6hjsYZKn7xPIrixFJ/FHUtS5lys+5/27/DfhXVte1PU9ejnjv4gXtXjG/BIHyuoGSp74H41+aPgvSoNPikOoQsZmd98XCEFMKAc9MYPHUV+zHiD4pfBf9qbxOfH3gWeQ747ZrqzvU23FpIqhSsqcqVOAQ6kq/t0r8wvH+oaTrPiK+1O2hESTTMUXAX5R8oZv7pYAHHbNOFW6SLp0rbnm9/cawIjHp1inlg4KtOFJXv/AA/pmvFdeu7m5aMXNi1q7bsEsGBxxXt8+hWt1ZeaYpll5CmC4UrjHVhu7f5zVv4efAf4rfHDx5pfwq+GFlPq2papKIljkVAkS/xzTOp/dwxr8zyHGBxnJAO068aceaWx6mW5VXxmIhhcNBynJpJLdt7Hsv7F/wCwb8VP2t7j+1tHMeg+FbG7Fvea5egmMSABmhtIR81zOqnO0EImRvZcjP8AWt8P/BPgv4KfDHR/gz8O0mTRtDtxb25unMk0hBJMkz93ZiWwMKmcKABS/Bn9m7S/hH8DvDHwP+HTyXFt4WgMYvlQqZ7qQl7m42n/AJ7TEnB6Lgdq+rPDH7OWu6wYb7xBP5ZKktHEM5J77j0HXjFedieL8qy2KrY6qlPtu15WXX1P9hvBzwu4W4DwEK+MqJ4uSTnJ2ck7axjbZdO76s+RbnUHSdYbtSGBzlOD6AjHNey/D/8AZnvvGniOz8V+JNSfRtJmjaOcLEZru7jHKGCMHajKSf3kpC4yMNxX314J/Zy8LaekVw9srvnkyLk+vPpj2r6Y0jwjpWnwrDbRgbBj5Rgcdq/Kc+8eIzbhl9K/nL/JHv8AGX0k40qToZJFxk9OeVtF5LXX1PNfhl4Z0L4aaAPD3wi0JNHilU+deXbfaL255yPMl4yB2X7o7CvUbTwpc3cwvNeunupQQQJSCoPbao+UY+ldjaWn7kDaQOm7qB7VekjisYN8hG7PH1r8rzbjTNcxvHEVnyvotF9yP4rzPFfWsXLHYi9StLecnzS+97eish1pZRW5/doqovy4HHFZut+LbXRbYyuMBAeCfyxXK+KPHNhott58jqoHBIOOa/KL9qb9r+10bS7iw8PXCyTMSoCNnBA+vGB+Wa8vBYWc3yxOOVONr1D179oD9ue88J3D+HPBcIu70MCwDqEVB94uxPHf8a+ULz9r3xjcX02iaPrdsi7XnF+C3kRoQGaPjPmMpPbjnHavyO8SeONY8Sapcz3Up/fSb2J755wPXHrWO3iC5VoNLsUZgmWBXkIT34PAr6KrkvublYHMIxlyxR9kfGv9o7x/qfh1tHi16G688EboI5Iii477go5POQSffmvyi8Q+DvEPxG1r7Rcu01pDySxP7yQngn269evWvr+x0Br1BqHiI+XFIpMcs52QSYODgnhyPavQm8NwaFpeyxtZct8wkMZGWbnexHAUDhR0wMfX0Mppxw8k+UrO8rx1anpTlb/C7fkfAtt8HUETXt7DwjFF4HJ/ixXF+M/AlraslvbJl2HUcn72APr04/KvvW78KazqFp5mmWM72tmp3yqhZEU5ZndwNoyck5NZ+gfADVPHFjB4ke5tTaTnejLJljtyAVCg9x3IOQK+5w2OnP8Ahwb9Eebw74V55mK/2LDTn6Rdvv2Py78G+BPEenePdM+Ifhi+n0m5stRjEF5bSGCaBYh+8kjdTkEncvBwRkHIzXhvg79qPXfgR4z1X4++DHJ8f6xqVxdaZqNyqTjSx5rEXMUcgZJLs5xHIw2wkblBbiv3z079nqKHT00vToorqMxNbqIDuKsylVG3hgenOOvua/lT+LGm32gX8Gh38bpJZxmJ1cYZZEcrICP727r719Xw3V560ueDi/NWZ+eeM3AmcZJSo0sxpTpqTe6aXy6D/Hfxh8b/ABX8Y3njT4na3e67rN/M9zcXd/PJcTSzOcvI7yMSXbuRWr4d1YvBNBFcSLFcjY6q5CSIOQrrnawzyAwPPNfOAnke5ALYGf07dK7HRtV8pwkZ+TI684P0r7WpFdT+fZRuz1fUfC6eFbiHXtO5tyV3Lx8uehHcdSCMY9K+rNA8T319odla6JbSTvHCFVlHyZzk5c8DFeK6VeWPiHwnNYPF/pAt3KjdkHCEjj1Havpn4bpPZfDTRLRFbzPsqsxGcfOWbdnp0Iry8XH21ubufuPgVwHHOszqUZ1HCEIXbSu90rLpqY2m6C+n3kmva9IJr6UFRgfLGv8AcTvz3JPPTpWPqcj3LhVY4Y45Pbr/ADrsL6Kd5cr82CR14H1PpWNDp63moRROMk4HXFfWYCiqVJJH9gUsgw2DjHB4ONor72+7fVsTyUjtYUI5Knp161bsI0B+z7dwPUH+n1rW1LTPsSx7gOCcD2/pTdOLNeEuNwcgAdea9a/7tMqGXctfkZp6Ve3umzosbbl3b/3mSvBzg+noO1e32nxUmtbNiHSMurBofs7ShQgzuMhuIQSR0G0jJwa8fe16jO0d8fWrdur28qXEJ2/NlSOoI781z18ro4mKls+/+Z+f8b+EOBzRSq8vJU/mXX/Euvrv5nUW/jY6hqBtbXUodkuSjPaqFQklfL2m4OM4yp968t8Q+KpY4JIyskkisCHSKJhgE7iCJewAz161399f6zc6bIttd3RuEO5V85+g5wDuGfYflzXgXiH+2XmuVe6vFCgSKrTy/e4yBljzzXzdTBToS5Zo/izijhjHZXX9hjIWfR9H5pmXcz3GoSvfzT7Axbapt1GdvYfvhgEHIPesUatZtKsExcRtwd8KjGDnoJ+3TmoLs6jY2IuJ9UuFTOxh9okxzkgY3cDiuP0ibxL4x1VNN0q5nWOMHfIztwgH156dqlRPmDX1DxXpFte7FllAQ4YLGjDOMj/ltg15gs3hyfWI5roO5Z8AGKMAENuB+WQkAepBPpXQePtSj0e6HhjSLiSSQACT5j1Awc/Xnj8ea5mG/wBQso/KhuCEbqgIwTjuOe9bRVtTBqKdjvbrUNL+xLp2mzKt1O0nzTfKq7VzkyFVyAM4XqT3xXjeranpL+IdVlnt0ud0kbQKGdVCucnhOc4xjninT2vijUNVjvYpHbYSiARBkIYc5C8HjJ57VkeItIfSfESWkTEZt4WG4AnkH3xW9JdDGTaRcmuLS4RZVs4rNl+8IZXAwT3ErNj8Kwtcngj0qWSAlmQhgWdWUbemCo6nOOavlpCQLiXO0bSvb/8AVXPeIri1W1aCN8lgSV7D2P49K22RzSjd6nt7eJvEGt6Daazp8jRWciKXSMgfN/GMfXI5z27VjWdva/2i+o2dwXDKFMTHBU7s59PrWH8I7ljpM+n3q/6IZVOeSVYjGRz6Acd69J1nwzYaTFLrOkTebEyfMM5YYYfw9QB6GvqqMnOnGbPCqxVObpomtbW4mBlLEFgBwecfWuq063OIwhbBxg1k6S4Nkrg7uFbPTIYeldXYxhIDgbSuTzzj61x14JIzi0f2kaD8PW1H/gg58C9YjQtJoljZ3JPdYruWdGI/76Ffhf4+yLiVD/Fkgdwfzr+r39nD4cHxt/wRJ8CeAo4900vw+sZol9JYk+0Lj3JH61/KX4/ib7XOWYkPkkEcA9wK/OMorJ4nEU+0r/oexjaXLRpS8rHgcMgSxmlP8KSZ7D5VNfiBqEkRiygLbySxPJ5+lftvqEq22h387nAS1uGIPtE1fh3dvINPYryFTG7HrxX2uXQ0k2cVOy1POk+a5kc8ZY8frXReH5Fl3xP8p69OMdqzJ0ltAkSrjKAkHqf/AK9aWkRsEEaAqCep5wOv51SnqehUvbU9P0xcQHzW5UEZ6kY9e1dnp0c3lRwddvJFcRpIkY7UJB3cNnjHGeDXpOko5lNxnDDgZ6Y+ma64x6HnSlbRlx7iSOExrlQTx29v1rldTJ3YXkJySfU/4ZruZYSGjMgJUknpjt0ridXDIGVTjnHJx0/wrSnDUmUnbQ+sv+CeGlyal+134YukXedMhvr1GLAFZIbdgjc5HDPz39K/ptm1NyhlglQDAMiyMu8MeuOgIz3/ADFfz1f8EsdDhuPjtrfiy5glkTSNGdFdASqy3cqRgHGckor4H49q/ez7VbTOAOGOc/K3TPuK+H4sl+/ivI+myKlam5PuacNxri38d3ZOFkXIDA4BGPu46Ef7JyDXQx6zqByrx/Kc7tnAUjtt7etZdv5bxeVPLKo4IZFJA/3h1wfUcj0NdkZLyygjubqMXaS8oyqGGB7r1HuRnsa+UZ70DP8A7a1KJYjKjlfvBT1Ye31r89Pj14y/aa8PePL/AMJ2HxV1SPT/ANzLHHp8dpAYUlXzPs7zLHIxkjDbXYEZx0zX0r+0r+014K/Zo+FzfEjxzpF1dWzTG1t7eEEBrlkLRq8v/LJXwfmwT1wOK/OXTfFOrfEuw0rxdriLb3/iGCPUZIkICI10A+0c9lwM/n1rrwdDmnz9EfK8X8GZRnNOFPN8PGsoO8VNXSfez0PRfCvxW8e/CvQrzV9T8VXl35TAi41FYr2eSeb5YkaaaNiAWwBgYHPFe42v7S3xb0Ztt/4ms5ZpXVI4rzSI4pMFQSwSMwyPg/KCsZFeBa9a3FnNZaBp8VvMLiUzzxXiiSN44/3eNrdTy5Xg9M+9TS+Irmx0x7CZkeBJ2dIHAaFfTEbhkAxxwM163sILofjGf/Ra8O80qOrjcnoyk+vJb8rH0jf/ALVvxu027SytrfQdQkDlQjQXcRbH3sbLguDj/plx3HNcvrv/AAUM8e6RKlhZ+BI9buEbbcW0F1PYXMJ5yXivYChRcYDJK24kYwM18s391Yaq4lv1e3WLzViS2kKRp5y7JCsT+bCCV4yqKa5/U9H03VRcCC6SV43jaCKXMciRxgA+VuZkLqi4HzxHcc5qlhY20PzHNfoFeFeJbaytQ/wTnH/24+5NJ/4KH6XDax6h4o+HOsWkTrnfDe2FyGOfunDpg49cfjXc237ePwT1W3aa40nX7HONoFtDcBQSMZEM7NjGegP0r8gxfzaTcBZJzC7OyPDN8rFUwfMYAF9pLbQWVlJBO7AydqaW0ysl3B5LHkEYAbHQK6naSR71k8Bruz4zE/s4fDWp/ChWh6VLr7pJn6p6n+3x+y5BD9hudfa0uZJUgiS/0+7t0LkgcyvFtwM43bsA9azvFP7df7NvhlAG8QWWovDK8My2VzAXgaMfPvhmeKQEHK7QCSRivyRniuYIGha5d4nzlJfnGCeBg5GOemMVwfi/TtF8QXKal4v0ay1eSFFQztGI7lgg2rukjKtIQMAbskgAZOKr+z5X+LQ+Kq/szeFI1o+xxdVQ6r3fwP1Fk/4KM/sgazP5zay8VyybS9xZksBnOwyLuPHB27sV5x8U/iX+wt8W2i8Xa54js59QWMIsttfzQTqi9MQlvLBBGMFM+ue/5dah4R+FU8KWd5oklqCQxnRCH2jk4ZHXr3yDXml/8LPCN6TH4V1eOJsELBdnG588YfaMDsM5+tdscHeyTPosv/Z75Dl+IjisszGvTmtL3i9O3kvI/Ruz8Nfs06pfBvDHjeeKAKDtliiunGei5RoyTjrwa9j8PfAb4PeKvIg8NeKp9WuJJEWdLeKGN0jLYbEU8gYlRj1GSMV+KV18I/FumN+80g3aqN4ltFF0uMcndAXx1xzjBriLSzvoL8W+nXF1a3EY3hPNdGGPlBwSpB54NEsJOOiVz3c4+iJmNSP+xZ3KL/vQWvrbX7j+kS3+B/w08CWNxeXnh7Vb6ZUdUfUMFEGDhtsYxk9c4PFfH3jrSdDN6Z9Fsp7RHP8AqXZSueAPkxuj75BJyTXwj8Jv2zP2oPAYutP0rxzqMulw4jWDUmW+RQFOdnnBmUDgfK2DVvXf2lPix45v/N8XeIIpZEYt5qQRxN7ZKrk9OMmroqUf4iZ+c8OfRP44w2PqTxGIp1YdJe0lr6xa0+R9X3NrdaXJ5FzC0QKArk8AHvgD/wDVXo3wKg1C++MXhe3s4yHGpQSN6hUO92PqAoOa4j9i670L4pfHG18OeO7wa5pz6bduLa6Jw00YVowigLkqN7YyeMmv2b8P/BP4QaHrFvrfhvSF0u/t9wE8ce5vnGCV+Y9VJBrHE5lGPu2P3jhP6OGa0MTCvjK8Pdafu3fra6OpktcSly0kRBwrZOAT068GteK1uJk+ztcyrkcblBB+vf35q9d+GJrP7ks0yKRtAPT0OOaz5/tMgAmaRpkyrMoKH3zjgkdv514Lkf2ikiYaR5UycRSZztIXLhu2YickH1HStm/8YarY6Nd27iC6zbyjEy/MCYyOHBDfgSfpmuctf7V090nhml87OQy7sj6HJFO8SeKvFJ8KajDcO8kMdlPxLHG20FG+6xG5Tz/Cai1/dG9Ef0+/B7xRoHjD4AeEfFXhaTzNOu9EsXgbvtWBEKnHdWUqR6g1/PX/AMFkNQFt4ds49+3/AEtW46/Kjkn8Bn8a+3P+CV3x5t9U+D11+z/rc4W50NGvdLHQvZzHMsY55MUhzjsr1+bX/BabVfI0mFQ+3a1xJn2WB+O/JNcmFwMqWO9nLuciqKUHys/hqurp7jdI+Tkk4b3OfpWDdRgPlcgYOcDgketaYZGt02kk4A6ew4qCXeRtAyG4JPr6/lX6xCNrHzNpJ3KFuY47hd4BCkYB6AD+lf1V/wDBNTxBY+K/2NPC0dlbMz6NNf6XMSxG5obhpcr/ALOyZcV/K2qlQqMMEEdu/QGv6nv+CZvgDW/Bf7G3hy+uZY3/AOEiuLzW0VGy8cdxL5caN77IgxwT97HavC4hX7pX7npYF+9Y+7VtfJ5WOURngsfmH4d/zzXBfFLU7Pw74M1C+t3Ab7JcmJSNjs4hfoCfXHNelS3kqRrYXpleMZC4Hzc88Emvgr9sXUdL8Oarps+qahcWWn3tgyuhXcGi8wrK0rLkpyVwcdMnpzXlcOYT2uKWtktTozet7Ohp10PyK+IPii800ztqliES6O54cFkQjjoTxyATzxnvmvlLXNbjluY2tZZE8vB8sdj3yfT0I49q92+NOpvd6vcaFpF/DqMO8Ms0bqynjruBweOpGa+YdQsdSsrkJq8XlyNl0AIzt/Uf/Wr9RfY+SoxstTZ07xxq2kXPmoUnX5iUkyc4PXAwQR2/OvQNR+KN/D4Xlm0p8XZC7S38JGMsOnIzxmvFJZLNrgqzbVwPmP8ACT7/AErKlv4GJ8i73AHG3nH5jjHSuKVa2h0wgna5e8O6B4i8beKbTwx4fEt7q+t3S2kOSXeSa4YIpJ6nk5J7AEniv6yvAej3ngLwJovw30RPJt9Ds4bGDy3IR/JQKzlSOC7Zc89Wr8i/+CWXwGl1vXb/APaS1+FhaaO0mmaKzqQJLyRcXNxGRwRBGfLDD+NyOqmv2skNxGpQuHZVGG7kfXqa+Cz7GqdT2a6H1OW0eWFzJl1jxVAz2qzyBgF+VJiASfbNfLH7Vei+JfF/w+RtTZ510prh/nYlgLq1ktuDk9Gde/Ar63ivpbiVbYy7RyAT0Xjv75puoeHItc0260e6Ikhv4HtpGGCrI6kEZxxj8CK8bC1eSrGR2V4c0Wj+cnw8kUVxFKCVSTarLjBHTPJzwM17Hdag1jCmnIQQrq2GAIAHPU9OnauC8YeENQ0C5uViRnhtmxO6jO0FiYpD1IVlIFZsniqKCBbbUhICF/dzRru56AMMHHHU4Ir9fjK6TPgJxd2kdu/mW9zPNkdSQ5G0fNz0B5HavONQ/tm9dgsxRmIJ2cY5yRgcge+afbXd9rMm6xEzqRhlt5TgFe5EfBJ79apaq2pWSNemWVcAfI5K/d4AJYZGK15tUyOVo8N8feBrpNDvr7wzb3OqGwKNqc1uhkS0RyT+9VMsqkgjeflGOSMivnWykjEpEYBjPoeOu7Ffpp/wT5+N+v8Awe/bO8GeNPh7pp1TUr7Uf7FuNLkcS219b6qTaSRSdwB5nmKTkK6qeOa+d/26/wBkzxh+w5+1r4z/AGZvFwHn+HbwNaSxnck9heILi0lVsANmNwpxxuVhzivncZmCWKdCSs7XXmup6uFjJxattu+h8wpK8sflRgbm4HOaqOkwUPK5ZW4/+vmuh064kkt/9LVdyZ2t0ORyN2OOnpiqF1hwZs4yOec1ulpobx0M4tzgYGcZ5x/OpU3IwdXGOh4J6+nT+dVWfYpXbyMnPYcYwaktp3LEoSSOygDGR2ycfpTXYbR+3n/BHHx0D4y8YfC66kN1De2EOpQW0inyxJbSeVM6MM4IjlXKn73bpX9Cen30FtEIDG0QXsOmP8+1fyM/8E+PivbfCz9qTwprd/ePZ6dcSS6bfsWCp9nu4yjbyRgxo4SQ4I+719f6XL39p39nLTUd7rxtpjFG2t5ckkuSP91Gz7c18DxHhpRxPurdHvYCcXDXofoh+zB9k1X4++FIURQftwYcdkRm/pX9IkK7bZdvp+Nfy4f8E5fjf8Ivi1+1noPhvwBrq6pewW15dvEkEygQxRYZ98iKowWAHc5r+pMAiIY/hXmvhMXFqq4tHTOonY8U+I8qjT5Q3YEV/Nt+1xI+o/HjQ7RGK7Zg25euF5z14xiv6OPihMq6fITxwcV/K7+3h8VbP4UfEqf4g3lsb5NKVCLcOInkaVtiqJCG29c9Dnt1r6XIKb5ZJLocNeWqsz0wqmRKHw+eofByfpTvtcY/du7Fj3LHt+NflDcf8FGrssTB4RttxOf399Ixx2H7uIc/jiszUP8AgoB8QrtJP7G0DSIRgbTPJPMQT1zho+O3SuuOUYh/ZO367TWlz9cpNdIQxLPKF7hDn8smvM/H/wATPDfgbT31nxjfXenWsan5mfG8YzhQzgFsDoCSfSvya1b9un4139pJbaY2kaW6kgPb2P7wZ44aV5BnPIO3OfWvmjxh8TPG3jjUF1fxlrN5qlyTlTcuXVccDA4CgewFd2E4fqOV6jsjlq5rBL3Vc/QLxP8At++BradYfDmianqI5w95JFaYk/hAUGZgCO5I9MV4B4w/bd8eeJIZdO07R7Sxt5flK/aLiWQDv86NEM/QV8h3F6tz8hYgk4OVAxj296q2Njd6pfppukwS3V1IcLDAjSyH/gCbmIzivoaeS4WC5mvvZ5c8wqz91MbqN6NavZNQvA24sWILswAx28xnOPqTX7o/sN/BnQNS/Y4lvp7mXT9Q13Vry4imhwzBIzHCFCHuVRu/vX5v+B/2Kv2h/E0EWqf2faaZE5BB1G4RJMephQO4HsQD7V+nHw78LfEn4S/CDSvAceo3r6rYieOF/D/7zcZJWdS0FyqxSD5+Q2xhjIbFfjXjnOVbJPYYOSvzxb9Ff9bH694KqnTzb2mJX2Wl6/8ADEOufs9JZO0/ilJ9csU2hb+yYpc2+P8AnpasSsif3mUlhXzH48+AGi+Dc63awS6lHt8yC7gmmU/NkqHjDYGPqV7mvfP7X/bFD3epy+N9D0KwsImudRvfEOnwmWCCPgyJbWV1cLhCfnLFeoyK+a/2hPgv+1HD4X8Ta94I+J66+LIxtqtkln/Z0xW7jaVRCFZ0ZGjVmCKA3ljOa/nrhnI8ynWUJSS++35H79xFnmXUqLk9fu/zPze+0yyjzQxd5QCcHgnPUZx/Km75Pl3yFTk5Un5u/XBP4V9//Bb9hmLX/hTpuofFG+nt9Yv991ELGSKSJLaXDQiQOpLSMPnbDAAEAc5rZ1D/AIJy61hn8L+KYWB5IurfBHXvG7denP19q/tXLM2o+xhCo7NI/jjHYGTrTlFaNux//9L8DPjfrHiLVJNQ+H3iy5toJtGurmBreBd2ZIHbe+85kcvJgAtzjJ6V03i+38S+FvgfovirxPci+u/H1wv+hou1DpujyDEgQYYefduY+RyI8ZJ4r9ENF/Zi/Yh0OXxTYWUd3aa1qujXc3hCHUpbjUb3UUg/fvdtIn7n7RIqgRBGxsL5BIzX57/GbUpvD3xp8OaR4TvWaw8MaFpMMwYkxqJ41vLvg4Cjz5d/GMOOO+fwfhXijDY+E6VKMounZPmjy79u569TK3h3ZtNeR5zcfs9/Fj4reKNS8ffFazXQrAWR1Wz+0J9kiumtnQy2FvwCjzRB2TeMkqO5zX67eAPh94T8Oyp8RfAlj9i02/0a2GpfbLiSY2t2riRZIVdiAJgseQvD4U4yDn4C8OWvxI/aj8VRzeJ/HeraRp1288SW88DTyXN1GqMkcCqApDruO98KPuk5FfoDafst+KvAvwvOk2njS/v/ABXc6eYre3ndfIinbLRxMmSBCBH5asc7JBlSFOKXEuZRqRVHm2N6FJ7HzB8Lfgzpfgu+8UeOvBk8WpaNqYECyRxkSpcyuJpAOi+Sv90DqwU4I5+c/H2rWegX9xp14YHEgMu+2AICsTjK/wADcHI5r7p8Sfb9J+E+iWvh66+y/Z7driZ5oljE80uBOrCLAyZVZQ4+8ACc1+eHizUktdWn1S8sPsshGDNby+ej856DlfXv9a/YuE4tYClzO+h5OJh77PjX9oLSIrq7tvFmmzJJHL+6mVD8yOPunGehAOenNfNHmDeQOBnr0z61718V4dPkJudOlimeSQvKR8rjuAwGOTnPTj0rwtiZOWywHJ49OtfWUm767HHK45RGsamHkAYHOcHv17V+rX/BMj4TfCDx/eeKL74sajeaSJIDp8F7CEe1tjdIyW/2xSS62885wz7So2BSRuzX5ONDJAxC9MZ46fjX7K/sR/FvQvCH7PmoeDJFey1LUor4z3LR53WymVYjBIAT5qkkbTkcbsZFfDeJntp5PUpYebhKWnNHdeaPSyjlVZOavY9a+Ifw9+GvwC+Jd38OvijNoVxdeGrr7BpOv2EIVL2OZkaWWK2DMRtbGGfHTKkg1+U37Svw/wDhro3iiS++HuoSXct8ZLi5i/drDbszfMihcnduyfRRgV9Z/tDfHT9n7wxFZ2X7PNjf6trN3piQ63quvovmLc7AD9kRThCOVdyCWI3DivzD1O/ubq5kdkEYbB+U8f5B9a4vDXK8TTwUa2Mvz7e8uVu2jbXS/RDzKpT9o1T28jnPLaKT51JJJ9xn61YhwCEUcjv+FTNEk20tkBDnIOPapo7GF1XkkdPoa/T7Hj20uKM7gikjJ+XvXvXwIi1mw+I2la/pJUz6cZbs+YN0ZSGJnYNngggYHuRXkOk2F3cTK9rB824KGfIGc8bf7x9AO9fT3g3wZbaJ4b1XXdSuHkv7O3/eKqkRJ9okWKJN2eXbDkkDGBj3PZl1GdSquTpqcePrqnC766H6kf8ABIrTbbxX8RfiV4ieRrnUdPttPdEYkI1rJNO0r47sJAoHXAPTmvbfH3xh+MHhvW9X8TeAdbe2ghvBEIZoYp/MhA4xuDYCH73IGD618r/8EifinaeBf2hvF2m3mAmtaBujPIPmWc4dduM5+V2JXHIzX0B4v8QaL8LPjraQ+KrW2Gg+IvNupXVWVSZ3cb15wCBgEdB26V+n4jETlgIpPa5+ZTgv7Sd+qR5/qvx3+JPi+1n/ALdmsJGuCTLKmn2sUpY9TvRAQf1z1zXzjr87a54h0jw1dXf2dNRv4ILiYYBELMN5z2+QNzWj4y1qz0HxHc6RaHy4beSRUfs0YJ8sgEc56frXj3wv1+PxF8Uo9Y1GSMx6TGZYVddwuJicCNewbaTtY/l6/kGac1KjUr/ypv8AA+9oJc0YpH3Z4kfxD4e8e2uvfDL7UupeHlS9WTTSourK1QbdyoMbl2hAwO/PIYbc5yvEF8nj/UhBp8t5osN1qDRXWn2cqmGylijVvtVoCPMTzQq4iywSQfLwRWxYrHZ6jfeL/DdsI7u2H2j7RhpLlIsghOOSfmKuB1UgV3GjfCO38S+GYtWu7DzYLCYXcl0swhWfEzSBCqnzGmLMUQ8EKAMHHP8AJVV688nd9WfTRgrp9jh/iXrejadpOneJvF0IvtbRpFtUVmaGLzA0c8zwnOFkkVSxUgiQkjHWvk6CXx9NfDw2skFrFZwXE8NqXPl7JW3lSRyXfkI+D05zX174y8F3cvjwXfhW8g1XxJrNvEBYxqH/ALPuQD5iAMNrfumVHJIG77mTzXyxf6veWfjXTtS8UJdNorxhjHCibzbyZICO3SQMozkgAcjgnPv5C1yu61Paw6TjYl+EPinQtNbTIfGss0dqJH8xG3bmh274wuVYABsggAEfQ19A3jWdp4St7jSrUXSWbPIWChpVSVS5JC8/uslc9doHWvCNJun8R+Jp/C3wlj1PW9d1GaS3t9Jjs2luJYZY1VXHl7vm3Mwdjhdo5ODX7G/sz/8ABIn44eMrPTtS/ai1JPCunQCMHSNOZbq+nCKoAlkBMMJYDDhfMPpjNehisLOs+aKK9/5H5r6ZFe/E/wAS6fH4KhudXnuM/Z4Y4mmuNsm1JQI48mRNhDDAPAxmv19+FX/BM34ufEPwBBp3xauIvB+n2VrcCGGNBLfSsQ0gkeMMY4dzHJyzNg/dBr9A9Pv/ANi/9gXQj4X8G2Frp+ohQr2tkPtepzE8j7RMxLID/wBNGVQOgxXwV8Xv+CiPxP8AiMZNB8JyDwxZS5BtrOTzLuSMnbmW6wNoPQrGB1OSa9TLuF6lZxlU2TOWso295n8v9lehNRF7IPKHnbio5K5cg4x15zXoTIdzAZJBIGMdfrXB6xHaR6rLZ2BGy2lkilUc7ZVlYtn9MYrr9Mn+03WW+bcg247AY/Hsf1r+v+bmimfmsnZ2M7VzPNayIWJ2Dk9tp6j8Oa8vuYzFcCM8r27gjv8A5Nev3sKG2lVCBkFWyfSvIr4vbyKCDk8AdcV5ONO3CNvRFmIxCNZiAoxzjufUU+Bo3/0aJym8hVY+p4z9eaxPMlLKMEA9dvtxnPYd6eXkRjKjZ2+vI49q8mUHJWR7+X1YQrQdRXimr+avqvnsf1gR/AXwRpfhPQ/CPhme+0Cz0Wziihj06cxggopZn3Bt7O5Llj1JzWtp/h2XQD5C61qF2GP3JhFJ0HdtvA9cV/PZpX/BRb9qTQtJ0zw0+uwG3sY4bRJpbWNpfJQBA0jnG8quPmIycc5PNfVtj8bf23N40rUr7RYpXK+ZLPFv8oOcDIjbbxkNxn+lfDZ1nmCy1r617rfW+/4n+7fAv0yuEsXgoYfB+05acYrl5Ph0232P1zvNTtbFC97PIDyRhYwD6KOMkmshvFdk8ZFtA7n+6SAcd+BnFflVpC/tarqN3qd3400ee5iVURDbM5ZnfBCrIUCBfvbhu46e/X6feftZajdSae3j/TbWBQjed/ZCFi8gcqgEj4wFQkj3HXNfM1vE7LYq3tPwbPt6X0puGFrKFX/wH/gn6RtqqMiyCFWmbqGyQo/PPNRS6ogOZreBE5YbyFZR6gZPB9etfl7q9r+2vdySWeh/EOxeEvxizjiPJ254RgOcgAHBPSvlf4n+Fv2unE2oXHjS81ER482SDdBGoHThVzgEdcYrnpeIWXVHaE7/AIHn5l9MDhuhC9HD1Zv0S/U/dpvFtjasVgmtvMcgupkClQR+IOfc1ymtfHLwb4aQnVdesrRsjIWWNnyTjBGf1Ffzgah8Lvi9qmn3eoeKPEM8vl2zzbZri4Z3EcbyFQhIxwmckbcHOeDW18G/2Nviz8ZrWHUvDelbLFo45Ptt5IAm1wNpJyW/yRmrr8a4aMHNySS63PznGfTmpuXs8Flcm3/NNL8kfvva/tz/ALOHwd8a6f4u8Z6xY+J2sWklbS5rlnjkBQphzEcDGdy9TkCvnf4h/wDBUL9nDxPqtzf2+hwacWdisFgLi7R1PR5HuGZzJ7KQo4GO9fMVh/wTq8G+ELOKPxtq0d5fSGNW+zuIoImbgKhAYnHIBLLnsK47Vv2fPgfoNhHdRJJes0YkRmeVsjf5ZQBTgODzgnG056V84vErDydqV38j86z/AOlBn2IzSnnGHwlOnUpxcVec5Kz3vG/K35tXPXb7/gov8H5C8IuNVSPgqsNkYuMdyCOh6jvXKTft6/s+BWu2j1e4kPQm2ycnqPmcdfWvkbx54T+BdhpsjWMPkXAnkhOy4+YAA7XEe9shmG3leM9MV88axpPheyg+0aUZHUu6hWTf/CCBvKxgEHqBngivdwfEbrq9rHy2ZfTb4xpzd40n/wBuv/M/R9P26PgdfARrb31sxIJaaA7B7naSc5/CuZ+IP7Q/7NmsaUE0LWrm61a4K7o3tmhhjyOWMhABIOeec1+Zj2kkwyy4B6E4I4+hPbtWFPagAq4yB6Ac+nQ9q9almMro+Zx301+JsRSdDF0Kck/Jr9T7YfxLok7eZHdRurEKD5qMCT77uaa+oWzyHbIp6AAEH/PFfCNzDaogKqBn2pYraWRSrZAz2P8AKtfrjlqz4x/SWqS0nhful/wD7dnvYIYjcXBVUGMszAYOPUnFcddfFXwfp7ETXIk2ttIiUsWI+gwRn0NfKqWck8jPCCVjICqckfgOaWa2QItqn3xyc+o5/lVxx8otcq0Pnc18f8TUVsLQS9W3+Vj6vt/ir8O9RVRbaj5cjHBR0cYPTBOCPbiuc+KXirRfh/b2nxF8O6m9v4seCSx02KF3ieKCdX8y9J24dU5iROhZ8k/KK8Z8NWmoW+pw3sUYgkQnY+B8rAgqwHqDyPWtj9rDxXo/jvxF4V8R6PcJOP7KlguSg+5cw3BDrjoPvZHqDXZgsW6tSzPyXj3xMxOY5e8JXpL3mtVpa2u2p82WFuZCZpyWbdnLZOc/1Pc12ejadb6hP5czvGqDO5YzIoPQbxkYHauctkjEILgg5xlfT6VpW081qVlhLBwCu5Dg49Men6V9C43Vj8MR2muaD4FkhZrC+SKVR80Yb7rZ5+Vv5A15hd2lpbsY4JPMQ9+f5H+VMupvOP79edxySBuPPOcfpVe3tp5ZNqfcOQWI6DPp6+9ZOFjZJaM9Y+B/wn8SfG74p6H8JfB0Ie+1i4WNnP3I4QczSuR0WOPLfpX9jumfDfX9B0+00HRL2JbPTreK0tg4OPLhjWNcAdOFzX5Y/wDBHn9nh/C/hrUv2j/E0PkSa0hsdGEnVrVG/wBInHtI4CKe4VscHn9otU8Wppmk3Go2VkupXka4trZWCeZI3C7nPCoM5ZuSFzgE4r57F11Od10OpKy5Tx/Xfhh421SHGn6pFbXTDCyNvITPBYAdwM4BPJ68V6p4X8CW3hzR/wCydJ83lzJK0rbpJpD1kkbqWP6DgcV0fhWX+ytH36/epqWozkPcSIhECyEfcgQ8rEucLnJP3mOTWwt15p/0OVkYf3VAOfYVx8zJephHwvOsEmo65dR2trboZJGkP3UXkkgeg/Osy1sLh7Iahe2s1tHKSYo5BtkMf8LspztLdQOoBGecit62uJdU1ebQd0k88KrJKGB2KrH5d3bJ6heT36Vr3aNby7bqSVwOo3ZH1xk0rvYFHocFDGVDPEpYEcHHoa0r2DVr7SZdMt5J4RcoYjNEcSIpGG2E5wccAjkdRzWy+v6Hp1u64mmlKlgMAKSOgJz0J615B8PdF1TSNa1X4i/ETVHvPEOuMIisJYWVpZxn9xb20ZxtC9Xc/M7HJ6cpysDj2PVraykbTLfQ7eyeKC3RUTAbCoowCc5zwOSTk1HqHh3T9O0qfXtXZ0tLWJpJWUZcpGNxCJ1Zj0CjJJ4pYn+1XH2VbgOSOASTnnvz2rJ1bU9E0/x1pfgsKbrUbuKSd0QbhbQRj/XzHOFUsQiDqzHjgE1Ck7lez6Hzb8bLBpfgvDrmq2Ys76bUIpUj83e0NvKGEUcmPl80KQZMDAY7R0yfy18XxCOcguWPPXjj1r9kv2ltMtrf4ZXFxHKrt9otyVC84EmOvQYzyO9fjn4rRzcS7uAM9uMfia+lyqSlT1Pn8cuWsvM92/Yya2uvGniHw5dfvYtT0uOIwb9rSqk6uVHQngfMB1XPav1lOsa/5ii6ijjK9GA2kL2AA4AHavyn/YO1eDQfjTe3bwrMW0mUKh7YlTLDuOMjj6V+n1/4qe5uR5EBVpCTnbnA+np6fhXj42X76R7GFj+6Vy7PeRNE93qIZhGrNtClnbaM/Ko5LHsK5fwzpd3d+HbfV/E6Ri/vWe4eE5DWqOf3ducHG5FxvPPzk1B4t1qXw1YWaIBNqeqzxWtjbH5DJJIeSTz8saBncgHAHuK9BGg6TaOjLeSyuchuyt2zjt7d/WubmSNpRONi8M28km6IBhnO04+nc1+dP7S3/BNTw78UvEJ8XfD+6s9Bv9VkMb2l2geyurkoW3oq5eOUqrMxVSpxkgHJr9Qrmy0a3kM2+TahHDOozzz+nas+Wz8Pal4psPE9tK7PpdvPHaRuwMQe4KiSc/xM+xdgIxhS3rVQxDjsNUtLM/jh+Pv7PN18AfiZL8LPiBaarZagqCZIwivDdRc5mt5sBZImIOCoJHQgEYryTRdQtrGcjw2racsigCWGFp7sj/Zds4z/ALAA9a/rP/bP+BNt+0r4Eh0gR2ker6IzzabfAlWUuMPbs3OIpeN/UBgDjiv5wPHXwy8UeCNZn8L+LLjUbO+t95mtiI7bZH2I2L86NyQ4JDDoa9aliIyimYyi07M8Y0fRbvRo5L1o/wCzZJWZPtV9ie+PqY484iyOhxnHeqs7adZhjpSG4unODPP8xYk9WPH0wOP66sfh3R4Jle2LyAksCWaQ5PqSen1zirDWTLvefardFOOvb8K1i7D5baI5Dw1428Z/DLxMniXwnqD2upBSHkGHV1bqjoQVdT3BGP519R/DLQvFPxbmtbTwd4ebxBfaqXdbW2ySsoPzBlBBVQc4H0r6n/Yh/wCCTfxg/bLvLfxj4gaTwr4I3YfUpUBmugDhls4m++3bewCDrkng/wBin7Jn7C37P/7JPhCPwh8GNBjsmKj7Tfzfvr65fGC807DcSf7q4UdAMV+Y8YeJWDy1ulS9+p2Wy9WfsPBHhHjsyisTif3dL/yZ+i/Vn4Efss/8ETPE/wARfDj63+0jGPC/ntG9rpumiN7kIeWa6lkMiq54CxqOOSTniv3k/Zk/YE/Z9/Zc0WXQPhJoCWH20KLy5djLc3TISVM0rckAkkIAEB5xmv0G0nwoIrZWnQJ/dPf2Jrp7fTreEfuugPPev58z3j7M8wdpz5Y9lof0nw3w1l2T8rwUEppW5vtff/keb6F4CsLZYoo41ULxkCvVtK0iC1i8uEKeCCMD9auWennP2lhhR2+vFbVvaxWoCbt7NwPbHP618tCMpPmlqerj8ynN6sdZ2flRrnCjHPpnv+dbMa28KksACew96wJtdsbRGMpChWwcV5H4v+KunaaJTHIpwDgkjHyjNelhabZ4NSM5OzPbda8U2OjW6tKw5GOfpzXyt8RPjxpulWbbJlVVySB6jpXxz8Xv2oraxEvk3A3vk7Ack+wyeg96/Mj4m/HTWPEkkpFziNyenUjPU59a+kwOUym7s55clNaas+nf2iP2vNT1BZ9C0GYxrjDOvIAP9R7V+X/iLxPc6xO97fzM3q0h65PH1Pp3Ndz4W8IeOfiz4qi8IeB7GbVdSuF3CGPgKgIDSzOxCRRLkbpHIUepPB/eL9kr9gHwN+z/AHEHjT4m+R4j8Zogkgl2b7HTm/iFpG4/eSrnm4kGf+eap1P6fwrwlWxj5KCslvJ7L/N+R8TxRxJh8DC+IfvPaK3f/APwxj/Z3+LejX/h2Tx14fv9DtPE6TTWU97F5Sm3t8NNIwJ3IwVgUjdVdwQQNuTXxR+0Zrujw/E+bwd8PpJodI01BGR5pZp5n+88pGMnptXGAOlf2n/Gz4Z6X8ZfAeoeDtamFrNg3lpfuAxs7mJSUuCTxsAJEwJw0ZYHsa/ii/Z7/Zc8JftD/Ej4pr4+1m6tfE2ieJVtIda8O3wkgMTwny/K+/b3NsSm5Cy8q33q/SlwPTw81BPmv1f+R+teF/jbwrl3Df1mvgufGxqWk97QeqlG+i7OO9z7f8N2TeJf2XdIu5lM/wDZck/lhhkhUmK7eecfMc/SvpX4farOPhOL2ZjGWs8v83HyJgk57HGea970H9g/xr+z7+xRoPjXxl4jtvEun6zqE1hHKts9ldL9qebY8yBpImC+Uc7CucjCnrXxH4l8RQ/Dj4B3FpqR8q5nDWkKMQzl2JwQM9ACSa76NONObjJWaVj/AEq8K/FXJOLMp+uZTPmjTtGSas4ySTs0/wA1oenfA/W28Q/Da3srzM1srSQFW6bQeR79e9c74Mt5vBWuXngCYsLXzXvNPc4G6Nz+8jIHo2WX/ZJrC/ZZmdvAUckw+a7mmlQDJygYLub06f5zXsfjTQoNXRIhuhnhG63kXgo4PDDHJHYjuK7KUX7OLW6P1nB14czglaMlfT8zUcbpVvbUmKVdrJJtx0GQTj9K/nr/AOClv7KmqaBq1z8XfCdo8mh3t3LcSzpGSthcXXzywT4ziN5SWhkxghthO5cH96dB1aaac6dqeYrm3+VkI4fj765/h9OtdDdRRXVvLbSok0UqPHLFKqvHNGRh45I2BV0YdVIIPcVrU99p7NH5X42+DuC4yyaWUY6TjJPmhNfZkuvmns0fwr6t4V1TSbjydRhNuxG5DjKOrcgowyGBHIIJqzpWgXl3PFEnzyMeFQFmPsoGST+df1WfEr/gm/8AszeNbl9f8MRaj4VmdizwaVMDaM7feItrhZVXvwhA9AK8K0j9gr4M+FtdW31LWdZ1FVZUMJeGzj2nja/2aJXAPcBxx3onWko6rU/yvzL6CfGlHGeypKnOnf4lOyt3s1f5H5Zfs3fs8fET4m6xc+GNFBSeZPLv7luYtNs3+/5r/d+0TY2pEDuVeTjnH616N+xR4hvbePSYtat7WOGNVAW3YxqBwFUb9zYH4V99fDj4e+D/AIfeE7fw34P0230uxjzsgtU2oW7sepZj3ZiWPcmuwvp4dCspL3a0jqpIjU5ZmHAA9/5Vyxuj/QHwL+izlfC2XuOOl7WvU+JrSK7RS39X1Pxo+OP7Px+FOvWvhjwxePrtzLC08yrERJGB1LKpYbfxyK+f/DWjAaiguU+Ykg+xHAH1Nftl4L8FvBJeeJ9dIm1PVZvMncjOI0+5CuScKB97uTz6V5/4t+AHg34m+K31jQ3GmTR5VpYEXyndR0YAffJzzxmvbw2YpL2c/vPe4j8DlKv9cwFkr6Qfb1Pyd8faSum7dh2lgGI5yQeCP/rVxFgrrMrDnHG70H9a+2/2rvgn4n+H2m2OsatGktrcS+UlxC2RuxkhlIBXj1z7Gvj+xtkVA0fGOBj8vxr3sFUUqSR/PnGPDdbAZpKlVjbZ/I7FLIXNjvgUnA7frUulacl7A6AD5fX+VdB4Yi3qbaYL+86c4xiqdhA2la35Dj5WwMHjgng/hRTm1dHpyyyLVOo1o9GYkls9s+z0rmde8JWPiu3DWbi0vFX/AFrDKuPRgOfoRyO+RXtHirR47axF2oMeBn5eQATg+tcJptpvt9iDcc/5P4V6kXTxFK1RH55xv4dYXGqWBxUOaL1Xl5rzPhzxmsuj6o3hPVInj1F8NHCSDvB6FT0Ye4JHbrVyXxnoXw88LNpWllLnV7gt5jRZZlJAAQY5yOcH8hX2xqtiHgMEkhhmdCI7iNFaWLd3UsDwDyRnB+vNfFPxP1nxn4GvINK1zWZogo3xm3AiWePJAZSoLexUnKng9s/MY7LZUGnHWPc/z+8R/DDF5DWb+Kleyfbyfb16niuieE/G+rT3Xi690y+YhyPmt5QTxuZirDO0LxkjntUtnDDdQJcJwrNgH+8M5z9PSqHh3xB4uvn1q50c3c9zcJ5s00bs0kccRLctuyFxwSeo+XviqXhBr2/gg0y3kZo0G/AA3Bc5ODXGz8qT6I9L0RIrC/ght4g7s+dzHkKqHgdf/r9Kz/FFp8MhZ2RGnyG68mFmNneNHKo2c70kEoOGyRhOR/FSNq0Vp4/tdNGGRpNrnk8shA6dOcGuX1pEvfD1tqrR+eBGqbXBLJ1wVJPr6djSUtTBo5u4TwbsfZfahBIDwJbWKZQMZGXSVCf++a5+bR/Bd3Duu9YvG/6ZwWShmH+88+Bn/dOPesm6dJG2Lvwx7NkfnUcSBnWMgsCeucd+9dC2ISR9MeH/AAJep8P9K8RaZcyadpOqtdJGxVXdntJfKkQMeCygqc/7XArL1HRDa2s15aX17diNdrGfYEIJweAAeM5r9B9S+G11afsDfC3xs1mgt7VJiCyHEz6hcSuGLKQRkJhmIPbsDXx5qmoaJdafPYT6dHaXEkLRqzSnYhIwrBgMcdecZNfTZZUjOgpLpofPYuEo1LdzA8MM32S25UArt/LjH1wK9C8gmwmAOw+W45/3TXmHgQmWG0CYO4lcY/iDYJ9q9pNukWm3MhYE+TJx6fKR+Yp4h9TjitT/AEvP2C9Nig/YE+EGkXC/u38FaQjAjqr2ceQfqDX8fv7WfgK5+G/xh8WeBZVx/Zt/OkYP/PJmLIRnttIxiv7Nf2RbEWH7HfwusRwIvCOiJ16f6BDxX86H/BZX4Xr4d+Lll8TNPTbb65bNHPj+GeAbVJJyBuXHpz61+L5di+XM5p7SbX4n1uNoe0wkWulj8AvFky2vg7V5W52WN0TnOCfKb09a/FG/t5b6yj021BaWYxRRqDyxJ4+mTj+tftN8SHWL4b6/MxwE066Oc458s45+tflP8J9Bh8QeKy9zI3+iweemwfM0hIRT6YHJI6HjNfrOT0XWn7KPU+cq1FTg5y6HkvxA0RdE1pLZSBmFGC46EZU9D3IrC0mSVGUrzySQe/tXsnx10xNN16yWNxIrWm7OMEESEdK8U05VScTDkqeoFPG0lTxMqa6M68HWdShGcj1jS4fLRFXoM+2eOPXpXrOkxh7JZZFCk9cf5715doYN1AjHI75HfHbH9a9h0qBlg2DID5zVx2RzVCnfyNGB8xB7DGcZrhdXBf5JRgp0b19a9D1KCOK3POTg9fr1FcEdJ1fXNUg0nRrdrm8uZUt7eFRkyTynZEgHcsxA+mTXbTStdmV9T91v+CRfgTUbD4NeKPiLAVD63qq2sSfdZo9Oixuzj7rSyuAR3U56V+wtrqV/BCqXUXmI55DHB99h7flgn618j/Bf4et8Dvg7oPwwsS6potqsUrpKu43DnfO4PJBeVmP9K9Xj1nxfNaO8Ml1PFAyoZC29AzdNxI4JHSvybOK6rYiU09L/AJH32X4d06ST3PTL3UZFuWNmCGOFxvBA/I1WXVfFFqRJHbsikDI39up+XtmvO7Z9Rly0qu45yrZyWz6+/QCrdtcXME622sCSFWfbuRt4YE4BOMlcZ5J4x6d/O12Z6MY3R8zftjajD448J2Gja9p0d5p8z3NnqGnXUfmQXUUio4BUYYsjqGRlIdCAysDzXwq+r/Cnwlb2tg09/ouoafa2k9vbvPbSQSRwEx+TE12sMqMPL53mTaD949a+xP2qPFmk2vijRvDTXXmrHayXHm5IAMkmxVz/AHvk/DNfJfiGSbVJIBJdSi5nmjMZkXfKFGRgs2TznHU+3NevgbqmcGLa9oesaB8W/AXj7wnqF+onTVdOEdqm9YyJoljVg6lcqxV3YFo3PJBIwQa8mv8AVrnUphb2PyruAO4DPPfv9K5/SNLj8J+CsqksZv5p5UV12hf3pjVl553KoycDmsP7YJJ4bQSFGlcAMM7uTj8K9ClE4tUdGlvPbSFdRWQovULwc+vpXJXUcD6ilzp03mRjOYxjcST6D8sHArF1fxfd+E0vptJ1y6vdSglkT7P5cpJMRYYuIvLeNOQBhWyc5DCuk1zw7bRWTa7PbX9gqRwSSXtoI723c3CBx8oKyAqWwRvJHIIFbpNaicrHB+KCsUIbU4/tNirZORuCburKeo9OMeh98e/ur+a2klsZN5uCuZT80gRMEKGyCVOAMNvwowBWxbtrl/HLDoqR+KNOjkMd1/ZLFryALlSZLB8THaQd3lCQdSD0rzW4SfQbxbnTJfPsbgbxjkqSTwc85474I5B5FVZXshRta6Ons9ZuJDDZXYKtKSskh2ogOeGYkFFVV46I3vjFJbz2erp51pllwXVzhA43bRtDn5gT93aST6VR+0w78gGSPaH+o+vY9vao7g6e7pLZNsCNyu0LlsYJcAYbHX5lYZ7URlroLkG3dvPHJkuAwJBUnD5HUbSQRXkmtaLol1PKL+DGP7o24x3A4966TU7/AFvSFlPmNcwyFnY5XGcADKEMg4GchAc968qn8YW0iiC6aaOQEg5YNuy3J/ehgABzwVJziuqhuZzRgXWmXOkt9t0K/cKhOz5isnBzwR/KmS/EHxhcwfZdUv5ruDdn9824r/wJstj0Gap67NZmJbmG7D9M74zEASezgyIfzH+PKTPP5ZyrYAJY7d446/NGW59z0rsTZxTi29SaSxi03w/f2SSxlr8tIFcOJWQ44STlSwIOVYqSPu9OaOhwWT7TctKGxjLgEKO3Geo9MmqayXUSGDzXYM28KXDKDjjBBxjHIq/YG2mgWVv9bGMOo6H0b2J7ine/UmMGlofY/wCx0stn+0h4Pu7G6DTLqsAiKxkAscgZyzDA7jAyMiv6cr+Ca6hNxErxXAAzEiAocderZX9a/l6/ZV8Dal49+OnhjQ9C81fMvo57h4uTFbWx86V/QYVcfVuOtf1DXmoabdOROrQM/Iy3cn7ufb1r5rO7OUT1svha7ZSm1HU2QQfZ2ZCR86nBH1PTj86ik07WQTc2LFv7qFumfXPFXd9ru2rMgUdfmDHPX1PFJs05LZVj1VLeRW3AMAMqO3JyOe/6V4x36J3RlQWmsS3BtdTkWIldwMkxTJPAUEDGffFYHjXT9V0vwRrFy+6PNpKWDtu7bTgt9eCPwror3UdauiLfME8Y4BEsbgp04HUHA789q5HxpNND4A1SCIo0MkOwhdpzvZAdo7e+OK1owvJFyskdj+yLpHxOn+Jek6h8Ioy+r2LfaCSQsf2dcLN5uedjKSpAGefWuA/4Lc65K2h5nXa0VleyleuD5LAj6jtX3V/wTF+w2HxO1OC/iU3FzpEht5O6bHQuv/AlPP0r81f+C5WqpBBqCnJMWlXsgPYbsKAfzr0atTmzCKtsfOYWXuSa7n8eUUZSJQcsQBnJ4GP89qjaZlwuSy8bs4znt1+tEo3PsH3RUJVnk2jkkjH1PvX3MV1MJb2Hb1i3SIDIIgWCnOSVGQPcnsK/sh/Zo8FL8Kf2dPA3w6kkaebTNFtEkZkwDJKnnycZBG15SADzxX8oX7Pfwxl+Knxw8I/DYZP9tatawPxkLCjiWZsegiRjzX9gDzaqGN1agyIpJ+VDtXk7QDj09a+Z4iqJ2gehl9N3bOj1jxPY+HNHuNc1KXZb2y7pXb7oXIGTyfWvxG/a6+IGuDwWmvLfLPqMOoSLcSYXc8dwAYnKjJVFRF2jA+8R6iv0o+Onie5svBc2mahujS52ttC4J8p1fAJ6ZIC596/nY/aL1O/tfiNdaebh5rR2LQqxxgM24rx1AJ6dv5+rwph1Ck6r3Z5udVZTqKl0R4lexSz3El1p5SEud7RY+TPYrz8p/T2rGNjZ3U7JfNItxjLCRtwGfQ5J59MVf81ZoGJykijBAIDA+nP9agnv9QMRiubWO4Q4ZCwOeO+QePrX1LV3ueXCNtDnb+1t7dzbO+SCcg/Jlvo3Wu2+DngO28f/ABZ8MeBJY2kh1nV7KwmHRjHNOiyY28g7N3I5HXORXC+beSMDcxqecZPzY9SOe3rmvtL/AIJ7+G4tf/az8LXN4nm2+ii61OUE/Lm3gYRc/wDXV0wPavFzGXLTlJHpYanzSSZ/TToHhPwl4Y0u18JeD7KLStJ0yIQWdtCmyGKFCcKAvf8AiJPLEkkkk105sLbyw9s/mj7pGzGB069/zrjbbX9JWYCaLzInGMo+CMe1egaZceF9Sttlldqs5GDDISrA9gCeG/A9eK/MG9bs+rStoY9/cabOyQBWgdPlIixgkd/m7j6Vj/YnukDQyKXfKgnAYBhjJAPHXtmulfTLRJGtb7ZIRyiySKrcHAwQwPXt3qi+mw2zl5Sm7ByVccdsjBI496l6ajPwG+IqeJNC1uV7reuq6KJtJv7fgENaSgqGA4bdFJvBOQyrke/ntjPf3ukxTeE9dfT/ACF/eW5jBZVx95W5ABJ5PI+lfqJ+1v8AB7w9Bp978edEv5bTUbG1WHUbdEjlW/jiysDscgpNFuKb+d0Z2kcAj8zLDfe36al4F16ziu4C7BZ42gcE5BUMQdykdVYMP6/q2VY6OIoqaPiMfg5UajT6lvQPhzr3iGSW+uPEN3Ijtl2sH2yZA44Vo8e2Qaw/Efi3Rfhpbw2+oReI9WmYFo7a9kdgw2gDKLwRk45OOc8muuln0KNCPidaXhusiTzLGaKSFiOclUKygY55TjoO1PLeHLm6RfhvqcSCVSv2dLuQXDYJ6pcgOTx2FenFnG30PIPgn8cdf8FftDeGvid4huLiC30fVYdROmTQiCMrAdw2Fgyb1HKF1wGALEDmvr//AILiftO/Bz9tfxx4D/aO+GdjqdpqkGmvoWrzX9tFBHdxRN59hNG0Mkgd1DzxnphduK+U/HNz4i0/Tbmz1OaZpAo2RIHMrEfeG6VGUAc5IXHv6/oD8dv2bfg/+0L+xHF8UfhBbXml3Gi+HRc6ZEZgFcaZvaa2vI8mMzKVlHmrhtx6lGxXx+e5bReLpYyV+Zab6Wfc+lyfFTdKdFW5Wfzr210IpGgZuCN4X6d/yqG4SN5AeQwHHUYz2ODyKz45I5GS8BO0jOR/dIrSm8snkjOSvGeMD39c/nXsUX7tjGpuQIWV1GcnJ+99fX61YLqo/eLjHPy9Ac/qPaoFBZsMOnXnI96tRxYK9Sx6Ad/f65rWMjCSPRfhlPYp430r+0rhrW1N3AJZUTzWjiZwHkWPI3lVJbZkbiMZGc1+oGlfs9/GDxikmr/C2xk8SeHGuJYrLVo1S0iuoo3KeYsNzIskZyMMhB2nIye/5O+Hp5YdQiPKsrg57j5hzmv6H/2aNJ+G3wKuJ7OX4kXOp6ZdIvk2PmwJbLK/LSNHuYljkbSmzvuzmvHzmrVilKmrs68EoN2n1P02/wCCDn7OPxb+Hn7YN14r+IuinTbaHw7eRRu00MrNLPLCAMRO5HyAn/8AXX9lMgYQ5HHGPwr+fP8A4JLa74Q8X/FbxDd+FdUg1NNO06IN9nmEgjaaQAbgOhIXg/UV/Qhd/JAMHnFfkWOrTq15Snue3OKXuxPmX4uTCLTpiT90HP5V/Jd+3x8P/Enxt8Zax4F8MXFta3cpt2WS6LeUEgkEjZKBjk9uOK/q5+NM4j0qc44wTX8yfxFuorn40a9ckgmNtpAyCGwM9+4r6rJZulSlUjujkrQU5xifkpb/APBPb4vSSbL3X9DB7Y+0c+33AOlaaf8ABPD4gRt5MvifRonHDYjuGwO5/hwfav0/uLyZsbIRIuDkbuvpzgjP1qaDV54EV5bQFuThzkcdeg6YrR57ifL7jvjllLc/NCD/AIJyfESYQ3P/AAmeiEAAFUS4kZR3zlV59K6rSP8AgnVcLKF1rxcjIv3jaWYBx3AMsvX3wRX6Ew6ppeqyCWG3W3aM87ZmyT7rtwPpWgPOXDNMnOAOeAD0JP1rGpnuK+HmsVHKqN9j5K8NfsOfAbQ40l1mG/1mbOW+13RSI+o8u3EYwcdCT9a+pPC/g7wb4RtIdN8GaTaaXEigFbSJY2b/AHmA3Nz/AHiTV+4TWJYVNoLcFWw4LNggdccHFPjiMiI5JjlTIIXBT+YP6V59fF1aq/eSbOmlg6cPhidbp2lRqG8yKSNieCGI59q6fw98P9J1z4kaZF4+0yK50eexa7tvPkYROyuys7bWX7pAXaxxyDXma+JNZ04FGt/tu3oTJtOPxGT+FaNx8Q/GniTwudH0zRrmabRo5ZrZoTvdY5yFk+QDe0WdpwvIPNediIc65eh30Kigrrc8O+MOseEdB+JrXt26J4Us9U8sSRsr262cg2uEJOzamcA84K9OK+C/iR+1J4Lf4g+KtQ0HUtavBey2yo7swt0ksA0UJi8mVQ6+UAcvGdxdskAkV4J+1n+0b8QF1iTwDpscGkwoAs6LAUkYg+j4w3Byw5wcZyDXwb/wkl1u82ZoQWIzI0KAn3yCpB/Q19dgcmpzpJyeh4GIxUoydtz+pP4V6t4W+IvgLT/HvgsOmnSxKixomwQEKMxlV4XbkYA4xXs+jaTYTXH2mf8Ad7V248wgdOp3YyTj1NfyxaX+0H8WvC2mQ6J4T8X6rY2EJdo4LS6lijjLcthFPBLEnnrmuq8MT/Hf476tcQ6NLqviK7iT7RcbrqUkICFDP5kipyTgYx34pvh5p/HoT/adtbH/0/j74Najrv8Awh02n+G9Tm06HTHfyoJEhnt9hRmDIrruhl81uGVsFSRjqK+AfHWteGbX4k+MNS8S3psRaXMUE08FsZEcPEkcKvGctsk354yVK8ggV9T+CbPUoNOUJduuqzTra2UaoPs80TRPK5llHVo2QbQRyM818y/H/RLrwP8AGOHxNpszXXh7xjYREXaxbIp7i2UCQ7GztKmJimeRkdcmv5tyKpJ4qUJvdafI9+VW8nzH6Q6b4jm8P+G5ZPA92l/ei1lhF3eGOa3DTx5Y5AVljaaN8NgbVyCCM1zf7Ovxm1j9pTxBbzauJF02yjVNQW0hZRHDFKyh0ZR+7QFfLAP3lwQQevD+CtH0b4exaVaeD7pb251GJU1Fr2ETO0tspeBLUjCfvgWEkJJaTJwcc17v4c8DTfYfGfxtstak0bSrwzWUWkWbsjXdxGFMpmtxkrFEJNoBJyQQAK8HMORYtUHo5yUU3e2rtayvq+nmd+FleLna9jyb44arodlfX2laHHNcWMMjxWc//TsuWxIowVK85GPvdutflh8QfGmhi6kmsczlHClHlEQyeuTtyDx096+sfiD4s8b2sU8NvHFdeWDmJG2naODyOSe54yR+vwR4y1eHWI3ttXtpFEg/5Z7QcH6g/wCec1/WeBwao040o7RVvuPlalTmld9T5i8feI7nW9RXNtDboikBYXDkljkkv3Pb2/GvOCZCRHGMMRn5uen49jXb63J4OSeRNOt7ppMfeaQbBz/dxnI789q5O1EM99DFI/kRvKiMwXeVDMFzjIzgHOMjPTNejDa7RglzPU7vSfh18TdbsbfUtO0O7u7S5BeOaNMxlQxUtvJAABB6+lej3fxQ1zwv4E0/4faVMFWyjYNIqDcrSMWdFfrtycc9Rx0r6T/aR8b6P8LfAGk/CXwdYvYefYwqpMoaT7MCSXYKTt8+Uu4HXb14NfnQ8hlYK4wcYxXj5NiJY2m61WFop6f5nRVtDSLJLq8luj8zNnGRzz781VVN3ynGCfqTU3kOR7+nbNSxhY1IPAHY9T7V9G9Dj8im0d4jBYk3jPIx6dOf85rrtB8M+I/EeowadY27y3UsqxRwIu+WWVyAscUa5Ls5OAFFP8PaPqOs3ENlpsbSz3LrHHGuMu7HaoHPUk4Ar+qn/gj3+wj4b8G/CPWf2q/iJZC68aNf3ek6UJhldNt7UIlyyKRgXMspdGk6oi7VxubPRlmEeKxMcPF2b/Jbs58zxsMHhpYmorpdO76I/Lv9nz9n66/Zq0/xF8Wfj1YQ2t/p9jKmmafKVmdLgjhyQTGHP3cDJUA9Ca+P9e8fazr/AIVv7bU8S3Gr3q3E0mSM+UpCRYGAEDOzAf3q99/bQ+Pj/Fz4s67a+GjLBotldmCBH6u1q7KzsBkAlixHJ4xXyjf2s2nx29rO6yMY8sewbPIz0xX26o0qK9hR+FderZ8VTr1cQ/rVfd2suiR3v7OPjXwX8OfjDaa746e7hs0tLpo5LI4mW5jjZ4QvPR+VYAjIPWvrn9oHx94L8Z6Ro3irT9VWc/Zo9phmV1DAtxPBnMEoBGSvB4+lflnfXTQXkc8zAeVcIGweMbsH9DXQ3mp2FtNi2LR8hW/uNz1x3HvWn19qk6T2CrlkZVY1k3dHrmu+PheB4UldxINqtzu+mTyKb8KPGuqeE/Huj3+iIHuI7uExLsEm6QuFUBGBDE5Ixg+o5xXh1xrNtEPMUmWTk7RkdegPPTmv0C/YB+Cut/EDxhdfGrxPDPa6Do6iytLu3h80pfzAbWVSdoVEyHduASAPmIr4TifNcNgsFVrYn4bPTvdbfM+ly3CyqSjGJ+kegaD8RrnSbrU/Cf2Wwu9Quvt0wupUi3w22Qx+bMqKXZgwC8AAngZryl9a13RtN0Xwx4mgW2tL69khvljm86KOJ/Omth5oJ3KCGIJbLB1APy19ip8E5vEPxC0A/CvTG1SQo1tdzxKJTb3NqQwcsMmMzq4YFztByDx1+uvhf/wTK8YePEuf+Gjr220zRbq5klj0TTgsk/lkuIkknB2x7Q5CrHuKg4zgCv44yaM8VJxhHQ+2w+ES92Wx+HvgLwX8QNX8bRWnw8jvtS1ER/ZEsrLfNdKJX863mjCZYImBExZsKCDnvX67/CH/AIJHeNviFdxeJf2hdXk8PW7v5qadp7pcag+6MJtuJmDRJ8uQyqHbnqK/SE+Mf2Ov2FdEHgfwfZ2unagygnS9KjFxqVwwTaHnOSw3AfflcDrgdq/Pr40ft7fFnxzBLp2mSf8ACFaVKWQWto27U5YixUGaUcxq3AKxgY7tX6NlXDFSUlLsby5IbM++tP1H9jL9gbQT4R8D6fZ6dfkfvLTTkFxqcxPBa5mYlhnuZXA9BXwF+0B+3/8AF3xmJ/Dvg2RvC2mN8skFgd97IhwPmuTtK9eRHt+p7/Bt94gv9QtmSH/Q4nO6Rt+6cvuyWMhJyG75yT3Prz63FrHMSj7mVicqRwzHn259vWvvcJk0KdpT1OKtiGzT1HXJ4LDZc7tksoMjICXkbdyxkyWJIGDnPOOatC6k0q9Gm29sscy7JjwRkSHgg/dY+oHTvWtptvfag4isIGaPO3coJySew6n8K+ifCPwJ17xRpi6jq5FtZO24JI2LgLzykf8ABjj73UV6bslZI5Wm1e5+A3j/AEuz0zxx4jFkDGJ72SVcADDCVmxuB/unH4VY8MBLi4il6LzG5HTJ+6Rntn69fevZP2rfDP8Awhnx58V+HxI5htb9yokAcyxSxoy7iAMEdsD/ABrxnwesdvJHDGN7JJ3PG0c5Nfs+BrKVCD7pfkfn2IbUmuxc1eKWHUriJxuVgMYPXPHFeQ3UGJWh28KSBz6GvojxVZIs6TA5Mq4bnle459DXi+q6Y0NywADIPmBB45rmxkbnTg59TldpVAT/AAnPvn0xVCeSOONjb4yoPB/xzWjckBzHKNpxkEH1/WsQW5idl5OF4wM/kPx/OvLWjPUU30OH1Tfduwckl1KkZxknjrngfzr+je28Hm9/Zs+FvxC0aL7XY6jpFlLqF8F3N50cCo6yMM8BlYHPcc+/87XiCN4GWVgCHAPuPwr95v2R/FfiDwd+yb8Pr62ku9ps7gs8B3KkUl1O6iRGIVlxx7V+AePNBPB4epfVTf4o/fPAjGSjjK8Fs4p/c/8Agl++tjHPI5bMbk4ZTnAA7duaoXA8SafJp9mu+PzreS9ZwCuxF+UfMDxk4Hpk4rq5Pipo09mW8W2FnNCDIgkuLPYzpk8l413ZHuc8V5zB8cfh1pnxHGi6vFDaaNcWZiaeCO5lAUqHMTySNhF3orAAcAjJ5NfzpQpTktFc/o3E42OnMPvtU1vw0bHWLoPvuW8wMVXOIiCrFiOzc4zjIr528TfFXWdKtXvUaOSzhuhM8chdVcox27tr4PU8dOTWh8Uv2mZPEeoz+FdItbQ6FYSRm2u4WeWRt4YMCxJBzjcR/ATj6/KXxWX/AITCXTPD+lTYXUbiOIbB/wA9GC468nn/AOvX2mUZLKydXS58dmOcxu40ndn0U/xWvfFX7MPjWx8T6U0uta1Cyw3KbWkZZkILgsEIUmLgIx+9gDGc/R3wC+J/iS28GSHTrdNPsrm3jcR53SFyiK23aF2hSu7G7jnrXnvxF8S+F9N8UXfwijtgp0bToyvzBBtiMQyDtbDgHfkY7+vObp3iWbwp+zGPG9wBay24Gnop6l7d2hbnqWOzJI4BJPSuXGwVSily2UnoaYLEclZvm1S1PYE/4Sz4p+Kbi007URp+lWSCS+v5CqpFjhVDEE+Y3RBu5PPrn5R/aX+L2j+E9ck+HfhPT1knsVSOW5usySuWXduZnJI3AggdcccVveIfid4o+FfgCw+HdxLhWht9V1KMpC8jTXoby1m84PgQxonTBBfJ6ivnnSfilo3j+ecav4bstZuYLlv3klrHMzRMAUjJjVHb5geQcnNenlGTtT9tNXitrHn5rnPNB0KbtJ7v9DkdP8I+I/EMA1PWLmOye46KqKFCngAkHIPqD+Zrm/FHgJ5JbXSbe58uKFTvdnDlnY9vxHAzXuj+J/htKJLXUvBdvao3a3N1FggngBpGHTn26DiuUb4h/DTwnem80bw/DK8eGRLqaRwPU8kZIz06V9ZRxM94r5Hy1WjTt75qjTfBnw18GS3U7Rl9gDBvmLN1UAcZPfPbmvhjV/EVrd3Ut9PtUysWYKfu7snAHp6flXvHxB+L1n8RJkbVNA05DHyoDTlQw4zsEgX9OleejxNf2y7dIjs7Drj7JbRRsMdP3m3fnHfdn3r3sow1WnFzrfEz57OsbTqzUaCtFHk1u9zf3IMMRaMfxHgfn71tx2c4mFupCSZHOc4z0NX7q5u7mU3V+7Tyn/WM7ZLenPfH9KbEzxRPfZK+WOgGMnsMk19CpHzyTRRs2js98G8ExEbgck7vfHSq05kWQSOwLN09SeuTTLS3jF43luWd2yTkkH1zxjNMufmuPMOcD+lBHOenaNEtzYLf3jtlM9wBkfTnOK8++K+iaToFrpVpo9sIEuZbieQszMS+EB6kgdc8flXa6cpg8PrLcufLR+/TB57VlfFu0N14W0rWo5vMFvcMm0c7hMBznvgrW+WVXHERXc83NaalRbZ4nCVUfL1z07/zqCVhznOV4PQmoVdVX5h0GcD/AD1qJpGJwAFc8dP5V9tfQ+OcLipHMXGWGOvzdv1r9j/2Lf8AglrqHxh8PaD8afjPrEen+GtTL3MWkWwcXt1CjFVMkp+WKKXB+7lyvIxnNfmf8HtD0yfxfp+reIbKPUtOtplkmtpmYRSgEYifaQSrHqAent1/d8ftsfEWC0sNN0bTtJsbazQQWkESTIiRIBiONPMxtUYA9BXBVp1ardOn8y3VjSSlM/XW60nwR4C8DRRxlNM0XSYY7aCK3TCxxoAsUUSDknsqjljWXpWiKNDW91uN7e5kJZbcMGMcZ+6JG6eYRjcFyFPGT1r8np/2vfi5d3Nrd3Fnpcr2komgaaKSTY4GA6gvwwBPTtUeofthfHK6d7j7TZwk8AJA+0H2Bdsf0rj/ALDxD6Gf9o0erP1ph1azscxWsHTvuPzY/rWv/wAJF9miDwWv7x+DnJ/QDrX4mX37VHxfkIvLjUolnQHCiE447gA/1zWR4c/a5+MGk6s3iy41GMaiUMEaPbh4Y4Sdx2qxYF2IBZjyBwKcsgrtE/2nRsfuX4a8QXXhjRk0Ows3lTc7tNIxaWR5GLM7k9WJ/ADAA4qyZ/FeqSsrQqI9vOAAVz0LHNfiXeft5fHGWXeddjVhjiOyhVR69V9Kitf25vjxrZW4udRjuYssoWS1jTdg8EbAOPTNR/YeIvsP+0aK3P0u0P4j+MvFvxWvdP0LThaeC9AVoLi8uYiLjVL4/wANqHxttof4pcfOeFyOnta6/FJGBEg8xuOVGB6fU1+e3w8/a/0KeITfEuymWYAHzrPaVJHHKFhjjtnrXoMf7ZHwVtMyva61KAxxH5UCj5j03NLkf0rirYGsnZxZ0rE0rX5j7Ck8aNoMpDulu6LvZ3AUBV6sSQBx1PPAqrDf31nqV94ojAS61NYVnnCjdMkQPlAn+6oY7QMDnPvX5zeP/wBrfwl43eKwsdKvpNPWTfLDLNCrTBCNkRMZfahIy+AS2AOmay/EP7Z3xTubJU0DTrDT4gSEeVJJ36YGQ21CRjnC4q6eV1pNKxlLH0kfbXxwu/EVz4KltrqVjbM8UjZHDMHGB17HBr8tfF3mG7kB757ela2k/H34p+OfiDpvhPxlq7XdvdBnNtFEscKBAcOyKuQobAGT1qn4xiAupVY/3sY9R1619Fg8HKlHklueJjK8atTmienfsX+IdH8OfG/7VqRj8t9Ku4wZtojBLIwzuIHbjnOTxX6dXvxX8Dwj7RBqGnw4PGbmDj/x79K/AG/s77UNSgs9PTfI6naMZOByc/hmrD6DrlnKIZlgtiME+bLEpHodpk3YB4z3rmrZKqs+fmsd1HH+zgo2P3Oh+LvhnWLl1s9a0+7m05grESwsYmlXIUNnALKedpzjg9aoS+KPDGpXJivtTtDKRlSl/CpzjkEGTA4PUYPavwtC6f4Xsf7IW5t7l2leaWRGRt0jHcxO3jjoB6DHNW7a8tr2IPcyrFEoLMcAbVHU57ACsf8AV2/2zR5n5H7w2cWmunm2rWtxIV3bXvos5A4wAzDJ9e2aTwXpuoWfgwLrCpNquozvd3OJN6xO7YWFCCR5cKAIMcMQT3r8HvCHjjwroVrD4g13SZb9pXJtYjObdTGD8jMFBJ3LyV7DvX0VB+25470+wGneEtF0vTIYxtjDCacoMYHDOAfXJ71x1cirKVoao6oZjBr3j9a1t9RitvkSKM8lgOc+mGJ/nXz9+0R8HvAXxV0Wwsvitbx3JuneGykiX/SonRC+6KQcqqjJbPyZIGCSK+A7/wDbD+PV5b+THrtrarjB8m1iUgfVg3515H4h+N3xV8XX6ahrfim7na3ieGLZJ5YjVyC+0LjG4Dk+la4fJK6lduxEswpHzH8af2cPHXwC1R49SuJb/wAPXMxis7+OLBIbJVbhVB8p+3Xaeq1+1P8AwTM/4JR2XjS00748ftL2UkltOVudK0KVWQtEPuz3anDAP1SPuvJ613//AATn/YZ8a/HbU7H46/GoXUnhKORZNMtLx2L6tJG3yysrHIs0PIJH708L8uSf6hPD3g6LT2G4Zkfl2HBJ/pX4t4m8dug3l+Bn732munkv1P6U8I/DaNWEc1zOGn2Iv/0pr8rnJeE/B+n6XZQWdjbpBBbqscUUahEjQcBVUcBQOgAr2zS9LtoFIc/NndjH5Vo6doMEKeYDjjO3HU+/NbRgs4IWyD5gwwI9MdOa/nWVOTlzTP6GxeYJ+5DoVRa3Eyg7eB2747YrYjtbW2/euBlRmqT3yqJBuAKgMD/SuM1jxOY1KA7MZyO1VCF2eXyylsdnea3DaxDgNnkeox3rhda8ai2s2ltWDYByB146815Z4g8byLGY9wxuODnoAOa+TPid8atP0O3mjguAcDLHdjGP6d816mGwvNoglRUFeR6749+MCabA0rsByc544/X86/N74v8A7Rs0VzNp9lL86jay5ztJ5+nGefSvAfij8e7zWd6Wcw8tsgOeOD/s/r+NfJt9qk923loWLOeuSSec9/WvsstylJKUzwMVipVJclM7TxF4vu9ankuruVpXORknJOTn6Yrx3V/iv8PfC/ifSdC8d31xHFe3MQulskWW6htNw86cI5C/ImSgf77YABGa8m+IPxft9EmfRfDMizagPlaTAeKEj2zh3Hp0HfJ4r4Qsby+1Xxjq+ralM80yymFpXO9iwwWy3c5/wr73Lsn51eeiP0fhfw4rYmEcRjLxhLbu/PyXY/0Pvgj8Gfgj8NPhtp9v8B7e3uNE1eGC7/tJX8+XUoZF3Jcyzf8ALRmU5AwFTlVVcYrmP2gv2lvhF+zHo0R8f6nJc6m22Sx0e2xLqEyHjJXI8uLGR502B6bzwf5Xf2av+Cn/AO0d+zd+z3N+z94CmsltRO8mnajdIZrnTI5RmWG1Vj5ZV3zIu8N5bM21eeOokU+LPCN5+0f4o1S8v7HUYDf3LLuutTlfIWdXEjAbY5MgyM5ULggHBA/duHM+wUoRwzap8q1XT5H838afRx4so15V8NRliYzm1Fx96TW6ckvhXT1OD/b+/wCChv7SP7QGs638P/Esq+F/C9tN9mttC013EcyuNyTXU52yXTNEdw3BYlzwgIrzz/gllJ5Pxe+I2hlsfabTRb5F9dplgYge3GfTivmH4+/ESw+JPinTLjSdLGm2mm2n2eMPKZ7mVS7OjTy4UMyg7VCqAq/KM4r6M/4JqXjaf+13qGmzkKmq+EJdoPHzWl5FJn8FY++PauKhVjLGucZOSvo32P1HxD4XWX8FU4PDqjOHI5xX82zu+r+bP62v2lvGs2u/8EqYLuC2+zN4V8QaFbGT+CSJtSiiMg56lZyrg/xcjgiv5h/jDp/xI/aF/aD039mP4E+Xca7cSMHldd9tpNp5gSfUbsLkMqdIY+skmFGRnP8AVF+1j8CvH3jX/gkT4o+Avwzt1l8XeItNtLuxjmcRqLxtQt7pPMduESKNcuecKpwCeD86fsC/sT6D+zfY2sc0x13xf4lmGo+J9ekTbNqN+SQAg6xWsIO2CEYAHJG9jWEsNeq6iemp8B4a+OuJ4X4dx2VYCP72vKLUukVazfr2OaH/AASC1/4HfA6X4jfB74leIfE934csjc3+jeJY7OW2vbeEbrj7G9vFFLZyhdzxrulQ4CMDndXxJ46kj0bXrGKM/wCtk2IwOMg8Z9OhBPp9K/sx8LeGrQ6A2j3ce63nhaKVD3V12sD9QcV/GB+0P8IJ/jp+1rpP7DPg3Ums7ma8vLbxXd2ZzLo+g2EgivJCc5S4vFKQW2QCTIW6DNc0pSi7U1v+fQ/oX6Lv0m8Vg1jsPxLinUp0qbqQ5neV07OKfndWWup4rrHxc+FMum2nivWrq70jSLxpl03Xb+xurTSdSW3kMcjWmovH9mkjEisufMBJBx7+i6LrseoWlvd6ZNDfWsq+ZFcwOssUieqSIWUjHUg1/XJrGpfA79n79mu4fXbC10r4d+D9ISAaZ5SS26WduixQWiQSApI74SNFIy7t6mv5Df2a/wBlTTv2vP23/iFB4hl1P4b6NHo58U3ei+DLhNMtdM1PVbtLbS7aONI2gYwWVtI86tGVmldiVAAp0qlSMkr3f3H6ZwF9PDE4qniMTnOXf7PS1c6b1V3aKalo2/Jnc2jQzfv0bKY2lccZ75rxX4p+GdR8pNd0kGSQEl8cYI5z19DyT7V9I/Fn4CePf2VvjlofwV8T+MIfHGmeKNBv9dtruTT10/UrFbO5itkS78iRredZ2kIR0jjbKEkVxWs30Ia7059M1PU1sbRL2/lsNNub+Gygndo4numt0cxCVkcJkHIU5wK6p4hKm5T0sf2Fwn4tZBn2Sxz/AAdblw7bXNU9yzTs0+Z2vfT8jzf4f+K7bVdHSzVszowRgxG4dcH8eorvtRkgkaCxX5zLxjHpySfQd6+OrHXfD1j4obV/AOr22pac8oSSSB9/lyLyYpU4aN1GfkYA19P+BtZtfE8cl/uHmrJ5RBO0LtXrjqA1StbW2Pv8pzSlXh+7kn5ppp+jRa8QRy6ToMgxt8/5Il6E5PPHXgVV8E2H2O2WGFNq8rjB5IOd3qfxrudTsItXuFvJSPLiOEXnr7D3rMtYpLZjt4x0B4x/n0ranT5ZKx66lfc8Q/bW0ga3+ztqk8ahvsclvcqBjjY+CfyPavzJ8B/A+/8AGPwb1D4g6POz3mm3z27W20fNEsaOCD13AMeO/tX7H/GnSz4i+CPiCwt4yzy2Eu36hc59+RXwv+xsw1X4K+LdBkOHjvYpCegHm22ByO3yf0r0nipU17h+OcS8L4fMM1oxxKunCaXqtUfGegWU9pc/Z7yMxTK2CrDBHrxW74j00edHcg7gpDevI/8ArGv0J+G/gbwj8RNDkt9Ysw6WziOGZW2SHBBILL6DjnPfFdY/7OPgC6t5y891lW4UMgKYPqQc8ev860eYRvex4tHwmxHseSnNSXTofBCaNd+JvB0kVvA8k0fO2NSx4GR0zwPeuX8DfCnx1rviC20bTtMllluI3dEGELCMbmwGI/LqTwM1+onhj4d+H/hD8PPEet6UGu7mSIuDKQNsaLlUBHHXljj2rI+DC3fjC+0fx7NAscDwTKgU9JQQjMPoQcD0opZxKDcIrc9qfhPQrypyr1HzRVml/mfkL4yje28XXOhshilscI6kYYSt1XB6Y+nrXlHxB8D6X8Q/C9z4X1gjznVns3ztaK5A+RwewJwrjoVJz0FfRXx2vtP1j44eLvE1sBiTUZIYlUcu0W2LtnJZlJ49a85TTr63kuG1JSs8CkOpGDGScbcHuMH8a+jweJjVppS6o/kbxN4PoVKuJwlRc0G2j8iLWz1nS7a9tHlks3jSUXEeQpLJlDEwzkgHjoee4r1X4R6O8UF3qx2hYgAoPYDktjr1GP8A9dd5+0f4RbRtabxHZtst9fKqyDOBcqy7xjGMsoD9ck7uKr+I4f8AhB/AUmlqTFKy+VuYd25J9u9fO4ym4TcD/KTiLIKmW46rgqq1i/vXR/ceJ2eonU/HcOpHAL3PQ4x6c5/OptEvVk082txK7hAwAJyBj+mK5vwTcRDWoJpCCu9vlPX7pA45x6Z7VLZ3N0unxyRQQuRGP9WcuRj0657mseVbHzjizA1C1SCdogRjJx24qqGV5AynJbjrxgVPeyJdKsjBUb+Mcj2/Ks5VdcNg/nnn3rZPQxTR/RZ8H/2gPgBrP7HPhf4F/EU6mLu20mC3S7ggBCMg3wh1BIdoZTlJPlLRfK2SN1fn34yvbiy1u50XSNNfUbuB/LYxmJLdiMHcXbPyHOfUDqM1jeH2trPw5pbCQIyWsKsBk4wqkMFzzjv6jOKseP4bK31G41vRZJbeYIrrJbtvhmcqCMoAcZHGenc+lfSZFh/ZRmot2ep87mkryjptc8h0qwu9L8QmW/WKGSaRpjFAcxxl23FVHoOfzr1O7S4l0G7nTahEEpz/AMAP64ryWHVNTvdbgl1ac3M2wjfsKHGSArDA5AyP1r1gusuiXUDHAMDgD6qQP51pjdYaHClqf6in7P8AYnSv2bPAVhji38N6TGB6bbKIf0r8af8AgsN4f/tf4J/2lGCX067WXIA4U8H8MGv3B+HdsLH4PeGbMf8ALLRdPTH0tYxX5a/8FDtFHiX4Pa/pKLuYwsyjsTz+mK/nidW2Mc/736n6Bh4t0EvL9D+Lr4uN5Hwo8SPIeP7OnAP+8MevvX5vfs2yaRN8S59J1gM6T6c5iCkqQ8ciNtOOOQTnPTFfov8AHVPI+DXiLof9CYYPGcuo6e1fjXaa5qWga6NW0mU291EWVXXGdrqVOc8HIJHf86/fuHMVGhWjXaul0PjMbg3Uw8qKdrn0f+114d02w1/StS0qNltpdP2spXAWWOVgwJBweGU45/WvjuwaRZwyce3+TXT3Oq65rgmn1m6muj0zI5b6dTgEcZI/GuUjPlXBI5IPGMDOfQ9K6M2rxrYiVWMbKWtissw8qNBUpO9j3Dw3IjQjZyrevByDXtOjALatjo3Qn+lfO3hu5d2jV88HBH+Ne7+GLsCXyJOQ4OMdjjFcVNvoXUiupY1oRLHyMKoJJPP5/SvpH/gnV4ai8Z/tUW2tEB4vDOn3WpoxXeEmG2CFznoVaQ7T64718Y+O/EZm3aXZfd3Hc397HGOe2fz/AJ/cn/BNC5i8O+N9f8SpfPp9xdW0WmW84YKpd289oyG4/eBAFzwSCMEkVtiozdCfs1d2ZeDjH2keba5+8N14jOnyxsGkmdU5IHBA/GqWn/EmOxuvtmnF0mDfMkuxkkTPKyI3yupHZvwwcGvG73xb4iMhia938ELhFwv0AHFZsep6m7mWVt+84YkDv/nNfk8aatY++TPpdviNoQuzJpdpPZQOoLw+Z5iCQnnZk7gmcYDFiBxuIpIvFFtMzXE0hAJ4OCP68+1eIeHtftbTUba71GyF/aRllmtmkaEyKRjKyAEq6nlTgrkYYEZr03VpdKFgNY8O4urU8AFMTQE/8s5oiTtb0IJRhyp7DKUUmbU2rHx3+2W1trPjbw7fQsP3mnSxsQMbgkxPp975sV4F4Os5rbXrG4uN8iCeNQQdxGSMZZs/jntxXun7Tl215qOi3EaKnlW8qKNgXC7l6YOTz61574ChtDd28c3y2xkCSEjo2Rg59AcE16+Cv7FI8/FfGZXxVVrLSfD5jBh+1aYk23J5ZpJFYH05zkdBXhsskhB3clMnP8XTI+or6Q+Llmmq+CtA1mDdLDbCS1Zh0JxvTHJyuMkdK+eUje+EvkfNJjCqv0xx7120lbU43HozQ8VxeI5tVtL/AFZLa5SQlYLi3YRzqWJyJ1B+dchuuCOnPfN1XxO2nxiMs0Ww8eWdpyDxjBwazdeuLODXY7xtHltZGSGY6hbtuSUlVG2ZF6EHOMjg/Wk1KfSpbcR33+rOeSPX9a6LX1REl2KN9Z2t/LCYvKfB8yK4hHkzRswzuEkZV8g+5q1fav8AbmW0+IjtdyAhE1eGMfa0+UAG5GQt1Hkc7wJQPuyfwnzPW/DWpyFbzwpq7Wbg5USfvI2I6YH3h9QfwriZvij4y8JFY/ibpG+3BKG9s/3iYPQnB4z1O4BjUvUaSSO48T6ZfeCZob7Uyk+lXr7be/tW32k3+7IQNrr/ABROFkXnK9ziz61pFwyvaXChSDnJxz0zg9sCtHQfH1jaHfa3qtp2px7XVgk9vKAdw86CTKSBSTwwDITlSD153xmPAvht/L1LQ7iGWY72Gm3g8lRngCK7SQjd1G2Yj0GK2Wugua25X1hJbi2ZYWDoQTlTnp9O1eF6xb315dEzRnLHCkj5s5/Pit278X+FLaYzeHdCk86AEJLqd0s43N0byLdY0O3riRmX1Bryi5sJ7+4bWNSk8+edi4ckHBzydgGB7DoPTiu2muU53O/U1JreWKQ+dlMZJP8A+uslLG/l1OG5Z90ADFs7RJheeD1wO46npmuhuZoxp5ll3FwMEnk5/rWVYwsltDYy4zne78MS3qCCTgjGAf8AGtLEOPUyLmW4fMkkG3zCGwGTgnnG0Mefzq7bxqLsS5YbhyCpUfjnAyKsXAs7cebJC0rK4CxrgFm7A9RyPyFbOgWs7aiiSCOPediK5Yh2PPy4XHHfiiKvoTHa5+uP/BNFvh38Pv8AhJ/ij458SaRpN6I4tOsrG9kKzPBKRLPOvGGVmCx4BJG1vUE/pDrX7UH7O8vyS+LdJbaMFVeUng8YGzAr+flYrS0CrF8oT2P+ee1WzPFIqpLL8vbdknPX3rjxGTxqPnlI1jjnFcqR+6dr+0z+zWkqT/8ACV6dNDkFoZVuI8D1SRYwyn0IJHqDXW337Uv7Id3B5uneJLZZQA+JI3YgA42s7IocjsR+Wa/n8eS2OBK7DHfOBn0odbVhvaU/Jjof8/pWP+r8OkmXHMZrofvxZ/tR/swl0t7fxDp+BgbXOAB0ycrgY75/DNaes/F34W+LNFm8O+DtS0+4vLhovLS2nhkLAOC21FO44UZPHFfz/wAKaNjfMzE5ABzwPY596+hf2U9Jik/aC0OWxVXi2XJAznAMRB5H1o/sJQ95S2Jnmr5WrH9MX7EV5/YHx30YFiRcRXVvn3eLIz/3zX5d/wDBdzUZP+JzE38NgRg9MvMi/wCFfox+zmXtvjB4ZK44vMZ6fwMP8a/Kr/gutqKjU9bimPzC3tYweoBe6Q8/gDzXHCH+2x9Dky6X7qVz+XYxgSnc2cEnn3FWECg7lAG3qB/+vpTXwr/vD6kZ6H2z/Kq00jeWqxnqQCRzwTX2/KYRldn6yf8ABKbwJJL8Uda+Nd1Hug8P2p0+0dlJUXd8P3hBHRkt1I9vMr94m8S63FJHOYESN8gMAWVgPRlJGfrX4G/scftT6l8Gfgu3ge20K1u7KXU7m5knIZZ3dwindggMFAAX0FfoL8Pf2sE8TTkaJZGx2gK4aTEbdlwGyOmeD9Opr43NcLVnVcuU9vCV4Rja5h/tx/Gu10CWO0nkjRTZSxgMWbD7lYkDkA4JwPUZ5xX4YeK/Fk3ii9D6oHkRflickbgPQt3+tfSn7YPxRu/iF8Vr6GWZBbWpVVij+VUYrl1b3BJ5ye4r44lkeSXzYztAGMnv7Gvs8FQ9lRjTXQ+brT9pNzZdS4ZcQg74kyPLYYKn29v8inppunPEWcA5yQc5yMdMjn061FBFJLIjgDaM8tyBz2x6+nauhAkwZ2RTkfwryQOwx69a6pT6GTWpxL2NtCx8vJYDgnIGfq1fsJ/wR48G/wBp+JvHnxFQnfZ2lnpUSqhz/pEjTyHPIxtiUEe9fkJrE/kWjsDwDgY7E8dPWvYfgH421/w1pOq2ehahd2azzwu6W1w8AbahUFghG7GTgnpk4ry8xoutTdNO1ztwldxkpPU/q68QS+GfD9i934jubbTVUErJPJHCM59XwDXzzq37QfwQ0gSLc+KtOdlc7VhaS4YlT3EakD61+Fd74lbVLgXWpzz3Lg43TsZSCDkEFyxFRjWyp3mZsdTkDqelfP0uG4R1lI9b+1pbRR+vfiD9tL4YaRCh8NW13rMrgkuYvs8Yx90ZlIY59QvFea6p+3dqH2XzNM8KW6tk5+0XbkAf7saDk/X86/MltauJz5S3BJXDlTgcD374pyeIboyblJZenH+eMd67KeTYeOrRnLNKjP0Tsv2jfG/xqF38PdX0uwt7G+hMbC1WUysHbaRlmOeDnOO3WvmiwsdG0md7Txj4dl1p45niaW0GHDRnaxcZUFlIOPmGScc96v7PniKCL4t6QJ1O6Uyx7c4BPlMV59yB71LYa7f2eqpf3shie8O995YxS55BLA/Kx7HODX0eX04Qp8lNWPncdWqSnebPeNB1GbUPLsdIaSG3SMJGlyvkSxptyAPNwcj6nPvVLUdPe/H2PV5bC7hUhvKn2RuDjBKujBl56MDXMP4mn1fVFtbm3ZJPvKZP3qvgHlevyjORnFdMtpG99FdxGNoyYXJKBgBnn7wOM46DpXUlrZnGjwfxPPcWyTDVdX8i12lS010l0qjoMeflmx024NcL4O8ZSW+iS2ouvttv50gV4wYkZCOQ0KkKrcnOBg9TnNfQXiDW9KuYHikNtbE7wY2KrFuJz34APXr1/X5CbFnrmpQQ7FdpAzmFg8Tnk5jP93vn3rnxdPmj7x6ODk4O6PinxfoX/CMeKL7RFXCRSsIe26JjmMj/AICcfUGsIBlXPUDBr7c+K/wgutV+GS/GdJYBFaTRWhiBbzXWdyqjGNvyPk5J6ZHpn441wRx6gUt2DKqAEjpuAG4fgeB7V5MZX0R6id9ymvTnORxUiB9qS5Gwkgj+mf5VVXI5QcdOuc1aVclnHDHnn1xx0/wrohcylc07SYRyNKwwQMDA/wA9q/UXwno3i2/0azurXTLq5je3hdHWCRgQY1II2rgj1r8rSnnmS3bBV1Kn1AxX9Gll/wAFAviPbeFNE0LwHp2naXBYadZ2webfPIfKgRCwG5UGduduDjmuXGTmklBXKjTi93Y/dn/g3S8H+I9NuPiX4h8SWM9kZf7Lt4fPiaIuB5zuwDAZ5wM1/UdfEiHJxj/GvwF/4IJ/EPxx8X/hP44+IHj26W5nGtQWMBSNYlVIrYMy7U4+8/U8+9fvpqR22z88Yr8gx7bxM+be57NL4UkfHXxzuPL0eYKONrd/xzn8K/kU/aX+LEfw9+Lc2pTSkJdXM0cgVDIXVAv8K9Dzya/rQ/aEu0g0G6kc8bGxjnoK/iH/AG5NTz8QIbdysWJbxwFyN670VTyeAR0HXv0r7Ph3Dc8ZJnNiqjVmj06f9uL4b2gP2Pw/qlxLnD7xDCDjuN0hJ/EVn6h+354aaRLfTfCF9IoIwbi6hjI7fwK+favzODyYMTHfnjnB/PPYU9XdBgctzgY/yK93/V7D3vYmWaVbWTP0KuP29poQp0vwbbJIThhLds3fn7kSnPv09abbft7+JEkDnwhpRGRnbLNnjpuYjn29K/PMTIAPMYL1OT6/56VNHebkzGSwPGPf39On4U1kWGvZxMlmlXufppb/APBRSSG2VNa8F2m/OS63T/mB5bY/PrVW9/4KGaDchRceEGjL7ctBejOM8j5ovT3r8ybi7u4iqtgqQRg4IwfQdqos7yxDKjHUkeoPT6Vm+H8LtymkM3rdz9Mbj9unwTK+V0LVEZfvKXiIJA4wwI6dsqM5/Gnf8N6aLEyXenaBqHmIcxyvdiAxt2ZWiYtx3HQ1+akKg4Oc4GPbP1qxGkUo+Z8DoCOvtge/f61g8iwuzRvHMq3c+ifi3+0t8Qfir4l/t7X49NvnMaxrFq1lb6jgA/dLsEcID2JPrmvmzxDrviC6l+0r4R8C3UhBDbNKlgVgV6ERycH3XoasDyiBs3d1ywHUen4e9JLhWbgsBwM8YyOvavRpYOlTXLBWOKdacndvU8pXQ9SvtQ+1XGgadpbMo/48Lm4MSnPJ8qYt83Yjd716romveLfB8Qt/Dmr3mmL95ltZ2iBOOrlGAP40wEj7xDEHoeuP89a1LK5ureRb/T38sqxOQVPI7YYdB3zVqCW4ozuz/9T8uZZ9R0l7WaZ5L2C3dnW2jkZRGmwhWC8hZE3k85XHB60njLwNrfxB8AQXd9JJ9gU+TApjw4m3uA0cpJXIBIJC8glTzXrXwwvfBt34sWPX3d7LUgYFyu1vNaEhGaMspaMPtSRVYZVuT6+X6R8fPE11c6Y/xaSzt9EuZ5dL+0GFxHDPOWVWhtIijSCB1ZgVBJfAOcHP80YaNT2idNao+ilTaVzzv4H6xFpfiKw+Hnjq4eXVNIkgk0x7dW3SjlBHJGTtElvJlZR95Tg8g8/f3jpbDw34du9SsrhWub0xtcwRZVbed2czxqNxBXfhmHvxnpXyt4dsvAmjftGW/wARLmC/bw3aiXbJcRrBcu00SRO+xsBXR1MhzgjIIr0vx1rWlP4Tuv7FRzB/aFyIDNkSeWhVVDOCRkrznPXJGa+t4dpLEZxSbjsnL5rQ4MdBwjzI+RPiJqzw/aJraRpfP3JtQYPocfWvi7xjJf2NpftplukSrEFEsjc5IwR83A44PQDtXrfxS8SX15etHCWEYIIPAHPGOP618heNr55LO7YuQSoGCSAPmHA69cV+9007JM8iEtDxzUbVNNYvcyqGZjkL8wzntivV/wBmGf4bz/GvS5/izHA/hy0iurq5FyCyKYYWeL5FK7z5gUBM4JODxXhWoOWmFwASoBAx6dTW54A1Hw9FeaoniW0e7luNMnhsWR9vk3bNGyTNz8wVVYFc/wAWe1TiqbnTlTvurFxjrc9H+MnxFn+M/wAV9a+IU6iCPULljb264URW6fLCgA4G1AOK8+NmPLDqvKjr97p1rTitbUDegGWwQ3firMhUqWHCAdfauvC4eNKnGnHZaGdR3dzAUKOgznOMfkTirunaTcaxc+X92JSPmOcD1Jqqqve3KW0WVaZgo+n/AOqvsz9nz4Gax471TT7aztml02a6aCSZmCB3iUO6KxBG7YB26sPWuTMsfSw9N1arsl/X3nRQoSqNKKPrz9iD9nvwsdUHxO8bSK40/i209F3XKpIp23TKCGjIJUwtg4IJ4IFf1LfsqzeHtL/Y30zR7CM20kl7qkksZO+RpJLl2Z2OerIVJr8AfDOnab8P7uXQtPkL2lvJNMzMxj82SA7SJSvzfupQoIPDIDjrX154K+Fi/G74/eAPBWpa3cvot1dnUjZ2kkkEUsdojSXAyjKTBchMY6gAc5NfBeHvHSWfxlVV1U92PldqxpxrkLq5U6cHZx95/K9z8mf2qP2TLz4d3+oeLfBfm3tst5dSXcDHe6AuH8yPuwwSzelfDfiiy1Lw7qX9ja/by2dwscciRzKys0Ui70YZ6qy8qe4r+v744fsp+DdPnN94A1S7hk3qxsJZftELhj8yhny64Xplm44PWvwK/wCCg3hfSPhd8VtM0XxBptrfXFvoqB4ZyXWONnkMJJVkbdGBjaeADj0r+oszwXso+1S0eh+NZPmvtGsPJ6r8j4t/Z+8C/C34ufFVfhD8Q4p4j4msbmy0e7tpPLe11jYXspHzkPHI6mJ0bqG4IPNeAfE/wF4l+CPjS7+HHxBH2e/sWCsGG5XUrlWVhwQ3sSO1fRv7J+peFbn9prwpqWswW+nRQ6jH9meRvLha6f5LUHef3YaRgCzMAvXPr9lf8FR/g3eSeP0hvl8m/wBDg8ueRk3yRl5nVobhl42hhlM84cHkV5uHwUMZQqKj/Fg0/Jxf+VvxPbxOYTwlemqn8KaevaS/zR+PdtrOmSqkaIGbP39uEA9Oa/pE/wCCJ9p8PPjzrR+GfjXWJrPUvDlhcPpul2q+XFqdkzH7QXcH79s7hwAoLA5Bwpr+Y+KMRwRvImzfu6nng46H0IxXv/wL+LHjb4WeLbPxd8PtVu9K1SxmD211ZytC8ZPyuNyngMpZGx1UkGvmeIOEaePwcsNiGrvbya/qx9Rl+YujUU47fof6BXi/4y/sw/sj6BL4Yt57e3ubcBTpGlKs9/NIgx+9RTkPgfM8zL7mvyr+On/BQ341fEpZ9E8FsPBOkSh1his5Vl1O7QDJ3T4xFleCIhx/fNfnV4U8cw+O9DXxb4Rd47e9BFxchzLdfaODJHO8m5mx/fYkkd+ldhoXhvxJqzNNodlPLGz7fMjhYx7mOMlzwpJ4xmvyuhw1Twi9nUWseh9PLHurrDY0rSW+0mD7Lp58l71jOZJH824mJHzmaWT5i2T1yenBrEi0qd4SoyzRHBZm3hOmFJYk8DsTXRP8NfiJqHiKJdQtJobq0AYNJFt8rceDjsmRw3Iz0rutJ+G99DPNauUW9DZuLbDJt3f8tJGxtbcuCMHODXXPEU4Iypwm3qeV6XoN5qiMLZGjVSRvcHy/lGT83T8K9h8HfCE6/JFLM/mJ5gBJGEVdvUDnd+HfivefBvwp8OaYq3/ixxqcwI8qDJit4yORhAcsT33ce1e23fi7SdKtf7QvhFbpGozHHiRz6bUj+bHPpgVtzNq43JLRHGaD8L9P8PLDPYmQyD5DPIPn/Dso+le16L4ThuNNlsZ4XaOXnzlO07h0O7v9Oa8ff4xhoVaxsZJHABKvGfujPXJHb0qn4h+Mvi+909tIs1i05mBXzUk8uVVIPI+VgrDqD/8AroSIR+VP/BRX4d3Xhz4vz6iGR5NRsbeURxMWbfGpTaQeVYhQcE8jpXwt4OX7RdRXWxjk7f3i4O7pjqfz5r7y/aq8GWuh+G9FvYpGu55rqdLi9Z3muJnMYcNNK+S7Z3FTnjoBivhvwzNInlxtv8y2mI3kbQ27GPlPQjuPfPev1nIZ+0wkJP0+4+GzKnyV5Q8/zPUPF2m/aNKjuIsZUDO4bgMgdcdceleJX8bFVB4A/Dt0619SmKG4s3sgMkptKk/xHk5xXz74l0hdNv5YwpCDkZGMZ5x7gZ4qsUncMHO2jPINQtWt5fl4J4+uOnNZDfIwuGI2jI+pPAHJz1rqtYEZbyxkEYzjn61zN5EHjHlnKqfz9Dj6V5bR6KdzhfEMkMsamVt2eTnocDpX9C//AATi/s749fsn6P4G0mVRqvh0Xmm3a/3WhZrq347iSCQevKt6V/OZ4luLcEryQueT346V9GfsP/tk+Jv2PPjZafECFPtmg3kkNvrVgx/11rkr5kfZZoQ5ZDkAjch4avyzxZ4YnmWUyjh/4kHzJd7br7j9O8LeIoZfmSdb4JaN9uz+8/cTxP8ACV9FM93rCKZELNHETkArjnj17A+tfFPijU5tT1afT4AY1SQNIxKkEquN208ZxgfTiv1O+Lnh+61fxhf/ANkiS4ijdpIyMhTBJ+8RuevysMV8F+P/AAnJp0s4tLYpNMwO4rwGDc89eR6dq/lLIcVZ2qbn9W5tH3E1sfLur+HLHxdoes+GbDckrWrXMDSQLC7y2zBygVOpMbOQRxgfjXmf7J3h9fiT8Y9J0DVBuk0YPqHlv1ZLUjGcntnJ74x2r6G+IFpqXhfSY/FuhOkV7psSX8apIzMTb5MyMpJ4eIupHINfP/h/Uo2+Jej/ABu+H37iK8uRY6zapwbR7xDbyt1z5E0bFom6Kw2nkc/oeDlOph5wi907Psz4DE1YQrwm+j1XdEPxh+IU1v8AtLX3jSzffGZdmAcK8TAwsh6jaR9R3r6Q+Heq6T8d/h/ovwejwAPFct/eqCM/YjCLiZyOqxjbLknv6Gvy31Kwn8N+OtY8A39wty1ndzRwzlt3mCJiv3ieQ6/Mv4ivtT9kzxTD4G13xv4naRY5l8D6xDDk4BllREAGOrAMxxjJ5r1swyZRwcFHVxSseZgM4c8XJy0Um7nz6/jXVvin8cdS8XMz3EV9eOkcYYDbA0u2KNSSVVQgUD6c19Q6Daaz8OfFb6/Dai1kjU/Zx56THjKrl0O0gBj2zXw78GdbtdDVrhRveJg0Y7FozuyeOmeo9K/Z2X4EX/iJND1+fS7LTYNTt0uJRDOJ5k+0KGAdC2VKD0BBBHesc9rxw0Y05aRsaZJCeJcpre5826V4U8QeO9abUZxKT0Z1xtBPODzg5rl/jbY+FPh/4fEF4Elv5l2rEzZIY/3R6D7xyMYGOuK+ivjr8Ufh78AtBk0HwciS6m8e1EKlZCwAy7Yx8h55z7CvyO8R+IfEvjrWp9W8Qzvc3ErAu7dQvYD0UdAKw4fwtbEzVZ+7BbeZ0Z3iaWFp+xXvTf4HLXV5uvHZPmZyQfTP4VA0NxMhl68/5H+TW3FpUiMoXlOnXnNbS2BhgLyEqE65r9D51sfnnI7nIx6fHHGJZ2C4656CuevbyW+cR24xFG46nqR3/KtDXtR+1zDTIiQE+8cZ59PXHrWOv2eKdcbju5AA7AciuujT6s5Jz1sOimKk4+6xPQ988+1ZzKktwTESFzt/Dp0pX2RxiRYvKMv94gk+3HT271Y04RRyCaY546d/augyWrL2tzQwaT9kmYCQYJU8kdPyrQ1i7g1n4S3tuVDy6Y0Nwh3ciNXCtkdcjdnvxUdrYWOqWlzPc7kmUZD5wGOOnPbtitTw2ljNBc6TGSBf28sGAO7RnHA6ndiopzUZKS3TMcRTU4NeR88LIu4ITnAyP5V1XgfwX4h+IXiyz8I+D7Zry/vX2RRrwAcfMzMeAqqCzHsBXH2wUwo8xJVVBbsB9a/pB/4IXfsjeD/GH7aWgeCf2gtEl3a/4fu72ztpSYmQXVlIbaTghvnRt4HXlTX1WNxvsoPl36HyOFwynNX2Pzn174SRfCnSLXQY5EkliXM8zDBeU8lgp6L2H0ra8J661qo1i6jeZ1HkmQgkBR0VSeB2Jwea/pJ/ba/ZL8DfsWxNqXxAtLHTdIuWK2WoSxefPKV5KANvfcFwTtGPXBNfgf8AEH4jfDvxbo2rWvg3UDcvCpmWJ0aJzGHG5lR1AJVecLyBzXs5fwvVwtsRWqpt9Fc83M86p4mHsIQaSe7OX/4SWKWQAt8m7pzjP+TVTUPFv9nPHbWYWdnJaQEsNiDoT2yT0Brx+PxHMvyhQ3fJxk+mf61lnWtssio6oZGJ4IJLGvS5zweS2h61N4zuyglVY426A896wL7xVNe/u3hQAcEAk4+tcJJeXd6m6NZJFXAyFJA/HtSy3dvbxAMrSSuwWNFPzFz0GO+aOfoCopG5dXUd5H5MqbVyCQpPOD0PPQ9OK9W8M3cuoeTb6rqFjpFmvUyZLkjj5UUE5A9SB35ryy00k21srao5M55cE4UN/dx6Dp70Smwgx9pZV9AD/wDXqbvuXGCvZn3f4X1j9lDw5OR4l1e48QNGq7wIZViUgZb5YwhIPqScfWu00/8Aas+AOnm6uNK8EQNbLIq6eq2sUcjxqCDJNJNuI3kfKqLwOpJNfl5LqUEX7hWwHz8gP3h+dNbUWO2FQdo7ZzivLngud3nJs7FVUdon6nL/AMFA9e0Z2l8EeEtL08FNoaRQ+cZxnYEB/wA/SuG8R/8ABQL9oXWFfyV0myiAIHk2SMw9w0pbB9xX5wLfylm8suMen+f1qrOb++eKyDECUgM3J2xryef7x6D86dPA0ou6X4mMq8nufbPw0+LXj7xh8W4NQ8SatJdy6mwS6LBAZUhRmiTCqNqqfmCrgZ5OTXrnjnMs7SRPuJ3ZOO57H3r5K+B0oX4r6HHGQM3BB4/h2MMZr6/8cL/rDHwqn0zjjH481o1aRzVG00z5G+JMtxFp6JZKzzMdiBSRhm4BJHYZJNeaC0tIY1hmO/aoBJPLEcZNeofEHf8AYGZFO9TkYPOO/Tn3/wD114tG8qyiR1LAcEnvXRT0VzSL0NJbq2iAjAOM4y3Q1M2sSQxm1luCkbgqEJwGA7EelQo7s6ADrycf/XrKurSW71FGMeIrfJQ5HLN1z7f1rVTsX11Nh9WhuGj86XfGgAXBJC47D6VcW6tmy4mCxjpnn+n41n20DK5DryB7VejiAAXbnnkcVPOFhlgsc+rSTzD/AEe3jCjIxukf+Ieu0Dt61+wP/BLf9hHSP2rPH134/wDiLbed4M8KyxCWDBC6jfN80dqxyMwogEk4H3sqn8Rr8itH1sR6hNHa5821fY/bJADcEjoM9RX9zH/BL34X23w6/Y38ER3R3Xeq2p1i5kHV575jIN3rtj2IPYV+WeKnFFbAZby4Z2nUdr9l1P2LwU4QoZnmbrYpXp0lzW6N30T8up91eFvBVnpNsixxpBHAoREjUIqIowqKowFRQAFUcAcAV2pi0q2hOW288t/Ij+lRXV5FaRMkvynjr39a8y1vxFYSTYgbap6/UV/Hc5XP7PipVZW2R6TNq6W0IitjuIz97jt3+tcrc6tGikO/lEnJz0/CvKrjxfqLJ9mth1JyxPboMe5rzvxF47ktLceYwfOTjd82e35VjJvodEcHGLuezah4nlineTzQuByo5xXjXi/4jCIO7thRxx1wK8Z8SfFSxtIN88m12OSTgtn0r4T+K3x7nk86PSiXCsV3FuR6gD1/Su7BYSU3ZIyrVIwPoH4nfG6w060kRLghlP5Bj046H61+bXxK+KWoeIbkr5gaPftAXIHBPueo5rjfE/i6+12VbhnJP8QJwK8t1vWLLT4JL++YhI1ZmwMuSATgDPJPb3r7vK8vUOmp5qws8Q7FzVNSiFtLqF/MsUESl3dzhUUdSSeg/wAjNfMnjr4my6pBcaP4VZorUp80/KySAjkL3Re3qeelZXjHX9U8YO8abobOMFo4RyMY4L/3m+nTtXFW1hcCHdJnaEUbhzk/1r9CwuXRoxVSrv2P6C4F8JY0OXE46N5dF0Xr3ZwUxS2uDdNhURc8nt71w+j2U8MBZjtluJHmk/3nbJ/IYFd5renvNcraKT5UUnmSHrkL0T8Tgk/hWFEry3DRoCSeMf8A169KjX5ldH3+Ooe8odi9patq+orbxtiGP75PQ46/n0Ffrd8EvG9hqP7OfiBvFcXnWmhWD6WE+6skE8bbE+XowLbc554PWvyrsLX7OEtLXhmbLHryeBx3+lfWg8c6dpHwEv8A4axExX9zqdvdyA8CSEIQc47qyjI9x6V6OGp3qpn6ZwBmscCqs5uy5X8+yPjTU4Dcaw7N8uDj04HHP4V90f8ABN/w1P4g/wCCh3wn8LopK+IU1bS5iPlwhthMx/3QIyfwr40+yBLg3JACDsfQcmv1l+B/w08Qfs+/E74VftV/DSy/tjWfBLW+o32hSuIn1FbmF4b6OCZztjme2mzErYUyJg/er6lvk+Hc/nvxG8Pcdn/D+Pp4CnzzS5rdXrfTzP7NvH86alYNpFp8ke0IoHRVHAGPpxX5TftmftLa18CJNO/Z4/Z9uYx8W/FlmZUu5f3sPhnRSdkurXKA486TJjsYjzJId/RRnofGX/BWH4GXXw7n1D4B+F/E/iTx1dRMljousaNcaXa2dywO19UvJsQLBCfmkELyNIBtTrmvyn8GeHbvQLvWPFvi3WJPEfjDxTdHU/EGvXK4mv7sjAKr/wAsraEfuraEfLHGBgAk0Rr3XLF7n8k+AX0Zsz4pzTnzOlKlhabXO2mnJ/yxv+L6I/ql/wCCbHjzU/Fv7DHw91DxTdPe6vpum/2TfTSMXkkuNOke1dpGYkl28sMxJ5Jr5h8a/AH4W/DH43eOfjX4IsyPEPxJ1K2vNXuGwXb7Jbx20FvERysSlGlK/wAUkjE9BXzr/wAEhPjUbnRvjH8DLmU+Z4X8SWmtWqswytnrtmshIA/gFxC49Mt6k1U/4Kt/tLaj8CPgvD4a+Hc6j4j+PHn03w5yM2Ucce6/1eQHpFYw5KnGDO0ajnNaZb7qSmtj8N4z4LrYDibFZJQi3NVXCK6vX3V+R80fthftaP8AtE/EdvhX4HuDL4B+FlwYr+eJgYtZ8VKoBiBBw9tpSttznDXTHsgr0P8A4IxeBLnxB4Q+Knx3vEO/xn41msbVySd1j4dgSxQ5PZp2nP51+M114g8L/CL9n7RdM8JiRLDSdFm1LD53vFaxvO8srZy0k82Wck5LMfav6uf+CanwKl+BH7EXws+HesAxX1v4et9R1OSUYYXepKdQu2fnqrzsDk9qypzXtNvM/qz6QPCOF4L4Ky7hilrWrS9rVl1bS/FJuy9D8bf+Cg3iGSz/AG8vFmueO4rnRNN0Lw9omiaRfX1rPBZXECiW9vZYbxk+zlTcThDiTkp7V+mP/BG/w/a6nB8Svizpbw3dnqdxpWl2d3A6yJJHY2zzSbXQlWHmXR6Hr9K9n8L/APBVz9iHxL4FttQ8ZX9/4f0rVC8MZ1rTpXt5EBI3M8KzxCKQDcrPgEc199fBWy+DFh8OLbxD8DLXSrTw1rG7U4ZdGhigtLjzgCbhViVVJcKMtjnFKhKM5+7O9ne34f1ofhvEfjHmVPgSnwVXwXs6akpKbunJXctmravqj+Mv/grdoNtH+1r8U/ixp9olmb7U9P0v90gQSJptksTSMMcu0zyfN1O0dq+Pf2O7X4s/ES78S6P8GvAfiD4g3Xh4RT63LowtzHZRSqzwxD7TNEbi6kQNILeHdJsGcZIB+m/+Cs/j3WfE/joab4Js21fXPFWvm00rT4yWe6v7pyIYQc9Nz7nP8KKx6Cv2q/4Jgfs46b+xl8FtH+E9tMt3rHnPqet6go5vtXnIa5nz1KjCxxA/diRR9fVwlKVSi5N/M/p3OvGXF+HPDGUZblqTxUqUZtSu1FSu3dX63svvPxl0rxN4W1nw3ZeNdK1RG0u7CmKeY+QNzMUMbrLtMcquCjo2GVgR1rrPsZZPMuAwD/Mrdm/Ef0rTgsPgh8GP+Ckuo+BP2lrKNvhf4N+IfinUNQa6sZNQsAdVsReaWl5DHFKPJZ7+RgzxlFKDJGM1+4Gkf8E1/wDgnh+0r4Ig+IH7LOozeGtPv3kMOp+CNTYWLyodrqbSbz7XKH5XTylI6HBrkhip35dLr7z9mxn048vy/wCqfX8DNwq04TlOOylLdJPdJro79LH4eSQR6h4fubC5AHn28kRI6DcpH9a/NX9h2JLa58deCJtwP7gspweYpZYTz7bgMc1/QJ+11+yBcfsh3nhLRofEH/CWR+Ivtiy3FxAtrdRi0RH3usLeU6tvCfKiEEjrX4C/s+NF4Z/a88X+FMFftgvliQYwWSRJwuOmQoJzXQq3NHs+p++cBeJ2U8V0MPneTSbp88oPmTi07aqz+R7v8BIjYJrfhyVRBNpmosHweeVGOM8g44/rXssc0jalLED8pyT2HsPfFeM+KkX4d/FGz8UQgJp+vf6NdZ4VZeNjk47dhn3r15vLF/5akNtAA57gelRN9T+gsDCKhyvoYXxq1UaB+z/4h1AYDNbEcnA3M6r1+pry34feIY/hX+zNB4r1bP7qxm1AKTg/6S7PFH7E7k/Oug/axnXTv2c7/TJSBLctbxL1Od8y+n0PXsK8k+NOj6x47PhD9nXwo4hk1fyGvJRyYbS0iXfIV6YQA4zwzYA61nUrpVOVeh59SbhCVVavW3qfLXwj8ILoHgaT9oLxrEJpZrwQ6XHKfleWNi8smCdzBZOEHchie1V/iB4Ri0n4G2HxJ8Szk6/4x1WSWGPJy1hGDiQr0G+QFgf7pHrXtHxI/sL4m/FO3+EXh6X+zfA/w9s9uoXgb5Le2jAWVifum4lI8uMDlnJPY18v/Gf4p3Pxd8atrltb/YdHsYkstKsuq21pCNka49WUZPvXsZbiZTnFR2/Q/mzjnAYLBZfV9quab0XnN/FL0ifPnjrwxa+LvDn9mTJultZo7uAH/ntAdwGf9oFlPsa+FPj7r1zPdQ6LLJnaolbGOCVCouPz+nev0W3lieenIr81P2kPD8+kfEaW5Jzaaogu4Ou1c/LInplXB/AivazOhe1VH+VX0heFWuTM6S292X6P9DzXwnEQ76gQo8slVyckHGTxx0GOc98VRs/t9tp0JQncAMnGeO4r3Xw74ZNp8PLSe5YxrIs9wTt4IYMQc/7oBwOcYrzGcLBYQpH8vyAYBzwR615KP5VlO6ONvLyUxst3DsB5BwRz2qhB94ISQr9jzjH+Nak/mSFs5IHvmrvhfQLnxZ4m07wzYD97qN3DaKV6gzOE4/An8q0jLTU5prQ+3tHu4jo9iCw3LbwhBuGcbABkAn/9ddB4g1G40jw5Dqcn+jSs3lOsqHDL82Plxntwe4xX7Fa1q3wA+EfhO01ZFtIrKE/YcW0MTTxS24C7HVBwWjxIpzhgTj5lbH5dftq/Fjwb8T9T0XWPBJuBDHbPbyvMmxnMchZeNzZAD47fyrtyfOXKq4xjddzzsxwH7tS5j5FudUn1zxFHqMyLG2wKPL4GU6HqTkg85NeraK0l1JFBHhvMATB4++QCenY814to08sim4Y7hGpAIGMZ+nBr2T4bmW916wsUXeWvLdBnqS0yAV7mKvKKaPIopLQ/1a9Ft/svgPS7Qc+VY2yf98RKK/Mz9sUB/CuoxH+ONlPPYj/Cv1LnjFtoiQdAkSr/AN8gCvyo/bLk2+F77/cb+VfzpWX+0yfS7/M+/o6U16H8TH7TUJtvhn4phhO4qpiVh7zqOAK/Em7gnuJ3SJGd5JPLVF+ZizcKABySewFftz+1I8Z+FniS5LDa0kZz9blBj+dflT8F9W1PQ/iafEWhW1vdzWEFzcRx3bFIQAu0bmXO3rhegJ4yK/dciV5RhLbQ+UxUuWEpLdHI+MrPSLCCC10y3azufJDXUJcuFkGFJyQpUsMErjg+/FeZWOny3CtLkBQ3Q9c+v4dq77xUuq6n4hv9R1fBvJ5HeUq24bmbJwRkEenbFcrb25gkUA4OT1/zzXo4uHvt9DDD1PcUep6b4M8KXkrKJhtzyc+nb3/pXrWoSrZ6a9hpi7MJtd+Mk9DXGeCfEiLMq3qgn7jDn5gMc+3WvaLux025RpYOFkU9PTvnvmqw6T0MKjd7s+ZdRglkfzZSSc4JxnkjpX6Rfsz/AA/Sx/Y1+IfxFeK4+0SyStBKowkf2KJDGVOc7i7MQcYyvB4r4G1/T1tHJjbIZhgt3I6fpXuvhr4seP8ARPBVv8PYtTk/4R5V8uXT12iOSORy7o/y5YbmLAE9RW86zpOM4b3NcPFS3P2W0KOa90PT76xleWS6tYZmyvzMXRWYle2SemK9n8P/ABR8Ptbx6L8X5Ut0SNYbbVX2rLbBfuRzrwZoAOAQPMjHTcPlr+f+X4l/EOGA+Gr7X7+W3sz5UaG4dVVE+VAACP4cDFcvNeT3xLyztcEd5HZzz7kmvzyeRPmacj7KOO0Ttc/fTxB8dfgNpE/lT+MNJaWPC4SXzVbnqCg6Y6H9K4TVP2svgno1o2p6b4gjuXi+UwWUTvLKp46MqqR9TX4lQzzplGxwOAKPt175ixrGFG7ActweOhAHFSsgh9qVxyx7WyP0o8XfGzSPjHMmp6NaXNlFpcixD7SUJl87LE7UJ2gBRwWP+PFeKPFdxpvg29hhxHK7mXKknIQqccYI6etW/hB8HbyP9j3VP2j7y9jiU+OIPDkFoEyzqmmG5ll3nsruiBQODkknNeWeJNThurdbJ3wdjKe/DDnGe9RGnGMvZw6C5pSXPLqe5/DXxdceNfhhqfh28PmTWJS8iYZUOIZTGRySAQknbaCMcevBWkbWt68NuQrIdwB6cnoK84+E/it/AfihP7Xf7VYyb7ecRuCximABIXOcq2GweuMe9ep+L9Lfwl4jexRxLEjCSCTPElvIMpIMHoVxx65FbxjbQzkuhB4g8SSW9zYaVeXsMX2iFPJtTajc5j+XIugcqOPutnJ4FcbrpimLIRudMDPoB3rtvEur6pusrKO6eLTZIyXt1h3LKQ5+9N/BgkYHr9a8o1LV9LeHhizOOeOSB7+prWK0sZOaRlS3EljMGt3bAyQGwQM/n61kya/JGDHKxIYcjHXPY+oq7dz6UiqvnYJ4AI4x+YPFYFwujqFlnnSTnov3gT7duP8A69OKS3DmPHPEmk6TbRXA0aRYTK3mSQg4QEDAdFH3T0BA4PWtPwTq2teO9DvvAF6xuL2zga6s2JJMkMXLxZ5yUHzLj+HPpVHxJD4elnke2vdrDJAHXtkk+ueMYrm/hd8Vf+FQeLF1q602LVIQHVHbInti4KPJCQQGLKxBR8q3Yqea6FG6ujGStoyGDT7jdggKQxUg/wB4denf6VQvyIc+Y2COc4x+ddXby2N7rUl3os/nWk4eVXTKg56BhzyO4J4P0BPn19qkdwWkLYz1bOO+BXRvYyjoxYdRtZVEed2w5dckHuQQR0x2/Wp7Mubgyt1znAHcn+lZEcSWcKrJkkAk5HIB52++O31pkF2C4aMnBz34+tRJF2QS3MrX00xBGxyudx6sOcY46fzr0/wdlLSII7KgBzg9vQV5jbW4mlO1SU3FmPqx5wBXq+g7oLEkj/WYwO+B689q2gtTOz2O0OoXG3eVJABw2Rn0GRmoY9Ule4VXYrIeAccD271iJc+awT7o6Ek4H+TVa4EKhYzIBk5GDnP1HJIrcjkOil1K6MuWIK4I29j7+2amh10WjJDFCGUcDPXHoD0/OtDQPhr8UtfgV9A8N6tfQyco9vZXDqx9mEeOnviu3tf2av2g9QYO3hO9t4h/HemK0AGcZPnSKcfQGl7VK12S6Le5xcl/ZXEY2SjJ52kYAx2544r68/YTiGp/tA2UQlBSGxunIXspULk/nXkmi/sh/GrUCGvW0fTVA3N9r1S3XaoPUqhc846DNfcf7EfwA1X4c/Gd9a1bX9F1WSXT5rdbbS7o3MqBnjbzZPlUBOMeu4isauOhrFMylhpKHM0fuL+zroU9/wDF7w6LYHMEjzsQONkaNkn061+LX/Bcq8ku/EGuS78nztOjGBkgb5JMYHrt5r+gP9lh0034wW0QA2TWN1GT6HYGH6iv5wf+C4GrTxeJ9Sjt8q0msWMeRwf3cMz/AIg5/CvAoTX11N9jXCq9JpH86F7AhcyBthP4enUGq6POxSNifvfTof5U+8n8xiJl3NuyWHXnrn1qtZxS3botqQWZgBu4PPavr3Vi9jH2TWrPrvwLOmmeFLa3hyGdTI4OMh3bnI7cYrttJ1/+z9Qj1e8jWVbImYI4+VnjBZAfYtjnrXlelpNaafBayAGRI1U/NnLY5P5/Wm63cRJasJQxaV0TI56DJ9v/AK9OnZysRVlaJzXiS8u9SvXub6czzSZaV3O4sScgn1JrnYwqkux4XjB7+taepW3lT+YFIXHBfAJz6/ToBWOpPmjjr69gO1enY4/U3oZ1kbYgxhR7c966KGCTyVZ2ZwowvygAfj37/hXO2Fi08qOoI+b03DGK7HEtrGzTr5aENncOABySc57VnYlu254/4llNxeR6ciDKtlQnPJyqj/e7Yr2fwR4TvfDOmSC+IMs7Bm2nIUAcLnp355PtXlPhS+0PUPFtlqF68ptjeQPKqqVfyFkXfgDnOzpjnJr9f9K+Jn/BPLQp5I7Xw9qd0qHKSXtrNO8mScDm4ABA67lArycwxnsrWTfoelgqLlo3Y+AWvbCB/MmkQH3IFTSy2pjLz42nBBbjr0OeK/TBv2xP2VPCVoo8FeDZ5pUffGq6fZ2YUg5z5jGTn3ANcNrn7fXhHWYjbjwIbcIjbNl4hLkD5PNQwGMgHqUCsR78V58cfVlrGDsdjwsFq56n5+CSzl2tDIpPQAHn+fT3qzFcHiNckjIyDn8j719Jat+1TpGuxbdQ8A6RcAk586QvnPuIx3AxmvF9f+IvhTV2J07wRpelt1zDNdEZPt5ijHoMYHUV2Uq8nvGxzyppbM9L/Z6s9O1X4ueHYJ78Q3Y1CEQ28kLv5wIIZd4DIpwSPmB57V6x4eCXN09hprR7h5qfZ5eVaMOVVlJPTH3h0zXzp8DNSmsfjF4b1CJjCYr9JNw+YrjOcZznjI719Nafp9rPfTwPGAtvcSGFxwwG849wcda9fBbOR42Mdpcp2Gi6NoNo9uVR7O7cNmJh8pxlTszxjGPu4Oa6UabNApeJhIm4K+SflAOQM9q1tHgmfTLe31VhPGh3DPJweADnocD6nrXeTaTbP4afU7RCIfLyqDGSu8jr0xgk9a7YPuc8J6nzJ4ymtrKFAibxFudlAGSf8PevkrSrizm17U42G6J8bFK5AAJzx269K6Hx/wDE6PXtVfQNDeN7VCyyXW0uMhv4OeQAMZxjOccV5p4c1ZhrFy2C42gZ6Njdn5vz/pU1npodtPc9r1nxlrGqeA7j4ZpMiabcuk3kiFc+bC3mK24qWGCOxxz9a/MWV3mlMjjliSf1/T619c/Fjxddab4X+yWEjQS3koiJB58nBL8/w7uBnvkivkRVWST5hg5xhT2/THtXjygk7I9KGqsyW0kZn2uSR1GelX0VIzt6k9v8KitbdmbcpBAOD69M9KnfaHZWGSM8fp61d7WQh8f8TYIwNvscj+XNfqFpKWR0q1h2KUEEaOvr8ij9eue1fl3ESR1IHQ45x/k1+lOkXpNrBMhDhkQ5VgQeBjHPTGKVluJq+x/cb/wb26FBp37GmpanEoQ3viW9Y47+XHCnJ7kYIr93tVK/ZWGcAjFfjz/wQi0yOz/4J8+HL+JdovtR1S4ycc5uSg6eyV+v+tuy27EV+J19cRJvu/zPdi2opI/P/wDadvBbeFr8qPuxOf05/Sv4bf2wtdh/4WasE+7eIZG2sAcK8zAYJzyNtf2xfteajDZ+CdTLjKeU+fX7pzX8On7Tmoed8T5CU83y7aEb+O5dseuOR1xX6PwtG1Jnm4r4kj50ttQ0tsgjaykgsemfSmrfWJkyCFHTGDgfr3pjTiWZDBDsZcbQCMEg+39a938Cfs4fE/4rb7nwhb6WVZ/mDahBG2Rj/lmWaTOD3H9M/SVaigrydjg5Wnyo8La40kt5cjRkf73bpgYPc1mznT1cut0IoyMlk7c49Rjnjmv0Ktf+CbPxFmVJ/Fd/aWO47XjtonuGUAkk5Jj69iARjrXQ2v8AwTjhRDK2t3s7RNuwkcC5wBgY3E8e/X+fmyzrD/zHSsDVelj8yXskidXa7EpYfdI7dAeMg81TSLy/lQqewA9ffJ61+uFn/wAE5fCN5Z/6bqesWcsWMjfaOjj/AGMIOR1wR+ddLZ/8E6fh7Bb+VdXmq3UvILCe3iP4ARtj2ya5Z8QYdK1zrjlNZ2Px8ilaZVY/KFYZxg5wRnirkkf2SBZ7yPbEDxuJVefoelftbp3/AAT8+BWmwLNeWt/eSDPyS3xCk9shFXOM16PpP7NXwT8KpFLYeErTfGQm+WM3Dc9yZC3HHJ/xrkfENHomzsWVz6s/Bi3u9KmC29pb4eQHBXMijpyeSR+NdNa+ENbvyg0rTbu7ORuENtJIoJ/3VOK/oM0vwxpfh27eTT7aKz3n7qQRore/C5ORxnNdjbaltQfapCgDAfKxAPvjtXPLiRrSMNPUpZRpdyPwJ8N/s1fGrxm6jRfDssSN917lktwPUESMrfp9K908PfsIeO5MTeMdSstOQkAG3JuXcfxFcbQMdMHrn8/14eaJrgOQHyTg7geP51n63LqaWMjeH44pLvGVWZtqE+hIOea4MRn9aWkbI3p5bTXxH//V+Gfi9rnhb4W/Erw/rXjKCyvoNMV9WjhjuVZ72aCeOH7G00RdIVO3crSEKcHnIIrwSXwZ8V7j4i6Lonxa8LNZXFppcb2cNy8VzbXLT39zcLdW08bNHIArlCyMcN94dK7HV/CF/qkOgW+kxPc6ZHqCWM0J2MJRM/nmJgDkxM2SRgkNnOOM/J3g/wAIX83xc8URfC3XLnS9A0DXpNP0lLhJLq3Cy3DuYMFsJtCKW2AEg7vUn8Ky6jTnSa2PfnKSWh96+OvEVh4ln07w1NIb/UrewL6rcBwU3K20Zc8bkQrGcHJOD1auR8ZwQWfwz02zgkM8bS3ErO42sMvsCkZOSNuMjt9TXlngiTQovA2sz659qtNTnu/s0SeVv09lWNX3pMuSZ/ursZQNpBzkV614uvpJfBenyXERjea3hdtxzlpQS4OOMjPOO9fQcDYZ08dN7pL8zDMl+6jfufl58SLiePU5Zs/OW24JIXABPAx/n8a+YPEhmn0+6lkbKuMYzz2yPX2r7A+JOhp5d3LCpLW/IUDJIwc89zn0r418TyRtpgLkYOScc9s9a/Y4SbSPHVM8k1Yxqy7zkMM8dPTn2r6j/ZR8E+AvFV9qEXi63868aPNojA+XKgyX5H3CnBxxnPfpXH/Av4KRfHX4ijwjcXMlpaQWsl1cSRIJH2Iyqsa7uMux6+gNfoxqnw7sfg94Nj0vw3GIWttrNNNxJN23kHGe2AOB0rSciZfDofnZ4i8Iw+D/AIi3/gXWbr7PDbuTHMV3blZdydyMHO3cfT8K57xnreg3F0uneGAzWNoNiu33p2/ik/3TgbV7cV9UfGvwvZfEHw1a+IdOCjUrf5SyrzKCMshwegIJHoT6V8H31re2jmG7RonT+FhtxnkdfUc+9NV7omSPpr9lz4O6x8aPiJFo8Rnh0y3KnUtQhiaRbOE8ljgFRIwGIwx569Aa/d69+HPh74c+BH8D+Gp/saQ3Cy20MYU74GUqC5ByXkXBZ1JBbJ6V+f8A+wZPqvg79n7V/Eb71g1vVZUt47d1Esr2sYRt69dqgsVIOeTjuK+gT4m0W1NnqOiXrPpzR7kRyXMO5AXUvj7qyZ+n51+AeIecV8TjHhU7Qh07vuz67JYRhTvbVndWkel2etzaXYTIJXjXG92H2hh2w+QrgHaT/FxX3p8GfEHwy+CHwqk/aY+JGq3lufBSTiG0twhKwzKbdbdVwWd5i2AAw296+Wfhj8Ivj1+0/wCI01v4M+HEWJAwku3VoNMjywGfPnJG5c58uPc23gCvuLW/g3ovwN8HL8Jfitpl34uc3Ms066dpl3cC5mkK7VjK5IKjAB3KDjdX13gpkVCvmrrYtK1OLkruyUk1Z/I+W8Rs0rUcvUMPJpylZ2WvLZ3R8V+O/wBq/wDa5+Ot/YaH4Cl0b4S2+tSbYI7wSahrq27nImmSJGW3JXkK2w4xyOp/FT9p7wyvhHxzc2OpePb3x1q6XE9vPeXEbxj92RltzszNu6+gPGOtfqv+0P8Atda58I44fgd8Gfh0nge6fzHm/tSQS6rOkwIczxxs5iLg9ZZHk9MCvyX1z4QeN/EAfWppluZVYM25x8rbed7EgEHIGBk5xX9UunVzGsqOEvUtu/sr9D8oymlDC/vq9oJ7bXfl1Z1v7FC/ATQfjro3xQ/aQkj1Dwl4bvVuLvRdpkudRbyHa2VI8qDEs4QSZYYIHBBr93PjF8btC/bI8HeNPiHH4ROlajsa2trZnE0rw3EPlQ3LtHjaQcrIMEA7cda/n5uPAPjW98Iw+GJtAELabatC93ESquX3zM0m9QGdxwGDcbABznP1j+xd+2bD8NotP8GeM9NguDHCtiHubloob61wQ9rM7Z8piADC4OFkVSMYwezNeHa+RYmnjFL2kZK0rJq2115tfcd0cZTzfDTwsfdlF3Wq13s9Oj2Pz0+IOlaQNYO/T3FtbiSKEWuEjJ27RywOUEgLccscrmvL9G0+6tb1bp3MZUDCjv6nJHf3r+hn9oz4DeDtF8PyfF7wNDLq/gPWGEbXKWwnewnkO+S1uY0z5EgLZwQI3/1kbbTgflt8Ufhj8PtG0uyl8NW9zpachHuXaU3PQ5KtgIMc5GBz0rLFqNb99TqJp/IrA4udNexqwaa0O3/ZB+JV1oXie7+H0k7LFrwVoF3gf6QhOFw2QN4yB0yQBX6uaF4H8aeNbr/hD9OfUL+aYZNpbknAUcMVXCqPUsQD/P8ABf4eLcWPjvSTpzMZorqMxmPJOQwxtxyT2HX8a/qx+Ftj4j1vUrfw38MLaTQoZUx9qvZBA8nlpud3ZzkDaD80mSxGFXkV+V8V0VGqpLd7n3eUT9yz6G58Ov2UPilHctrXxE1TeeFjsbWZ2BjC4C3D8Bu2EjG1f7zV9EW/wcgs1N1dWNqFjIUmUF+nQAHoK+dpvGfiCG2NxqerXbRIxzJNK0YOD7lQBgcHFcPeftE+BNNea2vfEdtb+XuDma8VsY5+Yhj0+vSvko0m3eKPWnU03Ptuw8F6TCQtzBbiLngIo6j1PTivNfFOq/BD4OoJNUtDLcXDn7PZ2sbz3NxI5/hUdMk4LOQq+tfGdx+1p8CbK185fEC3jsSdtvFNJuJ6c7QMH16V5/qv7c/wijl3WcOq3uBt+SFYxjoF3O+cfhXXHDzfQ51OPVn1Jfv4+8XXx1i9+zeEtMZwyaXZgT3jYBA+03ZJUAjny4h16tU8ljYJdi5n/eljty67gSPUdD6V8Bax+31ZRuRofhiQEkAfaZ8DA7sEU8/Q1t/DX9pWw+NayaT4vu7nwTbQAeZNaobm4uWL8rGwXbbIV4VnBck8CuhYKrbWInWhfVnpP7aWi6DqXwI1HUdPe3W60K9spmWAqSAXMWx1Vvl3LIev92vxpgkuftt4rnP2mNXUEnjYAML9RnNfdP7TPxF8Aarodr8H/hFb3ejado7PcXYuUVW1i4lBWKdpcs8pjG4gyEYZ/ujFfEbRwWOpQW0ReW4WFI3AIA24P7zngkH5SAc+lfpPCeEnTwbU+9/kfF57ioTr3h2O/wBH1YM0NxOSScAc9dvrTPiJZPPo6anArEK3z45OMEkn29Pyqlp01rp2lJrF4SSmRjpk/dPcdAe9djpXiDTL/bp8rZt7g7GIJ4HA+vX+VdmJhY4KMj5CzgYdydo5J64rk9VuGSMpFkA/L16fh0NejeO/Dl54b1KW0jOYw5wwGAQenr2rx3VLqOCN2lOMfpn0/pXkVG1se1RfNY838WXpRVtVx1y3c+oxnpXCqTPC0TcqzbWxwDkEY/DNT6/qInuAEJI3dc/5z1q94T0Qa3qMVtJlbdWDysOgGehPqew9K8+onKXLHc9inHk1Z/XJ+yP8Y/DnxX/Y+8D+M55Bda9pukxaLrMSyBislorQwSSnqjTQxq2Dz+HJ8s+L1jqdqiSGYZKlm4O3O0Adz7gCvHP+CQ/jb4faKfG3wR8S+VFda/Na6xpLMMLPNZRyRTwKOm8RsskY6kK2ORX0b+0L4d8Txau6x3729r5Zfy+CW645YEYI49sV/E3GWR/2TxBVwbTUW7q/VPXTyuf2HwlnLzHJ6de95Ws7d1p958Eah4oVY3sbuSO6FuzHhRt2P8siEnBzjtnv7V+b2l+J9a+GHi6WO3G4W8kllPFIMRzwBvuuP7rLtYEcggEc9fsbxT4i1O18SwQ2l280vmYMQIG5emCAAcHtnuK+evj74ZlOoQeIUDkSokMm4D5SATGWYE/Nnchz3UD0r7nIYRUvZy2Z8Xmzm/fXQ+a/iJb2tprP/CReFZGkikfzofM++h3FvKkP8RXpkHBHPeu80nxjbzaUNUts4uIWVkGV68MuQeobI/KvPHTMMlrcjIZT+Xsa4ay1O40xpdFEpELEywqwON3Qqe+G9PWv0GlRUoJdj46tV5Hc+uP2OvD3wxv/AIjWviD43axHpHhGyuGa4klbBkMQ8xYSedvmn5Ceep7jNfo58df2xPBHjfV7zVvhNeGSCYSLbpDGqrAoXy1X7wODtBVl5CnivxB+HMA8R64uiakitBayGbyjz87kc8HnAAwOn4198fDb4Uat438Q6f4Q8KWoutS1OQW9vaqu0lmyfvdAqjLMx+6ATXyfEmT0J4hV8RLSK26HuZBm9eNP2VBbvfqfMniQeI/EmrTa1r88ryzsNzs+7GOwySQvtmuaW+TT2EEqbwxJ64I5+v41+v8A4n/4JfftEaVaCSe70S7hcEeXHeFJQy+0sShsg9ufauAh/wCCf3hrwdYyeLvjP4kt7K1tQXe2tUM0pC9BvbbGPQgBq48Pxll0YqMaia6JfoenU4SzGbc3B+bf+Z+enhQ6x4z1yHw3o9mRPJnaqqWZwAOeM447njvmqfjaf+zbybSIcebCxRsMGG5fvYIJBx04PWvWfiz8U/Bejsnhf4EQz6RpkUZikuZWD3Vztz8zSj5gOT04KnHAr5ddbu+kLOSQCNpP8q+rwFT2yVVx5V57nzeNSp3pJ3a6oyoY54pTHEcZbrn7x7Z96sLoVy6t5kmPlY5J6YH14/OujtbBYkAlBXJ6DFSTxl4m3sArYA5AI9cg8H6V6vttbHiOBxEtt5cgiDKxxn5RgZP4npSEFCsCnls5+npmtmZSA0oAyWIHbgd8DgVUhge3bz5zgLkk1pz9iDVt57aw0meO9dVDrlF759evT0p3hhzDfw3y8pEd2W9a5OV5tSY3MwGRwFJwAtdBp0AtIjCr9ycDj8qmSshXbZ7H+x/8I/B/jv8AaJ0fQPiFcpBo8urfZovMCtHJcM/7kyq/DQI2N6/xcLkDNf2d+IP2U/jP+zj+0D428aanqmmRa74f8K2niWfxL4dXy5bbStLjZLa2Q3mUsri+eJhwHQKoIBG0V/MH+zj+yfoXxV8EaL4zbV720E8tw969uioqGF9qxwyEE7+hZu3Qcmv3H1nUri8+AuteBfin4z1TVNLu7XToZrOWbfe61c2ClLVLu6YeYLG2X52hBJdiBwoOaxNR1qlNQ3/U8KSVGMnI/Fv44eL/AI2fHe3u/wBoj4t+KdT1XUdTluRpi6tcyTGCEkyrndwzFeFCIoIAJwM18t6c13qDL5HmTItsWe4kI/eSLneysee5B4AHTpX6Y/FXwjZ/Enw3J4cuGWG3hxKmVIUMgwowpHy46juOK+NpvgjH4f0dLnxBrCyfZiTbWtsnlQYZslWB+dwTyemec9a/RKNP2cVFHxDructT5ms9Vk0zxCZofs0q2zgwny0kikBUYfawIOM9CDznjNdJeeOvE2oq326cP1VQkUaBf++FXtXAa/baf4T1yXT7cMVlZpVU4byyT90Hrt5+XPaqcGsqBuQOOec47dxWylcJQ6o7r/hINReA25uJSoHPzHG0duDWVbazZTHzrRg4Uld6cjIzkfhXNXkup3iC00vCLL8skh4IXjoOmT0q5YafNZqsKx+VGv3RkZwPof8A69aqfYnkN8XqmIKd5GPun9KidzJGdoO3rn0psY80Aucdh9Pw71JPcBLmCwRcyzZwoI4AHJJ7CpbFy9RumRTSlry8IUliqr1KqOnfGT1/IVpSqS+xcgkDkDj/AD+NX7WyuoUyQEB65bmpVhwBg4OfX/PWiL0FJlQRSsuAh3dP/wBdU9O1G21FGksyWRHKbuxI64PfHSr9/FcSae9nAfKeU7S467e+Pf0NNtwtgiWkKeUsahUReyj1osupEtz1P4PkwfE/w+3IP22NTzjG44/yK+7/AB9CqM6ucgHP4/8A16+AvhZdK/xK0GRDn/T4AB0OS4/zzX6IeP4/MllKjKhj7A1yTa5jmxD1R8XeO2iS3lAYl19+Tg4IP/6q8QkmVSQw56AHoe1e8fEW3jNpIMhFGc59q8EaCLZiOTjdwccE/wBa6KEjenK61HxblYKI1XHGSTwKisLqTVNzRx7QkjIrbuGC8Ej2qT+zzPA0UcxTcpXcAMjI96uw2senW6WtnlY1AUA/7P8AnmtHvctsgMM5zsxx3J4xVgPPCAsbqHGQO49if8KcI4Y8KZwWIJwB+XPasjUXk06286zbzZ3ZVjGDlnbgAj/GoTa9AbLujWU1jaLZITI43NI/OWdslm6nr6dq/va/YC8e6X4i/Y2+HGvWjgqNEt4JMEcS2+YXH/fSV/BpbPgBHfBHTPHNf0Af8Erv27vB/gX4YXX7M3xM1GOwaC5lvNGuJ22xyeeczWpc8Iwf507HJHXGfx3xiyitiMDCtSV+R6+j6n9D/R4zrDYfMquExEkvaxSV+6d7fM/ox8bfE6xsjJG0oaReOTx618yeJ/ifCLU4mEZbOcHoOvHNfAvxt/aPu9Qu3sfDwO3cVZuRx0yDx+efpXy5ffEvxJd2ywvcP5ajBXdnI9/rmv5ljlbmua9j+tcTWhTlywP0x1r466Z5S7J2ZT8hKkgcDvz6968E8SfH2B5litmkkZT8zZ+X9e3f1r4fXVbi/ZbaRmZTz7fTirCSiNMhiq+w7dO3tXRTyuC+LU4J4qpJ2ij1vxv8SL7XWJs7h0Vjk8kZ9gD0rwHVdau24jPLZBXqff8AOugv5o5B5C547459c8ZpmkaFoOsWY1rVtf0rSdPdubi6vYFbaudzBDICAMHJbGPQ19JluCcmo04nt8OcIZhm9dUMJC7fySXdt6JHl8yuzMZGJ4OB0P1/+vXzD8Xfjr8HvBMV9ZeKfEEEmo2n7mWxtW8+4ViM+WET5RJ2JZgFz8xHSvE/2t/2zPBvh7+1vAHwS1E6ne+fJbrexYaC1iUld4mAAnmI+7tHlrkNkkAV+PKyS3MhmmJZ5GLuzHJZjySzHJJPcmv1Xh/g6pUSqVnZfifIeKPHOD4QxEctw0oYjEL41F3hB9E5L4n3SfzP2x/Z9+MPhn47W3isT6e+j/2BDazp5knmiWO4kMbBmVRtZSF2qM5yRnivRb63ZYWe2JSJMkMQUyo9B1HtXx9/wSpSO/8A2ltS8NX8ayW2p+GNWjZX6B7eNZ45AO7IyAoeoyTX3t4ntbh9ImuwB/pbYAx91TycfTpXTxBlypT5YbH9b/R242xnEvC8cxx7TqqUouySWm2i8j5vuocadJLKMbmKoV68d65uytEgJlkyRuznv9a9X1PTWjt0t16AemOc+5ribyF2IjhGd3QY6152Ejyqx91jcGlPnSDwrbHUNS+0TrlUbd6HGffvWxqFx9p1SQpggHHpgfnz9a19Gs00+yDgENJwfXn/AD0rAuLeNbttoPyngj0r6vJl72qObEQ5KSj5nZfDTwrYeLPHGm6Jqcwhtbicea7dCq/MVHuwG0fWv2x0+WM2cZRcLtAUL2OMAY9B6V+G2lCSzuYZ4DtdHWRSpwQyHIPX1FfsV8LfGFj448KWeuWh3mVMyqfvo68FWx79O+MGvUxsGmn0P1jwmxVJQq0bWlo/lt+B6l8P/hN4g/al/ag+Hv7LcGu6roGiaqmp6/r93o04t75NN0q3GxIpir+WZrqWJSdpBAwQa/SzxT/wRq+IOl77v4TfHK8mAB2Wvi7RLXUE/wB1rqxeznx77WP1r8wvDV78Rfhv8WLb43fBXxXfeDfE0GlPo8lzbw213DcWTzeeYZre5jdSvmANlWVuBk8V+kv7IH7ef7ZfxQ/aw8Pfs4/EvVNA8UaLe6Fqmuale2+knTr+3hsjHDAcxTNCfPuJVX7gGFbAzXBZKaUo3T/D8Uz+N/pTLxHyvOq/EmV15UcDTjFJxmrerh3bfZnxf4t/YW/4K1/AL4kQ/GX9nxfD134otbd9PbU/C2rraNe2DP5htr3StchNvcIrfNGDNuRj8rV8T/HjX/2iPCmua58Y/wBu3QPiBD4rv7EaUda1zQw2mW1mrb1tLJtIM9pbwMx3vg/O4yx7H+v/AOO3xk8I/s8fBPxV8dvH6yvpHhPT5NRukg2maVUKqsUQYhTJI7KiAkDJFfhp+1R/wWY/Zv1n4I+KtG8Ow+K/Dni++0S8ttK0nV9FuIWnvbiBo4EWeHzYPvuCSzAYHNel7KjzKKbi/v8AwZ/FuQeM3EFHOHxLVw0MTWjvOUNU31bjZKXm0fisvijwT4v+GEXhq41D7Xbald6Pb3v2FluryPQJbyKS6uEtUYzSJ9n3fKqnO7GK/rW+OX/BTn9i/WP2TfiBrHwH+IOlalrp0W503SNI3SWmom6u0+yQRpZ3KRTM0ZcEhVOAuegr8rf+CH3/AATz/Zc8f/8ABPvRvF37Qvw90PxjeeLNX1HUYrrV7KOa6Szt3Gn2oiuBiaNNtszKquoyxOMmvE/GHwr+D3wy/ap+L3gj4K6YNL8F+GdftdL0fTWklu4rW7sbKI6hLA920ssZkuJSCqvgFeK561OaSkpavyP1ernE/GDivCYCrF0JQg7v4o2i+aWmjV9upbHhzxDceH4/h34CimmvhYLpVjGhyWmMa20RwD2ZuTj3r+svxPpum/s4fsdjwnYOkEPhjw7BpMDkgANHAlqjZbjr83Nfi9+xB+yPr3xz0HXPH2ga0vh+70O7itbSeS2acSTtEssucSxFQium0qTySe1eS/tS+Jv2p/iT4w8S/sBrrOsfEfV/lSey0ARxloDEkvn3E92QltFC0qoxkmw74Vcnpn7WSalCN7qyd/03PY+lVnuX8ScSYXh7K6sYxwMZKfP7ivGza5np8KsvO6Ot/Yo/Y9ufjh4ouf26vHcPnWWnpcaV8PrV0xlZCY7/AF0r3e5x9ntD/DArOP8AWA16Q3gP426N+2P4O+MVt4jtl8D6Pouo6TeaDJFIjyXF+Vdb+GZSY5nDwxIFYLsQNtJyc/M/jX4w/wDBeb4W/CV/gXrXwfEvh6400aNHr3hq0s7vVtMshH5G61t7C9MZmWL5Y/3WEPI6V+P4+Lnij9ka7js/g9r3i7wRfWxiWPwn4nt9RhsdRaGQGSAw6tC8SzTruVXt5Yz5jDB5r18rxTpQVCrBq3dPXzR+FV8mzTjjGYvOHiaSnCyUJTSbilZRpp72S6fqfqd+299i8B/8FAvGXiZpvLtPE/gzQfFEj5wpOmrcafdnjtiGMtnrxX6F/sz6vqX7LH/BD7T/ABvdM1prV54Mu9dLAbZBqHiSd54XOOd++7jAx6cV+FX/AAVE/aT+E/xn0v4Y/Ej4Ea9ba/e+LbHWPhvcWNtKF1Czk1aa0mtPtdq+2eJo5TMhDqPmPBPf92f+Crt5B8Nf2SfA/wAAtA/cjWvFPh/QooVGM2WiRm7m47KEtEz25ArLGUOVzmvl8z2cZxP/AG1kGR8Jf8vaVWcZLqlKSUU/vZ+Ud9rfjDXbq0j8U+JdX8QNp1qba1TVb2S7W2Vyhm8nzPmTzWRSQWPQAYFfkX481m18Aftb23juYYtxfKJ89Crjy5WB5HEbEke1fqnHqAZJ7xwd3zMR64BP86/GTUblPGmjzNfy/wDEwsLycux6yJLIWVzjoFOQRjOMV1QpU6MI0oaI/wBh8JwjgMiwFLAZZSjSjGSaS25lu/n1P0Z8dacvxC8CapaDYy2oa4s3658nkkH0Zc8j1rj/AIJ+KZfFWnR22pEG4s/kZuu9X+bd65PQ103wH1GHU/BQsocyxaWiWKyN/wAtcxhy+Dzg7sAHtXz38HTf6X8fJNCjyqRw3bugztVEUFCwz24x9awwy5on6lXxXspw/vfqemfthXL3XgnQvC8a/v8AU9YggRB1KqrZA/FsnNYHizxxbfDHwn4o+OuEfWdfkPh/w7ETn/RrVijSr0+WSVXlZhwVRPWsD47i++J/x68L/CDRpiHhElxPImf3PmrueUnt5cYLZ45wK+dPj745g+JHiySbwsAnhXwio0fTQpwjtGAGdf77nbgeijPfnkl79XlR5mdZrHCYSrW6rRf4meR63rk+ieELb4YaHN5iXUy6jq90CS97eycgOc5KQA7Y06bix5JqXxT8N7rwNoiaj4okFvdSxeZ9kI+dCQCiuegZhklf4R15r6D/AGevhrouh6a/7QHxPVY9LswZtLtpAAbqZTjzCrZOxG4QY+aTn7q8s+Jtte6fbp8WvjTGkdxNkaH4cYgBd3K3F0OcIuQSrfM5wGwvFe7gaipSUIfM/nfMuEsRicDLMMa9fs9lHrJ+vTqz4svons4VyjeY67iOpANfNfxx8F3PjjwEsmmpvvNKuDND6mOXCSAfT5W9gpNfS19ql9rGpTapqchaaVtzN0OT6AcAegHArn1iSOIiQ703jIPQhiRg/XOK+qjFzg4Pc/kzi/hylmOFr4L7M00v0f3nxT42v20rRToVug2QWkihzuGAsQHy87WGfbIrxjV5bgxbYsBUABPc9BkV6/8AFrSxp2o6ppsqbJIyEQ7zh45GXaSuTjKcnBzXk2ppbusQi6Y6nGWzXzkVZ26o/wAyswwVTD15UKqtKLafqtziJXVF+bIyc9On4eua9C+FNh9t8Ww3IHy2oabcGKkEDapBHOcnj+deaXz4lPZRxivp79mXTfCl9ql/F4mJ8wWfmwox2LsSQea7OCMFQRgHsSa1pys7s8+s0o6HqUepNaMwjc+XKP3is3D8YBI7lexPTn1OfMPH2pCeOxt0bMcayMByOXkPAB54HQ9xX2V/whPgC6iWVLQTI4BVllkI2keu7Bx2Ir5h+Lnha2sfG0em6NEEtjbxNCrsW4IO8lmJ6MD+dethJXloeTWWmp5jbTXa2ENvbP8ALLKyqB1GADj/AD619T/CeOXRPGHh3S59v2m/1bTY2XPKiS7iVVOf4uc14HoMWnmH+0olB+x3DQovGGlChiw9VXIH1r2z4GWs3iD9onwJa3RLG58TaKmB33ahAOcfSuvHV2qdlueZTjd3Z/q2a6CllIpOWGQT2446V+RH7a80a+E74z9Cj5PXoMniv178SYEEwBz8zfzNfjf+3JKB4Jv0HLeW+M+w71/Psf4/zPu4XVNM/i6/aikP/ClvET5K5kg688tcqOfrmvyB8NeItY0G+J0C4ltpZWDM8RALCP5l3A5VlHJwQRX67ftSTRR/AzXGnO3zZ7JVAJ5BnzjI+lfjrY3MVjcSQsP3jLtjb0BPOQOOR61+5ZXFuFz5is007i6vqEixEqoDtlnZRgAk/wAK9hjoKwbRp2ulcjk5OSPyyMmtS+VZpAASyE4Ge3HWoY4dreXnP444FelVT6nNCSSPRtLsgYvMQg5ABB6+/Fd7pGr3dirRufOt0AUD+NfUD1Ht9K47w8fIVWjJKp/CeP8AGu+itbf7MrqR3Zu3B7U6cLK5zVJdDl/EtgbzZc2B3IpIxnoTjGea9a0HWvhppccNlF4am1a5cqn/ABMb6QRdApxHbCPjOSMucDv6+ZXFxbmSO3tiXlkkUDkc5IBJ7YGa/Qn43fs7fszfBL4ZJdeEPHw8c+PL+V4Fg07J021hltzliGHmNKHICOJABzleOfPzbGU4Spxm9Wz1snw7m20j4z0z4m6tY6xqGpaLDZH7XOz+fcWkFzMMAIAkkqsVXAyAB3z3rDv9e1DV9S+3arN5sh43bFXqeOFAXA9AK/Vaz+AH/BKjQfCemy3fibx1rN75EX2o2OyKHzyi+aFM1um1RJuCgE8DGT1PGXmhf8E5tPmMPhvwX4z1Z2OAt5r8cAYg9SsETsMjjFfK1OIKXO2k9+x9F/Z01FNNW9T850jJAkYnB6H1pxPPl56nA9Biv000zwR4T8Q6ddWPwf8A2dppre6K4uJW1a/ki2A8xyP5ca7t2X6gnGeKr6T/AME1/wBo3xXJ9o0/wLeacjgPtvLuG0VQ3HAlkMn1B5rT+2qL1l7vrb/Mn6hPpqWfhrc3Wrf8E+Lnw1k+RbeKptUkzIdpuCFgG0EkLiIAHAyxI6mvmqS2tLraHU7hGN245289R1NfdPjH4NeP/wBnr4A6r8HfH0SR39sEv/KhmW4R4JJ96ssigDJO4NjkFa+EGcQzPMvMe3Z15HOeff0qZcjfPB6Mxi5qPLLp0Kep6ZBpmow3EEexbhIiHXvsULu/ErmvVW1aLWfD0EOoLum0omNGGCXhkOSvr8jnI9ASKydbhSWx0+WJFJMZTpzlWOenBxnj9Kx7d1gulMpG1lwcfxKev5U2O9zodVibUdDsIyZFjS4kjbEkSLIGCMiESEM2GyQI+fXgV4heqqW5YKDsJVyDnbg4wD0619NRzwad4FuL1pkSGzvIZRctD57IzJIsb+WFdwu4KHZFZlB5GM15On9k6zYXZ8vbFCVdzBiXaZCxVXEYDKxAJwUGB+VXHWzMrPU8oI0wTA3sZkXs56cdiO4NYl7Y6fayusUmAnVWIzj+tddrtrDMXELo7K4VFjbJXjoUPII6YI4rz7V7ecEQarG02w7kJGQAfr1P8q2jvYtR6Hh/iW0t1vnW3J8pzuBPUAnI6E4rj5rF3Dq+AF9zx6njr+Fd14htk+0BlQQhezYDEdsj0wK55MFw5JVRxnjk/wCHaupQSVzlmzP8M67JoOlXfhgQom2WW4W4QYkYToqlGJ4KjZ8vTBz61UtGCqY7jayueFbktjjHIxg/XNch4s1WWO+S3tvuAYZwflYnGVx3A9fWpvDRuNQula4b93HjaCOD+uR9aaTBRO+1XeIwvRUALAep+tY1ofmIkJCkEt9ByeM/l6mpdVuXaUQJ8ztzj2Hf6CqdtbPdOqIGLuQm7+/joMdvamk0Fux6L4WhNzOrEkrlm56AY4967AXNvbsIVkIHJBHQ5P51zF3cz6BoRtbNN0zj5iOu4jjB9Aep9cVk6OuoQ2yRRMysOTuOeo75/wAiqi+o+V9TuWllMgVlIU4z3wa6bR/HvinwvbS2Xh3UZrKCZgzeQ2wsyggZZQHwPTOPbNcDA11DCkasX56kjFTReeCFb5PUcHHv71USlE9ntPEHxn8clo9Ml17WXHysIJryfGex2sw59Ksx/A/9oDVIjcQeDdddIcqXktpFH1zJjH1q38I/jp42+Dun3Nh4S8ljduGaSdRJsYZyQuMdO3esXxn8Wvip4/u2k8SeILufaWIiEjRINxzwqEKRzxnOBwK5pqaltobK1tWef+IPD2q+Frv7J4vtBYSjqsqx5U5x8wUtySCOa/TT/gkf5Gr/AB68UXOnpiG10OFQQmM+ZcjPTn+HivyS17Tr+exNiHbLkMc9cjgE55/zxX9Lf/BrT+zyfiR8f/iJ448WW3m6R4XsdMkZTyk1y8srQRt64KmQj0UZ61xZhiI0aTqvoJxv7qP6bfgz+zUnw08EL8SfFUZXWr+23RwEY+zRPyFOf42HLenT1z/FH/wW5v5v+EunRgSLjX+CMkZjtG5Pvhq/0UPjYCNEuCvXYx/IV/nV/wDBaO2n1Dxxp8EY+WfWr12Hr5UCIP1P518xw/i5VsQ5SOh0VCNj+e6aS4RvLY/N3Awa2PClqZNdtVnH7sEO+SeVXrz2/nXYw+EYkiCSRAuvVvmxkdOQRjjmr0OhC32SW4VWCleM8/mTX6BFO2p59XY9LS4gCr5DAA9M8nn8aZfx3DJFJqCNEoy6MwI3L0yoPUcVz2mtHYlXunCueFLgBRzyQecHNZms+JftjPNcXLXMwwpZm3Zx36ngdK9LC0XH3mefVl0RVvr0Odgc/Iffr7jvU1ratduCh2x5475A9fSuXNzI7qrLsJODub/PHetGy1H7PKPKbLNjAz8p5rujO5zSWh6xoqW1tbK2csD35z7Cuf8AHWrSJpMkcR+aTCKD1GT83PoBxUI1qH7FuTKc9O4Pr9K4TXLxtQu9hP3OMA+v1NY4qtyxsgo0ne7MzSb2awvYruDkxHp2wcZBAr27TrtLy0S6hYEMOcA9fcNyPofw4rwNfND/ALsZbuOn8816P4U1byS1tqe63WT5AwGSGHQkE/dNePzXV2eppsej28LOAgPTr6H14q9/ZzzJlXwBn6fzzVd4ZElEcUu5eAGAx8p/nxV+3jugABISc5PAzgcZq4y1IuRixkBDbsgdcZ4/x+tPhtps7d4Az+Gc1YhS8U7IZThSR6Ecceo/CmotzFKHdmII4xgc+uetaRkrExaR6/8As9aLqepfGfQkif8AdWskl5cSAf6u3to2kldicjAAwM8FiB3r6F+3GOafUXkYSyys+G5yS27B69jg9a85/Z9sbqLTfFvjBY5AlppyWC3JBKpNfSoNuc4DNGj+vGa6WCwOpXDwS3DxBhtAjI5xjHBzj6ivWwOkTxse7z5ux6n4X1i/17UYbK0k2255fI4BHqRnJ619CapFc6R8NrjRky1xPFIibeuX3bfpzxz0rw7wd9h0Gcsyl1cZADc7umdo/Hk+teqa3rb3NuHjCiPAZVbocBtpYZ6E9BXS3Y44SvJH4sFJbBzbIdjxEjHfI65/H1rY8ManG2oPPgAsoX5ucknGB6knpUnjqE2viC8IHyzTysvGBgscYHp7f0r9+/8AggL8DfEfjSf4j/FnSdPsbZbGbTNKTxHfwR3J0sfvLm4/s+3mBSS9lXy1RmXZEPnbPCt4XEmbxwOFdeX9M+kyvBvEVo00fzdfG/TvE+j/ABDvPCvi+yudKvdJCQSWdzG8U0TMgkO+OQBlLB1OCOhFeSIP4X+bPXtx9K/Wz/gs98D/AINfBD9ubxPo/wAJvFl/4lu9bJ1vXbPUlMk+lajfETC3e8Lf6SZI2E3Kq0QZVbIIr8myjFdpJweOOCa5cqzCGKw8K0eqOzG4V0arpPoS224/Mx9sfp2/yaikvN7BF5AP5kVPBbbgPMyVbOBVZraMSEgnBOMDpx6CuzmOW/c0NMNxen7PGF3v8qliAuScZJPQDPJ7Cvvbwzpc+hadZaJJIrPbxrDls4ZlAB59M9M5r4g8I2Emr6uLKPcssmI1O3LZbtj3r7jsTcR3CukzY7bQCVC+nXJHasalVpeg42vY/wBGb/gjRoZ0L/gnP8MbWRQry6dNcMB0zNdTPn8iK/SbXJAtu4OeRXx7/wAE1dC/4R39hP4UaSVw0fhiwYg9cyRCTnHf5ua+vPEUn+htk4Nfi1PWd/M9rWx+U37cN61p8PNUkjAJWNsZ6bsHH4V/Df8AH+/kf4waumciNbdVzzhRCpwcdwTX9rH/AAUG1Fbf4Z6r+8KboyOOuR0r+Hn40XIn+K+uySNlvtRiPOciNVT+lfqnDa/2e77nlYpe8cSb1oiY9pOOpPA6e1VBq93BcC4tVYSIBh1LKw7jBXnr05qi0mFMYYpt6ZGecd+envVUeen3Zck8huDx6V7zSe5zM+j/AAN+1p8e/Amy00XxFerCOsNxIbqE4GPuTbsdeBkV9ceCv+ClXiy32WnxG0C21FBwZ7L9xN1GfkOUzgE8EelflzE2flkYqAc5X1z+I4qSF9jNIWLAZ646fQV5tfKaEt4m8cZVjs9j+g7wB+118HfiLMlpoWpx2l2zbPs1+PJlyTxgk7Gz2wxPr7+va58Y/CPhRYk8R3um6eJCwDXN9Em8r1ABOePSv5nwvmRbzu29ATyCe3196mjVyxVsnsW44HXmvKlwxTvfmPQhm8rWa1P6FLn9r/4LWasE1nT5Xzs4uAQAepB289gAK53/AIbF+DspaF9Y022HXfPPIEbB5+fyioPTgkH61+Dyfa3biUquMgHnryc9/bvUj3t+koLsGUoQwxz9c59Pxqf9XKeykzT+1530R+2Xin9sT4RafpS6housWGqXIyRBA1xhuM8SeTjI6HPGc818geNv24PiDrVodP8ADmlWWlkn5Zy8krgdjtb5P0NfByymRkkU/N3J45/DirsY2sMuflOCPXjIwP8APWuvD5JRp9LvzOarmVSemx7lqP7SP7Qt9OVXxReJvz+7ifCj/dABIz6A/nXmeteMfGWvz/a/EWq3F7IflZnlZ+B0wOOnNc0JZlXbHtP0GTj/ADxTiTs+d93qSuOhznGeP516VPDQjtFHHOu3u7n/1vyxi8FeKfEmrWd/aNdW0t3qkiWk9riK6gnKl0dkjwMqP3jbRtbGe4r5W+DmuePvhX8Q/GPgbV42mN7Ov9roq+bsngkcmePafkn+dgj54EhByDX278Ttf8W6f4i3eBNl9cWJ/tM6XcIcXKeXIx2SowkRo4lCIMHcTzx0+XvgvY685k8b6hAkw1nX7iC8V3L3kEnlGSHzFJwcIrMMtgkV+L5e5UqE21dW2Po1HmlY9h0fxFJe+D9K0TRrCZXsbu8F45RdrW120bxGTnmRCjqH7LjHAqLxZ4jv0+D3h0alFJDcWqNbSyMuz95GG59DlWGGHB696vLf6b5muXfhW2uru6juZooLRgQ6QQrhFcruBZi2N+cenWuo+P0d7N8OrDUNSMcGLhba5TcuEbygIjtABUhVCOfukgHqeerhXNOXGxptWUtBY7D3padD4D125lkLxvz5hJ3E8gnkEA18e/EPTBompsqAxpJ8xD8KCACcHpgA19Q+KNVjtL1N69PlYL6ev+ea/Uj/AIJ2f8ElvG37b1nc/tOeOrdNN+FfhlLiT7ddoXj1HULfYEiWPehkt4pGQzfMBIR5a52tX7G6qgrs8COup8YfsueB9U+C3wPk+I1o8dj4l8Z2ruovUZnhtonf7MwQgCMN/rMHJbI3cV8u+LdX8TSStceJNZ1HWrvJJeS7jKtuHzbEZPl47DAr9HP29I/jN8Ifi1aeA/iBPZX0OsLOdJ1XTmZbO88ggy25iceZbzRqV/ckkYIKkhq/MPXvEngPWr14NXtFtZTy0gb5d442kY4HoegrWlNTipx2I20Zx1z431CDB0u3uV2hmZZk2tgHOTsJVxgc4AP864bxVrFt8UfGEl5olsyG5MEVtbAbnOxEixxnuM89B1rctviDo3g7VjPYaZMyKShYznOGyGXOOh6cc1+i/wDwSl/ZFsP2yv227Hxr4cs10fwR4Fmt9a1WEYkdzE5+yWu1shzdSoTKcbVjVu5FTi6rp03NdDbD005pW0Psz9kD9i/4ueJvhLoXgzw5YtENK815NWuSba2W4uJGmPlnBeRVyANisT1OM1+0PwF/4J6/Aj4bQyf8J5aDxdeT+W3lXUbGyjMRDDy4Dlmw2cs7fN3XtXtf7SX/AAUL/Zr/AGbHfQdb1L+3fEinZHomjATzCQ5Ko5XKRjjHcjjivxM+OX7av7Vf7Tkv9i3+oRfDTwnfYX+z9PYG+lXJIE02QzZGCVVh/u1+TYTh329aVaavKTu2z6WpjYU4pLQ/Zj49f8FF/wBmj9mmyi0XU79NT1Foj9k0nRgkshK5QKQmI4gCpBB5/wBmvhv4gftU/Fv43aTY6jqiyeGtK1/TLe9+w2Dtb3AguRlVkuR+9DbQA21lw2QBX5heEfBHgbwtYbPCdmWvJmdbi6vtwvHzxvQ9BndwR2GK/tw+Nf7Dv7JPjz4feH9Y1fwTbte2Wk2NrHLbSzW26KGBFEZ8hlU9M5xknnPOa/oTwhx+TZFj3ic2oe1i42S00fezdmfmXiBl2YZjg1TwFTklf71+J/Eh418C/C/TWuIdCNtb3dxK0lwZfmmuA5yGMzEs/wDtEHpya8m0Tw/4c1S9hTVLmNbCJsxwxsNkxOPmdgeAoyAo+pNf0S/tDf8ABPn9knxNpk+k6V4Mu9OvU3JFOmo3YZM8MQrOy7SB0IxXwpcf8E6fgl4NMUejWVzcHO0rBcXLPwBklg2Pxxiv6CfjtklL3cPhWoeXKvwWh+WYfw0zGUf3te833u/xPjDxP4a8OvdxeHdJuB9hMQure3VwTsc7CGDZHHPPI2nP1+dfht+zDob+H9V0nxZpEZ1K3v5baWe53J5sVywaKSB+AFCYO5RkNweSRX9AnwT/AOCUPwl+IrWvjq81HV9IebbG6x3HnM0KHKqROrBdp+6Bx6g19WeK/wDgjJ4K8S25Ok/EzXLYMPuzWdtMAo6YIKdPpXI/G/hnGtKu5K19LX/I0fhhnmG93DSWtru9nofz7fsir8S/2e9evLf4aeJprXS7iMQ3ej3CC7tJIc/Os0UoCszHPzE8c7QMmu2+Pnwt/ZF+J1r/AMJt4jI8J3e4LNJpVz+4YgEsPs8vmRoMc/IBjAHNfr5Z/wDBGL4LfDRbnXfHfjzxDrVs/wC8njia3sQ4B4DsiO+0ZwAGGAeK+ePin8N/+Cef7Ptn9v0qx0r7VCpKSatd/b5SVHG2OV2XIz2j5r5TMuLOEFGc8PSbk/WKv9/6Huw4c4hlKEa9VJLTu/vsfz+eBfhLNB8QLfxN8Er59K06xUy2us+ILXyoGlUkP5LbWjkABBU9jk54FfTOvX2tW+lT6h8Q/j/9ot3OwQ6YHmZn6j91FIGCj15APeuN/aV/aU1jx7LdSeCNB1jVbZ4/szXT2ksNkgkyoSIFVB4PyxoOev18r+GX7DP7XnxAe2bS/AGp2cdwoZZL6MWyGP8AvHfhuQOPlzX4ZjMwoV6kqnMorte5+nYfB1aVKMHdtdTz7xj4j0db0w6XrOo+Is8RSXKPCmexZXdzgfXPsK8/t7JdSvI/7Z33kkWGWEKTGu30UZJI65av2p+G/wDwTG1qOKzbxP4O1W+vmUGZJ7qJLcPjOFCspKepbBPpX2R4O/Y4+K/hxI9M8NeEbXS7bG0Kk8Clec8soYk565Y1yvPMPT91M2hldWerR/PjoXgn4geJbjzNA0bULwIcHyreQjnsMgD3rstN+EfjS814aDqFv9lZCPPmkKyJb5Uuol2MdrkD5UJBPpX70XP7H37Xni3ULjw9qI0rwhotvKrJNZ3Bu768Qgl1ZlCpCueoHLA4rl/2iv2fPEnwQ+CkV+/2Cx0az1SKZoLWIJGbh1ZY5ZHG53JPBZiTyAeKznxNGT91q5csolHc/KTRfg1pH9iXupaPENVv9Mt4ZngvOIppJlZzHGqbT8qDIyxznHWvhvxx+1H410C3Ft4Klij0iEtb3fh+4jWaydSxZmwQsvzEnLbhIhOVbHFfoh4c8UxQWlpqc1x9jivZVlliOXZjCBFDHkDAVgMkDPQDPJr8TPjho8nhb42+JdCyzpFqUxBOPuTEPjr/AHW/KtMvzGpOV3Ixr4WLjytaHqGufFWe50yDxN4Xv5W0pwUljuvnlsJ26W7jhXQ9YpB/rFGPlcGu+8G+JdJ8aeG5NZtWaO5tp41ngOdqs4LDY2clTglTnjkH1PwVDf3ukSzR274WQNFMp+46A52sDngHBB6gjNfZ/wCzbZ6TN8Mr+7Msn2mXU8yLGwDLHDEu0MD2+dm6c1+jcOYucqns29LM+ZzzBxhS9pbW+561YC5ubO5E4MkXnExk8EZ6jjsOnU1IDNYOkcPrkEk45/qa89n8d65qt7Jp/hyBFhD4UgZJUdCW4znr7cVf03R/GGtSCS4dsgYG4EDHT8D6dc16eLkk7JHnYeFl7x1niWdNXgleUjzSBgZxkhe3XnFfMfibS4XzvbyzuyF5xz1Hsa9p1y3i8P2bS6tcqrJ90E9gcdzxXjF28/xI1ldC8LFvIh5u75uEVT0VPVien9RXnVKeyS1fQ9Oi1FN9DxeHwjJruqlLEt5acuxGT9PTNfQ2leGLfSdKjsrNOI8EjHJJGCfc13un+G9J0WxXT7BWHl475Jx1JyRkk9Se9V7hrWJxsfAGR83Q++cmvocuyeNL3pfEzixmaOp7sfhRe8Javqvha9ttT0e4ltLmymW4hniO2aKWMhlaNhghlIyDX9EXgT4p2X7Y37Kr+NNSKReJ/DrNYas8SqA0m3fFcqnZLhSCw4CyBwOBX83+pX1tZWW+45dgfLx35xkn/PFfpp/wSA8T6g/x68TaHfyk6dq2hi2kic5jNz56+Q5Q/KQPnT1Icjmvxvx/4awuJyaWPkrVaFpJ9bX1j6fqfqXgrnuJo5osGn+7q3TXnbRnmUHw5FrrVzr2sairzxSMu2a3O7CtyQyMeOBztxjmuc+MGmeH4fhxdr4suktbi6ila1VCzhmTlGXH3wzhckcL0JzX6u/GP4YaHBqUl40sFhd2iv51xdsWbAGAAoAiOzAKmQlcdVPf8gv2oNGsNG0EXmlywahJcSDzbzzo5pj7ErjavP3QAgHAFfzFw3mn1ytBJ6n9D59gHh6MpLY/Oi5SXftc/M/J7/l7DFcd4gsPOQSc74889T69e9dlf6jHGqhOSCR17Z56VxF5qc8uYmADjP4enPvX7nhU7qx+S4xK1j0D4Fxx3PiS8vpso0cILuBgFgflDE9ARk/hX9SfwR8ffB79mzwJpviLwb4L1WTUtRsYmuNXvLJ2unMihmG4FxFGT0RduVxnPWv51f2HLlR8Y9OhtNCTxLIs/mz6ZM4RZIkxhyzEIQhOQGOCcA9a/pym+IouT9guYYLK52+YsUkgjJZuNqsSEyOmAa/EvF3HS9vDDa2au9dz9b8KMqhKhPEPdOy/zPnr4wftLpqmlXXiOwec2l0xYyTK6S27oDkEEjamOFCglu/Ir8Q/2hPjB488fay+lanqMs1hG2REjERlhx931GMHPU9q/Zf41aL8V/EwkjsPDYvYHXaCjJIH4IGSrYBB79T71+V/in9kf9oO41GS6svCd8d7uUEceAQxzycgEjtzXBwFTwVOp7WrZPpc9PjqOMnBUqN3HrbqfGdjZI22ecBy3rnj0qZ0jiXy4/kIb6Z+te4a5+zf8b/DzMmr6FNbsg3SJJJFvHplVctnBz06V5Zf+G7zQ7ryNZBE3Rg52jj1Oe3f0r9pp1oTV4u6PxWvRlB8s1Y5uOaJZfLyWft3P449Kc/nlPJKAK39/BUZ44A7/Wn3WuaRpMH2eBhJLnLCPBPB9f5Vyt14jvprgi0VUiBwN2SfyHGfrXXTi7nG7PY3mtM7I04AB5PrmuP8SalBZsunLkt3bGQM9BjvUMmrXg+eSZ2cfdzjj8BwB9K55beSaUXEvzFmJOeMnPU/nXVGFnqYVJWVkX7OymuITczMMYI5HXH07V0sLHakYGQMZyeQelZ8qRLCtsNyueD2GO/1q3auluoHWU8Koz17f59aJa6oSSR+yX7Fvx70T4efAVPC2vGeR7fV7mSGOGEuQjqhOWJC/ezxk9Off7K8IfH/AOEnxZ1B/BvjeO90iIoZINUumjiVZVI/d4BYAMM5LfLwPUV+RvhbxD4Y8PeGLDQ5L5RJDFmRVV8rI5LOMY9Tj3xWtcfEHwJDGEvdSjRWOxAVdiW6BcAHr+Ne7gMsVJxqP4kfD5rjvaOdNbH6jfEbxj+yH8MLCS/8XeMoLmN1/wBSl1G0jY6BY4PnJPT0r8uvib+2T+z9rN9Na+E9MnaBPlSaVDv46EAsW5HTnrXE6lB8ItTuTcXtpFJMM/N5HzDj6dDnjPFZ9vZfBxJFkSziVgQAGgY4wOOe59K9upiqjfu6HiYelGPxanmPi/XtC+JF3Z3vgu3y8YdZZTmMEHbtXDYJCkHnHelt/AniKPTJNVnjRYoupLglmzgKq85YngCvfLPWfA1rmLTYli5HCQkYI6df6VDB4r8PXGsC81h38ixINjAij5nIIMsnbK9E9OtNV2jaZwmm/CvxV5AmuHt7eWRd5R5CzL3w20EZ+ldCvws1soIzc25299zde/8ADXpWl6vLr0xi0LSr+/cHP7mB34JwDkZHNen6T8PvizqCAweDdWVZBlTIiICM/wC044HritZYuK6mEYzeqR89J8KNWhjLma0UjgbQxJA+oGKp6f8ACXVLOaS6ubuF5pjyVVsKo+6oz+Z56/r9VeCvht8S/HsM99pekfZ7a3na3M93PHHG7oSrbCpbcNwKgjgkccV99/CP/glp+0j8VFt7+5W00fTp9rNcXBk5jJH3FKAsccjAxnvXnVs1pw3kdMMLN9D8do/hvfyq0b3Ua4GRlWyfbr+VW3+GUmmL599qEQXklmU/KB35IGPXFf1G+FP+CK/wV8PJHf8AxO8b6pfAD97DD5FjEf8Ato4dwPy5r3ew/ZN/4JpfCYAtpWjXksYwft08mqyn6h2kXk9gorg/1jjtTTfyKlg7fG0j+Onw94DfxDYjUEvhFHI58lBEZGePswCtxu7Dk4rtrD9nTxvrcmNIsNXvh90GHTZ2PrjgEc+9f2KS/Gz9njwVbrY+A/DyiKD5Yvstpb2kQGMfJxkD/gNeQeLP2tvG4ZofBdpptgmMh7kyTvntwrIn6Gu7D4jMKrXJRfz0/M5J4jC09ZVF+Z/NT4C/Y2+OOneKNL18eEvEHk2l1FMzy6e8cYVHDFmZsYAA59q+h/iHGBcyxL/ePTPPNfp74r+P/wAYNbimXXPFLRxkFDDY2sMClcYwSQzHOccHpX5p+NQ+qlvI2jdnJOcZJ617FLBYiOtdWZ4uLxlGpNeyldI+WoPA2qfEfxnZeAdIUNeau/2SEb1jUvJ8q5dztUdyx4Fe2n/gmT8X4gVv59LhK8kSa3agg57qqmuO07wXqFx4qs5JXVbZZ0ZgCcugPI44GT39K+srLQfCAkGbLaRz/rG6+/PP9a2p5ZiazvTdkjT+0qNOymfMS/8ABO34j2etsuo634atrLycLG2toZjKcZY4j4Uc4HPPWi+/YZ8Z6azbbzQboMMARa5EOnf5gOv05r7L0/QfBkVz57WCM2ORuOSSfUniu1s7TwqiEx2YIBDEbjz7HHNb/wCr2M2c0N5vQ7M/LjxL+zN4v8Jqra5oe5nHyPFdRzhsdwUfJHc1z3hj9nHxL4+v0tPCPha91K5ikJ/dBtqseCd7OEXv1Pav2St7jwc8qzTabFKV/wCeihyPTBfPFdJp3irTrJkTSbeO3VW3AQoqD/x0DmreR4m1r6mbzaldNrQ/OXwz/wAExv2gdbSK4v8AQ7DSIm6Ne3oLj3KQlz+fbFfTng7/AIJKaP8AaI5fG+uefyuYdNtSB6n95Mz/AJ7a+hvE/jbxH4q0p9IsvEOraOx+7Pp1x5UqH1GQVP0YEV+KX7RXxq/a7+EHjZ/B3iT4ma7fWt0pntboXTxGSHOPnRSAsijhgCR6elfG5rkGdb88VH+u59VlecZc2klLmWv9an7qeKv2dvAvgNfB/wAH/CU15He6g1yz3F9K0/k2FnCWeR8gAL5hjij6AFsc1474j+GEvhTedV1nRYoUJ/eSX8UYIXvtb5h9MV/OXr/xT8b+KrttV8Q+Ir/ULgqVMs13KzlRjIyWzjIHy9M9q87uNSFxIZZp5JG/2nY4/Ek18FW8LFWlzTqJPyP1zJ/GXGYKn7KK5l05tfx3P2Y+Jf7Unwu+F/im78JyC51mW0Cl7jSxHNaMWUMVSZnXcVBwxAwDkc14L4i/b80P7JLJ4Z8NSmVd21r65RFUAcFljUkj23A+/evgb/hK2g8P2YdDMoU52kDABIH+TXl3irX49VndLNDG8gAG7uCMc08N4b5fTlad215nsVfG/OZL92ox9I/5s0vi/wDtm/HX4uG40bUdUGlaTLlPsWmZgidM4xI2TLID3DsR7V4j4WhP2WTU7qNJLeSUW2SSdr7DIWABAyMY54OcV5tdqEu2XOdrEFuhIHFetaBYyt4QhtIsk+esx4yR84/Qg/1r7fC5ThqMPZ0oJL0Pz3MeM80xNR1a+Ik36tfgrI4jUo83jyKCx6kKMkn/AHc5yew/Cv3/APgv/wAG+/7SninwbYeO/jDd6j4Ws7u3iupIrDQrnUZLVZYxII7iUtHEsyhgJIwDsbILHFfjT4A8DXPi/wCM3hfwjpEqWVxq+s2FlFI4Zlie5uY0SQqDuYKWyQDkgADmv9jLw/pn7QnhDwkuk3Oo6Rrc9nCkaXdz5tq7+WgUtKu18E4ycsT6k9a0hmtKhXVKrSc010f6dvQ+eq0qlalzU58rvufwK/ssf8E5Phh+yP8AGkfFH/hPbvWW+w3mnm3vrS2tEMd0mxmOJC6kemD6d6i8eeFtMtNUbTtCnF5pls7iGUqyBowePlYA5BGDkc4z3r9g/wDgoS3xDg+Icr+IrXwzG0ck8q/2QsG9lmPzGWVYhLtJzgE/T1r8tbzN9pSTOi72llVnXOxtu0qFznGAcVPFmHwlWmqlCm4t736/K5/cP0E/EvOKWZz4TrVIzw8lKa01Ul59u6Z8deMNE8tPNVMdQePyx7eteY2WhNcy7j8uDgk9vTpX1B4107cwtyDu5zgdCf51yMuinS9L81EOZODkeg74HvX52sHZ67H+m+Ny2NudI8dnhRJRFGMouMegP41ympQlZpDIcjgD2PvXqF1YAPtXr1PPt71zmracXt9+PmLDk/1r28vfJNM+NzDCycX5HI6ehBEjNwDn3x719tfs3/Grwr4Q07/hE/EB+zK0juJW+4e+M9iff+tfEywTpLggg5/yaeDLGmVJyOvevpp4ZVY8rJ4fz6rl1X21JX9T9q7f4i+BruCKaDV7Zy/TDrux3+Umv0X/AOCPfh3SvFXxn+NPx+82N4rN9J8C6bJkHK2cZ1G/KnPIM88StjqVx2r+WO21SHT4Tqd1IqQWytNIzc7UjXcx+gAr9sf+Cadt4n+F/wCyF4TvFuJ7a88TfafElyFYqfM1SZpYyf8AtgIqywuR1Kk7Rlsfz59Njxk9rw5RymEOV1Z3lrfSKvb72j9bf+CyXjC3tv2d/CHwTt2Jf4h+MtNtriNSBv0/SA2p3gPPKHyYlbgj5gDjNfzofGzxzN4S8N+IfF9qPn07T7y8IOdrTbH8mMepaRhgfT2ra/b/AP2oviJ4i/a10HwvBqzzReAPDbSfvMMI7zXZMtweNxtYEGT0B96+bfCHjOL40fFrwB8HfGKl7fxd4u0m2vtueNPtrgXt58oPTy4MN7E062Aq06jUden9fefE/RnzzA5LwFmGa4he9Uc2rrdQjaP/AJMf2v8A7B3w2HwI/Zl+GXwtuoto8MeHNLtLhFGFMyQJJMPxlZ88dzX5OeEP+Cff/BQjTNV8Qat4z8F6dr7atreqa2+oaTrttK87aldyXGGhu0t2VkRljGWPCiv0n/ai/bW+H/wG/Zg8YfHnwQ9pqmqaRDCNL0y8dokur28uo7e3gcqQwVmkydpBwOK+ffC3/BZ34ieBPBF34g+K/wALdNlSxCjdoOu+Ysjs6xAKlzAp+aRgANxPtXFmU4U2vap/L+v0P5d8Gc54uy3FV+IOFaXPKCam+VSSjLV37bbo/Uv/AIJ+/C/xr8HP2Z9K8P8AxIspNK169vL7UL6yndHe38+4fyo2eNnQ7IEj5ViK+K/+CUM1v8V/iB8f/wBq7aJR4u8aSaXZSso3C001C4VT/dLTjj/ZFfov+0z8TovhR+zH46+KmquLKXRvDl9eEM6kxzC2bYm7pkSMF9zXwn/wSBi8H/Cb/gnN4BvtcvorW48QxXviG5eRgCxvbmV1Ynv+5ROfQVxrVxUdlc/Kc3zKrjsVWxuKd6lSTlL1buzxf9pP/gtJ4F+BH7RHiv4EN4PtteTwxfR6fJcw+IbDT7x5Wgjlk22t7syEZymVfBK4r8+v+ChX/BTv4dftcfs1x/s5+H/BPizSX8Q69o8mpT6zbQPpkGmWNyt5ckX1rPNEXbylQKMMQTjkgH7U+Nv/AAVH/wCCMXxnT+z/AIg634Y1hpjtY69oBkGM7cmS4tH4PPzbse9fy/8A7TvjT9mDX/2gvijq/wCx7Dplj4AuNS0ex06DQkNvp1xJp1iHubuGJMJ+9uJipOBnb04row9NyXNCq2m9rdPU/YvB7hbKs4zrC4DFUJwmvec1JOL5ddYtaX20bOh+MHw48GTeK28Q+JtFttQtpzvjuGjCXKAtvjMVwhE0TIwBVg4K4GMV9Q6Vc+JvE0WiX3iLxz4m8WW2gmY6Za65qUl/b2kl1EIpnh85TMD5f7sFpGGOeprnJYtM8beDo49UkDrcQgsWxgHbxluDwfQ47V5n8NvEF14f1WDwpqpEcWSok3FgQD6Zz/8AWrshUVSCtvE/2Rj4bcOzx9HH4jCU5Ti1KEuVXT6O6/U+17eR2tUR8YkwOuM4PAr8RNciXQ/ibrekRkxiO8kRVGeU3Gv2qW5tYbUTc7FIYYwCMY6cnpX4lftAz2+n/HXUJiNttdP5ig8Dgkt36cjPeipOM9JH0/iBV9jhqdR9Jfofd8Otv8Kf2TZ/F+kTmPUNbUSh8fNE0zeSPL6/djTg+pPtXgXhb4waV8JvDZ+MsiG91S8sDpMUUp/dm8Rt0krZOSGTa/HHrVj4+ePtKm/Zn8KaBoswliW2g8xgMHcqkumexVyQc18E6ZdWXi3V7TTdauZF0bQkF1dgZZTLKRtTZnDMEGfckLnnnzKlZp8kGeTxVxTKlWpU6TTlypr1e33H1V8J/E3izXf7dmsdQaDxJ42hFob+c4FhpKsZr68ds/KAoVFA5YlQPvV1tv4Gh+LPjrTvhr8PIXHhrS2Cxqcpi3BAmupyPm82fHPOSSFXgVv+BfhjqMsc9tYwyf2t4hRFnEhDpZ2SkPHB8gyzgYeVhhS/yjgZr7A1TWvBP7MngASxQg3MinZAmC88wGDJI3U9ieuB8q4rXBwSftHsj6TA8P1qmDhLMJaLXXqt9f8AMsfFTxZ8PPgzplr4q8Wxx3l5bRCLS9OjChIxEAECI2diLgZYc+nNfkZ498a+Ivip4uuvGPi2UNNKx+RRtSNR0RB2UZ9yepr0HUX+I3x68bT6j5UurXkjLuVRiOFe2WOEjUYx8xGfc1Fr/wAOdM8OR30PiHVYLm9tmVTDZkyKAeuXIAyvoOc9a+gy2CjL2k9+i7H4r4kcTYnM4ujhlahF77c1v07L5s8QnlWOPHQduOTjuPyrNe087QpHJ2vIp/Q5Ga29W3RQTGIEQM/lx55PPPPvj0qrJFJ9gS1n4UAAAdz3z36V9XTlfY/m+tTftHc+bP2lNKu/7N0fX0Y+Vcv9muSoAOURpIst75Ixz0FfJl4sTQh1bAHr0GBX6YfETwn/AMJF8MtW0iMq8vk+fCf7skHzqB1OSAV/GvzGlULaTwykDg7TnOOOO9ePjoWnddT+E/pG8Jf2dnixVNWhWjzfNaP/ADPP3WKSQk/xHn8fSvS/hx4l8M+E/itoOp+NUuH0K2uYI9UW2cRztZSsFuBEzAhX8tjjIIyOQRXntpCr3CxtyCwA/wDr+1ZlzKl1fvI2WVyeG568cj07Vypn89ttPQ/qZ8ZfscfB7VoFufhtqnxA0Y7F+ziS0tr20aIjKMBGkDhWUggh268V+Vn7RXw48QfB/XrTw/4vnkubySCSSOZ4pYne3dz5RaOX5lJw3HIPYmv6hv8Aght+1hqX7Uv7H6eBPFrKfEfwqe20CaVJCzXentDusLl1PKuERoHx8rGIMOSRXAf8Fm/2C/Enxv0nTP2mPAFrJqV/4O06Wz1awiBaebT1kM8dxAoPzvbs0gkTkmNtyg7SDxYTOlDEqjJW6XOXFYVzi5XP5KrZrG3s7e0sAYlBZioJOXJwSSe5wPp0r6o/Y/sotU/a3+FmmP8A8vPi/Q0GfX7dCQR+VfLPiWaztpLePT2JBUlcrgglvut6kH2r7F/4J2xHWP28Pg1aSMd0njXRVAJz0ukJ/lX12OjZO54MHdWR/qLeJsNbSuepLfzr8X/275jF4N1GRDyschH128V+z/iRj9hkzznPNfiP+3/Ns8AaoB08p+P+A1/P1O7rL1PuYz9zU/i5/a5llj+Dbwqdok1G1Dc8cFz+mK/JNF/07ZJhsM2D7H/Cv1l/a9kk/wCFVWyldzNqELAZ9FkJOM849BX5M6mkkF9MZARsYnI4OTX7zlcfdufKVLt6DpGVPmycCq9vNtuEVTj0qVZI4rbe3GRn6f8A66xmk2T7h/EefX+vNd0n3MFTPXtCuWljCElVxtI47d89a6i6vgyCH7qseMcnj+lecaPdMsAdB0GFY+/HX+VdPNcIUit+6YB981ukrHPNO9jofD+hXPiTxdpOgaWwN1f31tbxD1eSVVHXgY68+lfq9Y/B/wAF+Lv2lbr4c2hkPhrwXYrcT+fPma71C/xtDyABgI1UtsHoB0Nfmh8JNdm8IeLrj4jWsYkm8NWNzqUKOuU85AIYtw6fel3DJ/hr9jP2afAVr4P8CReI9RvJtQ8Q+JgmratfM5BnmuF3JGF7JCrFVHruPevA4ixDo0E+r2PcyCnz1HLsfSPhP4UfC/QJor3StA0t5rSLyl+0Wsc8ZUsDl0k3KzjHDkFsZGSDX0LoXxI8Q+CLQxeD4dJ05hzvtdOs4Wz9UiBP51892XlWoE9xctuBORkAn0wMk1tadqUcN4txcRi+t1yTC8hUNlSpBZfmVgDlT2PY9K/KcRB1Hqz7mjNRXunuMn7T3xiimIOrhGCheLaJsg8ZK7cc1lwftOfG6Cf7Xd6jHcW6jEsQtYEcD1VtuAR6EEHvXinifxPonhHRE8YprNomlM4gaWeWNZLebk+TONxxIAMq33XHK9wPL779ov4Pw25tr3xVpp8zqRNvJ55+6DwfyrlWWU5fZOmOJe1z1D9obWdb+Juh2viPXryG/Nxavp4lRVQxk/vY0lRMEMGJBDZ5PBINflF4w8Cf2BrUtnvKrv8AMSMDlFZc4Oc55PB5r7S1X9o79neOO50258SwPFex+VcJBHO6yLncoJVOqnlGzlT0Neda5J4c8f8AhSz8TeEb7+07XYzQXLIUeWKNjGd6n5gVZec9+e9fU5Y3CnGla1j5/HQvUc73ufO80d/J4RsYwuZY2aMb+dxcjqeMf5zXMCWNk23D7JYyyupGMHGMHvwa9JnV5PBd+7xky211GY/mAyCGBB68Djvg/wA/JdSle9jF/B95G2FRjPsM9+a9e/c44LsY+p65rWlF00eQAxjcikZVsjkH1/HPf1rEvPjX4fS2+x/FXw0qwFSv2qykkjHPH8OQM9OvfHQ1091ZyXyLNIdxQcjnj/69cFc3IS5MMkQNtnDblB2kex4xnr6VcNglHqi1feJ/glr6odM8Rz6exT5FvI/tG3BDHbJ8jqSVGCHzjjnNcTeRabqFwJYPGelXVvHtOJvNjfPTuh5x1G49OvesTxL8M/Dmpk3Nshs/MIDPAflHPTZ0/KvK9T+Gmo6artpUouokBYK42vx/CByCfoeldNNKxneyN3xXpGlB1A8Raa8a52x2qTzEnOck7AAST64rzCKzW4LxmdpFbg4BGQD0IzkU6TSbmyuhHfRFHAzyMAVd0+32zrjgHgjv7YNddOGmrMXK55h4iuZJdZ+wTRpHFZ5VAo6g4OSe56VveHXQAMy5VQWb3x1HFctq7+br17LFyBO6qDzgKxArpNEs55LG4aFDnop56n0HrQn2A1EEhja5cfM5+Yg/kOenXgV1Ph+xuHnWZl2FOSD79P8A9VQ2egarcuBdqYVwrPkAfN1II655xXeW2kpaxiCINgcliOTx1Pb8B2oQ7EBUvMHXcGPyLjnnPAwOufQfhX034E/Zd+K3iuGO+vNN/s+2kG5XvH8qVs9MRKrvz/tAdq1P2NrPwI3x1srDx66x+dbyJp7ld+28bGwqDwX2529T/d+bAr+hD4d/sgeOviWEbwPpl/qyS/J50MISAAdzMxEeOMHnisa9RxV0z18mjgnPmxbemyXU/A+7/ZB8W6dKzzXLXEXGPJiCnOenzkk4HXiqY/Z2trV/K1SK8Yo3zB2Eec9AAg/HrX9afg//AIJI+MtUiS48X61aaNjDCNd13KM+oXZGD9Ca+hfD/wDwSQ+DFvtbxRr+raiR1SBYrVD+OJG/XivJnn9GlpJ3fkevisswVWTeHlKPk1p/mfxiw/A7wqq749Om391aWUggf8C4q1/wprwpFIrNppZeQSLiVOvOcEkHjoOPY1/bNB/wSg/ZW+1G4vE1WaI4/dNdgDIz1ZY9xBHbOP0r6N+Hf7EX7Knw0EMvhjwTpxuIcbZ7uP7VLkd90xfkdjiuWrxbQtaMXc8apkM07xmfwfD9ki78baSr+BfDOu38wPCw2tzcI3cbXiVlx364r+sz/g2+/Zv8e/AT4b/FSXx54f1Hw7JrOq6Z5EepQSQyTRwW0uXQSBSUDSY4HXNfs/YWFpZQrBZIIY04VI/lUD0CrgAfhXqPg67lheQKSAQB1r5jNc+niKfJGNhwwKp7u5zvxwXZoV0T/DGfzxX8A3/BVXwHea74+0zVrqCVLK2vr5JJVHytJMUMaF+is6Rvt74UkdK/0HvHFjY63DJZ6grOhGCNxHXryK/F7/gpL+wTZfFz9h3xnpHwE0Uf8JDoerWXit7aLfLcX0djHLFPHEGLEusEzuqLjcVIAya5skx8cNXjOptdXNpYWVaPLHc/gs8VfC2wuvDn2nwvaiK4MqqcTFUCkjcX8wsWAXoFwcn0ryrV/hprWmxxTWtzFeB2xsijfzVPY7DwQehO4AHqa+x5NPVLeOC/uxHayup3L1aINh2XPoM4XIJIxkcmvPvj14h8AeC9U1fTfgxcXk+k38sMFpPqUcUd4bVYwZWdIpJFR5ZgcEMxEWATuJr96aoOSjbdX8vvPjU60YtvvY+Sdb0uytpfsty21kiG/MkbsjknIbb8q57AknHeuJm0O3lAktznAP3O5/A+lVtWluIysKAMWGWyOHPcY6ZPbrVNkS1VbizaWFJkGHDb1I68q3Q+3FVOUUkmtCNd7mjJ4f3wrGW2qPXnP/6/Smix03Sx5rgEg4Ax7enp/WsxtT1KQkyr5sYJJeM8j0+XqPqCarF/tJ815CcYGCe/WslUj0GoPqb1sg1C5CkFIR1x3H09TWve+D9PvojNbSsrDnd1HJ6N6CvWf2UfhGPjz8ZLP4Q3Orw6I2oxTzxXU0TTIHtk8wxlUZPvqDhi2AR71+ynh7/gk38PbUR3HiTxnqV66kNmztoIFIz0BdpT0718/mub0aM+Woz08Hgp1FeCP56J/AfiaMh44/PXn7jDPfrkg/Sn2+j+J1xHNZSMM/xn9CQTxX9QGj/8E3/2ZtLjDS2epanJng3d/JhccH5YVjFeqaf+xp+z3ppCad4SsUYEEFgZXBGMEGQtySK8OpxJh1tdnfHKKu7P5evDOja/dYSOCed8BSkYabHbnZuwB0Ar6W8Lfs0ftDeLoll0DwfrM8UhYF/srQoPctNsUCv6S7T4W2mjRLZaPJJYRqgRfIZY1CgdAEAyPxJrVtfDWrWcLRR3c16gGEaVyjqOmAwyGX2KnHqK898TpfAvvOqGT6e8fghov/BPX9qfVUWW50i1sIxyPtd5CpHHUrEZD+BFej+Hf+CbnxRuI3fxd4h0yz2OVKWiS3MjKCMMobylI69GJGORzX7f6fpxj3q+4uOHA+/z6An5v+An8KuSaTbqweWLeMnAbPXGOR+NccuJK7e5qsnpLc/HPWvgD4d+BnhqXwZpeqSarNqjQ3ckkyx27I6h49iwq7HbyDubOCcA88+XW/hUWu263DzsFkDD0xn26V7X/wAFCPEutfDj4jeGPEcn+j6HqOmzWRkwSqTwTl2z3JVZEYY7Z54r4+0H4latqOmSxeLFTyYmjSCeBg6TBskZwBkbeQwBGa/S+H8Q54aMpPVnxebUHCq1ayPUE1GSwmMcHOQQRjHIPAz0z3xXQ6zrMk1kgjQCJRhmLdQE3fQZ/HnFeeTeINLuPLlsWRl8s7QrAE4yMbeOfwq3JeA6VM2NpkTAUdN2Oh+o/KvdnHRHkW6nxD8YbeGDVLe7tEeOOVCSGB46gDOT26/Sv3U/4Jvftnj9lT9k/Tfh1oOlQa3quvajquuyLb3USGKZgtrbi53q4V41iV0jKnehOSBjP4ffGhyNRt9LGRckAhG/vHheh5B3Y4r778LfDix0TwvaeGnLSS2iqG88ZQNtCswxhiQQSDnjPFfNcR5ZRxdJUa+17n0uTY6dF+1hufGfxA+BHxW+KXjDWfGus66fE2u6hdPc6lf6o+ya5uZsu2ZeQxwMDog4UYAAr448W/DzxR4LvzZ65ZXFhKSQouFIRhnHySDKkfQniv2qs7O10pzHa3DQ24JXMhX95M3OPm4PQkD8q4bxnp9t4gjbSNT8mVSNvl/LIxB7tCdxx2BAHFc1GShaMVojSrWc5cz3Z+M7GWJQfuMOq8+nTJrJ8i7k4cn950A/z0NfoR4q/ZW03U5WfwheSJeOMmAKrwof4vlLbwCPTp6HmvHtR/Zh+KGm3a2sGnwMCNyjz9j7eu7awyoPQZ/Cuv28SXFHo3/BOX4Ga38d/wBqfRPCMOl6hqdhbwXdzqK6cqeekCQOEw8hCR7pSih3OATkA4wfcPjX8EvGX7OfxN1H4UfFTSJdIvE/0m1jlnjmZ7WYnyHMkZAzxhshTkZ2gEZ9i/Y6/wCCgXif/gmv8CvHXwr8DaBZQ/EnxreQ3EOtSjzpLKwjgaKNQT+7fEpeRFOdjEkqSRj4l0TxbqXjzXH8Q+NdSu9Z1HU7jz7y9u5WlnmeRgHYyyElic9+O3SvFqV68pz0slt5ndTpU1BO+p/qtfst6Cnhf9nPwNoMalRZaBpsWD222sY5r0zxPIRbM69Nv8utcJ8A/GHhjxN4A0uDw7OsqW1lbRAKR0jiRenbpXYeLH2QM3TANfmVCm00nudnMtz8Qf8Ago7frH4IuLaTG2Z9hOcYOQQf0xn3r+JT4gTSXvxD16/BYeZqVyQMkfL5rAcHr+Nf2bf8FI9QkOgR2R5ElwiAfUkn6Yx7/rX8XXjDU7XWtWvZY7GG2aS5mcyRPNv5lZsndIV56429/Sv1jJFy4eKPIqybm7HI3FvITsTIX0z171CxlbHXj0NWN8kbl3IdSMnPX9KuLLbyEDIL59wB616fUxkjLVvNbYee4HT61M1psAVRyTzk559Sc1pmGOR/lQZ7Adj+NKFVFGFzgE56A461cTLltuQoqgAMSQoPXoxx/M1cgiuZ4yu7O0DODjOMZJ/Gn/6OMI0Y2k9iSc+1PWKF38mRHwDjAOMnHqPyo5QSsTyRuHJbJdenX8x+FTIGjHXo2Aecg/zH4Uu1M8HKjpk/TGe1K00MAJZQ3XP+c1m7miXRmi4syqn5tuME5P6fSnW9tpxBbLEDP8RIAP5Y7/SsqG4jlhBYjJ684OMdz61djjWb5mUHfzj0z1746dKdi2i2tpajGQ5UYG3eSR3HBPP59KtBImy+1gTn+MjHt9KzkgiZN0ilh0AyVxn05pptoWYRK8qheF2seR7cnpU2M7NH/9f869evdP8ADPjHRzrsUuomSxnhiurFiPNv545oEjZT8yxoHVmBI6dPlwfgT4D6DfSeINNjtri9Ul7rzIbNTLIs1tGVZwm5Q22PeAeWOMAHOD+nXxb8vSfE+pR6HLGzLLNd3EYUZgDx5kVVHG93YY24Kkg4r4A8OeHvEfhG+mj8IyywaNpKtPNdLhXmeXB+z7v7wbO/aeACO4r8YyvFxdN2W57nPZWPSvhrdeJr1iPDMUuqLps0F3cTxkKvkP8AvNt0xIVFKEKRzkg8ZFdf8QLvQ/iF4jXwtfxQulnZ/Z7+cSgu8xUsu1+jhCFUOBjK57muM8VanpdlqF3eRSNBBcyxvcwRARIZPKyHkQkAqCSR7HPevM/AQ1PWPF8Or6fcpeQRXccTLsDYaSXYgIzk9dwCg5+g5zo0W8VGpFWszOWJlyOBleCPgRZeK/HieH/idrFlpPhywkhmu57mYxteRswP2WLbj55ApV2B/dpluuBX9M9v/wAFk/8AhQHw9s/hJ4SW28LWVlZGKygt7NJbCC3jB2xwlMjhR8hdQS3PINfz+/tZfswftDfBvwxD428Y+D7uLwrlWTUrXF1ZxzTpuAd0JaL5f4ZFAByM1+fa/FU6h8PbjwbqV1i7t7pfsshflrUqcpnuFbpk9MDpxX7fg6tDFUXKlJSXdM+Ww2aUsQvaYeSlHbRprT0PsX9tT9oDSP2gl1HRvGuomQy3w1CC+UZlt73BBnCpyyyoQJEGDgKQMqM/lVrGm+ItJcSX0ZvoZTlbq2YyRyDjnI5B6ZDAMO4pmoNew3DIibk3HO4cdOTx+hrufBep+THLZozxMzeYMPtzxgnA610UKEaUeWOx2Xd+Yw/DOga34kiLNbyQ2sLMGlnQohHomcb/AMBxX6Yfsx23iH4V+EL/AEzwH4su9AtfGktvb6w+msqySIgb7Pbs2QUX5mBIOQTyDXyV4Q8P+LPHuofZdAge92qfOmkYrbxL/elmb5UC9+c+1e/+ArXw9Z+Mb3wPaaiuo6akCxvdxptt/tYO4qj9zjODnLY6c1o4c8eV7Fwk1rc+3dK8MeGfCTPd+BrYxylhFdXGogm4c5GSsmSfm554B6Y711Gl2Nle29wLgDUZrWZ5F81slGOMJGc4UKMn27Va0jwtZ6z5aX88u6NI2jWRyySH7xdVC85J4B6DIzWlL4C0vWG8+e2ubeRcDzRNIqAAgk+WGUHcQcgg15M6fs/dNk+bUTwibS7u721vru3lcjMQiRlZCeNrs0jZxnk4HP1r7M8P/tpftJfCvwJB4C1Tx5fCz09SI8qJNmOFVZHLMqD7oXceK+TgdN02OPSPDdj/AGxrCgCKGE7AqMQd8hyQoGMk8kjgda9N0X4NyeJJW8RfF28W3soU8z+z7MnbtUbj5k3VgOTtQZPQH1xlJs6Kbsc8/wC1n+0P8XvFNl4F8P3WqazqF5I1sDEyRpI5yxaSQkKiomSWYrgD8/uf4K/s56jpmoW+uftBeIjrN/KGS30mLVCtuAVGPMCurSsvOVX5D3LV2/hL9kbxFqXwkj8a+B0vNG0SUMI5tM0xJwFOMuZbmWG3yMjeSzlTjd6VgfDj9ln9l/w7rE/i74i3Os+JfEkf7y31C61HS551kPDMlvG8iqAOQq/Pkce/j4utB3Sex1YfRppH6FafrGs6LGtppckNlBGm3bGBhVHTBJAGKuSeMfEExS3uNe+Un7qzIuPxBr8wNWSaTXLlLcTraxStGgu/lkaPOV3oGIBxjirljFZ3albW5t2MRxt81PlJ5AxnjNccMrUlzXO36409j9AdUPgPVEaHWr62u0lP7xZ7oOMjrkb8dunevN9SvfgPoWq2/h7w7a+H1vSpla9MMIt7dBx+9l2bmcnpGuWPUkCvkGW00yJsTzQM55OHUnn8Tk1TvE8MrH5SzwmTGdqN0PpxxnHNJ5Ot+ZkfWm3sfb+nXPwGttUi8VeKdfs9d1S1O2CVl3w2oGD/AKNAAUi7fOAXOPvV6U3x8+DsbBH8QQlTnGFc9AM846gV+Xkt7DbwO1gPN8tSyiPq5AyFBJAyemTxmvKbzQ/FfiKZL7xJOllYtybG3fLAdcTzg/P6MseFPcnvbyaDSuyXjGuh+wuj/tNfBPVdUn0zSfEUdxPGNzCGKVlx0Hz7dhPqAcjvXpOmfGD4cXbKLe/N0wYKNkTZyTgLzjB571+QenQjRbRLfRrYiMDCpCgC5x6Dirk3izUtNktbQC4NzeTJbWtrEGknuZ5TtSGCJMtJIx4CqPc8ZNRPIqf8zHHHz2SP14vfi14Pjl8qWdyuT2C8jjHLdc187/tG6zovxd+Cuv8Agnw1aXN3qc0IlsYFhDiaeFldE2bstuwRjHJNfSXwO/YM8T6rptpr/wAebltOeVfMOkWrq0kZPRZ5xlQw/iWPOD/Ea++fCnwH+HHguNE0HTooGQACRVBkOOhLn5ifxrKGRJNNM56+bWbjuf5/r3Euj3626XMsSaTfq0SgeXI6SttLEt9wIxb5eMcZ4Ffnl+2doT6X8ftUvGQiK9gt5kL9SdmxjkcE5X61/Sh/wWx/Zrh+AP7R0HxU8O2bSeH/AIihrhYoYvKji1RSsckIYHy8sQkoGASrtwcZP4I/toaQfEVnonxB2LDdJarbX0cUUiqGDY37slAEfKkcHJHtXvYGbjVRwNqUbo/N2/jBuWlX5Q2Dx3yP0+lfWHwHiurXwItzpSea15fym5bcAV8tQiAD3UA/Rs18tapGYfLOc+bGDkZ6g46/hX2/+zrZ6Zb/AAl+0X8Ek7TXl1cK0LbWDR4jCnnJXaDmv1LhHXFWfZnzfEdRLDWfdHpej+FLuG7drqNba1iU7mOOigED8BjmuJ8f/GKPTBLo3hb5ZXw3mgjgjjAU9Kt/En4h3Y0Z/IHkoRtBz6ntyOnFfKmk2OqeJJWmgQuxciRz90Me2f7x9Ov4V9PmVRRlyQPAy6hzL2lTY3NE8K+Jvin4gFnJO7AjfPOcuIYgeeuRzghR6+1fUNpoek+F9Mj0TSIxDDGpdQvRpCOXJ/iz6mn+F9NtvAPhweHrIhb27YS3swwGDFR8gPOFQcAepPrWTqmqNPKun2g3k4jGR1PoB2A716eVZaqMfaz+J/gceY411XyQ+FfiY97dvHE0LMSx4OP73qT/ACrmJbqKCD96uTzgn39KvanfQWDubhSViG7Puem31J//AFVwjSz38wmuiVGP3ag8BemCeee5NbYvExp9QwuHcmrlSSZr6Uy3rEovAUNnpxgeme9foj/wTG8Zw6H8c9QspAWnurOGdGHeOynDzbQe6o+/jspNfmlqN7btOUjbC9Mgdh/nHvXu37H/AIzm8GftR+BNcjKeS+rxWNwHJ2tb3wNrKOPVJSOfrX5X4h4L6/k+Jw/Vxf4an6dwBjo4PNsPWtopJffp+p/R58bbmz8RaVcT2Teek8ZBMi55QgAng4yvfv8Az/Ab49TWf7+yeDy2EgKlB6Hj5h3/AJV+3vi+S70mK40C+VpEAPlOvQ7eA+e3cEfhX5AftL+Dhb3M2uaSFgFwcunO1nx8xGDjoM9OpxX8TcC1YU8QlLrsf1zxdRlLDPlV7H5y6hbssxVzk9c9Tn61yeoWsinfGcgHkkda7e5CNdMqsGPIP1/rWRfQpOhRQM44H+eK/oyjWtY/C66uir8NvEfiTwj4zj8T+Erh7PUdPG+CZDhhuO0j0IOcEHgg1/SlpWrvruiR6f4wSGdJI13LKu4FivzKBzhQc4z2r+eL9nbwY3jP44aJ4XvvlivJC0meAUgHnMB9QmMe9f0AXRBsXNkuGJ4TnK96/I/FmdGVajBLWz18uh+ueEsakcNWk3pfbzPHvFvwiS3tJJ/AHiK/8PsoO0Q3Mn2cncc7Y3PyjnswHtXyb4t8J/tEWyPbt41mv4j1C3RVMAZHBywPtk19yaxcNBpu29JY9/X8jXyv44vpz5pV1BYEYHBGepP8xjpXzXD9aUXZpP1SPpuJMPFwum0/Js+EPGOmeLbeVl8Q31zO0hJZjO7bsDnPzD9eteSvYWobIBJHUlif65zX0j4k0Nb+WUTMwBHQNzxjoOa86/sHwtDcD7ZqO2M5JzHg59gDzX7XllWPs1ZWPxLMsJNybv8AezzGK3G08A+x796qPaky5iPQdM4OD1rsbu5021mkFoRIhY4Y45Hv1rFnvBPjeoIPp2xXqxk9z56Uuhlw6duUqxGAevf2OO+KfNaC3AMePl4JPHUVcjmZQJm9Oc+3TNZF3cyTXPkx5YNjIzj9RW0ZPYzlYLu5wVji7Dnsx969T+Cvwt8WfFPxnHo3hC2a9uLeM3TpuVAI0IBLOxAAyR9TXlMNpIJ98wGBk5/xr9WP2TNQ8JfA3wX/AMLF+I1wLCC/OZZfLZmEMnyW6KiAuWZ+cAc5HYVvTjdpRRx4utyQbb1eiOW0n9kP4w6zIW1OK003AzieUsxJPT92CP1r0/wF/wAE+PEmsqNd8fa1Fpt1tbbb28P2kQoPu7ZSyqZJB1IGB0z1r9EPBPxF+HfxG8F/8LA8HX0Wo6SJXgad8xBJYiPMikEuwpIuRlSO+QTmrF7+0H8GtAga21TX7GF4xt2RzLKV44wEzke3auutmeIekV+B83HAUlufI1h/wT08HEJLf+KLyWOTIP8Ao8SdOQerZBrZtv2LfgP4aZZddk1XUI4ickXCRbtvU4VRgAc9elel65+2N8CVkS3h1SS4iByWjtJWUMPTIXjB9Oa+WPjd+1Vo3xA8nwl4ejvV0ZnAvp0CQTSw/wAUcCknYXGB5jHgZIBNOjLGTetzH2eGhpoe0+CPhH+zD4n0x/EfgPRJLu1tLh7dru4LtGWixuKF22yqOhYAjPFe0ad4d+GHh+GODTPD1oPLKqZoLWMHg43dM88/U9a+Grr9spdH0WDw78OfB1rpWnWsYigS4nZ9kafcCpGFH13MxPrmvMtR/a1+Ol+He0vbWx3D7sFsg2g8gAtuP5nNdUcvxEt/zIjiqMdvyP1qtdT0+zk+zada3LQoMlFXavJ44BAB/wA4rl/iA/ibxRo6+HPDxayW4IW7nyTMlv8A8tEiK/dkcHbk42gnvX47ah+0N8bW3m58UaidzY2RTtGGJ6DEYUHHbNcdf+KvGWqAtqGr3crSHc3mTyMTn1+bn8a1hk9S+rIlj4rZH9Pf7MuraV8KLO38Xafo2nXNxFiOwS+j+0x2ixjaGSIME83jhmyVHTBJr6U8Z/tS/F/xjH5F7rUlqmOUsgLbv/eT5vbrX8xPwC/bW8TfBGzXwT48hl1LQI5GeCWFgbm28w/MFDcSJnLbSQc5wa++/B37Znwf8bsv9ka/bF2x8ly32SXnsUkOMjvzX1uU5blqivbpc679T43NcXmDm3Bvl6W6H3ZqmqwX7PPqEj3UmSWaZ2kJz1yXJrDk1mO2w8O1PYcYHtivEW+Imj3wDQzYzjG3Dgj13IWFJ/wl9tJwkysD0yeTntivssPhsPGP7pL5WPk8ROrf95e/zPTr7xFO0Jd3yAckmuM1DxBcM3lh9wPTjn6muSuNbjlx+8AAPTpWO18zt8zDB6d676aS2MYxbNG8v5m3Yc8/zrxHW08yVsnADNj869ZeU9N2QOvPH+fpXmmqwBg4IP3sDjjrXjZquZJI9DCxSdjmdIU/2xAF5w4wBxya9jhQghG5APX/AD6V59pWmSLqUEkiMFBJHB4xXqCT26xebIwwOpHSllr5Yu48U7tFmPczFR91jnIrUiu3t2/dkED1rgL/AMe+ENGha61bUra2jUfO0kqoATx3PWvEfFH7YfwB8JQbrrX7eZxkbYW8w7vTC5P412Tx9CCvOSXzFSwVWfwxZ9dwX+6UZ6e/ete0v1llITAx3r8k/F3/AAUt8F2+YPAGlT6q/ZihRffJbn/x04r5V8b/ALYv7Q3xEBtNDEej2zHAyS7nuBg4Xp6g151XiHDr4NfQ9GlkGJlpKyXmz9y/iR8fPhb8KNGl1XxLqkMkkYLiCKRckj+8xOFHsNzf7Nfgn8fP2iNU/aA+IFz4qmXbZ2sXk2oA2jZnGFQ8gZ6dz1PWvKE8L634q1A6l441C41BsggTNkLx/COQPwFeraX4e0SwthEkC4TGOOQf8k189icwq13aatE93BYClh3pq+5yOm2ltFZRK8asQuWwMY7nBzXV6Jpw1/UIdLtEQGXJ8xuiKg3MzEZwABzW61tZui26RKfmAULwSegHtmvWZtP8LeDtHk0+OP7RqVzaSCWRH4jbqU68gDqvVsZrz8TiIwhbqetRpuUr9D57nkuJ9am0N02vbYztXGR1B25OBgg4PPrXO6tZWIkWfb9mldivnDmI45I6/KT6Z+lfQeg+LtD06xXTxbD7UQS7ou7zCDhd38WcADkkY6V8Q/Fn4keKvGetyrfRCxtrWQpHaou1UI4JbGNzN2LduleNF3dz172VjzjxRbW9vrk9tDKJVB5K8qCeSM/5x0617n4Hvp7XwVb3hXmJX+YDqqkjPHJFeT+APh54l+JPiUaLolpc3YXD3H2aNpWVG91B+Zui9z16A190D9n343TxJaW3g+/i0yJY2QJCxYogCrFtzleRlieSOPUnojZbnNV2sfO/iq3ey0KbxFZkxXenFHRxkMv+0pHdWGfWv6tvg7/wVM/bx+DHwfj8N6T4+uLoaRpFliTVUF4ySeVGhQPOHeUyHLbiQAT3FfyyfFvQvElh4otPh5r1vNp98txAJraUbWBuCoRWUHglTu9QDX7pfLqGiSSTqWhMSWYR1/gToxbPQjp7HqK+czzCUa1WDqK9r+T+89zJatWMGodWlrr+Z+iel/FT4+/HHw5p3xj/AGkNci8UT31r9oltZIxFDJ5wkSEZh2kPCqhgc7eNo4qnPoNz4u8DeCFbbG1wGhYqMBEPzO+On8JPrn612eiWIHwS061gRY5GtIFhA+ULt3KP59q77wvp1zpXgHSdFvLcxXFhD5Dbx82fvK3r8ysDXFlt5ShFu97rV3P9R/AHJ8HlHGn1SlSjHnoR2SV9Iyb+bufnPq3h2X+27iFwVNvK0RB9UJH1x9atfs6/s1/Db9qr4zePn+JCX0+neC7HStNsTZ31xYtHe3nnXU8imBlJbywi/Nke1e4/GTSIdH8Ry6nAuDdQJIenMhJRvzwPyr2v/glz4aZ/gJ4l+Jcjee3jLxdql1G45DW1iUsICD3B8lyD713vAqNVRtc+8+mZxTPLuHKdDCzcJVJpXTs7JXeqd0edah/wTA8BLbsnhDx14p0yQ52i+nt9ViHoCtzCHx/20zXh/iv/AIJs/tI6TDI/gzxp4b1+ME7U1OwutPlK46F7WSeMH0O3FfdX/BQL40fET9n/AODGlaz8Kp4LPxFr/iLT9HtZ7m3W5SOObzJLh/Jf5XCxx85IwDkHNfD3h3/goV+1d4cidfFuk+FfFcKjJEKXOk3LADnaQ80QY9QWXH0rnxeEjTkm4fdp+R/DnAGe+IGNwtTE5HWq1KdN2evNbra0r30Pjrx9+y3+1n8MrOfWPF3gT+1bC2UvNd+GrxNS2oOdxtXEVzhRydqNj3rwvStR0vxFp0esaHOtzbSkpuUEYZDhlZTyrL3UgEd6/o0/Z0/aD8K/tM+B5fiB4Pt7rTZbC9l07UNPvNoubG9hCs0TmMlWBVleORTh1OeDkV+Z/wDwUB+BelfDX4vaB8cvCMEdpYePJ30jXYUGyP8AtaOJp7K+AHAkuESSGXGN7BWOWJJ9ujNKHNHY/RPDH6QebzzanlPEFpRnLl5rcsoyeydtGr6PTQ/OTxvoWqeIPB2q+GdOcW82o27wJIc7QH4YNjJAIyDgEjPFfb2nf8FN/ib8KPB+naZ4x+H/AIbh0zTbe3sYpLXWZbNCkEaxoiLcxMA2xRtUE8ivlzxHe6V4a0W61/XpTb2lgpluJH/hQdfqTwFA5JIHU1+mX7Dn7FF1o2lW37SH7QGlQy+MdbiE2kabdRrKmgadJh4YxHICv26dSJZ5MbkBEakYavocohOvK1J27s9b6WVLh+jhqOJzPmliLONOMZW06t76LuflHD8VU+PfxE8afG67e2jvfEupidrCC4W4eytYYkgtYJGGM7UUnO0Ak5AHSvR/gr8TvBfwQ/aZ8J/Fn4q2motoWj6fqgik021N2yahdRrBFvTepVREzsG55OB3r9Df+CknwKs7f4f2f7Tvhiwhi1jwFMJNVe3hSOW80O5KwXUcpQAyfZiyXEe7ONrYIr8+vgbo37P3i/8Aam07Sf2mrjR08K6Z4bvbmCLW5kisru/vJo4IlBcqrSRRB5FGeOG479OKy6dGuouW+t/8/TqfmWV8dZdjvDHE4OnBwlQtFxi7t3ldO7Wz6n1D+2Z+2X8Jv2k/A3hX4UfBS71S6uH8SWmp6mLrTJ7RYbTTo5JV3vKNp3TFAApPPXFfNEHjWS08Y+CfDnjHV/7M0PU/FOkpqV3dyFLe3tYbgXMryljtCARYJPFfqjoX7B3/AATk+ICvc+C/Cvh/UGVAXbRNTmYIrHAJ+yXZCAkYBIGSPajUv+CUn7ImtW0tpa6br1nG/wDBaa5f7Bzn5UlklHHXpXdiOHKte9SU4S++x+ScAeOGF4d4fx2U0KVRTxCa5k1omra7abnp/wDwU8/bj0v4j/sc658N/hr490vxBq3jfUtP0mC3sNRhuHaOSf7RKzxxOz7AIgGYjAzz1r1z9jP46/Cz4y/sueFfA/hnxBAsmneH7bQ9V0p7pYL6ynhtxa3MUkbusqEtuKSKMMGDKa/AD9pL9nj4K/se/tKN4X+H8t4unWXhJdY1WXV5UuZbSee5dIjHL5aPGDboxK8lt34V9EfDH/glvrP7RXwbT45/EHWrrw54t1y1kv8Aw7o8Nrb+RawFC1jHqe9DPPJcqFaRQ6+SrgAFsivOoYCtGs1GMXJb22Pka/D2BhwzRznEYlxnUm4xha7cY6NvXo+p9q/EP/glJ+z3bW4i8Har4w0q1jXEUVlrbzRIo5wFmjmGPbpX4oeOvCcPwm+OHjr4Q6Hq+oazo3hm+trO2l1IxNcrObVJ7pGaFI1ZVeUAfLng55zXJWPgzwn4t+H+leMILO6065uIx58Vte3aeVMhKTIMTcbJVYA9eMV3XwV/ZW8cePvg54l+Nvh/xdZ+G9D0681iSOC9sJNRluY9KT97cvctOrkyujKMg429+lQpPERUKdJKXl5H7nwxkmO4IxeFzvOsbzYaa91RcpX5o3WnY7jQvij4jtdHXQxOfKXG3PUAdMc/zq1p/jTXLW9S/t5d0kYODJyCB6857etcX+zr+z7+0f8AtDfB7SvjH4Z1fw1pFtrDTeTY6jbXrShIJDCZPNiYrtkdWIAXgCrvxL+Gnxm+AfiTRtG+NFppz2XiKSS303WNGnlktHuo08xrWaOdUlglZMtGTlXAIByDXgVMDOmvaqFov+u5/XfC/wBJ3IMxrU8vpYtqpe0eZNa9FfY+trX9q+6Ph7yrqzR5UjHzfdGcckjOfpjivg74p69L42vH8QzqRKHMhyQcB8DAP0x+VWdblNvCAn3HI4HbHSuYhYSlkONvPBrgqQg3oj9tzri7G42MaGJndLyMTX/E13c/CvUdNmffFaAXoz/D5ZHmkezIBke1Wv2cPCup+P8AxJB4T0VPMu76WOWQucIbqUEgyHslvCu7H071T+wRLLNZPkxXKPG3GflcFT/PpW/+xRa3Oo6rott5zRy3mqiOZovlcpIwjYJ6ZTKjPSvM0U9THKU6ub4SjV1T0+R+4ng+28L+E7hPB3hiRLqaOEPqF7IdqxxQgAySHnAY52IP6Gvz0+Iur6v+0N8aIfCng2ORrcyGC3Zs7ViHMlw4/hAUFj7bR1PPffG74hiNZ/hP8Koxa6YTi/njzm4cHGPM6so6deea8Dt/G8/w20W50/wtKsN5eIYp7hWzIV7x5yNq8fdHJOM9q9LC0KlTV7Lb1P6J8QOJcJD/AGNN8itzP0+yvw8j6r8aS2mgXln8DfhTILWFI915JAATEoxvlkkzkyP3JyRnjrXjmsfDnSNKmtfDWjR/bdS1GOVIFkOQHDKTK2OSME9gK8z8M/EzxL4OsLhNKuokurzDTu7AuSTnljnnH1wTxiuw0b48z+AjP461CG0n1Jozb2nnNymcklBn+LJ3GvXpYWpDWKuflWN4gy7F61fcitl0il+rPPP2hrLSNC8RaJ8LtBUBNEgEl3IuP3t3cfPKWx6ZAA7AAV45qFu7XEdqCPlbJ+vSp/7S1DxBrF74q1WSS4vL2RpWIUtlm9No4AHauj0bw54j1m8H9labezTthI0W3mO5v4cfLjk+/wBa96hTlCKUuh+CZtjMNi8ZOrRaUW7LZaLRfee1fDv4LeIPHPhC68VqUsrC0kSJZJULrPJnDhAp5CZAb3YD1r8L/jH4Tn8CePNY8H3P7sWd5LGg7NHu3IR7EY6++a/sW0DwL/whWlaN4AtYWMOiWUUUyhTteV/mmk3AYLM5J/HNfz1/t5fsofGu8+Nr6h8O/COra3aXMXltLYWjyplMMjMwJALI+Dn+JT2ryZ4p1m1FbH519NHw6wFHhjC5nQqRdWnJKXvJu0lslfoz8q4VNpDNeAgPGpK+gJ4B9+v0rkoFYKCW5HIPt7V9iP8AsWftc3GlNHafDfXt0mMq8EcRABz/AByg4zXhHxE+DHxe+EVxBbfFLwzqXh8znbC17CUilYDJVJQWjZgOSA2etRGLTuz/ACy54bRZ+vP/AAQR/akh/Z//AG9dH8HeKrtbTw58S7c+Gbt5D+6W8lcSaZI390i5Hk7ugEx9TX9iP/BTH4weP/2Z/wBkjXvit8Mp1stds7ywtVkKhpY4bq4EMzRqc4kUMAGwduc1/ml+H9b1Tw7qVtrenTPb3FlPHcRSRnDrJA4kRwcjBVlBXHcCv3MufD37cH7RGo6f8Qfjb8WftdjeJFepbhJLnzYZlEgSVZCiDepGeSAenQGvAzbAqdWEnZR6nRTk7aanwB8eNUsZ/GUV/YDYJoBJMDEIz5rsS2VX5evUjqa+pf8AglADqn/BRn4H2ABbd4105yoOPljLSf8AstfNH7SvheXw34+ntYHaaAZ8qTG3KLIyfThgeRX1d/wRotZLz/gqN8DLB23geKYXB7/u7a4b+nNfeZjKKoNx2PkqcXazWp/p7eJeNNOfvYzX4c/8FC5hH8PtVIwcQydeh4I559K/cXxSf+JWVHp/Svwf/wCCj8pX4datsYqfKf5h29xX4FhVeul5n2k7cjufxsftdhh8O9MtF73gJHsIX/z9K/K7U4T58kYP3WH06dx6Yr9S/wBrmaI+HdHgl+613ISAcYHksMH8zX5ca7AqXswTHY8dOmOK/ecvTVNNny2zsYJl8xNp5HOPp0rHcbZyoA44AFWPOBVUPIJ578dKyzPvlZ2BOeoB4PNa1G9yrHY6ZMQqjbjnBPtW5HcPNdBY/m7nnsOOfWuUs3z+7kzlRwPb61uaTHJJIGIOAc88ZrsovRHNVPf/AAnq8ll4O8RacF8t9WsxG8vBAhibeyBeeSxU5HTHPFfcHhn9ujxdoGgnQ9M8NaU1oNPjsYdxkZ4XjQLFOjE8MhUEoQVYEg9iPjeL4Z+JdN8FWXiDUrR7f/hIzDDosEg/fah9okALQxjLBFC53MADkYzmvo23/Yq+L+mWIv8AxW+laBbpktLfXybVUdT+7DdP8K8fPqdCooqq9j1Mq54xbiO1f9rL47a6GVfED28bnO21iihxj0IXcPz/ADrynXviJ448VOp8QaxeXpU5zNO7cjtjOMc1VvPBfgjS5XRPEkd7IhIzZ2kpRiOweZ4/zwR35rLksfAyggzahM64BwYYgec8E7z+leRDC0o6KJ3yryb+Iy0kAc+VhS3JPrjPUfnVYRW5fzWRT1w3GPw9BUt7a2+R9m3xxnPyuwY49CQAD+VZc1oirtjlDcZAXjbj2966oUYpaIzdR7MmnktdpePDZ7/Q19x/s2+Nmi+H0NpCA76RqUqPEeFaG4AlCt3w2XFfCkNujo8TrghScZ4J75P0r3v9nvWFsta1XQ3Yhbu0Fwq991s3LEeyOefzrHGUk4DpP3j658R6UulX+vaPCoktbiCO9tHGSZITIAoyMgkZII9VNfPGpySxTtasfKYNkEA4IXsMcc19S+HYoPG2kHQnf97ZxyqjAdRL95Sevytsdee7etfM/iSN96zS53RSMki+jr1GO1eVTeh2rQ4FdYmsbvyXYhXblTzjOM1k6zFZS4mgbjnHB6+laut6efKW7VgUIz9DngnnvmsCNjKGGAdsefQ/UZrVb3BM5mK8igk+x3DELuyoPIVvQ+uexrKu7t1uHJbD4OMnp/n1q7rFkJ3W7+TKkYCnnHXFcXrbyErdIWMgJX2HvXVSWljKTszgvEVxcXB2M2Tndz1Oepqjp0ZWUSSAqQwPHoOtWNRuIWUFBucnDAfpVeQH7HNcAjKROwPXOFOBjvmuuC6HNLQ8P3CSZpRnDOx3HjOSee9ez/D6yja3e6mkG1WUAEgHoTkc5PTFeQWsTecIwCcdh059vav3d/4JzfCewh+DF3451G0tpLjVNUZbbz445GSG1RUDqzqxUF2b7p5xz0rixeKVGLmb0KTqOx+eOh+G9f16ZY9F065vZH+UCGF5M/ioPvXuOg/sxfHPxDClxZ+Gp4YWbYGujHbD/wAiuD+lfurpWl6tMrTTSeWpIBEbRqxPQZTA4A6+9cl4m8GeN7QB/Dt4zxDcQjrF823ph9uQxPQfdzzkV5Es+lJ6RselHK4r4mflxYf8E8Pi3rtov9s3Ol6Z5jAoxumkePaM5zEOCD0IOR+Vf0lfsV/8FGP2k/2WfhZpnwb/AGm9CsPi74W8PRJa2Wp6ITYa/DaKML5gmxa3pjHAJeKVhyS5r8p38XfEWyuzDfXU0MsZw0eyMlGH94bevp610Fl4z8ebzJJqsnz8/KkOAR0IUpgfhXm4+rVxEeWWxvSwtOm7pH9YPwP/AG//ANgX9pOSDTfhv8SbPQ9bmxjQ/FKnRtQ3N0VVutiSnPAMTuCehr7ZuvAPia0tlvFtzcQOMpLARLGR6grnIPqK/g28VeFrLx1E8XjOGG/WcFW+0wxSIxxgkrjAJGMkAE9+a3fhTqfx0+A8yyfs7fEzxZ4GRXLLDperStZD/Z+w3XnW20egQCvCqZa+jO6FV3P7gJrKW2fy7hGjwdpDAj+dRm32fMBnPFfzAeBf+CuP/BU/4dKtj4h8R+D/AIj2SYO3xDo7Wly6Y6Ncac6qSTwW8o4/SvqXwl/wX28WadB5Pxu/Zv8AtMpyDceEtdilGf8AZgu0hYfTefxrllgJouUrbH7uR71OfTj8q6vwzcGKdlJ5Yfyr8YPDv/Be/wD4J6avdR2Xjjwr8SPBdxM5jC3Whvex71BZlDWjzFsAE8A8DPSvcfCn/BZr/gkn4jaM2fxrs9IduVTWLK8sjyccmWEKPzqHQfY8+V3qfqRrN0sjMCea5TSNZvvD2sxa3ZZLJwQvBK55x2zXzXpH/BQD/gnx46xH4T+Ovge7c8bf7Wgjb8pGU16hpfxx/Z51IL/ZHxF8KXyH5v3OsWbEgfSU8VhPCylF6F0qjjK6PhT9oH/gjb+z/wDHP4z3H7TPwYtrGC8vhJLqXha6VU064vX+b7TDxthkc5LwOvlM53jac7v54/8AgqZ+xdpXhTU9Ii8Y+BIPDssbyQuRaGyeTjClJoAscgGOqsc+9f2WxeNPhVcSrqOjeLdKt7kD5ZrfUbXcADnBxIQwz2YEV8//ALZXx1+CWvfs7eI/Bfxc13w1rdi9o58q4urd9xAPzhC5KMvXfGdwxkYr6nhjjDG4FRw04c8PPdejPJzfhyhjJ+2UnGfls/kf5l/jn4A2lvcSxeEtTSSSNmAtrkjzAwPXzEzwO25Px5rxab4deNvD/mHVdMne0JBklt181CvdjsJOPqAea/af9oL/AIJOWuqC48efs0a2mZ8T/wBmarLmKRpDuIttQ5ODuBUTrggj95jmvym8aeC/2lf2bdUaz+Iena14XKMFjku1ZrVv7vkz/vIHHHBV+lfslPGUKvvctrnx3sMRTfKpqT89Dx+fwha3Fstxpk2CFLMqZK59FLencEBs8Vg2Ph671PUINKt4ft17dSxwQQxr+/lkdwkaIq/eZmIUA/1r0jXPjX4r8QQ+TrQsb8oQyztABJk9MshAPvnNdKdS8PaTo+hfEbTdKjttfmMt7CVnk8oSQTBEkaN2OUZuQB0KnnBrmxdalCSSe+x24eFaSbkvU/Tb9nD9k/Xf2G/229K8F/tGPp9vq+uaDNHpNta3i3oW6vAgaC5KqpilMW9ArjaXOFZsg1+31mYlttiW4j2DoqheR6dAeK/lI8D/ABkkPxt074zfGiO78TGwmSdLKO4Fvl4WDQxCTa5WGNxuKqMt/e5Jr9fD/wAFXPhY0SzJ4W1l5S2ZEaS1XBxztbec8+qjI7V+b57l9apUU0rn1mV1oQjytn6dBo40DxHYQcgD/H3qcXtrPHLFJNkgfvEBwefoc1+Ueof8FVPCfnj+yPAtyynIP2m/iUcjuiRNx+I9jXG3n/BUDVYbtZdI8MJbxsmZi980iCTP/LJo4A4Qrj74Yg55xivFWTYnrGx6n16jspH7CrJa3Gx4XkhZRtEilhtxjkqDtbI7jB65yaz59Rv9IgW7vU+0W6n57mNn2jPPzZ5Qn0bj3NflVZ/8FRlYgX/golCoIlh1Jsk98B4Oh+ua0Lr/AIKhWH2YPp/hO/SYjpJqEWz02grDkjrnI5rRZFiZW9wh42mnufpvN4lsJYQsBDRzDdyx4HbIJ4z61Xn1EI3nrKp3DAbcScfXJNfjPrH/AAUL8U3MwXQfC2n26L1+0zzTHHb5U8kD6DpXNaL+2j8dfG3izTPDuj3Om6P9uuUhDQWgIUMeSXnaTAAzziuuhw3WdtDlrZtSi9z75/bRsvhB49+Fl/4F8fSG81a2ha80e3s59t5DfFCsEpOSscTE4kMoClM9Ttr8RdD+FXxF8JeEIdE1WE3EkszzyS27+ZEA4GNp4ABAycdye9fceq/DrWpdaubLxVqi6rNdXn2nUZ42CFww3YPzDPBAIB2qeOcVp6/a6Z4j1+4u9By2nb0igAyDKI0VS4XHC7ug6gYBya/ScnydYWHLdtnx+Y5q60r20R8R2Ol6xo1xlVKmMHaAeAGxnHPevTNI1XZpvmTD5lZmOc4TgD8e5rV8S+MvgvomtSeHr2X7bqMQKGC1jmnl3cAKEQEE89+PevEPiB8ZvA2iodD0jTbqC5lAEshCgqCRwsYd8HHXOPpXuxXKjzLc+iN+z0SXxD8YR4yt4HuLPQ4bdiqqWP2lmZkO0ZIHy7gTxkV9JXninWZ49qwTh5P4wjDjqfUE49D+Nfnt4f8Aidrz65eXXgfUriza4jXzG2MpKxk7M5OO55BPcV6nZ/Gj4uqo+2albX2FwDcW3zH6vGyNXh42XNNyWx6lGLjFRZ9VvJJrFgbC9tRNbPztl6MRzkAHcCPUYPNc/qfiDwz4EgEF8sVisvCxxqFLMB15+YkD1r5e134lfFLXLWTTf7YSwglVVZLK38o7e43li/PfmvMb3wo93qQ1qe9uJZxhQ3mHKgdgAT17k5NcMoXN47n31pWu+FfEarm/jjXHG5trjHTng/l/+vrrO00WOVriTWUuZnI3OgkkmcL2A78dPzr4q8I+GPixeyQ3nhJtSvJMAIsERlJA5OBt2n/CveLLS/2rbtWuLPStUchtjMmmFzkYON23GfbHTisPaQTtJm8YTauti/8AGnUtc8M6Np0ml6g+nw3Urr9j48yQbd3nOeQGGApA6Z614Jpupan4s8R6bZa3M19K9xDbxNMxfZ5sqLhR0GSe3WvSrn4A/HzxHqMmr+JfDGv6jcOuzzJ7dyFUdlUYCj0AxXS/DT4Ra/ofxf8ACVj4n0S401LrWbOMJcYQsVnRioXcWzx6VftYPSLuTU5owP7cP+CefxB/4Q/xm3hq6umW0uk+RGJ5dTjoemV/lX7K+LLpJLF3T5lYfpX80Hwz1S602ZL+zYxSwuHQr1B3ZB/Gv3G+E/xXTx98P4TcOPtMce2QHsR1/OvmOIMt5KirQ2f5nDk2NvH2cuh+Ov8AwU01mC0s44HkCvhpB6DywWP14Br+KKO53Mt6jkiT5sMePXoa/sF/4Kr6vFYWV/JcPhY9PvHBGcriM46fXHvX8hsMmlIY0mgAAVVJxkAbR6ivqMsVsPBHdUldstxalY3LeXN8jA8bhx7c+/8AkVqrGpcqhBHAO336ZH8qqLbaXND5lvFGw68oAc9sjJ/DtV63ggChUVVDYPA712JGfKPU8fISAPz59qfGwOV3DjgeoznnHp2NXFCKRlclf85po8mSQxcCTGSByenoK05baszCEgHLfKclR2zn61cSDcwd8tnuOMc967HQ/hN8S/FHlv4a0PU70vyPItZnU8Z5O3b2znIr1jQ/2PP2kNYuknudDl02DIZ57+aOIIpOMlAzOSOuAua56uNowfvSS+ZvDCzlsj58RJGI3c+vr9MVYgs0uOEYF2PKnsvTHNfecH7CXiGCEDVvENhb+ZjDLHcSpnjPzgDoOoIz2rsdI/4J6TXM6f2v4xs8PncYbWR3PPG0NIo/P8q46mc4VfbOlZdX25T84k09o2+yIqhTkdBx3+ucD6CprezZYg4iGCcYIzk47/8A1q/V/Tf+CdXh9JBLd+KrmWJRgeXaIpxnoSZGFe4eDf2HPgXoYEur2t3rsucn7XOVi46Axw+WOOvfPQ1x1OI8Ml7t2aQyys3bY/Ffw14P8TeMdQXSvDGnz3tzIcCOGMuefpwv419leAv+CfHxT8RyRzeM7yz8PwltrRlmuLgDIyfLT5MkHgF+fav108K+AvBXw/gFl4M0m00qN8Ei2i8snHA+b7xPJ5J7109joml7f9IWR5SxYESsCOckdcH6EcV4mJ4nqy0pKx6FLJ19o//Q/MPxdcyX2sT6dpssiXWp2wVWZvnDSR5YseuWMbc9z+vhsel6rYWNxpqCUvZypCkZBEMkgILspGSzuWIwOcsAetfqN+zd+wL+0T8aIG8QfEHT08FaZIzJFd367r6e33H7sCHd90kBnKjPYiv2k+Af7FvwI/Z20yCPwdpn9o6lExkbUtSxPclz1ZcjbESOuwD61/PmUYepHS2h7mHwk4t+0P54PgJ/wSo/aG/aN1u78VfFC0uPBGiX0UMkF9eECXcgC+Wll/rXUooAdyiqQMbq/dn9mP8AYR+En7FN5YeO/g3oWn+LPGOnj55/FBLx3AZQjeT5YKWko/5ZSBH25IPBzUf7S3/BSv8AZj/Zynk8M3+rHxN4nGVTR9GP2qfzOQqyum5Y8sAD95h6V8MfAz9pP9rn9r79rb4f6Z4vvrXwB4OttdgvJ9GtQ0txdW9qDdOtw3OQVTbgkDJ+Zew+7wmBqNXSOlOnFcrsfeXx/wD21v2Yf2jfD+rfBGb7R8NPHemLc2t7od/HHDK06Z83ynJW2vEyDwGSUr0X1/ja/ad/ZyjsPH97Lb6fHCzHektkmxXQksGaI4HPoM9ODX9HH/BWD9mPwb8dfHb/ABpuNTsfDGvORaXP9rb1stSWHPlOGg3vFcqgwWCsjAAsARmvwd8Z/DT9rLWXfSvBOmSeLtIsVUN9mvIdQVJBlc+cH83axGQjAYNe5kWS4ek3iKK5ZPe2i+7Y/OanBOCw+Mli8DH2c5b2dl622/A/PK98BW+nW7SRX0irEDuE2GGP0P8AOvN9Nv4bS4h1BLdZ5IGEnlyncjYOdjL0Kt0I7g1+n3w/+G3xT8NeJTrfxZ8F6rHYeQ8Mg+yeesbkrhmVj93AIJGevSsnxL+z38C/ihfy/wDCFX66dqZkKsluREwc9VltZACMHsAD719Zh68o3jN3PXw+HqRVqjucRL4t8PeI/DFnd/Enxdb2ekSoskegeHY9oIIzslb5VVs8NuLHPet9IrzxJ4et7zV4z4C8AaVIs0UR5u724QfJtUjdLITyWwBz36jgLDQviX+zba3OlzWumSssjbNUjtFuZgrc7CHBMfIzync5OMV4v4l+Kj+M78an4i1afULoggSy5KoMchBwq59FFdUKupvGPVH6l/Cb9qXwNr+n21p4oZdN1iPCr9oZIreRgQBiVm2rvzu2t0yewyft7RvhH4t8aalb+Ktd1Z5NJmj86HT9L+dXjIGGkmQEHP3sjJ7A4rh/+CBfwl/Z4+LHxN8SeIfiPFGb/Qypi1S6t4LuK0t2iJC2ttcgxm4kdWBkO5lUYUc8/uZ8cvF+ifDXUotP+G8t/f8AzDMt/q8OlRBSeFW0t48sCp7KBXh5pjW6qpRjr36HXRp6N9D4Mtfg7rfw/wBHt7OXw/NoUVwBJE1xA8BmQ8hwZADIDng5Pr0pv2A6fZ+dcnzEiVyykjJABJB+uK92/aG+MOq6p8HZfG+r+Jv+EphtUS7TSrG8a+e2aGNv3CySKg8xIYnZcHbgEZzXyV8F/i38Ovjx4Mk8beAL86jZxOqXcbKVmt3YBlSZDnaSOQRlSOhPNc2GxU5Rae8dy5JLY+8tH+Nnhx/2XtB+HupF71ItKiumjfYbK3MyI7M4UtvKuzxbQob5MZABrwv4FaudY+Mel6F4T8deE/Bx1a1urVLrVNLjjsblJ0MciC5bf5EjIxWJsA+ZgA55ryC1+KXjXVtDsPhd4j+HXhySPSIJpdLv7myeC4u7K5uZMSGS1mgWaMlW+eQb9wYbj38s+Ifjrx98E/A0fj3wVp+haXqdpeQeUkGnpMsQdyhCmZ5CowTgqwbP8WeamnGMqc6d9XfUKVW8lc9o8YeCfEUHjDVNC+IVzcmBriV0SNjCl5GHKJKHGJDEQoAU7SeppWS0aJjHGsSY4VFCe3b+dcL4Y8ZeMviTc3ev+Orj7VqT7JZJV+QLvUsVwD0znByfTJrk/EvxB12LW/8AhBPAOlzatq4bFxNcLJBp9qD033LDDnGMrHk++aMNSkqSi9zoqqUJcsj0rUNf0DQrCTVNduI7KyhXDSyuFVM8D5u+fQc/rWnp82n6lbLdadhoXUFCRglWGQQDzgj1ryHw18Pri0v01vxbeSazq7IQshGy1hjOQ0cVvyAMH7zlnzzmvYStjaD5ZBHsA5JGOPT19MV0qNtBJ3Zbt47Z5hDO3l/K3PRc9cAdOR6irMdzYFfLUElSCA/XmsTVtc0fR9MOvarJHBaI4QzzOsabicBcscZJ6DrVtbK2uwsssqIm0Nu3Ad+PmyBx0pSi1uDV9jH+IXir4k6Po0Vr8JdLtLvULlyhmvphFDCAP9Y69XIzkBc5xjBzX1H/AME2/Dvw0+Fn7TWmfFf9ofX31vXbiGeztdZv08q00+6nUKhgiB2W8bZdBIcldwyVBNfKOseNfA+kXBh1DWbOJlO4+bMijjr/ABckdxXLv+0F8D9IKWuveI7byW4Jt0a5IGOf3SA5z0xmr9jJq9jOM11Z/aH451TSvh3o0fiXxZcx22nSkCK4Vt6SE8jYU3bsjnjtXxP4z/bZ8MaeWsvB2my3knO2a4PloCP9kZY/pX8qfxC/ba8Sjw5B8PPgB4q8S6hLLcCLSbG0EojN1KRHCq2twHDF2bYsca8k4yBzX0D4o/aL8cfsYXEPgX9uD4j6Z4p8dJbpPc+F/BeiwXUun+YMi31HVpZYrSO5UZEkcUb7WyMkYJ9rJsPh2n9ZTv8AgfN5nCqn+4aPV/8AgpV+1h4o8VWOl6V45tINX060V7xbEBY/KmkkCRSxMQ3zLsOdw5B4Ir8SPiv4U8I/EpNdJnmg08LNNJZZIlV2XzNyAEqASVOD1J9+fpf44/tt/sc/G3Ujd+KfAHjNyYo41FrrGn2oAjztYAQShW5J715Fof7Sf7E/hCRpPD3wo8VTOFPzT+KYtztnO53FozF2PU9McUsTlDlXdSjZLodeBxHJRjCpdvqfghqhmk0+AnI8pnUrjGPTryOp4r7X/Z9WCX4S6bExRZmudSXk7WYA7sJ6jGSc19SXXiH/AIJ63rz3s/wE1SeSeRpH+1eNL4guxLHIihXbyTXS+H/jd+yL4T0eDRfDH7PlmttBLJLGl14q1ecB5B8x42HJx0zx2r6rIZ/VavPU7WPMzeP1ilyR7nw9YeCPEXxq8Sf8Itoxa3srMK2oXTcxxRtwAo/jmkwdq+2ThRz9Hv4I8L+AfDUt1pUOLHSE2xiQZZ5mOBuPJLMeSeT07V71pX7Yvwc8OaUdE8LfALwnZW7yNMytqWsTF5G4LOftClm9yTxwMCoNU/bP+H2q2cem3nwI8A3EEbbvLn/tSUZH8WDd/MR7/hX1uHzvBxbnNNy9DwZ5ZiHaCdonwt9vury5lur1m3XLbUVvvEcYz6sfzrTvVi023FzcOqyDJcFhxnsCenpX1rJ+2N4bikD6V8D/AIX2mw/Kf7GuZio7YMt2ecVGf2z7qeMrJ8KPhiCx6Hw0kgH/AH8mYH/P47viuio6Jihkk+ZNtH5ka14mTVdUnja4XyUfd8zhd2OmBnoO3596zrnxBp0sRs/tMXzHLDzFx0xgnPQf55r9Ql/bb8bWiiLS/h98NLIchTF4O04kA9eXDHJ/Goh+3L8Y4gW0/Q/A9se/leENGXj0yYDXzU81c25TPXp4VRVkflLfa9pLTLDHd2+0HBzIn+PSrVhr9to97DrOl3ca3tnIk8DhwGEkTB0IwezAc1+rP/Df/wC0xbR7NPl8N2fOc23hbRUPTH/PrV3T/wBvz9qi6u3F94ztNHjSGR4mt9A0ol5FGVj+S1BXeeN3Re+a5qmJUk4s7aKcJKS3R97aN8QNI+K/gbS/G2kXSomqwwahDhwADIu6SJvYOWU+49K+Vvih4fj8QaHfaG8YuY53YFH3KQVY4b5OQPp/WvIIv+Cjv7bnkCG3+Id7bbeiwW1hGoHoNtsPxwKyr3/goh+3JJGWf4pa71wdr26EA/7sINfz3R8F3TrupCvZXulb8Nz95n40xnSUJ0NbWb5v+AfC3jj4fa9oOryCHSrpIz90RwSyjIJzghScGuDHhbxjOw+y6Fqsg7bLC6YE/hFX6Fz/ALen7a1ywMnxW8SqThvlvdmMemxBVCX9tv8AbMnIab4r+LHJ4OzVJkOP+Akf41+j0OE+WCU6jb9EfAYjjBSk3GnZep83fs5eAfiLF8cvDV+PDOtIkVzJlm028VRuhkU/MYgBnOOT1r9xfCngTxvdRrIugaozbRx9huevTn93X5b3f7Yv7X1wNk3xV8XEEbedYu//AIus0/tRftR3W4XPxM8WPkYbdrN7yPr5tfMcSeFcMxqRqOs1ZW2R9Pw74t1cupSoxoqSbvuz9RfGnwj+JVwG8rw1rTBhjEem3bgjn+7FXxl4z+BHxvIk/s7wD4ruZJRgtFpF6wJ6HAaCvnVv2iv2ipWDS/ELxQ2CcZ1m+zn/AL/VTk+O/wAe58m48eeJHfB5bV73Jz6/vuK48r8IaWHabrt/JHVmXjLXxKsqKXzZD4h/Zk/a11eZ47H4W+MpIxwM6JfHOPQ+UCM+hri5P2Lv2y5Z8N8JvGTMT8qro16cg/8AbP8APNdZP8ZfjM6kXHjXxC/r/wATa9PT/ttVCX4s/FmRtsnizXCvTH9qXnI79Zq+5o8KUqaspP8AA+FxHGFeo7yivxMg/sKftuS8f8Ke8ZsCTg/2NcjP4FRmuU8Y/sn/ALVXw60d9c8efDHxXo9jDkyXVzpN2IkUdSzLGwUepOAK6uX4g+P3yJNf1ckk8m/uyf1lrf8ACfxv+M/gHV4td8E+L9c026gO5Xg1G6Ukj1BkIYexBzWz4dgvtP8AA5/9Y6j+yvxPi5ryG4jBtJFdXztKnI44qfQrLztRLOQVRWJHX2wM9+a+4v2h4NF+Nfw7sP2kEsLbTfFdpqcWh+KvsUSwW+pG5heWx1QwIFjiunMUlvc+WAsrKkm0MTn5Os7W304tO7Y6kHnge9fPYzDOhP2bPosBiViKSnaxv/C/wM3jrxrb+HkV1teZrnHVYEPzZ6ctwo+ue1fZv7T8tzF8AtVudMHkTWr2bxBOCqxzIAFxjbgcZ9K2v2f/AIfQeGvhwni+7H+m69icZXGy3UkRqP8Ae5cn3Apfj5oeoeJvgv4g0fRoXurt7eFoYo+XdkniOB+GT+Fe3llDlhzPdnymeYv2tb2cXovzPhzw38VPCLabFpssj2G0sWiYu0Rkb7zE5IJJzywzyBW9c/EXwrDIY1u0I2kApzz+GcH64ry+x/Zx+Kt5b/abm3trLcTiOe4HmHHqq7sfTP4V5hr/AIY1zwhq40TXLcrO4/dlPnEmTj5CPvc8YxkHjFe5SqxSsjz/AKqn712fTFp4x0SR/OtJvMAbaMEbj9FPODnjit19SePHlKWB43ZwK4P4bfDC40cy+MPiFIdMit1JhhkXL/MMF5VGSoUN8qD5mOOnf3DTZv2dtNtCNW8Ra5qrBceVY6dHb7j2PmzyuAB3+Un0pyrtGFShbY4d9RMiqqjIPbIHNRNebl5U4HJwe/0711t94z+DkK58P+E76cDo1/qTZP8AwC3jjx9M1yz/ABA0c3Xk6foGnQSHDYYSzE46ZMkh49PWtINtGcadjCnnd7tbmULIq5WNS2ADj/0Kuks31PUIxHbW0kzcYESM5/8AHQeK0Lb4oeMoVKafDYWyoFAMNjAHOD1ZypYnPqa2pfi/8YLhCsmvahGrn7scvlAY6cR7QAOwolcmViKP4X/EzXmCWvh7UJAwI5t5FB98uFH61xniX4L+KNOlht9csbW0nuyRCZri3jwgODJJhzsQe/UnAya3LzxJ4q1n99rN/c3smQM3FxI4P4En+Vcva+Hbx72W8vdpc5WPb0CdfQck8mpUZPRlXV9DasfhRP4fnf7B45s9NyMBrS5u5lwP+uUeDgdga9w8HfEb4jfC7VLbUfDPxZ1O6khyUZNMWZFJG3g3bjt0wP514xZ6dOzIgnTLDKKMls59BXqHhj4PfFLxVatq3h/QNQvLaFgGngtZGhDntvICg46896zlRjbV2+YuZ9rk/iD9oz9ohvEE19oHiuS5Ny7STNe2NvHlj32RZAz6Cs1f2l/2qkA2a9ZuuerWceT+Xb0rfb4HfF+TxlF4GGlCG8SD7ZObhkRI4M4VnKltrO3CrjJ5IGAa+h/D37DnxCutlx4l1mysYmOdsEUk5AHOCSUH9B71EsRCkrOb+8lYRzWkF9x8zN+09+1iYhu1uxXpytkoPTv3rMm/aC/aovBiTxPDB3Pl2kY/Ikfj2r9ErD9hPwVYeXca/rt9qDNt3QRRrbj/AGvnG9sf5zXoGlfsx/C3SLmQWeiW13szzeGScr2wdxIJz6CuSec0mtJv72dH9lvZRR+M2tfHD9pC8vo9Pk8c3mJQSfLVI/kX0wOnpilsdG+O3xAcB9f8Ras82PktzKq+/KrjH+ea/bvw/wDAHwP4a1vUNd0Sys2u9TeMnNqo8lYlwscIxtROrHHJY5J4FezDw9eW8Eb24VjEgVAqME4xn5c+nTjrXBLNY9NTqpZe0rbH4M6b+w18avFqC+1Dw7qksTkt52o3AiX34lcEn8Mgdq9c8M/8E0/H9yyy3EemaeATktKbhuOx2Ljp755r9k4dJla4dNTiE+MMWO5h14XqAPU/lXnnjP4m614d8c6D4D8JWsLz6vO/nNMjN5NnapumlADAZHCoWyCxHBFcss1mvhSOmGDjs2z4f0P/AIJnTRbDqPiCCFMj5ba1yh/vZLMDkHjGK928Nf8ABOr4U6fFG/iC71G9ZRlkOyFdw6cIN2OvG7P86+pIfGHiDd5FvArNnOCpxwMH0HvxVxPEHihMO8qxjtlRjJPTP6VzVc0rtWTsb08JSWtjxt/2HP2f7S0Bj0FiQo/1txMVJ6FnG706gYrxdP2dfgve/F6XSrLQ4Tp+g2BnliV5fLlu7yTZCGG7BWONHcAnqw9K+25ZvGF/GyW12yK5wcAZx3HI4FVtG8AWumy30+njZcajIst2RyZZEXYnJ+7tXjAGO+Mk1jTzCstJSD6rB7I8qtf2evg/beF702fhTS1v47ad4CsOW8wxnYVBJ+bOMHrmvyCvvAPijxT4mk1Lwk9tcCWZUeCadIJ4jjBjkjl24ce3ev3wtdAeJg80khkZduGA457Zr5j+O/7L3wh8WaNqXxC1fTZW1jRrGe5trmKVoXaWBTIhlEePNOQBls8cdKcMZK/vMv2Fkfijqnh+6u55106Ng9iXSUBgNjREhgNx4IIOee3vXyB4k+zPdNDbvIZckneT35GQWP8AWvuPXbzwR4g8PXniG2vrjS7+9bzJUCCaOV2GWdsMrLuPZeBXxb4k060F19oTUo7t1yAFhdTx3OTjn2Ne3hKnMjmlpofoN+wd+2J4T/Zt8HX3gvxDoJv7XUtQN3cXtsUFwrKqxgMsnyuqL9wZHJPrX6e2n7fv7MHiPTbqylvLjSZCPlN1aE+YCO3lFiCDwfTqK/m00BMuYXPETZ54AJ557fjXptjpr3EhjiIYn+FTuIPpxk8isa+TU6j5+ZplrGOC5bHsupyN8U/2xtT13TrkajpIvp9Vt51B2tHHGqQqVYBgQ+xduO1f0b+AfgadF+EdjqXjGH7Vc36Wxhif5XV5D3wSCduMdq8x/wCCTX/BEf4sftS/ALV/2stCvYtPmi1j+y7DSbuIwvqFraxrLPLHcvxHm4dUUMm1lRiWBAB/fjXv2Af2oohpOlt4NmuEt5EMpjurR0UIAOD5wJGOnFcMqbc+dJuK0uezk7jLE0aLkotyV29Lao+SNU0lU8JoyrtSFovkI52k8DA7invrsup3Mdlef66O0RVJ+6ViyFb3Ow4P0r7B1r9l/wDaD0LQb6zuvDEUTSlSFubu3TaFzgDaz5LHHHFfnI3jewl1W3VopYJ4ZHhlSRceU8T+W4Y5425Neem6NJTkrNO/4/5H+idTiGGH4+wmYYKpGrTpqnCUoSUlZx5W3Z6LzPnn9sjxKnhTSG1s4VbfTLm6c5wdtuHcDPbnFfqL+xF8OP8AhVv7HXww8EOhjntfDllPcKQAftF6v2uYn33zHNfEfxd+AUn7TOo+GPgjp6zHUPEus2+lloAGYWbbpr/IOPlFrBI31x61+117oOn6aiWtlB9ntokCQqnRYkARFA9AoA/Cvr8NR9rUdSL6HlfT14jTzPA5Un8MHN/9vOy/BH4M/wDBUfxTJrnxw+HPwpikJg0PStS8TXUfYy3Ui2FqTjkEKkpX61+d0sUK/NeyCJGOFZiACTwAd1fob+2v+zv+1T4x/a18QfFL4c/Dy68U+H5dF0jS7K6tb+ygkxaeZLcZhuJUcDzZfTnbnOCK+p/gP8LdG+Dfwrsri98O20XjnVo/tGq3+oRRXV1YF/u2FnkyQwLGMebNHmSWTOHCAA+BxLmEME/aYpNR2Wm/ocngd4u5Bwrwbdy9riZzbdKLtLsrt6JJLf7jxX/glT4Gnj+F/j34kXUZjs/E/itvsW4YEkOmWkVo0qg4+Vpd4B77af8A8FR9Ma++FvgfwvodpPeXNx40sb5ltYnmaKDToLiaV3EYYqDuVFyMFmx1r3XUbXVJyc3EjL7NhfyHFYUejXkfKyOD3+Y889+a+aXiVgYw5FB/gfyVj8bjMRnss6qRV3U9pyq9vivb9Ln5Rfsrfs7eIfj38fbfxP8AFDR7jTfAngOePUTb6jC9sutayTutIVimVTJaWQHnSnBV5Nicg1+0nxr+NMnwv8JQ69pGi3vi/U7zULa0Wx0xfNlVJpQLi6mYcJHBFuc5OXfag65Hmz6HNMuZGZiOgYk/lmhdAb7v3RTwHijQw6tTp/j/AMAfiLmuY8T5pUzTHNJvRRV7Rj0S/rU9y8caX8P/ABr4X1nwNrl/bvp2t2V1ps+WBzDdRPCxwOfuvnHrX86Xw0/ZP+POneA9N0DxV4ejW5sIRZyedc2rLILdjFHKAZCB5kao3TPPPpX7eLoToMFuF/Wm/wDCODIcDNduN8Z41ElKktPNnV4aZ1mPC+JqYnBKM+ePK4yTcdHdOye58Zf8E/fg1q37P3if4k+KPiBY2mjf8JJPpcOmR2rxS77WygcyyMIMhC08h+VsE4zWN+218D/G/wC0h8afDeveH7m2/wCEZ0DQrm1/eX09pM2oXV0JGYJCN21YUUbiepIxX3YPDqg5YYp7eGUIwAOTzXDLxpfsfYKlHl+Z5NbC1q2cPOqkY87k5cjjeHpy328j8fPAP/BP6L/hamjah8Sri1m8JxXMWoa3ai5u7281SSyO6zsnkuOBab8PL83zKNgXvX7rwfHLQbaeK4SC4d1YPkIqjcDngZ46cV5SPC8aTAFRj+dWV8MxI20LzXJDxnxFFfuoRV/J/wCZlxLk9bNsQq+ItFJWUYpRjFeSW13qz8z5f2RY49Y8QrpOsxWuk6lrl9qVha/ZndrW3u5zcLA53qGZHZuR8pzXpvhD4AN4Y/ZGv/2XbbWZBLqFhqVlJq8Vsqkf2nPJM8iwNIeVWTZgvz1zX3MfDEJ4C05PDUajKpwa8yHjDiYSlKkopvfT/gnuZ5iczzPL8NlmOq81Kh8Csk1bRXa30Py28A/sefE74a+FLTwb4C+NfjDSdJ08MttZ28Fh5UKsxcrGHjYgbmJwfWvpT45fCfS/j/4U0fwn4xuLyGPRNTttYilszEkktzbRtGvmbkYBW3sxCgcnjivrpfDIVQSM568VOvh2FGyqZzXDU8V8XJWuren/AA54VDhuVOrGvBtSi7pro07pn5tz/scfDS8jT7bJqsxXji5RB/47F2qSD9i74NQvulstQnOMAPfSgH/vgL+lfpKPDsZO11AJ6U8eHVKkFR6CvMl4mYl72+5H6bU454oqu88dP77fkfnhB+x78FYgMaHK3GP3l5cvnjn/AJaCtHwV+yT8Evh6sKeEfC0FmYGMiN5lxI4YnqGklJz/ACr9AP8AhG1IGEwe9C+H41wyqAe9YS8S8U1ZTt8l/kcc+Is/lONV42pzLZ870/E+O1+CHgM4X/hHrIgdmjzz+JNTR/BXwHb3C3UfhzTBKDuDG0iPTp1U819if2HHuC7Mfypg0MKeV4HNYf8AESMbt7RnFicyznEa18VUl6zl/mfLMPw30SE5j0y0HOcLbRDH/jtaa+C1LAxwRr2GI0H07V9KpokeBt69qU6MF42575rGXiPjOtR/eefWweKqLlqVZNf4n/mfO6+GdTQrsYjnA28AcegxzV630XUlyTLIWDf32H9a92/sdXGNuB0pn9kiEBVXOayfHeIkvjf3s5I5LJbSf3nhNx4YuJJSQzYPbJ61E3hGdkVZM/L2/wAa97GmqFI29eg/rUL6YsY3EZ964lxXVetx1MmctJu/qeDHwjbCMF1yR7V458cfgx4S+Jvwm8S+CPGMCzadd6ddFtwB8qSKFpI5kz9143UMrDB496+yriyC8qOGr5q/ao1o+Cv2a/iH4r3BDZeHNRKt0w0kLRLj33OK78uz2vOrFqT3PPxeT0ox1ifxARs8sSTNhvMUcgdMj2r98PBH7UHw5+Hvwx8P+Gby7TUbzStLtLUpbW7yEvFEqkMzFV3Kc5Oe3Ffghotw1rcRsQJNmAyt0O31r6p0mTWNfvYLDRLWW8u7gqscMCM8j7ugAXJz1r+lamHVRKMz8mqTcG2j6A/ah8baF8WdSsviNobsDfxzw3EUiohiliZMKFQkBSvzDgZOTzya+of+CGtmL3/grD8EgOiaxcTk/wDXLT7sjjp/Wvj6z+C/xAsta0G3+IGlXWlWGu38dqhugsbNtUtIdoJYbUzjIHNfoj/wQz8G33h//gsj8NfC+ojdJpdzrBLY2q4j0y4KSKPRlIP417la31DmWy0+4+ev/tDp9dz/AEePFIA0s9sDjmvwK/4KVTbPhzqgBwfKbpX77eLmxp7D1H5V/Pr/AMFMpPL+H+oEc5Rh69TjOO+K/EMvjetFo+qlFKDufx2ftaPJJpujW0fObiU+gyI+3vzX5h64G+1SsSSe5Jzwf61+nH7WLHfoxYc+ZPgH/dT/AANfmh4oWIahP3wQABnH055r99wS/cpnyLbczgVZWV416gYOeTiqrGNeE+UfmR/XpS/KGAUdO2ccfj2NQSJtwg4PPHU89qybuzs5UdDYOGUKvGeM9c+9dtpMLvEFHzEgjPTA9K4GwLSKEXjb7jGfYV6/4Q0KfXtSsvDkB8uTUJ4bRWx0aeQR7uM/d3fpXXB8sbs5qkW5pHpNn418Xa74gtvFk97PFNptulrp7K5VreCJRGix4PyfKOo9TV7U9X1C/lNzqd49zI+SXnlZmJPu7Hmv2x8Ofsc/s4+Hoo7ePw6uoSQKFM1/NM+/ZxvMYkCcn5sYx+FeueGfgn8FNO1C3s00bSdKtpFZBOtnGwimz+7aVm3OsfUOwyVzuHyg18PXzqk5X5bn01HA1ErH8/Wk6TrWt3Cro9hc3meR5EMkmfY7ARXqWkfAf4yeIVVNP0C6g3YIe62W6kdseayk/lX7s6z4Fl8PXMuj3Nu9vNbH95ErlQ24ZDJtwrKV5Urww5rm5NK06Mri0kAwqxu0jAqw65B4wRxjHHUHrnlnnz+zE1jlut2z8ntG/Yy+NWqQNf6hFZ2FjFOLdp5Z/NAkKhl+WEMQrg4RmwGZWAyRXq2i/sL2cDr/AMJh4jkYkAlbKBQnXp5kpJBI77OD61+jlk9/oc7XOmkR70aKTpIkkTDmORDw6EDkdjypDAGsy5sROzLahYoyQREuSBk9AWycDtkk1yPOqz8jVYOFj5X8OfshfA7SYFN9az6vcI+Q95OxHHby49iY9AQffNe423wv8B6Fog0fQtHsrKB4vJdooUSV127fnkA3v6nceTzXZ21osWWnfbIMgKc8475/rSGe2baOQAcbWbPOMYPtXM685PVm6oRS2PgXQmuNA8UHRSzq0U/lsrHGSvDA4I4PGKr/ABPt9O/4Si8ubSP5wivLxgurqMPz3ByD64zXQfEbSy3iQ6rZN0ZhKATn5Tgc+1c54w024v8AQ4tYeWSY2hMXU58pxlQSc9D0zxzXp05Pc5OTU8g/skXdq0cbeZC+SCe3OcV49rmmz2N+53EhQSMdcZ6DHPT2+lehW+p3emXhSGP5W+Yxk5XnqQAcZwOteg28XhXxPHHJCRDcKMFXxuUgfXPIz0yD7V0q9rha+jPnawsorlc7C0iEZTpnjqD/APXpfEmkpd2bWcEe07TyDg5/qa9Y1HRbDRpzNfhoY8EAkYU44wpHFcTqrWLW73DSfKQSuP7vbJrSE2rGModD5DuoXW6CgjeOpB5B/l+FQXE8kGm3qEjPkP8AN1xgVq63sh1NntWDoe/Qkjjv9KwdVu4orCZFPzyxso9twxXqwjdXOJtJnW/AT4I+Lvjj40g8J+E4isahZry8YEw2dtnBkfGSW7Ig5dsAcZNf0veA7PSPAXg7Tvhz4KaCwg0qGO3sFniEqBB98zY5UuxLs4zhieCK/KD/AIJy2M+i+CPEWq26bpb67tbRBvAIWJWkAK9QGaT5T0OCK/Ru58QpFNK01u/nIMtuYLsP+18vPvzXzOauTn7M9jAtJc539z8SPHWnX72FxBaR3aLlt1sHDIp/1isGwUY9GHY0p+M3jqSMRTrYsMfIv2cZzyD/ABcV5lq3xy8H6XoJ0XxD9ligDeZ+9nVHRyCn7pgu9QcgsmSjkDIyM14FJ+0l8JNOzHNq6XSZKsIo5Cc/w8hcH0GM8150MFJ/ZO2VdLdn09rmuax4uMMmorbpIvy7ooghxzgZ3HP06emK5uC0khiGyQMeVORjA68c/wD6q+UtQ/a4+HUUX2aytr26dTjhFiBXtgk8H39K5CT9r7T13vZaFOPmwpa5VSF9OFPOK645fUtaxk8VFatn3E63b4eXaHwcdcH64PerKy6hlUESkIMAAnA/XrX5/f8ADXWvXbNDYafbWbsfla5ZpgewG4bMHvyMVUn/AGhfjE/yxXVnaqOm22DY9MbmPXqa2jlNaWyMHjodGfplpcOn6lbxWscwt9Q6eTM2IpcdPLlJ+Vz/AHHwD2ftVeDzUu2sdQiMLhyJEdWQow6ZVuQa/M9vjb8Z5ihutbiwy53LaRcj34/P2roH/aN+OslnHZXuvwXflYeKWW1Rpok6eSrZOYh/cYHb1Uirjkla1mRLMYn6QQX89tIt7p8j288Um5ZIiUYN0yGBBU4PUfrTNbsLPxXePNr0VtI8qhJP3KbJCBgMyYK72/iIA3dSCTX52Wfx/wDjSqtI+p2UnHU2i5578MMkDAzj/wCvzepfFb4weIcveeImtkwcxW0SxAgf7hzn9feqjklS/QbzOmkfbXiX4PfAyNc+K9F0OGDBUefbW0Y+Xvllz9a+VfG2hfsUaRI0cHhbT9RuCXQ/2fEFAI/i3BlUZ7fp7/Nl3o+q3+ftl0bhmYcyhmYnpnlifz7VjmzngIDvwCQMDgjPX2P5110sjW8mcdbMn9lHaa1pP7P1zGs2geAYbcD/AFTT3t0u7GAxIidcnPHB/XiuJ8S+Avgdr99IdD8OSaWk+3ZE99cT+WQAG2PIw3bjnh1yAcc09YVcj9+ScfKCO5OcjnjnnimzaDFLH5VxeBcHJBU4Ofxr0aeXU09jlnjKltWfTH7Pn7QvxX/ZhYeHvD1w+veF8gHSr6Ri9uuMMLWdyxQE4PluCnHG3JNfrl8Pf22vgD8QtBGmX9wmnXMrBn0rUgiIxYYfzFn/AHUgOOPLZwfbNfgXpJayC213crOhGV8wYZCOwYHkf7Jz7VptebxtuNjxuSSp6fgMHFelSjyqyPIqw5nd7n7RfEfwr+wPNYS3fiTwj4O1CQqJHuWs7G1yzfNt+V4gcdCe9fkj+1Trv7PHiTwuPDfwdtdKtbi3mieJNOWAeWsbFTEnlln2YZicsV715fqVloU7gS6dZOw4BaKM+/8AdNYe6LT1Y22nwRggoCCoxxgdFyfpVu7Wpph1ya3Pn6DQbogNHG/BHOO/pwavwaHeo25laPuCw4/M+te0i/iLeXHH5TdBggc+vSrsM0bMrSAb1POSDzWCpm86tzxRLG9T55Vbrk49uce4q3b6XcJGPKU49R0617D9nWQ7I1yBwO9U7jTJFfLHYzZPJ656fhnvRyg3rc80jstRQZVWUegxk46delSQwXSkI+7f6EZ69OnrXoradKQoZ93oR+vXtVzStEt9T1uy0nVboWVpcXMUM9x1EMcjCNpef7ikt6cU0u44z0seFX3i/QrKVoJ5t7Jnd5S7sdcg89c+ldf4N127i1DTvFWmI32OK+8iRnwW3rE0vliIE7i6/Ln7qlhmuv8Ai1/wT6/ah+D95NdDw9N4n0OCZ1i1XRA13G8QOUeWGPM0RKEEhkwD0ZhzXf8A7CP7LEf7QnjbV7jxDqE2lWekxGMmJFadpjglCrghQoIBB+YHI4rrw9LnajDc5MVjKNODqVXovz6Hrmj+OfDwitzYwuMrtlhmK+agkT548oADsJO0gAcA4rrdJ+Hq6k7a14YvUv40+7bw3KxzgMAdqqzKwYjI29R2Jr0Hx5/wTr8ZeHtRlvfhfrsGoW0oUSWd+Gs5w4GDJHPEGQOvVTtGRkEGoPB/7AX7b9nN9p8Kanok8DgyBdSe0lcKOPmkaA5x7gete/8AV57WPm45rhbXc0vUp6t8GNNutIin8WR6tZRXDlJ7S7s7qeNghyUMkLiRR0Pyvg+hr47+LvwA+G9tocZ0/Sbnw/wXiWCMmeXa2ArLJlneTgg7sL3PWv2+8B/s/wD/AAUA0Ww2eIviR8M9CtIgzumpBPLZccrIsSRK4YZUg5BHGOa8a8Z/svXGrfCvxt8W9d1/wBr9v4EWCe/j8LNdQvJDdOyqiyTy3EEKgkuPlGQCARXn5tmFDAUPb458kLpXfeTsvvbPUyKhWx2I+r4Fc87N2XaKu/uR+GVpor2Ua6aj+b5ChdxBQ8DoVyQGXocE81dOkSZEnKpk5OefTHFbN0v2O7khUJ5eSY9knnKU/hIkAUNkYyQKniW+uSFt4HbIOVRSxx1zxnr1ry6ys7Hr0btXMM6e4YyK24Lng57fjU0Vj85ecH6jjqOmO2K9U0z4R/FbVLRNXfQ7m106TGby7/0e2G4kZaSXaoHHP6V7x4L+KfwK+FEBs/EPh6PxXqcB2ObZVWInOCftEoOcYyCqN7Hqa8+riEvg1Z2U6fR6HnHwI07xO/iWE+H5JVDMd5BYoAwPIxwGGOB1r9yfh34Ikn0SK81Ga4wYlDOshCsm0HL5+XnryeK/JPxD+2Z4qKQ/8Kq8O2XhUjl5ZCt5MAGDIFyiRgAD5tyvntgV4X43+NHxf+J7ynx3r17qUUjljamdo7YAnOxYEKxKozhRt4HHSvMrYCrXlfZHfRxMaUe5+mP7Sf7Sngj4b48MfC3UF1zX2lBlkWYXFjZopIKv5ZUPKeyh8L/Ee1fEPwCuP+E3/au8H+JtRtreO8l1eOeQW0KwozRKzn5V74GSSTXzal3LFH+6h4HVF7c44A45r6m/Y8tbu9/aJ8MKItpimmnLdQFSF84x0JJ6556V6+Fy+nRhZb9zzcZipVLuWx/S54RIi04Mn8WP5V9I/Cf4n6h4H1tY3cm2uOHBOB9a+afCjO+nxxMcEjNdHqM4ggG0kEeldlfDqceWZ8XRqOM9D5t/4Kr+LLfWvB+rXUMmY/7PYFR1y7BB0PAOeT6V/MXJpekoczR4BITIY9ex68+lf0b/ALRPgy4+OccXw7ub8aet4vlvdeWZWjWMmQ4QMobJUYye9Vvhr+yN8A/hTc2viHQrF7rU7N/Mju9QK3DBtu1sKwCKCSTjBIPQivDxWZUsJBU7NvsfcZfg6leKkj8c/hF+yB8TfibbJqGl2Y0mwmYL9q1F2iUqOCY4sGSQD/ZXGe9ffXg3/gnH8MtHIvPF+t32slCN8VsosoiRnvmSQj8RX6N3Oj2N1K1/bSleACjYYDA5Kseevb0rJXS5I4932sBAP7uf618ti8/xFT4HZH0eHymnFe9qz5ss/wBj79mfTzG1t4ZWTY4ZTcXE8vPqys+0n0yMV7LoPgXwd4TiEPhXSLHTdpO37PbxoQCfULnp37119vCu5ImuSduQTs4wDxjJz7VI8G8OiyI56/dK/oM/zryni6st5P7zuWGhHRIovd+IrhHt47h1IXAYKGC+2DkH05HHasC6XxXCdr3KSJIpQGKIK2T6qcgn0OTSajrGv+HT51zYpJGCpzFIc88ccfp6/WrWk+KtE1BS00hibcQoK+nr2zWa2uapWMvTdLtdRuRa3jDf1AA2kEd8devY1Onw90B7hXQ3FswYksjjg9iAQQMV0Fzb6Jq7opZlmTKo4YZUdDz9706Gl03TRbTMsepTseBhgrfTHrVt6AyxB4G0y1jyuoXkZJG75xyB3OB16dq2obO9WERC6mJJ3bjtypPcDH+e9S2sDRk5m3DOTuA3H1HGamWeSJjkcZz68E9M1k7go9StFbanDAyS3Duz5+dlXIz6YAFbETbJfNXcgyMAnP16Y/l+NVBqs0UrL9nKx8bW3A4PfIx0x6VfjuDIcMFKDnKHkAe3JoTZFr6n/9H7j/aZ/wCCl/7Nv7NjSeHrvUG8V+Kd3lx6NopW4lMvACSyKWWM5I4OW56V+Pnxh/an/bD/AGq7dYfGuqL8LPBt2rAaRp0gF7cKSMJPKWDDcpxyR0Pyc4PzV4P8F+BfhZdNF8O7Oa/vLldk+sXE0TSKPvBRuIJBPJ2qO2Sapa1a6rqlsY/EdymqmJgwjlW2UKWOPkC56evWvl8Dw9To2cndnqVMwb0gd94d8DaH4Da80TwLolxp0zhGj1a7iW5aV2OHIZn8wgAbsnarHI9M7Ws3ureAfBj/ABMtr9ovEWjxA2+o2ube4QmRFeSMqxxlScgDHJB4rz/VdQF3ObK+uFadw3mCIxqOMHC4BHPfP4V6f8Lvh+/xx8Z6N8GI7K81O/8AE10mmRRW7qH8q4TYSpKbdygFgxwBjJNew2oxb6I8+c9G2z5w8U+KfiV+0pqF1f8AinxstlNbbhGdS3uWidAG8vYQF5GAO574NeS6P4y+Kf7MF1H448K6vY6r56eTPbONvnQBgxDruL7lJyrAkjPGeQfsf41f8Ef/ANoT4ZauFto/FmsW0ErBrWKwVZWjXoolSQgFsAZ2YwSQM18r63/wTx/ahuldbP4U6vZQSPlHupGjWIH1eeUYwOATXg4fi7A1Wvq1TmT6JHyWF43wdfSgpSfo1997HoOgftceHv2m/G2leDPjJ4o/4Vppd7cxR3d9NGJrWGEnljKvzbsZC+YAoJy3GQfrjx1H8JP2i/GFp/wT4/4JraFZpoN5Ky67421BEnuLgRgrPcRzupcJgH9+MNLnZEqpyfj74e/8ETv2rviFo1rrE17ZaKlzNIkVupN9LhG2kMYXKZzk7d3AxnrX114K/wCCGX7Vfw9uBqPh3xlqGhXJiaFp7OFbctG4KSjcJwdrKcEEGvpHKna8Nj6qFRSV0cz4s/Zo+Gvjv42aP+xp+wXqmo+I9U0NTB4q8Q6pKL7S5J1wDsR8iMRMrb2iYBv9Wgc5evy8+O/ww8B+DvihrfgnxJodnff2Tdy6f/bvh2eSK0vHiO2SSFJNysA2QecZBANftt4D/wCCeP7TP7OXgPV/AvgD4g2Gkx6ykiX11ElvDfyQMojkiSZrlSilAACuCuTg5NfLnxF/4J16VoHg5ofFXxt8FeG7RysLW15dfarjYcDKQWbzkEDPWsI1lGV76FuN9T0n/gihdGw17xL4e+DEkOo3tnfQ6lJa39/aWU0qxQyLsj851jlLIz7QDkuoBGOa+qr7S/izrklvL4z8LTzPDjM9/d2kksIjJCKkjz8gDgbcewxX5/8A7K/7LmheD28bx/Af4gHxXe2lgr3d3Z2M1hFJZnbDNbxfbEPnB/NUghRjbwRwT+lLfsqa9qpi1CwsjJY2spEBeZYZPmCsAFzuBHT0GOOtYyrUvatQbv1/4BEuZK7enQt+M/Fnwv8AD/wOSfxTrGm6l4g0n7fJHo2hMzXcqoGW2F28StFFMN8ke1d2UbJXgk/ix+xzq3wl+Bvg+XxL4y1+CHxLqMhd4rZppVtrYgBINqDY0h6uSDjgDoa/VDxl/wAE4P2oPE/xTTW/hx4duL3TNXtRDJDpdzFI812wGPMQsHRdw5fB2kkllUmv509e+FA+HvjDVvDPihRHe6Nf3NjcJuDBJreYxuFYEhsOpAIJyPatctw9Jzm76sxdZbbn9FXwa/aB/Z78KXcnivxv400HU7oMUsUv7ozLb2THzI4hE4/dkOzlkxgH3zX0bc/8FIv+CYcVpNbfGPU9E1i2jX57fT9Jkv8AzhkfwrEEVgcclwM96/lC8SySQ2TeUPmOR2zXtn7CfgXRPGH7QUeu+JbN9Qs/CVvFq5tIUWSWWQ3cFqjJG+Vd4fN81VIOXVfSqhgIt8sQlhV8TZ+1P7Sfx4+G3g3QdG+Jvww+D+t+DfB/iS5m+yXmq3EVvfXzbFaNE00ySPaWiRhpIy/zsznJC7RXwxrX7d/iOZjHpGgooXkPd3LNgcAfKgUcD0NfXn7d+rWPj7wFq/haztdQdLa90qfTbjWZmvNSaXdMmopGN0ksUQeSMSrI2fMB2qF24/M7wj+zD8UvEVxBBo3h28eOY8NJEYYcHqTJJtUDrXs5fhaEE3V6dzSvVqXXJsd7c/tp/GWSQNaR6fZlyQoWBn24z1Z3P6/hXlfiL9rr43apK9pp2qGW4U/vPKjjWNCeu5lQHI7DJPINfUXhP/gnb8XtYu2bWpdO0uFgQnmzNOCR22xA9QeucD0r2Lw3/wAEz9V8xrfxZ4mtreNeVNnC0hJOeu/YB2wRmuudXBx+GxlGnXZ+XE/i/wAf+I9Rj1vxbrd5qV1EQYWlkP7nHA2IPlHBPOM1q3PiTV75vN1q/nnZjjEszuTjnGGJHvX7Z6B+wL+z54ctUOoLd66yYDG7nMaHscJEFwO4BY/Wqer+B/gZY358PfDjwZpV/qVqUidhEhitMfxTy/PucZ+4uXPfFKObUY6RgW8JPqz8VoLh7gp9ljMzSOEXahY5bgAYB5J4r7N8HfsWfF/xDD/aGtSWejk4+SR/PkPY5EfAPtuJr9NPBvw20HTlTUNXjinkhZhG/lJCiKzA7EROAoxgDrjvX0RpK6Hbx+Xp5ihKngKBkj056e1cdXOJ7U1YdHAK95s+Bfgt8Cbr9lm+179pi6upb7Uvh/4b1bW9O3QKkEWoR2pitZGyzlmikmWRRwAVB6ivwqllu764lv8AUp5Lq5uZHmnmlJZ5ppCWeRyTks7Esc8nNf07ftRXy6f+yL8W7mFnJbww8BzwB9ovLaPBz67jX8yEbxb3EHY8j/CvQyqo6i5pbnHjIqMrR2K/lhQQvTH+cUogwVCuQQeB6/8A6vWrjIrfITyORz1ApCmAfp/XvXucqPPuUhbrtIYkg8dunbpTGj3Ha5OfUcVczg88dT78VAMDjr6gdCTTUbEtlNo8Fl67eTnr/wDqo2II9uSHJyB+lWwuwccY4J6fpTXBbAXnAyaaEVBEFbJJKj9f8596k2ouW9yB9P6dKehABbBx1HbJ701eDnPAPB+nvUqCYRfVELqM7R9R3x6ULbRMu4Zyepz6VIQGGefofWm7C67RnH1/kafKrWKIdikZwSf9kmhkTngHHr/WnkEnHU+x/wAaDhePf9felyIq9yIxLvVowCMdcdu4qN4VIyAOR1PFTMyqcEcjPI4x7UjPyF98c1SRN3creXHlVOBjOMDGfwqzGkI+YjJPYjj61HlgB3wePSpUc7PL64yOe/8AnpUyiEHZ2ZWm8vBUDv8A5I9qcqc5Azjv161IvU55I47dhTRkthmyST09aXKPpYYVEg47Ejg+vtSlcIPTnHQ59acxHG7Jx0x16/yqHcCPmHU9OoqXHXQUu1xMuw3A4J/z+dKSG24ycZ4OM/lSNGeDnpnv396aeB8wzgcD2ql+IczZHLliQenXn27VFK5VGVudw4749xVocR7WyxXr/jVe5/dKWB6kDHA/rUvaxUJWZ68Jzbfsn+NpCC5Ov+GsADGNp1Bz9eB1r5f8IaFf/EHxZpfhHTUcyandR2hRPvYkYAnvwgyxPYA19J6jaSr+yR4hJYhrjxfoUQ9lis7+Rh/I13P/AATv8Ajxj8aLzxqVzbeE9PknJ4IW5uf3EGfcAyOPpnpXw2dw5sRGC3f+Z91lFVUsHKpLpd/gfbHjbSbPRYl0qyG23tY1gg/3IlCqeOnAzXgfjrUr/SfAOs6tpuwTQWhdPMJC53LnJHPTPTvX0f4/Ad5GUHB4OOo69K+ffEng7U/iD4V1XwFooEt5rNpLawozBQXKkjLHp93k17ko8qt2PjIScnzHwTqHxRZ2LXFyiYJ+UvlunYDJyfWuZk+KMAKNY2rXF0hJWaQDcCcHhmywzjtivYfDn7B/xW17xo3gy1+y27WkQlv7oSNNFZhz+7jk2LlppP4UXoAWYgdftvwB/wAEvNFZ0g8ZeLjuVR5q2FtggjqFeV8Yx0O0nPb14ljKUHeTPXjGclZI/JvV9a8TeKroNq8rPGp3CJBtRT9MnJHqavWltwu47QeASQPyzX9AGhf8E6/2aNDjE2pJfauqYyJr7ardMjZEqHk+h4/Wvc/D/wCzL+zF4PnjXRvCWkBsZzcJ9owDxz5zOCR6molnVJK8btlSwU2z+Z9olSEGJWnkZsIsal2ZicDhc9Tiu38PfCjxxNJ59nod/PI3zMUtJm4J9So4H5fnX9Sen/8ACA6Jb79Mi061RGChYIoUCd8/KoA/Ct4eI9A1Z/s/26MvhuVI79eR0+h4rJ8Q6+7H7xf2c1pc/nL0D9kr9oXxFaQ3tr4alt4XGVe6ljg3D1IZi2PTjJ9K9Z8P/wDBP74t6lOH8Q39np8IALiMS3RGcfLhQi7v+BV+8NrNpEe2IGNw/AOVAyPc+1eX/Fz4oW3w48NmSKSCa5uWWGxtQdzz3MnESfKc7QeXI6KD+OMs+qvayL/s2CtfU/M3TP2E/h3psktp4j8SX91eWxxJBHHDb7CV3bW5kcEqQR0OPrXsXhr9lj9mjSZowdPm1u5QAstzPJIFBPUom1eOnf6V9L/D74X614Y0yxufHFjdedqO67N5dwvH9skdvnnUSBSyk8LxgKAo4Fe7Lb6dYqtjpqxRAKHk4AO7nuOSBnv+FctXMq018RrTwNOL2Pn/AMM6J8P/AAvKYPCXhWCwmbO1orNFDnpw5Uk4H0612Wr+JdTk06bS7bSZCigkJIxCu+M4GMdT16V6aWinhlijdWxkNt/+t61iSSRWmFmlUfLg5/MDuc/QZrhbb3NXFLRI+SfhV8PvEttFqPi/xxaZ1zXLppZ1RjIsMSEpbwRtn5kjXLZ/vMR0FfR1hp/2KOFUs3fGTkkbgw4HBOK6SPX7KyhElw+yXGxvkIbAzjP51n3XibSbGERSyjaRnAU5Xt17UpVHJ6jhFoyr9JpLjzzA67RuwSCGPpweuPrXlGrfFTw2vinT/AXmyRXur+d5IiTeq+Qm93k5JUYGM4xnivSdb8QQXGnN/ZLb5GUgAfwgD5ifUYzzXyx8DvD9v4x8S+KPjlPkJKx0HSEfta2rh7mcZwf382FXrwh9alQua3tY+m7HVIpRHCg3KV4cqAQf4u5yK2E1R4Q0jDfCwGAFwSM9hXIaZJb6dMIXXLOeuRgA/XvXc6RcaJaRtNcFZicLsYplPqN3H4f1rSxmUBFPdSOrWkqZ43EbRhlxzgnIFeWaV8MvEEXxNuvGlyjvGLIafBFIozGrOHdt4JJEhAOMcY59K9/s/EGmJB5bsm/J8tNysx6A/KD2zyelWP8AhKtJtL9PtTBiy/KBg5IPPIOM+lRzNChuctD4Uu5nd7fCSKdvLYyB6YqWbQEtJTDPeLAxXhmTqxPAHOAe+T6V2b6/4fivfOk8tGbkqZkDZOOo3Hr+lNbxH4LnnZby4i5wcbwQPbI6ms7tmi2Pnz4yePX+EHg5/Gd5qK3aWSrKtrGAWlJO1FB+b77nbzxnrXQy+INSt3Sdi8b7VYKxGUY4LKcAdM7e9cV8ak0nxfrXhjQrO3W5sE1JbrUH2oYlgtAZUV/UySBVUDJ6k4rcl1m3e5E4jzJIdzEnIyT39BzV+yskKEknY3JtevTNtuWmB4JIYZweoHcYrOm1S6zKtr5krOpXLMSefce1ZN1qtuf3UWVQk/O2M++Pw6VWk1WOygku1lCIFLM2CeFGSfarUUVd7nyj4y/Yr+E/jnUP7QNvc6MZGd5U0ycxLIznPKsHCDPI8vbyea4Cy/4J6/s76c/2jVNM1DVvmBLXeoTEHttKxFCfrX3paJrmq2dtq2lYeK4j85CFKs0Z5BKnBXI6Z/Gsm5n1l4DDGhy38WM5Hr789K09vNaJmUaaetjwDwn8A/gH8MI3l0PwFojunAkuYWuZCBznMruCe2cZH559+8GeMoNAmP2DRdLtIYoy4SCzjj2kDqqrjJx0zWc+kTpuXUmwBgjd8u32PpnnmvpL9kP4V6J8cP2mvA/wonuIHGparALmMuGle1tsz3AUDOf3aHk8c9axxEpuL1LpxjzK5/Yb+yR4avPgz+y94I8BapE0es/2OuqaiIYv9XLOPtEwK5xuMj+Uq5ySOOlfUOg+KNN8W+Hxq+nE7CSrKwKsrDqCp5B9q84+IfgLWvE3iRD59zP4fu7FrG90+1kWIkhiyybiykEZ2/KenFavww+H8vwz8AQ+Gp5zcSR9WYljtHCgk9Tjr2zwOBX3Ky3CUcqhL2l6umn5381+p+ZUs7zOvns6HsbYdJ+87bq3LZdnrqfPfxxiNxpVyBnJB5Ffza/Fo+FtL+LHiHw5PGsJKys/ygE+eiyI4P8AFknn0PFf0t/FyAy6bOq9fm/TpX89H7Qfgq18R/Fm60fVnMJXThq1qqAB5zaTqtxAkh4VzCSy54JGOlfMZpl/1nCSp3sf0d4S8fTyLEYmnGnzKtTcH3jrdSXmjQ/Zp+MXwv8Agb+054J+LfxluprTQdO0vULgXMVpLeMNQubeO3iUx26yOMo1xh9u3PBIzXvnx7/4KZfsJ+HvFMuoeHdW166069+c/Z/D+oNFDKx5jDNGg55YDt0r8urtrXxPf3zeF7qU6dBMWsmckyfZpfmRGzjmNwVP+c8rrHhrV7y3e0+0M6y8MjgkHHqT/P8AKvCyfEY6jHng79H120P9M8L9GfLPFLKcFxXiswnTqzpRg4pJpOF0+vXc+ztV/wCCn/7IM4e70ZvFNwY1LsiaHOjYHU/vWUfrXq+tyx6zbw6xb7hHdxrOocYYLKodQ3PBw3I7HivxP+IPw+8XeFtKl1JYxc2eAkjqzZjLcLvzjgk4yOnfFftyYVGj2cQG3y7eFCOmNsajFfGeKWeYmtRo0a6tZtn82+Nv0ZsLwD9XqUMU6zrcy1SVuWz6ep5hNZEEKelVPsKnkjFdhPbA9e9UBbndhucV+IyxB+EvDdjnTZKV5pPsJ+6tdI1r8gGMUJAyjpWX1lm8cNY502alhnikFr8wVea6FbNWIwee2KvR2KKd23k+tQsXbc0jSV9Dno9PjbAkzmpBYKDh+fWuqW2zyetPFsWO0jrWP1nzNlh7M5UaYqlZDVg6ejjgZxzXTLZkjDDr0FL9lCyKgzg0niX3KjQscr/ZyleBnHY1KLHjAXIz2rrltcgF+Kctr821B061DxRUKVjlksGVRuHU8e1P+xKvDL1NdT9kOOcn0xTvs524YZ+tYe3d7jVM5ddPjfDBe/X0p/2Ah8vyORXTi02r5oGfWpBbFwDjIxSeIZSpu1zkxZcbcE+lL9gXjf6V132VeOOMdKb9kI6Dio+s+ZcKd9zj2tAHIVcimCyj7j8PSuxayG3aDj0qubXBz2zWkcTcHTscmLLaQCucU02qE49a6NoXQ8D8aVLLaMNjJo9s2RKnc5VrZtwVBR9kXHH44romtlU7F5pRaoeAPaqVcXsdLs5V7RWOMVUktAVHqK6p7UL8pqlNbdgDWlOvcp0dDhby3IJ44r83P+Cp+vr4Z/YQ8dShtjaj9h09fcz3cbEf98oa/UC9h2DCjB96/FX/AILc+I00f9lLRPDG4B9a8SwDbnG5bS3llP1wzLxX23CUXVxtKC7o+ZzxclGTfZn8okaBZTtyeuO/Jr+lX9hTRBP+yt4Uuw9tGZEuwzuQr4W5lUL03Hpgelfzgw2kcbiUp5jbtqJ3kbjauB6nA461/Ud8Cvh+/wANvhH4a+H1xGDc6dYxpchMEm5kBkn7c/vHIH0r+qM1qP2aR+L0UmziP2iPCRudQ+H15HOs32bW5mZRncEW0d8k9Np28EHjvXuH/BHXQrK//wCCvHw31zYpurex17cQRnC6fOoDY7rnAPpXGfFTSY7fwlNrN1Pj+zSxCtkuplXYCOvA+6e/PSvVv+CGvn+Jf+Cq/hzWLkYa30XXWx/26qmfQdcf1r28LNLJZX/vHx2Y3/tPTsj+57xiQdOIz0Br+eb/AIKcyqPAd6kh4cbfzIr+hrxkVGnOuexr+dX/AIKgyqnge7BwclVH1LD8+a/Hsr1rRR9fXX7tn8eH7W99PBdaIJeeLg7e5PygH8ga/OjxHJJLeyMOC2wHP07f496/Qb9sR2fXtDgbIHkzknr1ZR/nHFfnxr+0Xjuowh+UAjAAUADA/Wv3zA/wlE+Vm/e0POzCCflbcp9eTVV9ijLjg8YyB071dKR8lc5PIJ5/lVWSLojZ6dSehrKcLM6Y6M2NKBJRcZBYfMOw4r7U/ZR8LTeLfj94d08RtJBYzPqEpUAhBaLvR36/J5mwHAzzwK+M/D5Hml8ZIbjuTjjj69q/fj9lD9m5Pgvo1v448VW08viLUoWW8t0JDxWc2xhBErcefGUDknG5sx8ryeTMMfClh3zbvQvCUHVrq3Q+wtKvr+WSW0kvFO0nlVyCT2GcHv3rf06w1OEtuvI/LydoZOSQOhPb8aqLouoQiK/0qWK7spo/Pgu4hmOeI8BwTyCDw6nlGBUjIrrNFiguJIpIJgHKjGOhYDk/UV+a1Z31R9hBWZ0mkyatfaEvhjxO0csNqpNjeKwdrXjP2aRSQXgfPyEcxE/LlTgQvod1goJYJNqkBtw4zwDgZwfQ+tPt9KurWUO8rTSuDwSeQAffsKo3jato+JI/LifaSrORgA8HgnGfr+Fcy3OhvuQ2PgnWVAkg8l4yMbmfaSD/AL3FXovh5fPGWeVImUHKbt2cHjaMdSPWsqDxF4htATHcgbUztIU4PXfjHGKXTvEGrFlkur3zSpyu5uVP97OeM/iPaqV+hn7OxtQ/DPxBqVhPqHlqILVxE5Y4YFwChKjJCtnAf7u4EVkz/B3W4iJjNCIt33vmyfUgdfb/AOtXsuh+KNSlWO4trqJLyGJkBwreZG3G2TJw6kY3A9evB5rV1LV7QRyX9koMUCCaa0YhngAIUuhHMkTN904ymdrHuV7dxJPxy8ZX0Wm+ML+0v48hZ5I2Q8gqGIx7HAz+NZb+GrO30zWbeKd52u7eG5s23YV4y+0j5uAYz8rAdD7Gsn9qsnwn8WdXnifyYruQTx7cFdsqhiOuAASR+Fdh8Bo9I+Lfhg+EJpRG8gmFu+cFJHCiVc/3cqrgA4JXg17+HeiOCp8Vj5YutNltNVRb2N1MYBXOB+fv/SsbX/DqT6gby0b52fO8EAq/fnGc/rXr+ppJpOqPoHiSFhPayyJJjkCSNtjDnkjI65qpbSeGrZ2NtFlmycBsDpwQOoOfevQitDOyTOR0V/EsNoLa7uheWwQ745Yw2c8fe9vofpXmfivUPCLCQX0M0MQyoa3XeCRzjBzlfYYr6EuW0dIlJY4xkBV6nuBXzV8TPiBpOnyy6VDBucKCylSdq9+nHvgGtaUbsxqysfOl/ovg2+1BrhfEKQRvkhJLWTepOeNobr9DU1z4b+G4s9lhqF9qt5wd/lLbwIByflO53PbqBXF3wS/ma6ViGbnnB798VPockttdbJSQrho2J6gNxn+v4V6lOFtjhmzv/hJ8SPGvgjXJ9T8LXctgl3bGArHhl2A7k3IwK5HOG68nHU16Fqvj7xf4hkDa5q11dkEAb5GIz2+XOMD0rwLwLPDprHTcszXJWFVJOQI8/MfVie9elWzS88EA5HTOMVbw8ZO7RCqSWiLIUGQuoA2jB6888/pSh/3gQN0Gcfh9aiWMAKHOcdR/+rtT1O5TLINrDj1znjj6VpGPRD1ZZgjluZktYlBf+HJADY4wOevoO9blrol/PIYpIwuQxx15H+c1zoLEDgkg9h6V1Wk629vDFFdjzFY7Vdfvr7Hsw/Ue9CWupnJvoObw5qKoBKUI54DZ3ewrb0vSvEVhL9mQxNbqc7WlBwO5XIz9R09K049RttoEp81cHawb3Pb2HapvtenGXETbgBwTwSfcVolbRGfMzUjl1IRbVQGPnGSO/HSpoby4DZAUEE8ZyPQ96pRX1nCC0DZG0nBPOf60PqEfko0RGCQWBwDkD1/pT5WKTLovZ1OFjHXJ2txjsMc1Dca1NAyRNAygnnBzgn3rMa7tDPulIBHOfQ+9Nk1KB1UKcgZxkH19f5USQGudVFwA5jb5TkEd/p6VRu724ny80Rz7duKzRepCWZPkH5cD1PrWhaa7HKfmGAeMkEkZ74HWpStoONjBuHnZSY8pgAEHv7ioBcXixuqISrAH6k9eueldPm2nYNIyqMZB5/nVItGOIGyV9M9veqSuF2c59qmUDylw/V/Q46fpU819eY8wAYB429M9/rWnwHDlQxz3HGfy4p/mQEAEg47Y9/yrSyT1M9zmJdWvrYl0QPj9f8KzhrVzIAhiP3snJz069K6O7ezd8LgFRggEdO3fOcVTtPC2q63cCHQrS4uHbACxxsckkADJAGSazdSK0YRg3sYx1SR9wij4JyB2x6Gkh1e7hcSyYkUYBQ9NoHY9vbr9DXr9r+zp8ZbqFbmHQZxGW2gloh82QApRnDZyewIHf1rsbD9kH4tXEbnVTZ2JQhSss29sH2iyM9jz69a5ni6WzZqqDfQ8PTxHaoFaEMAfXkgZ6HHB+tWW8SWiAtgjLcZH6ADNfVdh+xRrKyrb6vr8KAgsUtbd5WC9vvlRXqnhz9kLwPo8gXV5rzV5Bj72IV69AI/Xp1NcdTMqMdmdEMDU3sfAZ1vTV+TLFunCkDPYZ6VctJm1CQWljBLO7jISNC5I78DPHNfotb/s9fCG3YTyaLGqg5YSmRl+U+u714Neh6F8NvDfh5NnhzR0hMXylkiZpPm4HzYJB688ZNc886jb3UaRy5v4meQfs8eIv23PhzZWmofC60v77QxIn+iXi+fZj+IorMyyQEg4O1sAHO3PNf0YfsM/Ev8AZG8X3l3cftpfC0+G9fuiIYNSAS6jaM44N1YOlwhz1MsRGBy1fkV4LuvFmgTy6v4djuEjiZRdBY2kgw5wEnVgUO/GAG5Pbmvo7RvHXhHWrEQanBLoGoBgFZld7OYnONp5kgOeArb1/wBoV83mWY1Zx5YO3mmehhMrpqfNJX9T9of2hf8Agll+zR+1n8PL/Rv2XPilfeHruVllSazuY9Rjj8tj8sgV4blYnIw37zOOhPf+bH43f8EK/wDgqt8NfE8mjeG7K7+JGluvyX+gau7JImeklpdzwzxMO4KsuOjGv0H8K+Nvid8P/EFrrXhzUJ7Oe1Ilju4ny2Ooww+8vpncp7iv2J+An/BT7To7SDQ/2htLlmMCgLqlhD5xfHJMtuCHVmzy0RYH+4K8rCcT51g9I1eePnr/AME9GpkOW1d6aT8kj+QeL/gjz/wUpmX7FefBDxHLM6kFpIonB+rvKVH/AH1X138Ff+CZH/BQn4afsf8A7QHw08X/AAm1i2vPHWk2NrpNnm1DXE8Mspc58/Yu1XGSzDPvX9bviX/grT/wTn+HOlprHij4gjT7hYT5drLp+p+ey9doiFsdxHcjP1r8jP2n/wDg5I/YW0ENp/w8t/EniyfzBvmi0xrGBQe6teAO56YGwZ9a5OJs6xud4T6jio2jzRem94yUlv5rU9zhWnTynE/WsKtbNa7Wkmn+Z/Dx8Rvgj8Z/2a/FH/Crfjl4duvDPiCGITtZXhQM0LkhXQxs6EEg/dY88HFYGi+KvE+iXbXGjX1xYS42rJBK0Rx6fK38819oft0ftbeCv21fH0Hj7wjp2pw3Vq9wpbUERpvs8pLhC8OA2GAKgoNvIBI5PI+BP2H/ANoXxdZWuuvo66Xp9yiypPeSBD5bchhCu6XLA5C7c4547/pUcepQU6uje+p8ViMG1Uapq581a94g8V+KQJfFGo3eqEcj7XO84XtwrsV/IVUt47p23Z+bAxnnt+lfrx8K/wDgnT4Ni1qC9+KWu3WqQwhmmtLC1CBiQCimSR9+3IKttVWI6ba+hNX/AGNvgdp9w81j4RsbmBm+V1MrqpHZlZ1ZW9VYfnXFPOsPF2jqEcrrS3PwbE5tnCzBY84OGI9Pr3r0jwf4O8X+MLhbfwlpN1qUhON1tCzoM/3pMbFHuWxX7d2HwP8Ah94VUXGi+GNLtXtsfMlnCSBjrukVjkZwx7nua7tbLWbyYWIt3WJANkaJheechRxg+3Ss5cQq3uRNo5Y/tM/Mn4ffsX+N9duy/jrULXw/bJtVkz9puGz12JH+7G31L9a+9fhh+z18EPhRrWnax4SF1f62srIt5dzhyFKEOEijCou4E9ifeuxuNB1YuUjtxuYZVRj1xjHUY78jiuk8OwaomoaXY36GOOzkLRrIgUq7g5II5wwyeCR+Nc+GzGrWrR5np2FjcDThQlprY+1PCwZLSJCcjb0Haresu/2Yg8t296TQld7ZFTOFHWk1/MdrvzwOBn1z3r7i5+Y042aPnf7Rff8ACexnTUieVI5JAJQShGArA4789RXp89xpM2nrd3cRtLgjBh3Fl9cq3HfjBANef+G7EXnxFv7kn93aWDZIG4LvkUHPtx17V6Iml3NyX5UR5IG7JDD2r814jnfEtH63kELYdHI2N9czyDdMpVjk5wRjpwRXUvZQKUdTnfwMd/XGagbw7KwWOGMIOhKgAY/z2oWzvtOH2eM5G47RkkAfl0rwlY9q2optbeHLSlhuPcc/oSKtQ6VEI0uwJTHk52DcB2+bByB3HaoY4bm5ZmQFUC8HB5PoBU9reXNkmy0zGyN34PIOfc5oikKSZZhs7aIf6JK0y87mI6HPTn6fnXK+I/Buh6zbl5ogkxycqxU7iOScf/qrurKCAhVuYzblf+WiDLsOuSDwfx596r6gkTXGxWWVF+7KFKvgn+JWJG76EitI2Ql3PAT4W8d6XdRXGiiC+jB2NFK+wqO/zccEdTg+wOa24l8c5Kvou0DOCt3ESMcDHQEdMHNerRR6dqFwH0y8LojZc8gYHYcCp1sJ2l82N1kTJzg9QaOdJ7FNI8dtb/4rWspc6ASijDZuoWOScc/NkDHcZ4FXdO1nxbO+690xjLn7m5VyB/wLlq9kW1JJ/h65+n0ptq8F2hggIxGBuqOo010PJ9W8XXuiIkmvWEsMTKCXCFgpbjDFNyjB4/WqFt4906V/LiOWyQo5HOM8MOvSvZ57a5ls2jnhZoySoXnBB4rz3xF8MdMkQfY7RraV8kSQnbye7DofpihW6oiUrH//0vzgi8iOEXmlSRxR7OGEqMyhsrhlCdfUY4rSv9Q1e6eBNOj2IjBl2fNIpXoSVTjOc1oadbvBkeL5HtrVY2mASUb3AGOB/EQSDgVu+Gta1fxNrMXhD4bafc6heSK5835ggjjGWkZ2wqgLyAx5OAAelcj3NEU9I8KXlgw1XxFc+RbykqJJpGZi2M544AH516r8P/G3xA0HxPYeIvgFJNb67o1yl1a6s42Q29zHyH3uCrgY5X5sjII5xW54N/ZvuZJItR+LOqjVpEcEQLKFgWSPBVHUYLHg7h8oPp6/REmlw2Kx2NgUjjToigKi+wUcflTaLgtbn6Iw/wDBVf8AahvfCFvp/wATD4e1PUxEqz3lnZzwI5PBZYhMf5j1AFfG3xV/ab/aQ8c6bLa+ANY0PSLq5crvudMWZI0Ixkb2kZmHUDjmvL49PikO+YBlJJIB/nUq6Lp3MMshjiIHyggkZ9fxrzXltFS5ram1SKbTZzkSfFi3sxY6v491+5d5DJK9pP8A2fC0j43OsFrtC545Uk4rJ1H4YabrLeZrtxf6k+0KGvNQvJsjns82AD3r02z0fTrKJYzOQyng52jAPGQTgjnFeXeLfEHiy51N/DXgeFbOLIEuqXWGEZYHP2eHOZCCMBnwoJzg1p7JJ2GmjzTxL4T+B3w7tI21nT7OO6nfyreDyBPcXDkcLFH8zP6bj8oPUipfB9jBd6ab+60KLQWDERQbYTKsY+6JRGMKx6lATt4Gc11fhbwt4V8DXM+valK13qdw26bUrtg90wf+FX42Rg/wLgZPOa2b7xX4PGnPf8SRQhnlLfIgAGRl2wvIyQc1EoWKbXRnzd8Yf2mPGv7NGv6afAUFrdjVrSVrlLrzASqyhQEdGBXplgcg8e9fO3i3/grZ8cobl59B0TRrUoSI3m+03DBRnG5TKqlvcYHtXEftZ+LtA8b69pureHt5s4rBkQtk8tIxPXbnoORkehNfm/r4HmuDnO7KMT61dCEW9TN0YtLmR+zn7Nv7Vn7en7eHxEX4P+IPHutaZ4L0+P7ZrNn4Rih065uLdm2JaRyxGOQGY5VnkmCJGGY5OAdr4gfsD/Ce68d674pW51Oz0ySe4uNO0uF1EdtEMmNHMm9nZcYIdiQ2ck9a8C/4JWfELTvB/i/xFpsOoS6VfqbfUVkt5UheS0ihmiuEJcNujV2jaTAyqMXBXGa/R7wx4k8OeMfBer6p4Rui+m2f2qOV9xnVZY0MksZmZmM4ySfN3ENnrXVKCirx0MlRgnZI/ng8VpO9i9wiOC4+QY7H1J68VhfB34w+I/gb8Q7bx5oMS3QjVoLy0lZkjuraQjzImYfcbIV43AOyRVbBwQf180n4F/s0fGDST4w0PwxfaXYyJCRaR6hMxTZCgkHy9AZNxUZzyBmulH7Lf7LHg02XjWPwfDLb21xG1wmpSTXKtFJmNQyyyMowzBueCBzXHSx7h8KuzSnSjJ8rZ8y/CL9qj40/tF/Gex07wNt0qO51CT7Sxja6sbcyLIVuLpySzTSA42ho0LBdqnHH7heHoNUt9MtdH1iRLqW2iCvOieW8r4G5ioyq8jhRnHNfLOjeCtDt/D8c1g9tpJ0uS3fT7WzhFvBOlvKWzGI8RszpuTBBO4DBz1961z4ueDfAOli/1KZFgmYmFWcNLIx/hRBl2c54AH1qMLmbxMOdq3keljcuVGzivd2ueoJcXkckcdvvynIK4A49K1mCahL/AKa/lMRjAryLwd4+1HxeFvv7F1CxjcExRTptlKZwHdcAJkYIGTkGu1uk8SgB4tMbJIKGWYBiO+QucH2710KDOVHUSaZA8Rtmdyu0ry2WIPft1rl9K+HvgzR7eGw0rfbRRFtiIdq/McngZz+JNY1/L43umFxbwJaxxuF35LFhjOO38uvesaS18UMN09wQJMgonygqe+eOateTIT7nqKW/hyyt0imkLRc4VmPPPIJ6k189eO/iX4dtvEEng3wRaXGua2SDFZW5ZPLznD3Ex+SCMEZBc5I6A5FaWp6F4h+zLHa3D2QdsDyztfOMcMQSDjuM84rlfBfgGP4b6Zew+HvNC3UjT3zzzEyTMcYd3P3mAGF9uBWtKJi5HHfHz4a+OvCH7CvxT+JvxI1ZrnUdYTRNFFpDvW1txLqEVwIoUY5ZsREvK/zMTxgcH8IdPVtzuO7bcjnHt+Ffux+2F8QL2X9gfxp4b1CQn7R4p8MvGrt8hBM+4KMZDAQ5PzEEdhyT+EenljGXX/V56+p9q+kyWEuVuXc8fFyvJo0N/G3BAPOcVEz5P4j+VPdiUAY8ZOPQVCw3KCG+X+faveZ5/L5CMfkO35sceg+tRdB14QcnH4U/czY3E/L+R9jUQBx79D74prYhvbsPwA2Tn068Ufexkf59aYSvOTtI6f0qMyjJA+YA9Pr2qb2KS6iSjdtMTFh+OPpUajau096kBccL09OOfwpDzz6dO3GO9DY4xugLRqQGbnPTAP40DaACM7Qffv1pBluBnnpx+PenE5w2cYNONhKNtxgP+1j6Y71GxyxHrjp7VI7EfKTn8PSohuVSeR69hjtSitQukiufmO7Hc8ds9KQBjgDJJ6ZHp+NTkYbHrg4Ht6e9JhQQoHT19au/QTfUaiYySuOx+v0pmAOSfp7/AF7VN97PXvj8PU1GQTy3Tj/IpLeyKS6kZUHO7r+PX0//AF0mctznP9fephjOX+6BgH9KYd68gcEgH2pIBrKHztyQB3A4P+FQhQ2RJk/SpcLuCy45/vU1XOdoUj055A6U0u40K+VUHPOO/JPP88VCuFQKjHaDyP8AD0qRmxxH25z2ppYnj27f1zUkcohBwBjn9OajmVDH84OM9e9PV488HrkcVHIYyAcEt29KiSL8j1HxDdGy/ZEmXvP43tV9/wB3pNwcZ/4HnNfpp/wT3+FreBP2Wz4/vI9l740vJdQ3MCD9lgzbwLg/wna7jsQwr8uPHNnNqn7LuhaFZf67U/HckQIz1XSI1HHsZfzr+mLWfB+leAfA2i+BNBTZY6JptvYQKc52QRhBnPc4JJ65NfNVKSli030X5tnpY7GuOCVN/af5WZ+cvj+EecyoeBk8/lXD/CNgPidopkbyvMulQv1KBgy7gPXnpXpfxJijNzJ5xOWXgjvg/wCc15b8Oi9t450m9Ub2jvItoPQktgfhzWuLvyuxx4R6xSP0B8CfDPRfA2lDSNLnuZ0llmnnmuJN88807bmldwQc4woAAAUDFdpJ4K0+ZNiTsABjLkdhw4I5z9awjeaoihUTyIzxgsrDOfY5XHNXbfWtaKGytIVYnK5B5z3JB6iviea59bydDndV8PWOkostzevuJIXOATxjdnr35rxTwJ4n1Px/quq6nAFg8PwzfZLWU5M11cQkiaUZHEK5CL3Zg3YVsfGbQvH/AIp0weGvDskkDX37ia/3DNrA7ASuELAlymVXaDzjoOa9U0/wJoWhaTZWOlJ9ltbGJIbeOFdpAXABz93J+8e+4nPWrctLIL6obo3gjSJoT/aOpTLI/VFjGzZj5RjGSRnrXa6b8P7VYJYkuW2svyZUFiSMZJ6enHapNIkGiSG61a3uJ8YAbryQcYGO/Q+lP1Dx/bwK6RZiUSBYk5zzgZYHp+XSso32NG7mnZfDjQnZbe7vJSCAONvBHXAIr7c8LftK+Fvhjd28Hwm8A+H9K+w2kNstxPard3TyIoD3DzyfvC0hGevB9c1+cWm/EzTNR8W3Pg+OV5b23tku7gIuRCkp2xhyDxJJglVwSQCeleup/bNnYpf3DyhnyFR41BAPGDz+OcVw4zLoV4qNX8zWhWlB6HdftA+OfG/7UHxL074hfErxJdrJpln9itrKx22tqIg5fDpGNznJzkv6DGK8fvfDWh6W8l60080gxkb2wf16Y4I6GrE9zqcEiII9zKpwQvv1BJOPU8Vzd62talGDco0u8nBUD5sHjPpXXhqMaVNUoLRGNWTcrnzf8Z/Ht/oGhQaV4DaUaprN0lhZJDKUfzZT88i53YEaZYsQQuM44qa3mtvD2nxaRaJPdLbBVW4uHMskjDjzJGJDO7NlicDk1o6d8GdZl+K0fj/VghgsbOSzsLZsZikmYCa4eTP3mQbVAGQC3WvX9Q+H8chTynVfm+Zh8/TpjpXTdPcxkn0PNPDMo1B5JdatWulmUDzXJZUIHfJweeD1P1rcs9JsrRp454N/mAtwNqjI67T1+hxXUDw7Z2toInujJJuJjWIDgDqGBPB/Gsya0Jljht22EZVtzDJUnJI9TjPXtU84zItpNJRnitIkQcKcrhiQOgAyAPpxVGLw7m6UXO6Te4AB4UD6ehrO8P8AjabxTppvrDR3trWS5kS1mn/5bwRttWYEcBZDkquTxg967K2vfEMkTJFaxNtyCjKy5x3B3D86tSZLlYhg8N6XDIl/PNtiUjgsMFSeCO/NbU9zp32SZdMto5QnAC8kDPBz3z1//VVxLK61W5DajFbxiNdryD5YlUDk8nAUe9fPfxA+P3w8+Gktxp9vqSapcBx8lkN5XGQQz52Dn0JrSlCU5csTGrNR1Mfwror+IfjprHjQErZeGNP/ALMtlHRb68IluGx/FshG3PYvivTbhobqdXuI3kKcKQSMfh/Svzusf2mPEXhjTrzSfAel2tslzdz3ksl67XM8k05BZywKKSMAKuMADHPfx3xN8Vfit4ru1l1nXLkozHMcLeTGueoCpj8MkmvXpZLWk9dDjlmVNdT9U7/WNCsIvO1K5gtsnb+/lVfyy3b2FcPP8UfhXpYZZ9fsI3PJ/fK569PkyR+NflBcWH2yQy3zvKzctuJJOeevNcd4mmtvD2j3F6qFZFHyhepJPygDrkmuuOR2s5M53mnZH6w6h+0n8G9MhITVWuTk/Jbwsx4922r+tcHqP7ZfgC0tz9hsL68bdna3lx59Dnc3FfmqvnuyJFlGVBlT83Trn6U1VdmXcd/fjp9PSuiGT018TZhPM59EffGoftrSsANN8PRnjgzzlj9MKo6V5P8AEH9sT4k6l4SvdM0u0sdO+0wvEWiiZ3beNu3LMcZz1HJNfLVxZTBdwxj0J6/WmnTDdMHl5C4bHUZU5BH0IzWv9mUY7IiWOqvS59SXH7UXxti0q30fTdbezgsrWG0jWBEXEcCKigvjcx45JPJOTXmuofGP4pak5lvfEWoOcYwJ2Uc8/wAJGa8pkeSIlS546jPTP86bLbtNtMRbGAfmPB4/Crjl9GO0UR9bqv7R1KeIdd1GTff3t1cZ7ySu3Tsck5r+qf8A4Ngf2fV8YftB+OP2j9Yg8y28H6RHpNi8gztvNVbfKyk91t4SpweBJiv5NrNrtGVYiw3ZwCfz/Ov9AP8A4NlbXQ9M/Yc1qBGH9q6h4iudRmJGGe2eOO3t2B/iXMEgHoc15ecuMFTgla7/AC1O/AtuTbeyZ/RHc6aCJHhDBnGMq5U5znIznBzXnnixPFa3BOnXM0QnMaiNkDRxhQQTuU55Jyx9gOldLrOt+ILa2nfTrJ5HiYBQELFhuIOBkZ4A796faXWqatosE2oQNDK8YZkIKsH7gqeRj6nNdlRzhD2jSavY8V+ynVdKLae/9M+L/iNJ8SoDHDepaz2jSuJ3BxJ5WCFZRtADEkFlycAADJJNfj1+03p8Ta1a38cnk3tu0kdu/cmQAOvuCvav1y/aB+NPw48ELLpN/qCXWpBGxZWh86bPo+0lY/T5jn2r8jNU8d+OfFWuXmp+IbWLSbC5lRbGBiZx5QYgSSlkXDnkkrjHQZAr5POuMsLhafI0nJ6WX5s+14XyCr7ZVJyagtbvf0Xc/NDwJd2snivV7OzVY4opArgnaqvcDzBtB/h3hgCOM9K9HYKsQM4UHoc45zXu3w2/Ym1X4lfE/wAR/EHS9Xgh0COL+z7pYiGH2uGUTJ5Q3E7kBH7ttp+Y9q+bL+z1C31SaAu+6OZ0KkHaMEg5Pt6V5XDOe0a2Jq4ek77M/wBhfoI8WwxOTYnJZSvKlLnV/wCWWjt6NfibEttY3sTadewiSGchJEblXUnBBHevu3WImgdAg/hAI9gMV8TaRasNQsTdnKvLEMAkZy4HfmvvPWbcSXDuMde1fFeMc/coL1/Q4PpxzXLl1Pzm/wAInn7xKwxjn1qsIAWEZGK3Zbdi/HWlW3bG3pivwKVTufwLFdWYLW/c0wWh/u49K6J4D5fTr3qqiEDd6d6xVR7mtmZUNqVcKB061oLbc7cVppEGIOOvNWVtCzgNWftjZQKMVojjJ6etSi1XJA5zW0tuFQBP1pwgUjLdRWMqtjRRRjfZQenJqZbV8/KMe5rVSHOMVbigzgqevBqXWHGBhC0/ibpTmtckMvFdELUMeeQaiFsoyv60vbDdMxo7T5Qx7UptVXA/St77OFHoBSLHlxnr2pe1YchjC2z7D0oFscDb0Na5jA2gmldfL+YDik6o0rGOLTd14I9ab5IPUfrWz5ahc/n61CYSD8xzmsJz6lcmhgywsjbSP8/jUJgAAY10Ih3sM9KPs6DBx7c1ftupKptnN/ZSWHH1qIxHJUD5e9dO0JAxUAg3Nz0HBx60KuPksc8toBxxSG2KLuxwa3vsr7trdKa0O0DjFJ1dTRQ0OYa2BUEdazLmJs8Hiusmgy3yDj0PasW4g2njPvW1KtYicG0cJfJtUk/TPpX85v8AwXe8RE2vww8ExyYG7VNRdR6/uYEP/oVf0a60VRGJzgfrX8pn/BaTWL7xn+1l4Y+H+hRNc3VnoNpbQwrnLXOoXMjIoHqcr0r9a8LqXPmVNvpd/cj4rjF8mEkj5P8A+CfnwH/4W38fYfFGrL/xJPByxajOSPlluyStnBnBH3x5rZ7J71/RZpulSXGkz210GfWNF33DzbiDdafI2FmCg4821lbyp9vVDHJjlq8N/Z3+CHhL9nf4W2Pw7toRHfRxiTU7qMD/AEu9HEkp5BI/hTP3VAAHXPq2oeKtV028stc0Z7aLUNPl8yDzckSK6+XNBKo5MM0ZZZMc8hhyor+gcfiXUnpsj8ip0lFWPFvj/d28fg9nRxvkkZGUseW2EqcMcEbu3TpX1F/wQD8D6jaft4ab4s1MYdvDesfKOgJ8gKw9QQeP1r5q/aAu/Blh4UuPEWlQtc6ZaXaSPaTMrSRwSAoAcZ3bGYDPcYr7l/4ILfEKx8cft2XGmWaxqbDwnqM4VOThri2j59CAcflX2OCrQ/sSonuuY+LzenL+0Y2Wmh/Xz42AFixHHBr+cD/gqNIw8HzqnUunHfk1/R/46O2xI68Gv5t/+Co8n/FNuAcKZV3E9MA8/p0r8myhXrwPqMQ/caP47v2v2jHjbQ7ZWyRYzEj0PnY/p2r4A8QyCKO7ffhYy2MA9sDGDX3x+2GFXx9psJyNunZB7/PNIWAx+FfA+vORA+5M5U8Hv9a/dcFU/do+TkvePNLe9WeXbt5Hrxx2xzU/2iASCJwVJPIPIP0qvHpkUxZmGx+OATx6f/qqa409FCbi2wAgFvmCk9RzWcnJnU7bH07+yX4L8PeMP2hPCmi+Kb60sdJW9Se4kvZVijlMHzx26liAzzSBI1Xvk1/UJd6HsjL6mMTuTI5Awcg4JxyBzxnrX8eVolqYfKSTazjgAkYYdCOhyDgiv6mfg98SD49+Enhjx0WluLjUNLt3nZ33FpEQJKx5wPnVj69iK+a4kw8nCM76HsZNUSlKJ63NpOirbCzClNoLr5a4AZuTxkLyep69+tZ9volv5wFkpbe33T0J6Hv1/rVS28YGRsmDcGJwXHG0f/W5rZ0fx74NuZb7R59V0aDVYLZru1tJbhMXcMCl7lAxf5LhFHmIn/LUBlHzDB+OmmtT6KDSN65tp7aJoriMxPCwQKTu35HOGGOlZ+q3fgpNGa68fSx2NkTgTzudqsOMgjn1HNfIvjT9vz4YaRZvaeGtNXV5UUiPYk0CBif4mJUgA9Vxmvz4+Lfx+8X/ABb1L7VqYis7cHCWkRcxDHRsOzZb37V24PK6lXpZHFWx0YaLVn6l+J/2o/2cLPTL23udSnv9YtJECC1twEvVYkGRC21EkjwBKnRgQ6jO4V8s+L/2xtIQk+DdAkkQt968mAOOOqRKe+R97pX53z6xdSRmObB7cjn+dQJrVyiKgOWAwW6ZI6Ej19a+jw+QUo2cnc8qpmtV6I+rtU/a6+KF0VTSYLHTgc5McPmH6hpGPOPavPtR/aS+N2os3leIZ4Fc5KW6xxcdBgquQO5AOM814cb19uXKnJ5BHX8Paq/9oSk7QkYzkdOf8fwr0YZdRjtE5JY2o1udz4o8feIPFHhyW01+4uNRvUctFJK29yGHKZY8AHJA969s/YV17WLzVdXku3dINOKoyMcbGlbAwOgPJwOnXOa+Wl1GRR5LLG2zkZB5zx2NfU/7NWv3U83iCO2McUsYsZwqAZPkyvgnuy5wpHQA1y4zBpRbia4XGSclGR9f/GLwZpN3eW3jyBTDHeAreqCMm4X5TOo/uSDBYDowJPWvA9X8KR3DPdaVKsqEgA8/w8Ecenavc/iHNPeWUcInaa1RppFDNkrHPtkVTnj5TuUdcAc14O2pQaVhIoJpMchF4yPqeMj61w07panoXOUu/D3iKFQbb525O5jjBBHrkdOvNcpdaXbakfsWs2A8zOFYpu3E/wC0OnTjJ54r0xPidbWLk/2e7HaT+8wxGD6A4wDWNrfxmjkRHWyyoO0KcKSO3qP0raMuqJlFHhR+Eei65fm5v2NtGF2uIsAnbxkcEDHQ8Y714D8QtP8ADWgQzTeDTLPDbkQNNK4YOznBZQAAVHQH156V6J49+JGq6/JLpL3MemwSMWdAGIYdgzLk4zyBjrXlN3NEdCnhdhIjRSDjkZwe38q9LDtuJw1UtjzbSJLuwvUvLd8MCPnPfHvmvoDw7dwalpCNIRJIBhsDHTgAj/HrXzJbMQQFcl+AQTnn0xXs/wAP5mEc0au2+Vslc4GAOPqSa7UluYyVj01IIhMpDeWRnkcfp0NWNsRRSUGNxxj+g/pUKKpIKrzweKsi4uFQwgBlPr7/AI0EJPoNg8tWITqRzx/+v+dWI5Y0IKt65HUf5NUlCxJmUHr169Tjk/5NNYAQC3RACrbzIMljyCAecYHsM00yYxsaym3c7ZYwWPfOPqMVbgm03+zby0ubPzLqYxC3l8wosIRiZP3YGHLjCjJwvJAzXPlYSdpckj36/h/k1c819oljccEjL5ycfWm1YbVtxFt5S5VeTjgHv2qYFljLrlsk8Ed8Y+lYy393FLsuIwrDkNyM+nfiuisb6W6UW7oiRsc7skngHHfH6ULR3HJ9iWI5mCn5go5yBkH/APVVwvKwDHouT8vt/PFacNjZyQAiRFYqRuPT8e//ANepI9BLshScPtyWYrjrjHft+tPlbI5dLmHJKYVDL/CfX1/GpkmJkWdHbdn/AD0zitCTTJsFLdg5bnLAjP0pp09EDF3GWxnAPP15/WjkZF11KH79gGOV7cfpmqZLKwZCdwPAHrmt5NHcgt9oY7hnLIRj8m/WorjTdXFqilhPCi7UJ3HaoP8ADk/KBzx0zWtxNXNzw5B4Xex/tjxKl5NaiQxMLOe1SUv2xHITIVx/Ft2+9fRHg/4lfsleE4beW98EalrE6Pvb7dcKI5iSFwwRsL+CnB6EivltNMswCylss3D9McdMYGCfStNYLS3xNECzqAQxznjnv6HpXPWoc61ZcaltT7+k/as+AqqV+Hvw8jtSy5Uv9mWRZMY27kVt6qejDafVRXIWf7WPxK1+7TQfCPh60zv2L9quWCEkgc8xjqeP1r441Ga61e+a+1eZ55nx5jsAWYqOMnpnpzUZbEBhOJEJwQ5yfp/nmuWGUU9+posZJ6PY/Q3Tbb9qrxZHLPd6xpOmB5PmeICWVAoGRxlQB6Zzk16p4Y+HfxV02S3vdW8f3t2BkFI44hCHPZVKk9znPPPFflTbXN5pswn0y5ntJkOd0crxsDgd1I6V61ofx++MWkOpXXZJ0HVLpVlU47ZwGB/GuLEZVUfwNHTSxtONuZH6vw3V7ZwJbvJv253MQNxOMZyAOv5e1XBcZtA6AhvvZ3gcKPTha+A/DP7Ynii1jW28Q+HbG/Y8pLDJLbsMeqkupz7Yr2HT/wBszwZNaRyato39lyRKfNjLtLC3+2rqQRnJO1hgdmOa8eeWV4PWJ6tPHU5dT6a0PxZ4j8I3i614fna1uJF2uflZXjOD5ciMCroSASpBBr3Twj8Q/Bvim6OneIPs/hq+dRtkyy6fM+fuHq1uzEg5O6Pr92vlrwL8bvhJ48kWDRtU03zCPuSSskgLZAASTBPcY57V7Tpttp1+Hli8iVMAINvIwO3OWGPSvMxNCytLc7I1E9j6glj1HRJjpl7H9nYkExtt2PgfKylSUcejAkCuniuxDE9xIe2OcZbPYdya8T8J6rq2hWI0rZDcaav3rSVWMQdhzJCc7on90I9Dmutt9ZluiEjZVwQqkgnkjnvXkOizRPU9AjvJUiYYCquQqgDAHpgf/qrStdSnaNdhUs+WYAAfd6/pXmFyNVMRiaYfMcOuGU8ds5q1Z6bPaTCO2u9jkBsMr7Rk/d+9n+lCom0Hqesf2jdyIvmSkKM8ZPGfXnjFY97LFewSNqEUM/mKQ7TRq+5TxghlI5rzDUJfFtt++sJUyfvplj3we/UdRmvPr/x1490Wd7W5tLW8QgtvjWbIA6l03blx1Pb3qfYu90dMZW6nqtro2hadbRJpVpb2kVt8kawRrF5cfTamBjbjoGBA7YrVm0pJLWScCO7AGSYxh0z18yM84H99SwPqK8b0zxudSTeZE2nBZM7kLd8c5xn1rsItTmuNlxAFBRvkILAgjkfxdqGn1Jur2OhNtboR9iYKON2wLyfcis+TQY7mXzJz5rDgPtAOT1GRWZM+pXd+l+DBbsg2O0O9Wkx0Eq7tpx/e4J4B6CrEms6zHEpmjTy92QVLZI7YBY8mm9GNIs2NjMimK5tggGcvwcKOhwevFCWlxuKRkBW9VHQ9/wAadHq92xI3gKx5BJ3EdAM5oGpSSt5qToyTgKqurFlIOOobp7fWouJxSLJSXyBFCkZVRjlVOfYdSK5TWm/4mWm2kSBInkdio+4WVeu3pnk8iu1hM7IkV08UeN370K7xyAdNwBzGe3cetchrERfxXpULqyFonkbj5SCV2mNgSpHUHHQ17GRq+KiePnWmGkz2nw8QsG1uo4H0FQ+IjmPDH7wP/wCutHRkBtd4yMcdKzfELP5Lx56Cv0tyaR+V8mqseF+E3C+KtUuTlyIY1+XGSS7H+QFeg/2hqSyEnfPz8vO3bgjHA4Ncx4LtoP7Q1C8uUDYZQ3YkYOAT6Adq7kazZI+23XYFOFXrgf59a/Mc7lfEyZ+t5Jph4jXv7yRRndnkOF4JHcms5b2bYUcnpjDZBz7VsyahFcXQ8mJU6fMO5Hcj9PeormR7q3kXTjGlwQFQyxMyA924YZ/GvJseo0VbS9NpkLgjqVYAgnHfPWtdNO0m+C3Fs/2e47KwLRse3I+ZfTuK8r1LVviPpEjRXFla3SsCyyW8Dn5Bnko0mVI77d315rU8NeL7PWbUbSryAEuChQgDqPvevHPPbrVxTSuS32Ouvo9R04iadGMbHa0gO6NcjselUxqUtm5ZdhP9/GQO2fr6V1FnrdvDYi3kkiKEcIVwo/U7vxFYZh0NbtJN+1Tn5EyFyBkeuPwIpWNEUf7V1KUlDKCBxlQOP89KnW9ugUEgJOeB0rL1JrK3ZFiXexGM5Jx3weajF0ISBGTtXGMEk/TqcetS46EyaWxueZqu51LEqDx6/mKgxcLMrLAFwCFf+IZ68j+R61mtq9/GiXEBDqjDcCv4dvXpnrTjratP5jyCMPIoCOBtT/dcfN19QaafYlvsd3p2tTQIBqC+ag/uYR1X8Thv0NXiBfgnTblZiW2+SuRKOM8qeeB6ZHvXNpEs0CMsZUPwJD91mB52tnb7EZ615N8Z7q80T4f397pSyRXKIcdMg8fdPJB9COnUdKtptpInn0P/0/i2PwT4X+G0cGufG/UjqE7Y+x2W15pJW3ZHkwj5mJIPUBev4+u6RdfFvx7aSWliW8B+Gn3KixlTq1xjqGxmO1Xn+Dc3GMjv12geHLDweJIrHRr65nu5hLPdajdiaVpioXcXO8gBflwuBx0r1fTvDeuTCNJLa2tpCu7asjytz33YA9se/WuRTNeVrc868I+AvCHgGxNt4etcK8gkmeV2laWU9ZJXkLNI59T0rvZNb02A7UUs2QPMA44ByPxqe+8JX+kyS6p4kvorOztUd2kAAQADO472xgd8+nFfM+oeLtR8XaidK+CyXmpwlhHNqlwht9ORs/MI22752HLYT5ePvdMlmy1fY97PiQKpTYyjtyMfU+lV5NeilXCoWYFQcdN2f8Olcn4P+E+vaJAp8X69Nrdxz87KIhyc4UL2/wB7J9+K7WXwF4bmt9lyW5yANxBGTwRz/Om0ti1K+hz+r+I40lzfyGFAT/rSo4A+tcRqPxB8H6amb3UEUEEoYsyuzDthc+veu9tPhJ4EtXM6aejPnO6QlhuHAPJP+FLfaD4Z0NXhjghRGTAEKDfk8HC8nJOenWocExy11PjG9+LUPiLxM0WjRPrcuSsdoCVhTggNcuoZYkyCSSSe2M11Y0fwBcyR3HxL1c6hc7t66dBHL9giK4CgIVBkIx/HweuK+lrfwnusZLXQLSHS0nI3MsSwswPcqoGWxz8/IrT8J/DrRvC8nmXil597OZpAGYjvx/LH9amTRKR+c/7XPgjxJ4s1Cx1zwzo9/eW8NuLWVbe0kbySrHyVdUBKb/M+XIAPAHNfmBq3gLxxqVwLTTND1K4lBwyw2s8ucY5G1Md8Gv6cov2hfBf7PHiC31fxBHPJbarPEjvbhQzyQOssXzMRlMqAxGcA8Cl+Giazb+HBrVx5sBvZHnWNdwUCY79uD6ZxXjQxc1XlTUdO50qC5U29T8HfgB/wTm/bK/aG8XRaH4A8ONoDC3mnk1HXrldHtY41Q+YC8h80h1Ozasbbt2G4NfuH+wT/AME+/GkPwmk+HGr+KotT0/ULyVtej09XSaztVjjihgt3k5xcplEcD5QrHAwK+rPhXr+k3niKPT76EMJleLDFeXZTwQTk9+K+6Pgd8Ir34BeMYV+J9rdaVoWrld8hDwedGj70+ZwCu5S0ecfLu6jrXqYOo5VoRqv3W7EtJ6RLv7Xf7EPw8/Zd/Y2Txb4d0u18PNJHKv2C3j3C23Qkxg/N+8kIUByTwx4J7/zweOvG1x4i0UeAtReOVZbeIzNGdgwxBXaAoBOODn1r+mf/AIKeeK/CPxS+Hdlq/wAOJbv+xXt00yWBxIkUUq8oqRt8o2pjLJlTxyeK/DPw1FYeJta1Dwz8U9Lt0uxa+bb3kKbFnjX92WRuqurEFh69O9ehHD0ViZvtsjgxTltE8P8AgFqGtfB8Q3GrRvcWbzxz+Qybmt5YHyk0ZyQpxyVPDDjrzX0dc2PwqT4nzfFT+y4Gj1TyYotQQl47V5iThAxxAk7tjoCHON2OK+cPgLqj3fwy8V/8LFv2j1XQdZW3jhbbtlsZg6bk7sEkjZWxnG4HuK0NQ8Wad4A1vW/hpqEkN/pttdR2M8ik4n0/USPJnRt2VMTMA3UI4B968LNKcqVX2y6vWx95kvFMZ5dLK8Suay9x9V5X/H/gH3j/AG9pW8W8URQfd5AABXjHXOBioz4m0u3nFvKnmHkZAyDkZzXkuifFjQbH4Vp4p8aTw+XaxtBdXcmF+e2cwtJkd5Cm4AZznjNfPC+OPiX8eNSWL4XRy+GvDSO0ja1cRlbq9iyBttImPyKVJzKw6jC13RSaufIXaPrEfFLwVdeJh4Ot7yOW+CljAmXZFA3ZkAHyAg8bsE8Y61rXOpafDKWNuZto4yf4R7VxHw0+D/g74d6XFpvhyJbVGYvPLJIZZ55D/HNKx3Ox49vQCvZbnTNNtYRNayJ56kZG5ct9QT0ptWHF30PMLnxBY3EZlewDSjmNSScEcBq5TXb+e+iZFiy7LyuMD8SeuPUV7HPdaYIZCMSSvgMcqD8vQAg/yrxrW49V86MyNGQXOcvjAPTOM5/rVweoTR8V/trXsUX7INxaRRGP7Z4z0eNXP8Rgsb6Zx9FyPzr8brFEWMhQTk8nPt0r9jf+ChRTTv2X/DOmpNG/27xxKzBT3ttJPT8Zfr0r8dbfbGu1MnnvkGvrcpVong4xasvHaW3c5PUdvwqKQEYznr/n2ojYnG/qP69qVgzqNoGO5PQY9M969e/c4G+5BjJJxnmlB539SeOfalznjGcZz9KXJDhsg57Hr/8AqoEhu3IaME89Mf1qv/snj+X5VYLDqv3QuPx9qgySMDJOOn+PemO3QAM8dQOSQKDyBkEAHHPPbIP/AOqjb/D1zyKZveMgjBx0FS9B36IVm29M7h09cYqPLEjJ3HqPSmoh2oGJOc9j06Ux1GQhbIBwPwpInVOwu9OCenSo8k/K3BOcCniLGAM/TOfxxTfKUg7P0PXjvQpdBtMcHUkJuyRz3/zinkqqjqSc/j7VRMaswRcnHqcd+enFKud/zZ56jP8AnmmmSovYujnIzkDjPocZ7+1QZ80AfyPB/wDrV1UOhxNpiXPlB2ZN2WOPlJ4x/Wpp/DdtIebnZMo6FSUz6EjP54rT2UuxrCByJcDr1/z1FV2lVAAeDkjrgHj+orsLrwV4hsPCUXjR/s89gWkSY20yTS2pQ9bmIYeJXHzI5BQjjcDxXxN8TficNczovhxt1tDJmSQDmQg4GO4UDnHc+1Y1Jcm4Rg27I+p45UeMBiArdOeCBTSS2duTg9ehPt9K+FdH8b+K9GX/AIlt7LEp/hJ3J9cNkfliul0/4kePLi+VI7192D1RSB3JIIxXOsSmbPCvofYcWNuwfX/9ft6U4kAfMRwcnPavEbL4i6vbRK84iuTkE5ypOR6qcD8uK0I/i/olsSuqWtzA5PQbJM/TkcDvxWiqp7mf1Znq5LAB2BweaqT3aMNqkk5wa4CP4n+Fbw4ineCPofNjYEg98jI69ea34bq3mhS8sJ1licnDRkMCe4zk/QiolJMI0WnqfXPh21S4+HPwv0oRtIb/AOIswCg4yFt9OQj8mI49a/pM+Juy7ily3Vnxj0JNfzlfCKBLyf4JaRO5/wCR41O5OeQojTTscfhyTX9G/jlUk07ziCc54HHJ5zXh02vrE/RfqaZxL/Z6S85fofmj8SoWW6uIvQnbkdeOv515P4DhMHiOyvGBxDfW+RnAOJEOCecenSvbviUAb2SJznAPzHjJ/pXhmgagNN0/UdV2+YbR1uQmQNwhKvjJ6dPyq8VFuNkY4CSurn3XrXiG0sdWlTTY9okmJDty2B344x17Vk33iy8lkNxJLyOGcDbwO5Cjt618F65+3VqMKyTaZ4c02EKWL+ezykrweowM84/ka8h0T9s/4167cyarfJp1vZOyraW6WqcIODKzfebcOAGOOM49fnaeT1Xsj6aeY0ujP1BhudSmdVt5mZW5cEnJBPZc9ATx2rutOHiW5WG0kuGliQjDSYBGOByQc855PNfkzeftS/HyRllTXbe2CLsxb2cCjbzgnKnn1P8AWuVm+P3xunQNdeLr5VYgnBReQCOAF4wD2rf+wa3dGKzSC0P3bnwy/YNRuSCFLgI2Mjpj6A14R8Rdb0nwPo95q7Hz5bfCRwod0080hxDEi92kYhR6dTX5DD4p/EC5VxqXiTUZ42X5S1w+R7dawLvxdreoyRXF1qFy0kZ8yNmldmBHAYZPBx0I5FaUsgmnrIznmsUtEfs38HPh7qPg2zlvtdvIrvWtTm+3ancDaoadwN0at1CQriKPJPC5H3q+iZtceZFtVlErdsOpII7dfTnmv504vFN+VMkeoXKf7QmcE47HnOOwFLN4qvx8k2oXDcE5MsjfU/e5P16VU8glf4hRzpXtyn9Czm5kREjn3qzBuQcADjt1BFSqt9IxFnbHaoPEYLFQvPOOmO9fzv6h481WzVrmG/vHfJb/AI+JOvbndx9K4nwt8W/iRZ3N9rEHiDUYFvWChI7iRQ6oSdzfNk5J4yen1rN5BNdTSOaxluj+k977ZJ5eyTAHPyH5vxp+l3IuPMWVmTcMhZFAHXBYE8+tfzwW3x4+K1lOjP4g1CRQeN8zMFPrznnHc5rubD9p34tW8kczaoboqx3C4jV+vAx6YHTrWTyOt0sW8zpM/ee6s9LjtRAyqQWwAAM7vTjqPUZrwv4z67deD/D1rp3h2FTqut30NhbySLtihDtma4kJIO2GIFs5Azgc1+Umr/tW/GLV4Dp8GpJYRE/MbWBIpPwk5bPrivKtY8X+JvEMzX+uardXjtgO087MSp7YJ9ugrWjw9VbvUaRz1M0hb3Ufrv4r+Mnwc+EmiQ2lrq0E1vaBY7e2spVuHIQfKPLRjtzjkMeM18weLf28r1rR7HwfooikkGVmvJA4j9cRrjPPPJ/CvhCO5topUYANz94DsOg9vrU0t9G7tHsBjPr1z07+9erRyClHWbuefVzSb2R3Pjj42/FX4jTOfFusTSxSKF8iH9zBtB6eWhCnpznNeTNqqS3Xlq6lgMlMjlemcDFSanfrDG0ZJyBxtH4HNcN4agS8+0a9nzGvG2xNjH7qMkLjPYnJNepRo06btFbHHKrKWrZ2slwuN0khC8fKpx/k1ONXtY5RCQSoPy5HX04rIkkRGCvyR1GOKo+b5bhgMKDwSc/nW1zNxudN/a/lTAbCM/8A6q4zXll1u8tIdmYYp1mkPT/VjKqD7titLeFwGGM8fl0qRcgYAHzdOfz4qG7h7Mga5aNiyZA6deWPeshbpoUMqghSe/8A9etRnDHnJ7j+VULht5CtnC9PQZpJq9mXGFiL7c8o+fknvjAIpLHUYru8lsoshoFUuf8AezgfXiqd7NHbjyZGGOOSR39utX/hzpd7q9lPqmnWs1yt9csY2hieTekXyKRtU5BbcO/NT7SN7FOHUvNZ7sr8w789TUkcZdSHVsnoAM8+leu6f8FvjBrhVtJ8MaiyseskJjT83IHSvQ9O/Ze/aKJUy+GGQHBDPNH8p6Dcd3y1jPE009WWqTtex80vbPbxtM8JAiDHJB42jPrj6V/Yp/wTz/as0/8AYw8I+HNWvdMeXTP7N0TTLp5JhDFDaXUe93xwnmmY5Uv1wQMBia/mri/ZO+NVzZsbyyt40wwZTKWPy9RhUOevbtX69+ObDX7b9nzwX4VuzPaW11olkmqXs6Zto5IWEQaTncVVwMn+A9fSvlOJ8TGapwhLr3PreDcsniMbGk43v/kf1q63/wAFPP2dpfC8+vfDd7jxHNB5QkiQC2WNpt2xZHlxzhSTsV8DHqK/M346/t1fHT4n6h/ZFjqTaLp8ytsstNyglVsACSXPmMfYEAn+GvxL8B+OvF2gaDZeJFsLO90LT/IsLu1tSzSyzpDt89Zf7rtsLEjgtj3r6P8Ah/B420+6g0rxesMtzcxrc2kkEuRH5j/NG6sAwcHGCOBzzXiOvVcf38r/AII/1f8AAjwM4Cw8IY+jD29Zq/7z3uV9Ultdb3tsdd8S/GN9r2nRfA6LWX8M6pdyrrd9qIi82SKzsw6tEyqUZUdsF2LqFIySSQD+ePij4w/GzxH8YBqX9rXmv+Gp77y5dM3iwEMypiGQqHJwAS0aISu0gMeST6t8UNa8AXPxv1jwb8PIdPOp2GnmfXb/AO2b4GKnesKRZKNJlV+XJ3uwYjAzXj9j4skv9Xbxz4XuYIfsd5bWFpaMZJTdTtFh5pFIbiMHJRjhjhVU45rC5bRTdXkT7abeh/A30kMco8X42hQgoQ5tov3Xotj23w58ZfiD4f8A2q7aP4Nwal4d8MQWkeq2UMrSXavqV3PGl0NQuCI12IiSLgr8mSqFlO4fVnjvUNO1DxjqOr6bB5UE9xJLGgbcFMh3MATyRuJx7GuS+GOhyDxXcv5t3LpQt47JjcSeTbPqMyB2d0UnesMTDbkA5boAeYvFLCbxBcwWW7y0fYSB9xgBu49AeK4cly6lQx0qtNatavv6n9P/ALPbEYnEcS4mKvyRou/b4lY0/Dt5bjxPYRXB3NNdw4yeeXGB+dfohqGnOQ0h7E59Otfnd8L9A+2/EDQrPACNqNvuyM/8tVJxn+tfr7rvhiS0kkgniIGTg9iD0/OvgPGKteVGL7M/XPp2YmNPG5bS/uzf4o+b5LEdCMZphtlXG3qK7PUtPEFwyqOnOKyPswJyc1+BVJWufw9RtZM5WRkRevPpTYrYHB9a17jTityJIxkH71SJasrKOSBxWPMbpXZThtAoJxmtGK23EH3q7Fa4URr0q/Hb7WHfHpWM59DojT6ozo7VDg9ac8CjBxwOtbKQA5OO/QVG9uGbLHt09a5vbdCuQx9oJwPzqcRYAwa0UtlXvjP60/ywM7Rx6UOpc0UexkAkA45xTVl2R+aRx3rSSJVByOKYkW6QxHGO/pS5yXBkFsvnR7s4HOKgjilf5WzkcfSt2K2uJBiKNmUcZA4rf0HSLW5EpuVd3U4CKDycV6OCwdSvJQpnLicRCkuaZ58P3a5bt6/4Un7wsAOh6Vt6jpFxC5hlQpnOMjBp0MCiMI45HFcdaLhLlkdMHGSTiZ8SHbyOOlJJDjGT19a2vKwu0dD1FQLEJTtbnB7dq5ZVDZRWxSjtlKig2nzYIyBW0lsuNoHPpTXj2dOOa55Vew4ruYf2cBeBzVP7KEIbPeuhKFhkYqDyi5DelXGpbQ0UTIEIxu6EVC8I8v5x+ArbaIE9KqPGSvHbtVe2YnDscxPCFbqefSsO8i2AkAtkV1txHhjnpXNX+5YySM1tSrdAdPueR+KpTBbsMg7Qea/kA/bp8etqH/BTS+1tG83+w9Y0WzTHODarANv/AH0xJr+vTxn8yiHp5jhfzOK/kC+HGhL8dP8AgpD4n8W3ird2Ola5qWtskgLK/wBmn8m2BHOVEhRsHghce1fu3g1CLxNSpL7MX+J+c+IM+XDxXdn7SajcWzXs7SzEPFIeWO5s+ufT0Fc/LrelwycusjgDCrwSWHA9jUkjXfmshtonaTJyqZ3ZPzFh3/pVN1/fNPfWEShcg7kA6Dg/l046V+1xV9T8p9Dg/ihpknif4e6po2mbEuriHYm7AGC6kk887RzjrkYr7z/4NzPhXp3gn9tnxXe26iedPCEyNcymQ3D7ry2yCpxHGnGQqjPqTXwN4p0x/iTox8C6Bfwx3s81sx8qaIGOATLvLtkLEhGV3N16AGv3y/4Iv/A7xD8K/wBozxHqOq6Pd2FvL4eMMNzNN9oguM3kbjyZP7pQBgCc4PQYr6vDYmjTyitCb953sfI5nGrLH03Fe71P6GPHo/0Akdea/mw/4KhOsnh8x/L94ABhnkt1/Cv6UPHp/wBBY+i1/NH/AMFQVD6cEHVplC/UetfnOT/x4o9+svcaP47/ANsW5SL4oWlsWJI0yIAdRlpZPyz7H618Q60nmyNEoZiBgAckk8gYHX6V9r/tm2zH4yQJIclNNtgcehaQj3718Xh5otTN+M5R9/5Hiv23Br93ofL1IvnINC+FnirWsSxWyopXcRI2ODwpK9Rk9M49eldQvwR8bW1o8tzZbAsixIMEiR26YYEryeAD1r6R+Hd4+pxT6aqO5ZdywoflcH+9nsvpkckc17HpfhJtV0efRY7WGGWYYEP2yVSX/hzFIApIOCNpbnoQayWIT0Kcj81NT8F3+k3T2F/ayW9zA4SWKQbXUnH0z68dq+5vCP7TnxM8D+A9L+HXg2e2sNP0m2S3jeGIPK4Ulsl3LcsSSccV7n4/+Gfhv4v/AA7sNfj+z2niC1j8hpokaJQ8WF2TRkfMm7o/3lyDnk5/ODUpNT8M6hPpWoW7wTWsxjnjcAPGwznIHBU9Qecg5FZYinTqK0lc6sLUlHWO57pr3xQ+IHitt/iPWry9G7LJJK2wn/cGF79cVw5uVMqjA65GBjB65yOc+noa4s6pKyB0O4Y+Vuh5/GnpqFwMZO5Qc57jI+tRClTjpFHU6knuztDrK9btmdsZ8zrk+pPrUqX0QCTM2ct6Hr1/nXNR6hNMuxvujr2/OrQuXkOJCTjpirUejM7WNo3PmA5c8nAx0NPdwBvOBz0/lWZDOQDkc9OmcU075VADbfY5781rF9CUjXdhErPG4KgZ/wDrfSqodGw0bKN4+U7uCDxmqKvIkZRSCfQ8fz4psZlIWGPHzNgJnABJxxngDuc8URfQzk0jUXcHDEgkDgcfyr1r4JeJ4/Cfj63lkYC1vUNlMfQyEGNucfdkC5PoTXjcjvZM1vNlGXIYH3/n+FQfbnkXy9xw21cgdASBnjuOTUVo80XEVJpSuj9X7a9tJ7XUblmYTrZyAGM4ZPJYSbgDweCwx3GR3rlhaag2nLrNlH50CZIK85UHrjt/k11PwgubK38T3aakySQabplxJul6yBE2fN6ls88d8n1rm7fT9b8L6d/aFhiWFcZAzgL2yPQZ6/418842Vj3ovQzofE3hu8H2bU4xEz4yHGdwHBG4fqKxbrw54fv5DJbtD5ZztbbGce4xwPT1q9fzWfiOUDVo4PNOWUyKuQT6MMH9a5zW/CHhrygbUStOpOMOwUe4HQkZ78cd6pWWgt9Tz7xZ4LsvspvLi2tJYYQWGUiQkHjIJx+hr411vTLO+a8shbLp6zLtCROJAuMEHdkg5I5wa968c/DNdQ8ye/1O7lXO9ECBlU9DncwA79q+c5LGDTXeOKQzK4wHwRnHt0r0MK9Dir6anjQ8+3k8lvvBtpPQZHFeh+ENQlsdQh8wkRjIIHHU9T/WuR1VTHqUyDoHHI6E4GePrVrTf3UgRcgsevueK60+5m7NH1HeBYiPkeNcAruQq2D0yD1B7HkY6VX3Kow5+9znsK9117QtR8T/AAe8M+PbJC0KWhglPOc2zGEknk4+XPoO9eBtIjRnaM5OcH1H0pwqRnsZShaxJ5q58oSZHTGPTn/IoRgjDnAHI5qqNpYO4wDnjtTRLG8mxy2ee/GfauiKMn5GvaM0rLZod0jHaFAyxJ6fU/StH+zL8lQkbhVyPmGDuPua5qI7W3Rks38W7oa6jTdXkUbLnc7AEKw+YjHZu5Hv1HvTsriuRf2Xd7mS4iYrgjdj/ORWbHYanbzAQxu6FsBcZz6V3kF2kqjefL7jd0I+tTpcSKh2kp9CMn0yKbiXF6amNANUjKxywuHXjHoD+OK1oVdSI5t2FOMEe1N+0twhJc56EjP6YpTdwKVZmOV7dQKIohmxFHO8WwxHY/AJ49s/TPpVcRLIMGB+ACfYHv1qqmswtF5UjMUxhS3vzj2pn9p+Sw3ME6gj+HA9eTVcqIsO+2WaKTcYXbwAGx+Z9amt9SgSTybcFwPvL3P86pvcWd8ohmAYnncMjp6Gsi4t/wCzz58LEM2cMeMdeOOM0/IW250MsqyTeYFwxOTjpx6/1qvLJIdyTLtB42jnJGD1+lZkd6su6Gc7WUZP88jH+TUrXLqihXdgOg6HHY04idy59qWFzHcEhieBn8O3Srivu4kBwTnHuaxRPLhXZiQcAeuPf+tSpevAE46n15AprQVjaLcFwTnOMEZqKORSrH5iBnd6+mOP1qg1xI+WBPoTn+nrUsdw8AKnOcjJJ60Nu5JeRyP3kZxjjitCG4uGBikJPAyT1/E+nashrkvIGYAkdGHcfTpV60u5LcllfZ2GemT6fWla7sHoQ3Ph+C7Zp4/lcDJ6EH88nJ9R1rqPCnxB+MHw/vQ/hvVLq1SMfL5bFl9uGJGQOKo2t8DhY85CjIIBz9KmNxOZRtlOSTz1BHbiuaph4yeqGqrjqmfXXgz9u34v6O8b+MNPTVo8EO2zymcjo2FGBjqcZye1fXng79tP4ba/CFvzJo0xZdvnqSgOcY3DIAIOck8D36/kKbq4jIyxOc7iTxx0qx9rbemRh24OejdutcFXJaMtlb0OqjmtaO7P3hb49/DiWNbaPxFZBRnJaTj6bzVqw+O3hBphcWWqWUm59p2SqSSBgZBbrzX4LJcsGAwG7cDBHue31q358fkDzEBKHv37cdOfpXnPhmP8x6CzqXY/oXl+JVnYoJxdh2ALFcjc307EehHBrWl1i7v1TUbeCR5OcSRoAM9chgSSMdxmv55rPU7+3VbSCeQQrysJdtgJOTtGfl+q/jmta08ZeNdGULo2sXljLkOPLnkTgA8AhgKxqcMO3uzN4530aP291Hwrqt1ctqtnYzJO20iWJVWMnOCSgADcdSp3d+e+rpQ8YaJcvaTWcsxU84GUIPTHQkH9K/GDRP2lfjjoNvFAmuSXcFvIzrHcESMrN3BbJH+yOgOSBmvp3wT+2R8VL25WGezivVHyguoHygYADAAgjvycCvMxGQ14dmdlPNactGfqXo8mqidjf6dJFE+EJLAgZHB65xnj8q6NrdGlCrEwBPAXGfTjnivAfh38TfEfipw9/CBt4DAFVOevsT1B79K+gPKn+z+cy/us4+bJIPHv0rw6sHGTUj1KVRNJ9CGXRu8cDeUchX4wOOec5zVBLGRL9NPtA0s8pwsf8TELkgE8AY9T7cnitVJWTG4M2/5e/T8aka7g+0C0kIkBz97kHPOTWTSNOdbMhsvthmNl9kkVkJPzMF6dQwbBz7Vzc+7/AITaKNoxGREHxnI+YkZ9B06V6gupWt0ix6y7XYQbY1LbZUXrhX5OPZgwHpXnaw2L/EKUaY7tBDDGmZQNwJ3NjgkHGevcHoDXucOq+KR4fETSwsrHummpGLLcq8GsDxAgELHOTjAHfNdXo6bLQRlsjPUVy/itdlu646jOevNfoMmfmVFao8U0S9t4ppZplLsXyMHBzjB4zXWA2N1IZIJY1O0lssAR7dOT7VzPhq3guEldiSqy7T7Dr1966wwWFqPMhBT0IOea/MczSdaWvU/XMsSVGNhGZDAo3AjAUFjhvp9afbMbyzl1DTnzFbSeU7jICMBnBO3jI9ePQ1UlvYkVpWdQmQCGIGCegbngnkj1qxa6vPYzLcaZN88Y48lwCp6clef8muLkb1sd0pK2gl1rMk7rHCRIo7noPcZ6H3FcfqOgtqcsgECxzc/vGZQ5Y8/MR94Hrzk1380tjezLLPbKszAB2jwgY9M7DhcnuRgk880v2NU+bClCTgg5Axwc9x/Kjl7kcx5pBbeM9EVLKFBcxrzlGAznsQ3v6Eit0R+IdwRYi8sb8JuQbgBzznHHH1rpMRyNtQ7gzeoOQOeOvrUi27yRtIoaJgcKRwcDrSKlLQ5WWHxJI217cLuJI+dV4PsTV+30fXJ43VbYKBxtZ1Ge2Qc4rqftMhi8qMEKchlbk8+3rVHbcMyLGzAp78k9+nagL6JGHFp+uy7bFYguxvLyCM5z3xn86qX/AIb1xJWtb62NuyuCPMUhjt/uk8Ef7QyDniuigjVZpFBdJdw65rrofEl/FA2m3kpurYkbkbDED1Un7vvg5qL6DjC55Rp1r4w0SYQ2CKY2O50kYFWOeAyn5T689RXVatp7azpb6dcQQoMOroQXglDDGPLblD67TjGMCvQZ9P0fWn36fdrb3IOPKm/1TcdBIPmU57EEe9c3qen6ppgEV4skUZOUkPKEnrtYZXn0zn2rOTuaQp6an//U6aa+06H5FbeIxkEA9+3Tt3qn4l8Va3ZWRuvCtmt7fFAscTOIUIPBLOc7QAOcAk1zRl8tnLqFCkj26/oKsJdSmSFomGAx5B5Jx0NcStY7bW0OHuvhVb+MdUTW/i3qVzrRBikj0yQbbG2lReSI0OJvm6GTP05r1OO9tLGz82JGWKPI2KoOACMADPHHapkEc+nO884dt2NoGGP45xgV458Sfir4f8ASRaS6XGpaxeDFtpdkhluJyOoG0EDjJyewJwe7uSov1PSNQ8W2KQJNEGGCSzsvCAd256fU15d4e+Ovh7xz49HgLwBaXurzwo0l7fQRKtjagAgLJM7AFs4+VMnPGOtcrov7O/xc+NOrjU/jXef8I94e3rIvh/TZiZZkB6XV0uM55+VckZ6ivv3wr4H8H+CPDsHhzwnp8FlZ26COGCIbUTHPvyTySckn61PNYFHqeCa9qFxotgskbB5nYZIXcAvTPQ85x2qbwp4Zg1O3i1STKTo5aSY4BByRjB7Y4xXvlv4U0+bDamVLL91VA28ev+B4p9noOnQytEdoYNkjgKM9KTnZGsY6anjcmj3R1MaWZHIV23lRklcHaMgYrGvPD2p6fpNxqMyMsUXWWUlVyOFAJPc9a+mV0LTLeQxR4S4TPzEYbB9RXi2peIPAd3+0n4L+Gvj/AFOK30e3RtUuLaRwEups7LeFx2TIaSUtgbOOpFY3bdjOWiufqB+xj+x5oHxbXR4tc0Wzubq2snvIbrULdZhbvIBmcRuDtd8qseACo57V8Df8FCvAfxO+DviXxNomlyWqr4eUPIxUuLkyIGyrEqAIw3Q9TxjNfr54Z+NmufCzwVda54RvfLPiBRGssW3ISPLKyMPu53Egivx3/aC1DR/H/wBv17xTcz6pNfzSBnnkkZn3Md4Jzk5PGeter7CEI2SPNhNzdz81fhD8efiv4R8W6N8Q/CSx6ncabdQ3vlTQqVVoJA2E4PzHGBkMMnkGv6cfiB+2xrP7SX7P1rfeOLrTbLw9fSx2/wBpCj7Z5wTertCCWTf91gq4LAgDiv589A0IaERD4N0eO3UOV2eU2S/XHzEHkHtwa9t+NHw+1bwxpFrqdpaz6fLpVxDFf6bKvkvE7IjH5WICn94HTPynnHBFebmeKi4qi0rM7cPzKzj0PoHxJ8V9b1/4Zf8ACDXM7yaXa3Jmim8xmLMBt8uRCcB4/vI3BKnBzivCdY8N+HIdP0e/sbX99caeA0jMWLyLLJG8jDJG5ioJGBxjiuT+H2navH8Qbvw/rMFxZaV4hj064t3uI3VCLi6SCSeLcFDmMndlTgqSDnrXomu6V/ZUt3FbIZDbSPFuiBIJRyvHXqRXlYbFtaG9SXPLmktSx+zf+xD8ffED+IviZcx6JHo2uXCvpQuNRiad41d2ZpIlDtGcsAFbmuG+L/7D37QGgeNrrXrbwlusLy1hgW5smS4hk8hi8jFI2LRqgwWdkAOMDnr+inwF+NHwf8A/BO0vvin4r0bwsLW4likOqXsNrswQVJDuCcg5yAa+Vr//AIODv2XfBVjf6P4Q0TWPFOpW9zdWrR20iQWzxwsVSb7WysjQT87QgZgBkjkVzY2rXqPXVGWEk6VTnhG7R84Wvwc0dfDelaD4ojh122st89uXD/Z2aSbz1fyj/GrjgsMjkdDXrC+HNcnxBbQh22gBWOOnQZ7CuE+CP7U1x+0n4Juvi/4w0+y0S4u9TuYLfTdOjbyrW3jKiKFc5Lsqnc7tguST6Cvf/wDhJ9Mu7SG501pRvO2R0TdIoBwx2HGSOoGeRXr0ZOEFc3afXc4J/C3iiJ2naIxS4GQhB3AZxx6+9eA/FT45eH/h7c2fg9oZtX8WagCbXR7Rg08uwFiXY8RAgfxHJ9ORn2z4x+N/jhpEVpp37NTWM99et5Fxq2pRlhZwygpJIkDKVdwpOBnIbpzgj5++G3wQ8DfCmLbby3Gta9fk/bdUv9purhmcscsMlVyeFB+pNaqu5MUVokP+E+jfEuXVrrxn8R9TaOe8VDFo1sE+x2IGT/rPvSS4bDtnaTng8Gvdp4knt/KuNzIvIyQOp6inCxe2h+WI7eh2feJXsacdMvwUeJQxcfdLDhce+Dz7Vpc1tqfnv/wUuiSw+Cvw00xdzNd+INcuiTjpHZ2cRz6434HtX5GIx2BBkjkV+r3/AAU8ubpfAnwh0+6RVkz4kuAEORtM9pCpyCRnCkV+TkAZogeueOe+fSvqcqk+RHz+NjabRIADjHbpx696s7iSqnhc8D/PtUCgu+CeuR/n29qlziPzCenrwPyr2bX1R57S6EeD0I46kDvTVBzsJPH4GpVcFQJDg847/l9RVZm+XY3JPGDTuCGli/Hc9/8APanKMJlgSQccdai65BHAODinb+dikgjrjpQ2VqKwZH2t7nj3qu/ynZnI9D/SpcKDnOR7UvA4Iz9etJrQjZkCsQ2Dn3p5yvQ7R25/TvTjx8qgDPTsPpURZmO772O5Ofp09qlrsPyTGgLwvBx0POR6fh70o5BYngD+XFdfofg3UNWhW9kf7PbHPzsCWI6ZC9x6cgV2Np8M9IHz311MRg/d2p9Oxxjvk81vRoSauaRpXR4u4I47fpS3Vxp+j2h1TWm2RKMpGQQ8n+6Ow77jx6V6H4i0nwloEoXT3e4mjzgSHegH1AG456dh714ZrdnqmvX76heybY8HE1y2xdn1Pf2FWsO09S4U9T2HQfEdtr3g621OOIQszSRPEn8HltwBntg1cikjaIyLyGyCPT3rzL4dy6ZJp+oeH9Ena7e1ZZmmVCqKzfIyg8jHygkk554GK69iIoTb3l3FbHIAHmBnwe7YOQD688dq6oz0sdDXY0WTTo5UklkAdNqA542nopPp+nrXF6xpnwzvJZLXW9Ls7h5Mhf3K79x53ZTBA9Tn2rch8I+HLmIS3PiABXJYxxyIAOOpIDYIzkCuYh8L+FtCuX1aHUm1GWOHEOWBjQqODtXG4jHAPT60uVNahynzx8Uvhf4b0OeWTwtG8MoVW8gSmSI8AsqbslWGc43EZ4rzXw3caXDbtFlklOMnj5s9ufSvf7i6t/EOnzXO4PLbrliclkPXb9SPXg/WvMtB8J+CvEHiB4/F99NplvIuf3Cqxd88Al+FJGeccmvJr0VzXibQehgvLCyBYASoPQ9c/h7VQhik1SZdOhia6lLZEcYLuDzghVyfxr6V0bQPhRYKDpGkf2h5bddQne4zjuVQqmPbB/GvU7PxAltbtBpFtDaW7j7lvGI+SOmRg8D1zWlLCcz1Ylvc+LG+FPjqfm206eKNtv8Ax8lYc9cEeYykjrnjius8NeF/iR4OlkuJtKuJrST/AFog/fqu0Z3DyywGO5PrX1PE9ve30cWoIblpHG2MEYwMZ3knAXHLN2FYPir47DQYWtfDCRhl+SNo9yxAAABkAwSAP7xGfSirgox1bNJTbPV7C21+b4bfD/UNPtJ99rea7PIcbSgmNsqFw2CMhDg4wQDjJr+n7Wrqx1zwnZ6jp06XELwRMJIWDpzGp5KkgH2JzX8U3ijWvF/i1jr1pI0t4cb8nBkUZY7VJxxnoAM8d+rPht+0D8XPhjqH2jwR4j1LSJA2XWG4kWI4/heMkofcMPavIdDlk33MMZh1WhGN7WP6VfidEEu5JACgXLcn+uc18yWvny6ZrVrjlrS525/65N+lfLnwg/bi134i36eGvjPJbHzwqQ36KIismOk4GFMbdmGCpPOQePrvQlle51CMMql7W4XGCw/1Dnt6/wAqmomtTjjh5Ulys/KXUC99Pa6dKcWhGZWDZJHA2AdcsMjPTGa6c6oICyW7lEAACr6dB19O1cZbh3gjdDlQOT/T8KniyyNGPl7e3PrXTHYqUToJdZu/PC+a3PRifw6CpYdRkDNJLPu6dvbHeufUJGpG1iQNuRxnHTHrVmPdneRjPQn1/OrQkdFPf2lrZG91CdgqKTnPGOvP9KS01JriJLy3DAyDIycH8euOK5fUFk1S5TS41EkEeJJeM5PQLj9a7K3SBTtuCSWyxGO5/wA/Sk97hYj8zVJHEe5iqnArXQXCkCT72fxPueajWaJGyVIC4OO+D+lPF/bvGSVx6ZOTgVbdjJx1MrV9MvNXtxFHMEQkb+MkqD25ABx35qD7BcxEQRKqKoCqGBGQvTHYCtAXc4G6MYBGOP8AP61NFdPs8udicHII/Ue1SHkjLFhcjEZRdqnJNTGGWPgsB9ByCff8KsyXJbKIeTxyOgNWNI0rUdZ1e00DRLea+1C7lSC1tLdGmuJ5nICxxQxhpJHYkBVVST6UaJD3M07053A45HP6mq+nXVzqFuNSIAEkjCIA9UHAY545IOPav23+AX/BBj9sX4yadHq/xhudP+FNhMEZYtVDX2rmNxnIsLVtsLAfw3E8bc8qK/X74Sf8G+n7Efg6zgHxN13xd4ymQKhCXdvo9vhRjCxWsUkgHHeYmvDxXEGGh7rlsbwwFSW0T+N6K31HO35jjqBn07YFPay1KbKrCx6epJOePxGK/wBD/wCG3/BGn/gltpEMW34P2eouBjztU1LUb52B9fMuNh/75r6t0v8A4JBf8Ev5LdY1+B/hZRwRi1OfxJfP6141XjGje1Nr53NnlNdLb8T/ADFpNFvbiD/SI5Bv4I5HQ8jP+c1q6P4E8TajaLD4e0y7uY4FCKtvBJIFVcADIHbp1r/S28Uf8EO/+CWXiq2aGT4SafpzkACXTrm9s5Fx0IMNwoz9Qa+Qfif/AMG/Xwq0nSprz9lzxjqmhXkalotO12T+0LKRscJ54CXUKn+9ulA67DXrwzOo4KcUn6Nr8yI4K2ktD+CG3+E3xUvJhBH4ev1kbtLC0WB16uQP516FpP7LXxz1iEXEGjCJFUEm4nijYA5HIJJ7c+ma/Zr4k/CPxf8ADjxhqngPxxbNaatoly9ldwu3meXJGQCFZcqykEMrDhlYHvXPs39nacIkZE2jJLkl/wAiOv0rknxBNfZO2llae7Py90P9jP4kXbpHrN5p2m+YwBDtJM49eEUD6c81J8Mv2OtQ8a+LvFN1qXiJYtK0C7i0tGigJ865C75Sqs2AFUoAeeWPpk/tn8Of2Pv2o/iJpv8AwkfgzwdqLrIu63e7hNoj7shWEl15alSe+CAOa9a+DH/BKH9sPw38OYfDXiTTtLg1G4mub/UZn1ONy11dTFmIaNJM7YxGgPYCuCtxHNLWSOiGWxTtZn4z6X+xh8N7BzHrl/qN04JIRJY41x2yVQ8Y9DxmvTdJ/Zd+A9g0M1posV3t4xePJJyo7lmxg5z9a/ZO2/4JLftSFFljvtBgLDGxryVtuPUrAQfXiuwh/wCCRn7QsqgXviDw/CqHcPnu5CfbAiAwR0PauGeeuWvOdMcHBfZPyY0v4TfDHQUWHSdH0zyly22KCM4x15wT1/SujtNMsNJiWDR447SMAbI7dFjC5HOAoAAPJOOpNfqnF/wSD+NqXMLP4x0SMKcsViuiPoeBkY61s6d/wSF+LMoWPUfHOjxdvLitbhhgdDliOSfwrknm195m0KFto/gfk9Ib0MkayPExwQpJzjsSAcH6VpwazdWUghU+aBGygt83zMMZYHrgcg9jX6y23/BIDxx5qtqPjexXGCTFZSktjgkbpQP0q1J/wSE8SC7Lnx3bxx56mxdmPoMecAD6ncRWDzClfVmipPsfjzbate2OrfZ7o74z1IPHI75r7K+HMmh/GT9nvxB4A1kyzHw1eFjHC6iVoJoxdxxpuIB/exsADk84r7Gj/wCCPWuSXisvjqEhyFJ/s9v/AB1ftGCc9O1fn7beGtJ+Dfxl8V/BvRtXGoJeXSiK+NvtivWt18tgFVyYzG6ssbZYOrHPJFeVm8VXpp0n7yaaPXyXNKmBxEMRBe8jN05bzX0g+JPhDSGtdRgiFla2c0DKk8IRkdZ0XGHTIIY8FueVr07wDq1pBo9rCrs15LFCL9pEZTaTL/yzUvkkJkj5Dgg17J4RvLzSoTZavbrPJNGgHl5ixE3BwGyWBX7pP8jXv9jH8FrhZ44PDkdkjPGivPMZD5YHG4gHBJ5OOK8TE5vVw0V7eDa8j/QzwT8ccjwdGKxVGbml9lJ2763T/wAz8JPjV8VfB3iL9oTWvB/iHRE0Ow0GCZLfU/7P2zardeWvE00R/fqWZUUGQ+QpAIDEisjT9f8AF2pfEezvdHt7i28QC5giNkiRRLDY29p8829CMOfuKiqTtYnO4jP9It5ov7LKwWckOhabd3Me9kcWizFDIxZwocHBYklio+YknrXZeBYPhy1y0fgPQ5tPxGUVtOsYraRS2SWEqqpB56ZxXl1/E504uFOjLTq7W/A/kLxMwDznPcTmu0akm0uqXTRaXPy1+FPw4+Nuq3d943bw6uh+GZnE4udUndZY1tdqAxwOis7XJjBQquNpCk9a8UfW9QuLuXU7oO7yMzvkYYsxJJOO5zX9CHhn4YXnijXYJPEYuRHBGx+06rcC5dWCkNJHCDsVgpO1n3BeoGa/F34q+HfB3hLxne6S0imBJZGhbqxhDEKzdzwOtev4a8VRx2Jq0sTaMrXX6o/u/wDZ+ZpluCxGYZZKP7+ooyXdxjdNfJu7OZ+A/iOXUPi34ZsXjmVTqMO4gZTAO75iPYV/RF4gstJ1j4VrqWksk8sMg3t/EpPYj+tfgj+z9qHgu5+Meg22myK1y077V7ZWNjk9Ow461+t1j4luNFnYKx8qTh0zhWHuPUV4vjHUp+3pxi7+6/zOH6flaNTPMupwi42pyevnI8z1iHExzgsOK5hodvPpmu08RbJLg3UB+Rydvt/9euLZnL89Otfg1VaWP4ywsk0UJ0dxhe9QiJVI55rQLbmyO1VJGIwK4ZNno+hYhRRgdzVxETrjpVVGZlVR3q8nC/41yVKjNqaHgYYA9KcyjHy9KVCvAGM9qaq7hx3rnejN4IgZeNyde1CqSncH0qwE460CMjgn8abmxNamVKxjHTJPStbRLE6jqUFpIMeY2D9OtMMW7O41e025bTb6G9QbhE4LDuR0b8cdK7cBKDqw9ptdX9DnxMZKnLk3s7H05o+hWlpbrEiKqjoMela7adbIAUQA+1U9J1O2urdLi2cMhAII7itQ3cLISDgda/f4xjZcq0PyH3m25PU+cviBfySaxJppChLc8cckkZzXnUZLEnsPxr1f4hPp13fKsABm/iYf3ewNedpZbT8vGelfivFMn9dmua/9bfI/UsgjbCwsrf1v8yE8LjGSadbW23LkEmtWGDdHtfjBx0qQQbCAgzn9a+Zk9NT2OtymsJC5HWo2iXAJ9a1REo4PU0wxcBj1rFysUkY5TjgcHtUZjAbBx71qyxjPynknpUQh3ZYDP0pOqO3YyZI/m4FUpY8fe6VtSxBMDtmqTxZX1qedXNY7HPzwgDJrmNRiHllj81dncx7gTiuY1AYiPbNbKbQcp80/E7U4NE0281m5bZFY281yzHsIo2cn9K/h+/Z8+LXjT4d+JNd8V+D5YorjV4/KkkmjEhAeZrj5A2cHOCeDX9kn7bniBvB/7NPxB8SRNtaz8P3+09w0kLRL+r1/F/8AD7wteJptlp1rE9xe37rsijGWdpcBFAz1xge3Oa/p3wEwsZ08RUntov1PxzxVrSjGlBebPobWv2g/jXrvmrfeKb0HGXEDeTw3TPl7eP8AJrnfC2k/E34nTyXNneXUlnCyi61G+mlWxtwBjfLMSV4B4VdzHoBX1z8Nv2bvA/hHS01v4opJqWsfMq264aygVgAFkxjzXPUk/KCBtB619a2Hg7V/E8VleMkMmmWTAwW7l4XjwCA0IhwpQdMMD9OK/oGNOinyxSPxaeKm9bnm37MWj+A9JtoNT8JW7DSfD8xnt9fa1kkXVdQzta5dJwqKIiNtqgLbRk9ck/1M/wDBJ/x742v/AIg+MPif8WL2ZtFttItrK0vJFxC00kvnGBNpIecJh2RclFYbjzX4n+DE1SzkHm2Fq1pIAi+ZOPLjYdXI2ZGBy3AyOhya/fH9ghvC3xv/AGRvDngb4V3VofFHgRtQh1jQUZIppzcXTzC/tlZvnWRGQHJ4xtyCAG8HiPGwp4dpI68owcq1azZ9zeIf2xfhfrXi678BRWt61xboj7wEUMjA5I3HPBGCOvfpXyp8X/gp+zj+0LNHF49sdcMUbbilvqKW5Y44KlYWxg+uRivhD4/3XjD4c/G+bW/EFndaTdJHFhLqGSBD5Z24zIArA55wTkGvsn4T/EHSfHWjw6rp0yzbh5bqrbjG4AzGcdcdm6Ec1/OeecR5jhZ81GfLZ9j9pyvhjAVYrnjfTuz5d8Zf8EIf+CYPxz1tfFOuX/xA0+9lgjt3e21i3ZU8vIAVJLNt2CTzxkVx1/8A8Gk37GfidWm+HPxf8Y2SumQLiHTrvgj5S2LeFiAfcE9M1+uvhVreB9swJ3soOOwJwcYr9JPgtp7W2hNOwO3hI+SV8sDIxn9fevoODPEXM8Xi44Wu00+trNfceRxVwfgsPh3Vopprz/zP4mfiN/wa4ftYfBmeTWPg94s0n4hafCrbYhv0nUSoOf8AVSmW2kyByhnUE9u1flT8Xv2dvFXwfvLrwp8Q9FGj63p7Bbiy1CD7PPHgZ5GQzFh90gbW/hJHX/Ukr+ZP/g5Sl/ZuT9nrw1rfiiezj+I1jq8UWlmMqbs2Tq32qKQL8xh5VwG6PyOrZ/cf7VVCSjLqfmkcsdfSC1P5CdCtoxoo0vzrWGFsggxZcKw5G8tn8ecfWvmv9ovwXpupaFNeWoUXGmJ5kU5IdmjX70Jb75HJI3dDj3r0v/hNvDujAzuwZQCcKO2OOpAx7ivnb4nfFfTNT8PahpenQkNcxtGXP3QG4wOc7v06169LMoTaSkc0MsrQd5R0PkWzjmtpfJD+YDlguOn056CugAY7Y4fvDpx1xj1rLtQ7MiE45yCRnBPHbpXTRWxZA6gqTyeeuK9tOysTJK5XtkKMuCCeeOg5+lbEYCIFIOfuj6f4VHFb3A4Q8def1/z1rQeJolBGSPbB+oPvTTZmzKkeS1jEmcRlsM3UY9cY5/MVdUtsCyMD7g/Lz/TFaMTuAI/vLnv6YrPMC22VjOYCchj/AAe3+7VRehCT3FG6UjHQZGD1z1znP4UbnXIB27eRxxg9a7Lwl8PvH3jadrfwvpFzfbXCs0cZWJOe8jALjn1r6l8LfsPfEHVkF14m1Kz0lDyUTddSgfQbUBx23cd6xq42nT1m7Fwws57I+H0glMxkDnYR9zGQG9V9N3ft3qYKGUJJ8rnoCckt2IHJ+tfqtpH7Ffwl0V1bWrjUNU2nGGk8lWyODiMZ5+vSvb9B+GXw18BAx6DolvaPEQom8vLhuzM7EkkdueOuK8utntP4Yq500ssne7PljwatzrF5aSgOHuI3hkUjDKtwhRsg9B8wbHtijSPE3ibRdLFqI/tRX928Eh2kGM7SFPbpiuo+JX9p+Evi3DrNoD5cjW1wVyArKpAYdexXPavP9cvEHiHUBA+fKupiwA6l2J/rXLTq31Z22cdCrqXiPw1es39owS2ruRk4UqHxnAJPGcda2kvdFEXmWl0AEABVmUZB74PQdq5C41RrhwGBG0FSOv502a4tjp5ilhUgDDfKCCBzkA1vCXQhs5LxZ4k0uHzWuLuFUO7LyOqgAYxxk5x9K+YvFniDTtd1OKzsrqS4igAKqBthUHso4OOOpA/Gvd9YvbKCV5PLiQoMKBGCAD0GAM5r5t8Uaks+r+bCp+cne23AJHT9Pwrsw2phWWh5J4ns7e012eO3J8t3EiEnswyfyOR64qpZv5MXyDYQTtIPA78Zrc8X23k31teQuCk8ffqSpx/+qse1Oy4ijQk8E/5Hpiu5GEEtD9yv2Bn8GeM/2dtY8I+KbP7Rc6ZqkiIWkkVDFdxJJjCkAkENwR3HpXn/AMcf2SrjRpJfEXgG1lktWdmaKV/MJ4GCuTnJOc54+nfI/wCCcGo6xLonirRdN3uplsZmjQcgv5sYbP8AtHA/nX3/AK1450fwspk1vUINNhUNk3Eyx/dI3EbuCM9xmvmMTWqUcS3TPWpUIzpe8fhFPHdWNxLaXkDwshwY2BVkA/2fc1dtrKyuok8ibaGy2WHPHUZBJGPT/J+9viz8Qf2VPFscx1C6QXrkslxYxSyHO7O4kLtY8cZJ469a+BfE974bt7928I3FzNaNIcG6iETEjocKTx7nBr6HCYvnXvKx4tagouyZt2+hwx7U3cnkHJ6nr0P6Vb/sS2gztk27lwoHXj1OfyrltP8AEETjy1cZKkFTglQT146g9jWrHqcYVYJWDdieeBXpJXRzeZebTbP76TPEB2GOvTv0/CtQaLZ79xvJ8jnGQckepP8AOstNTtY4yFJYKee//wBerQ1GylUBCX6fTnt7iqaBXL76bCH85LiTOMnJ7dsEVDb6XaKctO/QquDwMDqcc1H/AGpZPyxOcdMdMVTTVLZGwWIzwTyec9PrS1HJ9EOv9GlufktJSx4O1z07ZyOme39a5Fop0VkeRwwGSRkHjp3rs/7VtUm3MdhJ25PViKiu7rSbsfvGyzcBiMcA9OfU9qL22EnrY5WO3kZxIJWGepBJPToOeK2La1kWHy1kfjgCsqMxJIYrf7u7jGce2eSc1q22pfZ2CzjKHjOOf1z+lOImaUWlx8qXY7SNnP5+hFIbcFl8ttgznqT07VJDqkGEJRtzHHHIz9OtWhqVmEzsbGccjr9KpeZgk0yg7+UxmbOAOeCcY+nPFNMsgB8vaFU46Ht681cbULVXCwnjHHXOD659hWVJqEUknlqOc8Nu75/z9aRre5ZjubiJlMmNucuoyuR3A5OD+dbdvJBcviLIGclWOSvbn+Vcw07IRwRnIJOR17GkXUGUiRAVZeVZTyCp/wA9aVybHeeVbKwLMWUnGPQ+tIbS2YkyGTvkFugz7Dp6Vi22qmaTyrgYck4cdMe4HQ5P0NdRHbSMEDNkkD7hyPrVra4NWJbdNPSy8kKwCsCGJO5QOoGCBg98g+3vNHPZAJNglOflOWz06j+VZc0qhDE4I7DIIz3698VC9xG53RkKBx/+qkZ2vubvmRbiYjgAn6fTrxipwQIN6DCk5XGccdAMkkfjXP75Uw0X5gHvxn0/SosP975iQeoGecflxSt0Fy2OqtnVnHlsBtIH3cZz+PJqSWWQqWhVMAcjaN31OOv1Fc3HuUbM7m6+nT/GrkV/dCdbhZSvlnKjptOMcH1pOVgT6G59tJhDqivwMEAZ69jzT4JYbhC0qE7zyGGee2c9v0rFjlidwkpVWxkHP8xn9etbGiae+rarDpdrcRCadwi/N1J6d+PxpTdio7kF2ttOq4JIU4IHA9Ofb+Vdb4b8e6t4RMcukLD5iHcPOBZVAxg4yB1r7Y8A/sZaTrcEVx4p8QJFHKA7RwPHkgDIG4twSOcDPofb678Kfsy/s4+E7ZJhbRXkyptP2xxLzjBJUnafXpwfbFeJis7oQXLa7PSoZdUl7x8FeD/22/iF4ai8m7sdNu4wQQm14wQD1XaxO78x7Gvofw5/wUK8PG7Q694XuIC5zJ9kuRKo46hZApJx2r6Xv/gt+zBqcKz3GjaXIw4xjyuRjJUIwOfQ5PGcdTVFv2c/2VbqxM8OgW+0uEdzMwUMx4APmYOc4Hr0r5+tjcJU1lTdz2aNGtBfEctp37bvwH1WQT39xf6bwdyTQZBGAAQyFtpHpzn0Ir1fw98TfhN48nF34F8S2t3KzbfsczLDdqfRYpNpkGMHcm7ryAa+SviN+xF8ONYWW++GuptZMjD93LcRyQoBwQxJL89vQ+1fA3jz4UfEf4e372viG1aeKPJWWH98g28n5lztwOd2fxzV08swtZfu5NPzMamNr05e+tD+gHSNN0jUo0urS7WUgbdq7WOT1HqDxyOvtVfw1BBH401FYQVTciup67xGoO7PQ89O1fzmaV8SPEmg3IbQ9QmgPHzxzlWb/gW7DHJ/izX7t/scahq/if4VaR4s8RXEt3fXsRllmm5dxuKpk+yAD8K9PLMjlh6qqc10eRnmaqdB07H3ZpsZW0RQOc1y/i4bbVkYHGK7KwEQiV1yQD3rj/GY/wBAd0JXOefT/wDVX0TPkcE/eSPzm8S/th+BPhNeX/hO9a4ur/TruRWit4EkCk87WZsdiMjnnGOK+W/iJ+3lruubm8KWL2btzmSOEjIB5KKCCOnoe1fG/wAeNcZvjV4tuIsL/wATa5UAkc7G2AjkHovTFeTQ67EGaN1RdwwuGAx9OeteW8moOpztXZ9nTzKqo8q2PUvEPxT8aeKL1tQ1G4V9zbikAMWSe52nJxztByACQMVzFp438YWd2UttVuoHZfmWNypwOce5x/h3rjl1a1BzFIeABxhjkevOaJdTshJtjBfbwckDjHTAOTXqRpwSskcrnPe7PddA+Pnxe02I22ma/cJnCHzArttDbh8zAtwST7V6ZYftj/tD6ckZj14OIjw0lrBu9tx2DJzyM18UNfuEwMgEclThvwNacF3EqeaJAM9cnDZ6kHOc/WuephKMtJRRrHFVY7SPu2P9un46PcG6u72znY43E2yJz/EcJtGTxnp1PrXoGj/8FC/iNY2ph1jTrW4BGQUUqT9AQ2cj1NfmzFf2roz7guOmCG79SOKsSXflS/NcRnH+0Djn0zx2xXNPKcPPRxRqsfUvpI/ZPwl/wUR8IXUsLa9pVxZSSMAXiEbqp6HIOcjp9K+ovBv7THwx+IkYi0rW7eCf+NbiNVYsemM/dyei8E+lfzoDWLSNhDHMoPUZI4zx/wDXrW07U4XvIwku+QtnarckkkcAHqfTHSvLxXDtJq8HY7KeaVFvqf052Gu39rJ9tkSDUkAOCI1DAHgnYMKdvUcjnnNa+j3s+qu5025j8zduKNEqyqgH8SMNwB74yPevy/8A2Vh40upEufNu44gY03uxOMAbRhs/wgD0xX6SzQaVfoqXPLx87wQHB/2SvPFfF4rD8kuS59HhqznFNnZtbXEVp9njTzZCchlUDv2+lSS6lq1rCY2ncLMCHTCFJO3zLjB+lcTbeIdc0pXOw3SuBtkb5ZUxx97BVhgchhknvW0/iiKazjneN2DfeTafMQj1UAj8VJFc3KdfOf/V62Lw69tG91d3MTSz8HKIQvXpnpx1FcesckASCEE7GO0gY9hnAGc19RQ/siftWqQsvgm8cg5Yb4ckE8Y/eYyBVuP9kz9qBZQW8F3QyfvM8XCjqPv9fzr5uPEOA6Vo/wDgS/zPehlWJb/hv7j5TXSJJUVmmIUEgnnPPHr1I71qeGIpdA05rPSZVijaZ5tyAMS7EbiScnJAxkdB0r6YT9kv9p7aYovBtzEGPRni4zz/AH6lj/Y//abkUMvheaJOR87RBuDyfvHrUriPL1q60P8AwJFrKsT/AM+39x89f2lq7SFZrl/LUk4BwPUcCrc+s3jARSXErYP988j+te7N+x7+08khVPDNzIGAxhohgjtlnA59q878Z/sd/tyGzhh8E+BTc6hcNs826u7eKC27ebJ+8JYeyj/6+b4py1a+3j/4Ev8AMccnxe3s39x4T4v+KXhLwDbC98Q6o8LTHbDHuYtK5IGyNRkuxOBt9TXl3hrwn8ev2kNakukkuvBfhWZPmkckalfJjA2r0gVf9rByeM19q/DP/gmZ8avDusReO/iZoT+J/FCOJVuZ3gFrbnGNttCXKx7P4XOWJ+bg19cL+zj+0HbIYrLQGRf7xliJ46DhufrRLibLV/y/j/4Eg/sXFram/uPn/wAC/CiHwLoiaJp00ssUK7YmlnknkIPzHfLKWdzuJ5P0rwfxT+wv4j/aW+P1rZeDdTh0/V7myCSzXwZoPsi/6yXCnczRNhVVcBixBIzmv0Nm+B37Q1um2w8PbyW+YvNGDjHUAPjr2NcFrep/FP4EfE/wP4h8d2CeFxdG9tZNVuxiKVZdg+zpOhMKEHDskjBujLxur5/OeIacqVsDVi59NU/wOrCZTUjJfWYNRPWfAP7Pei/B6L/hnrXfiPHfJaWaGwt3t8Sq8ETuWkTewiXYTkb8txgevwHqWr6pqWoSpIiyYdgPLBAOD94c96+6/DV14I1X9qvQ20p4dVOpTymWZZBMGcxyRuWbLI+McgjB7cV9Df8ADIXwmOvXOpsLuNpnJaNJVWMZOSqKF+RfZa+ZhxxUy+0cwm5cyT269T0f7BjiE5YeKWp+S/gLQ4Z/iNosV9AJY5ruH923O7DAnj0HvX6WfGv4Oa9+2J8Sp/hBDq1v4ZntI5YFvthbzI7Vt8YkLfdK7sKSCAOAK9Sb4Efs2/Da+t/FniL7FpMNtIsi3OpX4giBQ7vvzSIOO4B6deK/Fz9pX/gq5+zd8J/2svEFzH47e68OXGnatb3A8JJ9suY9TYxC1Mdyg8oAx+aAQ5jDAFs162UcTU82qv2Cfuo8rNclqYRRcnf0Ppf9qv8A4Ja/EX4T/AjVNf8AD3xT1H4jHTrVlg0S0iZJftT/ALuAQFpX+Xc3zBdvABHIr+Rj9uzxx8WfCX7RfiP4aXmt6zYWmmixhfTWvbhY4JBZQebE0auF3CTdu45OSea+6NR/4LQfHu5+IOoQfs56x4i0rT7u2mgS+8T36apexwsoy0cAX7LbTKRujlUO68gHmvzG/bR8M+N9C+Kmj6t4+im/tHxJ4U0LW/MuHMks0d1aALK7MS259uTuO7J5r6rLcHOnXUajumcEaUrcz2PkLU5pb/UzfaifOnzlpJSZGPPqcmvp39mv4Ya38afiTpHw08P3S2bamWN3dSL+6sraIb7i5cDqIouVUZLMVUAlhXy3GWVgc5Yk5NfuT/wRu8NeLNL1/wAU/HTwTpg1q40ufTtIexMkSGRLlLq5kAklyqYaCJg5Bxtxya+qr04qFkFGWtkfsN4G8F/A/wCH+jW3gf4GWxXw3YQxxJJdJLFeT3IQefJdpMqSLcF87wyjHAA2gV6Tp+n6VbR+RZkwvIxyAcgcZJB6Cqvwm+B37T3x40i+8ffDfTNH1159ZZr6afUvskKJOqTBYnZJHmdI2UM4BUuGA4r6c/4YT/aSmUPcWulIwH3Df5AJ68+WO3618fiOJcvozdGvWjFro2dsclxc1zRg7HyzrpHmfaICsShMuh4HPPIzzmsNriG3s5LmyiR9iZUKQOnv7c19XJ+wF+07HJvQaM4cEMJr1mA9AMRk4A9OtWLL/gn/APtQRjy7iXw+8ZXaEa7lCgZznCxjnGRn9KzfGWUL/mIj95a4ex2/s2fEF94h1O9dI7DfG8eSNoxvz7n2rmPFHi+x8IaWfE/i+5eNJH2BFHmTzycBUhjBy7NngYwOc1+iEH/BPb9o6Fz/AKRoAIJ63M2M9uPKIwK4/Tv+CXnxytfFkvjfUdY0W61CYBFa5nkmW2QEkrbAwfugcndgZPHNC40yhPWuhvh7HdKbPwB/4KKa9qut6V8HU1y0On3P9h65ObQuGaNZdYdYxIRwHKRgtjgHoSOa/OQRgRKqqMYHy56dq/Vn/gsJ8PNW+FHxz8DfDDxBNFc32ieD4/OmgJMTvc6hdSkrkA4xj8a/KmJvNjVSeg4Ar9RyapGpTjUpu8XsfD4+DjNxktUGNpyQcE9e2Pao3baNoGAep9fSp5Fb5SRx68d/T+lQ4wNp6n1/wr23bQ4dLFfGGyep9elKMDAGB2B69KfIBjd93Ht6f0pi5C4P8utJ72KkthAcEZbgnHB704k5Ht0ApMFSDnHfFJkgdOlCVwSVxxwSVOQewA701QoTdk56+35Va3SGLjBDNnGenpzUWFccnOR1GP5Gp23ZVlsVWyGyMnir+laVf6zqMOj6VG01xcsI0UD+91J9FUcknpToLSa4lS2tk8x5GCKowMk/U4/HtXvXhuDQ/B2gtDZSie/lBa5uDwvJ+4rH/lmuO3U81tRpc7S6CjBs9A1PQ9N0e0stI01hcy20SwrtztBUYZifTgnnJ614X448TCCUaNAfOkYgIirksRzwOvYjHPHNZ+r/ABEv5bWUaNKpRgrSXEbEv8jMdi8AAdC3UnA6c58zuGvpcxacdtxPktcHHy8jKpjocHtz+tevF8qSOhLSyNTw9dganN/aMiAEBYUDhyGH3lcDIHGeMk5rmPGz+APDIGq+KLKG7uchvJMjEAE/xDdtHbK49jjpWtb2+meFIt28XOoyKxV8ZVGbuOhYgc5xgE968W1XwZp3iDUmvvF2psIdwPkx8E+uW569cjB9a5qtWysiow944e4+IfxA8e6u2ieFbcmM7mW3gAjijXGAx2BVUcA5PTHfv00fw78ZRxxy6lq0LHq8caFsgc43kg89vl6+ta9z8RPAHhCwOieGo0jt0OXSBcMT/edzkscc8k49BXGXXxV8RXYMujaZKQ2CspQsMEdQAD+HNcKlFO7ZrJNbI6e/0nVbeQysu9B8yuGDfQkcFfbjntXlU/ijULWYh5mLjjHAPHbj2713XgrV/FnjXUpLXUYDGoUyG5K+WIgoOQzcD2GBkdKwta0Tws959v1PUjh8RrHZxr85Gf4mPynHUhTz9al1H0Jcbs4208TXOk+IE1u3GCwKSAtjeuBkc8A+hqzFoHijxNM8+i2s32YknziPKiXnqZXwuR7E+wrQTXvDOl7o9E0uNpI8+VNcjz37Dd83G76Lj8azdQ8YeJNZCRX9y7xw8RqSdqA9lXoOaxc/M3hB7s9xMekWgh1fV9Xg07URt+0x2KBoJjjBdkOFjm4GTGu1uuFI5XVPiZb2rm30WGO5i3ZL7nBXGOO2ScZJ7/jXzZJdTzBllPJPJ75x696gSeaKQddpz14GfYA9qqOId9CpRsevar8RtS1QvYXDi2hm3YSIFEYHs2Mk9MckjPTrWEpLyx3RlzzjjkYOQR7cH8K4qe784/vyMHjHfPviptK1G6sJwtofMXBUqRwwPXjPBPrTlJt6k3tseu2lxNbbQhxs4yevpwPftUniP4fz+KLR9Ws0WG+iUFiT8kwIyFdum7H3W7dD7T+G7/w3cwG6v5x9pU8wOdoLHoR/e4xjHHWrOpeNtE1WRba5LNGAdqx/IoH+yMgDBo9mre8KLfQ8HsL6azdILrcj7iCjccrxzX7c/sy+Ir7VfhnoOq6wzXEtxbvbyMCdzKnmRLluudpwTX44+JNL066u01fw9K1wmAJo5QA8ZAxk44KkdwfrX9gf/BET4efsN/tJ/sk2HgfXvDVnqfxF8GvM+sC8knSeW3uLh5La5iRJlV4FVvKYhfkcYb7wJ+A454toZHhPruIhKUb2fLur9d9j6TI+G6uaTdCjJKS11P5kYdIntS3nybhuYEdF+8R+dXItNaT54mcMeCMDAOM4zX92Gjf8En/+CfOlSSTD4YaRdPK5cm7e6nwWOcKHnIA56Cu+tv8Agmv/AME/7cKo+EXhZiBtO61Z+P8AgUhr8j/4mTyj7NGf4f5n1MfB7H/aqR/E/gYTT7g8b9rAZHt9ecVaOjLt/wBZt/U49sH2r+/+0/4J8fsIWgAi+EPhIY7rYJn9WNbFn+wX+w3E37n4S+Eck850yA4P/AgaI/SPy57Yef4f5g/CPFL/AJex/E/z6oLWCxDGOZdzncSXGQT65OatxXFqw2zXCmUE4/eLwB681/oeWP7En7GUHCfCnwgPXOj2h/nGa34/2Of2QITmP4X+EQe//Emsf6xV0R+kHhHqsPL70Zf8Qrr31qr8T/One+g8sb7mI4HQyLz75J71nz3elxjzluoQvcNKuf51/o+Wv7Jf7J1r+8T4beE4x140awHP/fmtGL9mz9mSLBtPh74W3f3ho9iT/wCiab+kHh/+geX3ol+FtX/n6vuP83XwpPaeINRuL2S7j+x2YMSR+YPnkOCWPPRBwPc4r234d/CXxr8WtQOm+ALFbmKIjzrp5PLtod3/AD0mbjI67RliOimv9CO5/Z2/Z5u1hS68C+HHW3fzIh/ZNkoRx0ZcRcEetd3aeBPAdrCttbaPp8USnKpHawooJ6naqgZ9+tTHx+w99cPL70Q/Cys9qy+5n8Wvw9/YI+GOm28V98VdYl1udhk21k32a1VsjKl8mWQepymfxr+hP/gk9+zr+zlpmveKJfh/4f0rT/Gtja239jOkaC7+ysXF8beaQs/nOpVSwbds3AHDNn9S4/CnhFeRptmM9/IiA/8AQa4D4yaKbP4L+LrrwQV0zWYdGvp7G6tAIpobmGB5YnjdAGVg6ggg1Ffx0pV4qjSw7Tdle6Io+GE6Mva1Kt0r9D3S6099Cu7fTpoTbMJhG8bqUIBB7H371otAVPPOOlfzF/Br/g4B/bB8NaNbaR8TLPQ/HUEMahZNTtfLuDgD77wMoJz3K59a+qrj/g4E0yGyFzqvwV02SQjLNDqDwqR7L5TEVWJTUryUl8r/AIozWFbXutP52/Bn9CXgDXUs75dNvGCxv91j2PYV9daMylV2fQV/G14m/wCDkTTtJBGifArTxJyEM2qSOMj1AiH/AOqvnT4if8HPH7Xuq2zWPgDwj4f8NpyoZvOuZFGMDGWQZHr+lYwpVJawi/ut+ZLwyatJr7/8j+9ia5t7SHzbuRYkHUuQoH4mvzs/a3/4Kgfst/sn6TNaa5rkGr+I3UraaTYuJZ5ZSdqAqpyFLfxfd9xX8BHxd/4K3/t7fH5Z7Xxp8Qr63tJOsGmYsoyMfdzH+8+uXOa8y/Y7N38Qv2sPAVvrMz3k2oeI9NEsszmR5T9pRjvY5J4U8n1r6jE5/isNhW4xSUVvu/8AInL8hoVa8YSm3d9NEfsf8ZJ/jZ8ePi7rPxO8V6Fqw1HxHdNNKsdlchIRgBIwPLAwqgDOO1fs3+wt+xF4H+HPhjSvjD8UrSK48SXUf2u1t77a/wBjRjiEtG+f35ALnI+XKjqDn72vbm5lupXMpO6RieT3NZZtXmOWlUn371+P4vxXrVFZUvx3PsqXAlOL1n+G34nq9xrlvduJZ7pS5PTcDgfXPenf2jZoCVuYzjp8w5ryCS3aJP3ZDfhjmqk0d4gyqqePWvFl4k1r/wAJfedX+otP/n4/u/4J7hDq2mDBFxGACf4uaYdY0yNVjNxHyMZ3ZPtmvAlfVmYJsAGcE5HT8a01tZjhjOPQ/LUrxGrf8+l97NY8B0ba1H9x7R/bujh9z3K/TP4VLD4h0LDB7hACeBwDx7+n868P+yOc5uDjPZRmmi0APzTvnoOBT/4iRWtb2S/E1/1Do/8APxntz+INFBY/aUyD9ePQfzpR4j8Pq2Dcq4BHODg//q714VLZyMwxcMKb9gZRkTtn0P8A+up/4iPXX/LpfeylwJQ/5+M9u1XxHpMGmTy6ZdJ9qSOQwZzgSbDsz6Ddiv5YvDeqRWHxiuNG+JU7aPfeFQw2XEeH+0TsIw24cgfM7h+VPHPev6MLfTmlnjikkyGcKevQnBr5u/af/Zk+J3hbx3a6je/D+3+IHhhCzxataxLLf2fl5eOOaNczbOTnCunfjOB9twXxBXzGVT93blS1XmfF8VcN08JVo+znfmvo7LY6n4OeGvhx4j8Ky38nkXrxykNMJgxERLJHEWBO5SsLPjOOc16pH8NvA8WuRah9iS5/s+CQPbhlCs8gAEknHLRqPkU8V8D+GvEnw08L/ZfAWk3mpeGZILl9RNrMoIaSRBE4fcN20IMKjDgE17bo3xg0rR/HZ8YnWVlRoTBJbtxHIM8u3UbsADpx615udYXHVK0ZU56Pz2+R+k8N8MZoqPPhqE9tLJu/zVz6S+Iurae9pe6/4a0Oz+3x2oYxHbGFkBQhvlA2qyt19jXmmm+IfGDXVqt9AunIYhvjQbgrsin5T3AJI4PauY+J/wC2z8Kria0068nsrG4WPmFFeSWVWPDHZGcqAOF7fjXnWn/tRx+Jcw+ENLvNTBfyleOwm25zjO6TaoHua8qGGxOHrOU4Kfm/8jy8x5o3oYhOE1unun53PtXwDpt22uQ3t/cPcxnesis/ybcc/J0+ua/Jz9vD4Z/DzxX8TYbvQLiF4xE4cq21VOVyq44ILA8jp2r9DtAsdR8ZXMWja9dPAGQySWkDhSRwDuCnoeMn9a+A/wBtPSdO8JfFfTdGtNkHnaYZoolGPkSUqxz3ILDP1r2+DY4arnyeHXLo/d3W3nufW+FXiTmXCGcUc9wiUqkFJa6JqSt0PnT9m74QeH9D+Oega3aXple1a4lEJd3OfIdRjK4wAfWv001iVY5Du6elfB/7NTB/i3ZKxwEguW/ERn9Oa+2/EWpQpKwVgSOCPQ13eJ2H5cTGPl+p7njF435pxxmtLMM1jGMqcOVct9rt9fUksTDdsYCRtOQB71yt9/o8zQycFcioIdU8m7jZDnawOc1e1+Vrq7+0H/loA3SvxjE03FanwWEqamQJcDI71C0m5tw6d6qGQB/SmRvzuzxXmzPZhLoa0W0uDV5G2fLnOawkuMfMvFWhLjaQc9fwrlmjphors2Nw4Oec0uQh96zEmyRmrAkPAPSuWUbHRHTY0kxtGeQe9PIGOOfeqKv8w2jIqyj7zz0qOUtEuO46D1oB5Bxg0gcYAXp1NPBDEACko6WFy9TQtNRv7SHybWVkUnOASB9cUtveXyvvSZgeSQCRVNFUHH61ci2lgW7dq6vr1ZJLndl5s5Z4Ole/KtScB5D5j/MxJ+Y9akVAOff60+NV5YCrUaqi7O+f1rhlJt3Z1LRWIo48LtI61KI8Lx1HcVYUAgevpTkiIIXvUtk37oq+UrAg859KY0RCcdu3etBosHb1qMRHPPSsmy4szvKAXgc1Fgr8oPPQitNwQeBkVBsUrhhzWTqnRDYx3hGcmqTp6da23jbHqO1UZVB+pOPYetKMrGkUc7cRjk/hXM6mqiMlM5HeuwuE6ngVy+pBtjMBjNXCV9i3HQ+N/wBoTwT8GPiR4I1P4fftC6s+i+DtbRbW/uY7hbRz8wkjjWVlcKZHQDG0kjIGK+E9C/ZR/wCCP/wp1yHxFbeL/Eq3tvvjjP29psblwwCC2GTt79R616J/wVR+DHxL+O/7Nl74K+FKxz6na3sWoG1dtj3McCSDyoW6eblgyg/exgckV+UejNftpdp/akTw3LQR+cko2yJLsAkVwf4g2Q3vX7/4XZHisXhJzwuMdLXWMUm35u58rxk8HgaVHEZrl8qsal+Sbk4wdt0rJ3a66n6Sa/4t/wCCTmhS3Gmy6v4pv5MDzUE5wR26oOvH0rI+H3jv/glp4j1aLQ9A13xTo8k8qxp9q1GSJWZjgfMECrycfMRX4c/GdLXSvH1zfXEojimghmJ4XacFCM98lf1r5r1P4oafpava6JGtw+chjwgIPoOWPPt+Nfq/+omMcGpZjV5u/u/5HwtDjHIYzS/seDj19+d7eT2/A/tX/wCHdX7LfjKyS9mvfEOo2r/wvrU7xkjsyYxn1Brgfi38B/Dn7JdpofxJ+AF5qmjaoNR2vdi9keSNhExjMZ42dCGA4YcNmvwB/YV/4KxfEb4AajF4C+LGoTX3hOZkWK5CGWWx5GAy/eltgOCinzEBJjPG0/0PfGj4w+Dfjj+zrY+MfCl3HcxNeWtwjQyLLFJHIHjEkTj78eT1wCp+V1VuK/Ac0hxTlubUsLmOIlUoyla+6a89Nz9z/wBV+G8Zk1TN8jpK0Vqvt05dprt2ls122NHw3/wVy/bK8Nae+leJdQ0vxVZxj/UazYxyFuf43jKMePqc1vyf8Fq7Dw/b3N74j+BnhS6uCmGksQbRnI5yx2OcD65ryD9iP9i2T9sdvGjX999hXSrXydOuInG5dQWWCVvMiOcxtatKBuXG8ZB+Ug/um3/BKv8AYC+HDu8nw8XxP9qcWkY1m4vtRmleKPEpghjJEYO1nkk28NnaoXAr9Yjhans/jai/O9/lqfz7i8ZThU5VBN/d/kfihef8HCHgzR2NwvwIsBLCcr5WrSrg9yQIsfh1rAsP+DoP4nNq9r4L+H/wg06zN3IUiVtQmn6IW4AUEkBSeK+AP+Ctv7CXgD9jnUfC3xM+D/iJL/wP8ShcXWkWF223UNNCEN5D7mzNb4bbDMQGO0q2T8zfix8NHkt/i5ZXTsQLKHUbrPTH2fTrmQfqB+NevlfDWEqe/Bv5afkceNzeo48soprzV/1P2s+MX/Bzx+3z8T9IfSvBEOjeEIbjkTWkDSzKpHQNM5Bznrivww/aL/aR+PXx/wDFqeNviP4kuNV1KeFVeacI4AB6IpG1M99uM9TzyfmnTd4t4YXI+VUGPoAD35Ne36X4C8Y+LkQ+GtIvL8FMRm2gkkQgdwQMdcjr2r9Cynh/DwfM1f1bf5nzGMzWqo2i7eisfOWr6j40uGS3uL5hIrHaSi459Mcjjt0pum6Hqd1Pv1S6eYg5xkjt1Izivsiz/ZN+P2vwYh8I30e7objy7dRg46yODnkcVvXP7GXxf8JeE5tf8V2Qs5luAkQWWOaHy8DJlaLcytk9cEdu+a/QcqySji5qhhYpVeiuvet2/vPt16HyGPzWpTTqVpNx6ve3r5fkfKVhokERHzeYGPHGfwPNak9pEIikfyseh7D/AD3r7z8MfsDfE7X7FL+LWtIS0mBaOWIzTIxGAQCEXnnpwR3r1fTP+CdccFuJtf8AFm5CdrC2tQPmHVdzyHHOecH6V5tfH0qTcJuzXQ6KNGdRXir3Py801rdQ32n+E5Jxjr6+nTivQvDXwu+I3jtlHgTQ7zVId+0SwQt5Q3dN0jYT681+rvhP9l/4B+APEuleJLbSb/WrnTrkTyx3c6ukkC5RkMewIWGd8ZbgSKueCa+7LHT4tPtra00tDPpF8jS6dcRIRvgHyglBwjL911ONpBGK8vF59CHwK530sslL4tD8Y/A/7AXxQ1l1Pja9stGjYA+WjfaZiDxt+QhFPr8x9BX1X4V/YS+Cnh+EN4gsrrXZAQC19LiLIHzARQsFYcHOSf51943eg627f8e7sQMDCkZIAPIHPArG1Dw94js4/NadraNnMaOSYzt287gR0wTknj8a8Grmteo/isd1PL6aex5tp3gfTfCNimiaIsdhZxRqII4Fwsca8KAB0K4/GrsekRtNsaYzqM5+YkgnvzzXVjwxqCW0curXEey6bEbu4ZT2B3ZPByMdK54+Dr1L02C3sTOGAjXeFJfqFGCdx+meK45OT1ep36JGTc2Yt5i6XLmOPIYA7SWzgZOcdP51ftWt4/8ARpgJApB8stuHPQkdDzVO+svD2j332TxPruk2zAB2S5vIY2YHlcgvxjryORXnHjL9oP4E/DwiCbXrO9cjd9n08NeHAJH+sizGCRnjfxxnrVQhKWkUYSqRWrPC/wBpfwlbm20zXNO5tR5lqysTu3EmRTvPsWCjrjueK+edWRzq9tqqqqjUbKOYqOzKNmPrgAk+9fQfi/8AaF+G3xo0W+8F+C7LUUMUH2sTXqRoCsLoD5aq7kEZyC2OM5Ga8Ttba2utEsSZNzW88kAkB3bQ2JFDD0xnHPSvcwkZKFprU4KzjKWh599klyxYgIOOfzz9B+dUbrzpbVQrvtOdzgHHTj8vxrsZ9lqGikbzFKnH5Vyf9oRxRPbQxNIxOFA7+tdsUzFxseL+J7uS1t5Cnzkd8c59ya+bdXuXl1B9gBb8P6V9A/EFZo4Jt8W0cYOeMjn/AOtXy2JC98ynClz0BwCK9LCrQ5akujLHiePfp1nM642SMmRj+IZA9eeawrIB7rOOxxyOP8ivWz4KufE/hNri0nRbm3kd0jd8Bwo5XI6Hsvv16145YMI7kG5BVlzhDkc+hrppyXNYz1Sue8eAvFfiXw/b3Nj4e1Cew/tBFil8iRomkjVxJtYqQcbhkYOQfxrduNRuNTkT+1ZZLp1OW852k/EbievqK4DwsrS6gkoIdnIC8cDI/SvU5NL8xNh+SRCdrgZI+vqPUGuhUI350ZOq1oySzttNuoQskK4UYAIBK/j2rQFraBFWGFCo5Hy5H0IPFYVvZarbS7VhLhcgsAQhBHXJ9vyNdLBHKhCzZUY6Ef1p8vUx510HRWOmoNscEQYrzlcHHp/9arJt7LylQQxqqDCgAUwSCNSUznPBHpn+VTKdzrtBDN1Hbr1rSzREpX0F+x6eFVWjCsTxwMUkdrYhvNEQ3DIHHBFJ5qOypI2FB9cD0yfatvVNE1Dw7fNZarF5E+VJBOQVIyCrLlTkdME1cWtEwV30M42FnL8xTGflz29j07VDZwRWk2LkKFcLjcAAfTcD0I4+tW47jaCwOOMAZ6j2HemtIW4ZcJ6t3qxJ3Ly6fA0uUUbeh4GAfarJtoPlYSB1JPBGTx1/z+VZMT3Fu6qzDbnaepODyBnv/OrYv1MgKfLnHGODj3pq2zI5S3s+RfVgecDoOw/OqxEAV4uWU8nip47yzCb2B4JI69MYwO1V5buzZtvBK56fL/n3pDbJN8mwNxz0P07Af596RJSJFlJ4XnjnIqi1xBGplUHJPOev+etN+32rMERsyABtvO7B46c8Cl6hG1rG+8ltdxBimWJ244I49R9K5q60K3Qma1AwOTGeR/wH0/OtWK4cDMZzuOCoDZx+NTr5DoMfxZ2jBBOPXjP6UW8yW7HLnRVCcBlxtyhGSAenfnjqO1Q3GnTPIDbYL9xjn/AcV27FZwN25ZHBwSDkgjGCuP8APrViSNpYznOYl4yOvHr+lLYSkjiY9IuVJYYY9/Qjvn3+lWV0uVyIcYx0z6V18MfzM028ArxtXcNx6bhnp16c0RpEm4NkgjHPBP6fpSW4nJpWZyEdqY/lkXG1SQCOufT2qyq7D5hUD2Iyf/rVviJQrFV3BRwoBP8AnFZjTW0eDcbgOeduRjr19P61fI9xw8xttaxNtVW2Zyfl5yP8+9aX9ntNCZInRJBxgjIPoTggj8PTvTY5ovlkUhxxgryTn1xWosu6NGycsO/AAz/n+lJJ2EmYreaflkADY5wMBu3A7j3oWNpZRsL5zkYbgduR79q2naHYQ4DpnsCeexzjjHrX6If8E8v2DbH9sPxxJP8AEDxB/wAIv4S099ks6AG9vZlGTBarJ8uACDJMwKr90BmPHPiMRGEHN9CUrux+c1roj6kWVBmXIUKASzN6BRkmvs/4AfsG/tefE/U7LXfBPgDWRYg7zeT2htYtoPZrgxhs9flPIPB6iv69fAXwK/YM/YW0KG68J6TpWmXixqDqN0Vv9WuNvRvNkDOCT2jCL7V5D8Tf+Cj1tPLJZ/C3RHvCCQLvVHZEx0DLCmW6+pH614NPH4zEvloU9O7OqUqNJJ1GfJPw4/4J7fHuDRorbxdb2VrKyL5okuomw2OeIg+MHHI/Kva7P/gmj43u9JF9d+J9Gs3hbYYdlw0gU9GX5FVhxggtkV4X4l/bH/aV8SoSNfGmA5zHp8EcX5OwZ/1r5T8VeP8A4neJyT4s8R6pqGCQqT3UrLzntux+lc8eD8ZN3lNL8TX/AFnpR92KbPvXW/2JNL8Mx58V/EHR7QW/LM67BjryXlBweuK811D4R/ALQpxNP8W9BSRF2r5catjfwwwJGVlI6gg57ivz8n04Nh5Vwx7sc9/esyXTXaT5ACucADqa9BcGJfHUf3GMuK5raJ9d+KNP/Zh0a7abS/G9o8xYK0Vppt1LE2OMqRnbkejEV5Hq3xG+GCeZYafNcXtu+dwFoYsk4yPnfODjnj6V4Lc2cjA9cLkKME81j/ZJ0by9vzNx05yf/wBVdUOFqC3bZzS4krPsepav+zl8HfjvLNcaRphsrlRkzwqsW1m6EqQQen3QB09819YfAHwcvgHwvY+C4izQ6XCtqjsAC/l/LuI9T1NfHnw5+I+rfDvWWuwnn27jZLC+QCM8HPYg9Dz6V+hvw8um1Wzg1CcbWmG/b6buce/1rfD4GVGfKtjz8xxntYJvc9ptYsWq46VwHjgEWSheRuGR6816PZEGIITtIz+VeV/ETdbaVNcbsCCN2BzjkA45+td8oOx5WFl75/Kb8R9QGrfEDxDrA3sl1ql66luo3Ttjpz0rjViBYCUE7Tncev8AhX33rHgvwFrExlk061D7nPmopRmyxOWKEbj7n39a89u/gd4Su4RDp0tzasBhWVllH0w4yR+P41nGPc+ihiFazPkVrbYcQplj1AwM9/emssiBR2xkDH8+/wCec175qvwD8UwTI2kX9vMG5IkDRMv5b1P51yGqfCvxvokL3FzZS7YiMPGC4z2Pybv/AK3ehRSNVO+iPMhEhO7oOuB6U82ySAElnXPTjIPPHetpNP8AOmEc0mHzjhfTj5h159afFpUyn/XKRz/CR04PB/L1o5WaSMGC2gBKsu0kYxzg8e3T3pY7OJXDQKM4Hy+oA7n8eK6KPQnGJRMi88YUkjnr+P4VKPDrrHvgnznoCBwfw5PNTvsF0jmhaeauI0wo4LEcew969J8C+K9K8GXcd1e6VDebWDB8fOvbhieO3AI5rm/+Efu1feWTII6g9+vr/niqVzpupWpCSIVBbG4ncPY5Hr+ftWcoqWjLjO2x+wfwS/a18JNp8VpfmxkjTA3zt9nuowDuZfOGVYAZx5ocehFfVusftWfs7adpkus2fi+1nlhdFOm2xMt+C3dYoiySqO7xuQO+K/nTtNIubxCYAr+hzuxjjp7dav2Xg/Wb+ZLPTVe4lkIRBGhkdmbhQETJJJ7V8/X4doSm3KTR6eHzOcY8tj9jPFP/AAUO8F2t3cW3hLQbvUWTGDdypagN33Kvmtg9exBGDXzf4t/bv+N/iIPB4dis9FjbGPIiMzr6/vJSQQfdRjtXgvhL9mD9orXLmKMeGbhYcD574ra7VOBnfIQ2B/d2njtxX0Pon7CvxLRj/b+o2NiCpZlWR5lLA8KrLGAcDqfyzWcMLl9F3ur+prDE4mZ//9b+uhndsb2Jz7U9CTwQSfpX5i+Af2sPj74+vYNO0XToJbmc4WKO23Pj+8fmwoHcngetfo/4A0zx3Fowb4hz28t85BEdsm1YhjlS2fmPuBj61/Eed8JYnL0vrTin2Tuz+hcDmtOu/wB2mbwVT98Z/DpT1wpB2nH0rf8AsluByp49KkWztGUHaePevnY04npps55WUjaQcfSpgyY4A9DxWy1paDJ2fWokt7UDmPgUOKW4nEyNqZwV98YFL8owdp/KtVYYXfCjI6VL/ZsTsdw2j65pwjrcUUYP2kDgJj34rcgNnqvhq70TVfInt5pB+4uFilicleQ0MwMb9OM8jtVOfSY1G5Dntmu++GsOjWV+dL1qFZ4tWnW2AYZCuIpZV9euwivq+D5v+0qaWl7/AJHk59TTwkk0fztfET4eaJ8EP+CjniKP4fWFtpOk23iHRbtLO3URwKNQtIfO8pF+VELOxCLwCeOK/Tzxb4z8P+GftV5qEu0xztAI0G52kGPlVRyeDnNfAn/BQaBPDH/BQHW5LFfKje38O3IXOBiNfKBX0wEwT7V9TfE3TdK1X4oSS6HF58zKhd4xnGODznaD0z3r9Az/ACuniatNVHZK+x8ll2IlTg3Hdn4f/wDBw5qGl+Jv2T/AWtLHuW18VMmGAyvnWUg5Bz3Wv4v9e5vX2cgNgZ+nQe1f2v8A/BdTQLC1/YTae/vYF1CLxVpk8Nujq0mxo54idvU53DdgcV/FBroaW82vn5emenHbvj1r9C8NadKGHnTpbRbPFz+pJyTlue+/sf8AgP8A4Wp+0j4P+HFzxBrepRWs7EhQLY/PKSfdFZec8mv0C/4LR2t3P+0p4Olult1l/wCEHsLUizUpAv2C9vbULGG+YBFjC4PQCvnz/glXc6Xaftv+GI9VCyLNZatHAGQO3nmyk2GMHjeMMV9xX0n/AMFjvD1rpHxe8DX+myTyrdaJqMLvcSiR3eDWLlnkZwAv7wShyoAAJxX2GNpy+t0mtlf9TyKVT3OVn4vyW/kNsbB4znv+IFfpZ/wTl/ayj/Zn8Va9pesLL/ZniGO3nSWIE/Z7/Ty727MBkmOZZJLd2AJTeGwQCK/NTUJIoZnkboF3E4wfwH09a+9/2ev2Q/H/AIs+K2ofDjU721tNT0XTbHVr61tT9rnRNQwIIFWMFWlUyRtKAdqhsAkg17NRtw1OaK99H903/BJj4o3fxc+Aes+LJYktIW1crBbL8zQoYUbZJIqoJJASdzKoGTgdK/ULDHqcnOPumvzW/wCCEHw9u/Cn7NmueG/GlgttqMeqrcrC7Bisc0ClQ2w4LADDAnIPB5r94LJbK0AWwiijIOcqoB/Tk1+S5n4JZhmONljHVjCE9erf3aL8T7uXGuGw0FRjBtpeiPmnTPCXiLUxvs7aUJ1MjoUQD6tjP4Vtp8Pr12VJ7xIy3oCx/DgZ9K+lVuJnUfOSfccH9eKz7yC0cs0q/O/8SDnjpivrMm8BcqpL/apyqP15V+Gv4ngYzj/FTf7mKivvf9fI8Wtfh3o8bKb2eeYZ5AxGp9c9T+Rrr7PRPDtsohhsYdo6bl3n65Yk/nVzUtM1mAefZr56ZGAv3uPVe/61htrxTMLqIpF4ZGGGP0zX6Vlvh9keEX7jDRv5rmf3u58zjeIcfV+Oq/lp+R/B7/wcOX8Wof8ABR3ULWziVPsPh7S4dqcBd3myYAHA4Ofxr8Q1Usu2QY7Y649v5V+r3/Bb3xf/AMJP/wAFNfiKdrIunjTrBhnIDQ2ik8A9fm6dhX5OXDuwAgBwCDXTg6UafuQVldnz9W8nzMpnIGxwOOCOv/1vzqRCQmWOSMjHX/IqqzkSbXOSTzk4FOjkLPhcgfnmvQcjMm+dpfLiJLtwFHOfbA5p5tLpYwxRsElW46YPcV2PhG3W1un1nUD5NqkbgMRks/HCjqcdSR9OpqTVtdkLBPD9v5ao/wAsozvZQpOSGBx83H9TXRRpp7iULnKjRNX35aEojD5Wf5FJzxguQPpTLiHQtPnCazqlvEWPyrGTLjGc52jHt1ryPWNH+IGtTNNEruy5Zdz5CkDrycEjqOw7VjXHw5+IuoQhPIaUoSN+QxIbnueAT3/OtHSNI0ep7FqHjnwB4fXyJhLqCg7jJvES7euABltwHb8K5OX41+EkbfZ2MaLxhXORuz0O48npnoK8ztf2dfizrc4LxIhDAAzSjJ6DJOWPA9vaulP7JGvQRvLq+t20KgkeWq+a5GSAcbgvPHGeB19Ky5Jt+4jaFKO5py/H+1WMCzigifJOY0QdcKcEcnIz3x6e+RqHxnm16M2N1cBflOBxsPYjqclvyFdBof7OngnTVZtXuLjUZlIGwyrFHgdcJGd35sPpXpVn8PvAWk2Jaw0WzVwSd3lKzDnIwTn610U4VvtFe4tjw3wP4lt9K1B7dZDPbycyxY4Ho+enHcdwK9GkFtdRz6jot3tQkh90bAKepz3HB649q6rTvEGq3s5s7OFvJUhTtU4+UFSM47D3PNdebu9iQJfboOC2JDjMY4Jxk8CripbDsj5Pv9I8aXV+y6Tf21wwz5Xl72A3H5chR1zx/OuKvPhZ8WtWn+zzRZVSSXd1iRsdvmIPJ6dfTPFfbgs7a9ie5juo0iOASFIU56c8ZHI6Z61iarN4ftX32gnmdRgiRgFGDyQo7/Uke1ZTw6e5V2rI8K8A/ACz0W9bXPF0sGoywN8kK7jbI5wxaR2xvYdlHA6816Xr/i7RdLhJTF4+d23cyRqMZ6DGfTHAHvXL+IfEt/ckuJmIjJEQAx1OenqM4/lx18ovzLeI3mN95gRx0I7DHt7d+a5pNRVoimip4u8eavqxawMh+yoSIkUbYwGJBIA4z6cd68tuWuJU8llyikhQAM5J5yevavQzZwKxkkUOQdwGMgdR/niqM5iAMTYDYJPHIPTt+Y9qwb7lRUUjzvbIrbCDu78Y46fr+tHlnZnrjjn8q6GcwJO0QXJOODxk9evoefpWVNLDL80YII6Hjn261MVY1ciBEG7nqPpjFWIzZw3AcjcRzjPB9vwrOaYk7MYOemeOnNNAeZ1jjG4k8DqetVTt0JfY9F8PeGI/ErSW9oohjRgGkZsKC/qxPAODWrc/BPxYzOlnNaOo4ybpEzgZHB6E8dcV1mgaUfDfhaOwvcieVvMdOPvt0U8Z46N+OKyraFbu+KxdFwH5PJPQ89hn0+tdGhntseaal4P8R6LKI/ENu1oM7FckNG5x0V1JU/ga9Y8K+C/C0ej2+oXEUl3M6Fzul2R9cAAL/Mnn0FX77XdR0KFfs5DJGwRlYBk254O3O0n0JHSo4viCL6NINRt1XYcCRFB4HQbOFBPtikrCipXLn/CPeHBIk1rBLasrfLskDjGP4lYdeeef/r9v8Ofix8Sf2XPGuj/GD4Ia/c6Bq9rLJCt3aHY6MQHMTxHcksLg/MjgqxyCKw7LUfCNwY5pbrDONpAJHJ9iP/rV5h8R9QgntnNg5aETRDk8sUVhu7EZyfrgV5uY4GlXpSo1opxejT6no4LF1aFRVabs12P7ZP8AgnL/AMFw/hR+11r+kfAn4waJN4X+It4rQwy2sfn6Xqc8KFz5KoDLbyyKpYRsGTOQrjgV+3t34v0LRU+0azHNZqG2fvoShJ9gefzGa/y5v2ePjT4v/Z6+Meh/HD4evFHrfhi5jvrNp0EiLJHzyrBhjbkZwSvVcEA1/cxpn7XvxY+InhvTvGY8TX4i1azgvUUnYwWeNZMFWQMCN2BuANfxtx/4Kxw+LU8tdoS6N7PsvI/euGvEGNah/ta95dvzP288L6l4P8TWyz6ZdLKWyQoVlOF6/eArroNJ06FFdpcKfxr8Fo/jl8S7g/vfEWpEnsJW/oa1LL4oeOL1cy65qMgPDZuJMflur5PC+FGNbSdSP4nZiuNcKr2i/wAD95IbXTCcI5Ydfapzb2mATg++a/DG28ceJ9m4X1ztPPMrk/8AoVbQ8Wa6VHm3dwzEc7nY/wDs1fU0fCSulrWX3HzNXj+jeypv8D9q5GsI/vFAenLD+tVXutFXO+eFT7uvFfi2db1acfNNKw6kM2R/Om/2lfygAuwGcY3f54rth4UVPtVvw/4Jk/ECFtKT+8/ZuTV/DUWFa9tg3vKg/rVNvE/g6JwX1GzXHfz14/Wvx6jurzOx9z98kgmrsM1wSScZB7kE1r/xCuF/4z+7/gnPLj9292l+J+uR8a+BVwZNXss5/wCewP8AWs6/8bfDS8tbjSrrWrFY7qKSCQGTd8sqFDwPYmvy0juSo/etgjrzXV6H4Z8T69JGNB065uSGB/dxsRnP94gD9a2peGlCnNTlWenkkYz47qzjyRpLU/koTTl0TxHfaIjB/s13NBnHBEUjID+QFfXv7PP7Mvj/APa7+K+m/BL4dvDBqOoW9zOs9wGEKNBbvLGshXkec6CJSM4LZIIBrxb49eD734d/tJ+NfBWrwG3uNP1y9iaE9UHmmRV68/KwOc8g1/Rt/wAEYfhj4Y0zw/efGTwv4nR/EbFY9S0a9tJ1htHtZDLa3Frew5hZ5I28uRLgYUMx4BGf0bMcRyJNdT53CRUk+fSx5j8Dv+CHPwC8K/DPw38Yf2qbvUPE2v3eh/2/qvh9Lk6doelW7jcgvbm3RrucqAUMUR3TSBtoCKc/nH/wU1/YP/ZU8G/CHxJ+0d8D7O6+H2q+HdT0vQ5fC6W11/Z2oXV8ivEtrHdILu3unhfzXVtyErjALc/1e+Ptc0P4wfCXxd8NvDa3BvL6zj06RLBg1zaTWYeRDEA6rK/lyRtbbm8p5BuYlVYV+A/7Qviy5vviJL8W7T47p4sf4a6eNT0bQdcii1GxPie83WwW8n0+2tlLi03+apAubeVgy9cHzcNi5xlzXJnSvbufymy2V/oV9No+sW01jeQMY5oLiN4pomHVXRwGVsdiBX6Zf8EnvDV34p/bz+G0MMbOLPVFupsDIVIEMm49scAevIx72/8AgotcaT4U1O0+HnxE8CBPifeta6hqPjKe5eRpbOOARw2FtFExgUqMNOjNK0KtGm7dyPtv/gikbfWvil8KtIN19sj0u98T6xJZRWht4raVoY4FluLxsG9ncKAsSZFum3JycVhxbjP+EupPume7w1TTxcL9z+usyZb5wxOfTNWIntpJVgLhWPRXIUn8DWnHq7QKBGiqR+ZrJu2j1GYT3kasyngkcjPoa/mQ/TtbF/7EVGWzz9P6VWe2CcFjk9OlVkjjj+WMbV9Mn/Gn5/jH5U0upcb33HfZ4iRuc5H07VE0MQHMjZz6in8gYA5qPzHLBcYPTmhtI216DCtvuCmUnHbimKsX8UjcfT/CplEhODzzUDNMJFTb1P60ua2g+WQLBGwA8xh7YzUVssd3N5Nh5t1IrBSsS7iCegY8Kv4kCqHw61vQPEPxs8S/DPx6y2cGn6PZ6ppm5yi3CtJJDeebg5do5QgVF42tkgk16neePtA0iZ49EieWNUKghUtYEP8AeDOC3pn93X6Bwvwvk+Iy2GcZrj4UqMm0tfednZ7/AOTPmc3zjH08W8DgcLKdRJdNFc8V1DxLe6J4gttM1LTrpTJKio0MkE2csAOEfg98c1+iXiQFNcs/sd3Np1y0sfMYLQ3GflVW/uj1I6HqDX5Ta/8AEpL7xlZSSNo7yJcKHBunlLHcM7trhSc46KPSv1+uFW31uO5tr37M0m7/AEeRSY5XK4TDdgCAcDnrX6/4Q5lwxPFV/wDV7ESq2S5uZNW3tule5+W+NWUZwsJho5nSUHJu1nvttZ9PU8617w3rHigolzYWOr2pljR3uY4ZwIwf3n+tXceOg9e9fM3xE+EOl6Nrxk0P4c6JPp0QR1mitk83zDEWdgilRgSYGPTJr2b9pDx/rXwo+FEOq6Uwtdclv7eC3t7Jh+9a4mEXCvww+cEggjNc7458f/Fz4XXNxP8AEHQh4g8PRYP9p6LlruBABue5s25YA5JaEnAHSv3D+zKlSEcSqUZJtpJ6N2te3ffofkWB47xGBqzwFHG1aUoqLk4N2ipXte222tz4g8VW3i46gs8fg21tZfNt43mFqkW2EsRKQdzE7F5HQk8c18keLda+NH2+9trq1htIfLH2c+YQN5254UkkBSeT/F7dW/8ABQjxl8fW8ETfHb9nbxvPqvgsj/TYrFkiksMADflVEhQk4kD4ePqflzj8hrW9+OmleBbj4lfGnxdqul2WtwlLG6urmZpIFZ12zQ26yI808oz5KDKhfmYYIr6On4ZwxGBWYL2cbu3LrzJ9mmt/0Ph6njbOjnTyrEyr1J25ud2cZR/mUr6rp6n7jfsbaXrmkeP5z4lvjdyvZyRx5JbAMiscseWJx9B0FeF/8FQvEnw4+HWrWHxM8eXF7C1jDa2NnHZRRymaTULnyvLcSMu1SwQlg2RjOG6V0/7FfxR0jX7Hw/4slaa3EsC2Usd7uW4W4QrE4k34Yu5G8Z5IYHvXiX/BcdNA0j4QaV4q8R+b/Z2j+IdFuNQMCCR/s6GeXbtZlBzJGAMnGTnkgV/JueKeE4vg0rPReXVH9cZBVhXyqnWi7p6pmL+z0sll8T3llIDQWVyDjpk7FzX0Pr2toZWWNsgE5r4h/Zs+Lfh/xv8AEbVbbQ4nCx6bJciViMMryoBgAnGd2a941fXd7uN3Q9a6PE2HPjl5RRWHnad2ehwatulEm/j1rrp/ExurSJCMvGMZHpXgNlrBWPk+4Nb9lq+4CNm65PFfjuNpdz6rCTXQ9KbUWnO7j8KY1xwGz+VcZFff3San+3huN2Mdq8OdF3PYjV0OtW6P+sU9KtpeIUz6muF/tIJlXzkjtUiajtHl54FYugdEa1lY79b5WAB4NX4rnsDzXnMOrDfuY4A9T2rQi1VCysCD9Kwnh2dVPEqx6DFdL/qz0FTvdKuCp+n41wyakMYPbvVuO+XCjOTXP9XNoVludmk29sY5NXkI2+nbmuSh1JMiMVpQ6ghO0ngdKzdFp6F899ep0seHG0HB5rQhBBA6VgW10rEFTxWvDMG49awdyjagXDFgetWQpzwPyFUYZWAGe3pV6KVVww5Hr/SsJ67DsW4Yc4BP51aQEfe7VCjEDJHPvVgVPNpqSkJwQOlRyYUgetTbCPoPSom/l2rCcjSkrOxUKMG+UZzx700gZ6cirG7C5ziq5IBwetZN9Tog2tipKrHMfYf1qm6FI9wAPrWsVLAY7VTkhBXJyBSubJanNXKHaQRXL6iTsI6g967W7idRg8jvXHalt8hmPBxx3pqVh3PPm+GMfjzRL+SF/Ku7aVPIJPyElTuDfXjB7GvyX/a6/Zh8WeJNH1O++F0Frp3je3BZYbtcQXhHVWwQqysB+7kPyk8NxyP3p+FVpAPD87SkZlumOD1wqgD9c1nfFL4W6L4408xyFIruIfuLkD7p9Hx1X27dq7Mn4uxeVY1V6MrL+vwP6S8PeIMozPJ/9V+IqSqYZ39Ytv4ovdWfVH+b38UNU+Jeo+Mbyw+JjXkes6c7W1xa3S+U9syE5jMQwEwckDHOc5PU+bfZyzBypyvH09f0r+uf9tT9gLwT+0Fdo3iqQ+HPFtkgjh1q3hEwlgA4jnj3J9oix9xtwdOxx8tfkZrP/BL3WfDepNZap4+spIl+69vply77c4BKtIAucjuefWv694f8XspxWFjUxNRQn1Tv+HdH4Lxp9DHinC49xyCn9aw0tYTTinZ7KV2rNd1dP8D8nLS2IIAyWXnjqK/RT9gn4uePfC3xDi+E0F6x8N69Hcyy2TjfEtzDEZUnizkxMQu19uN46g4FewaP+wD8OtOcHVPG1/dmMkMsGmRRnPHG6SZ/XjivoP4QfsufBnwF8RtP8UaRea3cXlss6QSXL28cId4XUbo44gTnOMB/rV5v4g5HiaXsOfmfTR79Ccr+ir4i5bTq4uNBUoqL5v3kdY2u1ZN306M/sx/4JofDTV/BX7Nug+J9T07TNL1bXLE3tmbS5K3Oo2LM32WXUrbEcck6pIyRTJI0nlsqsCVxX2T8T/EPhzxh8P8ATPiJqOr3nhq28O6k002o291HYyWEkokhlF480MyrAsjNFIkke3dtdyFUmv5y/gJ/wUk+KHhDwR4G+BWsaZ9p07wpqlvdDUbMlb9dMV2WW2kyksXkKsrAvIhQxgIwyN1f0YTTfD/4nx3Gn+HL+C5sPEdqryTQkXNtMqSR+Q8oUssiHIiOScjapJxk+DHFJ2W3Q/m7FYWUZXluz8efid4ZvdZ8Uf8AC2vizP4b/aMXxrcTeHNJ82yge40TQ9Omkl8xdPSKX7S18nmJOttDHIZvJaKTYx2fyhftX/s8fs+fs1fFC6T4G/EqPx4z+EvEdxqemCzltptAuzbPCllJM5KzGLzfKbOJVdDvXLCv7UPFPxD8JWfxU1PX/iLqk3wz121DvpUUtxa3unR6cw8mPUNM1lVDRSTyJLHJaGTbIp8vyAQJB/C/+198Q/BnxG/aX+PHxH+G9rb2uj3On30Fv9njWOGYve2VrJdKqEruuX3ykrwxfPJJz9TkXMppQZ5eNTUfePy/tUSL5UySoPTnoPSv7uv2Uvgz8HNP/ZA+Geh69b2KXMfhvT5JZo51glMk0QmdmdHVi2X53Zr+FLT4ZJLvPWQkBQ3QseB9RX9Oviz/AIJ6/GO28bJoPwj0yXXNJOm2d7FJJcQwunmxqs0TiV0JMcwYZUH5WQHk19viK9B1aeEqVVGU7287bngzwdWdKeIhBuMbXt0ufpJ44/ZU+Gd9ET4Q+IUmhZYsI57u2uoTj7w+Z0kHbkucfWvlz4mfBXWLHwgItR1/QtWmto3ineyvYdlyig4kaCSQOHdOHVdw3gsOGxXiWnf8E7v2qzGFPhSFB/tX1qMc9/nJrqLP/gm3+1VcKHk0TTYec5bUIeB/wFWrsp5RCElJVkmv67njfXG1bkdj44TSfFfwa1GfXfh/eT6joEgD3um28n+p3fKJoPmOSAMlc545yOR9CaH8TNC+IdqmueGI1ispUjV40MhKzIo3F/Md2DscM3zYJyVr3XSv+CcX7VNi2+3/ALJtuxxf5B9cgRYIxXgPxQ/4JO/t3aF4pl+Lv7O2qaHDfxWRguNA+1ELfHJYtD50YtxK2RgOUBYcONxz9bnuZ4TM6XPi5r6wtpqyU12mv5u0lr37nHlOFq4Wry0F+6f2dfdf93y8vuL9teayLqS4tTm4zhS6h847HsT356+lcdq/jDSPCNjJJ4j1az0zqxMk0cCKW64jyMZPYD8K/GP4p/FX9qHSPFupfD/4salrOh6zpr+Re6VcBrGaAjs8KBOD2PIYdCRXzld+dczi8vphI8mQzyMXYsPUsSSa+Rp5NOXxNHuzx8YvRH7VeJP2wfgbo3mM+uPfyrgEWMckmSMDiQhU6ZPX8a+ePEf7elgyvYeFfDs1xkBRPeziPOM8mKIPx/20r418D/Az4t/Emxj1DwT4fvtStZHaMXccZFtlThwZn2p8p6nJxX0x4N/4J8fFzX76KPxFqum6Om0NIimS7lQHpwgWMt7BiD611xy3C0taktTF46pP4UcNr37ZXxp1WGSz0ea10aJxtxZwDfjn+OXzD39MelcNpX7Q3xu0rW7bxVb+Kr9b+0Vo0eSXfGFdcMjRvmMqw6jb9MGv0Y8H/wDBNTwDa/v/ABZrWq6tsHCQrHaRMfQ7fMfnqBuz619J+Cf2Rvgz4LvILnw/4G+1F1bE12rXLlh0wsxcggc7gACfWonmGEp6RVyVRrzerPwD8KR3/iPVotB0yyfUdSZgEt7eNppJR/fjUZZxx82M45zX2N4G/Y6/aS8cQxy6Z4Xls4X6SX8kVqnA/uuxfp0+Wv2QvfCuoab4h0nxp4O0OK31zw550mnNLEqRhZomingJUYWK4iJR1BG07WHIGen174l2GhWVp4tsNNuNLtr9WmmttRKRSWTqdro4JCsgOSjqSGXaR1xXPPPJqyoxL/su+smfmXo/7EPxL+Dmhal8UPFmo2En2Gymhk0218yV5BKVQZlwEBBOSAD0rxbw/bW5h1W3tiACkVwBg5Jt22knP+w5/L0r9BPjB+2B8O9X8P3Pw9s511S81pTZxC2IcQmQgKzuOCARu6sffmvkLR9ETTbe+1po2kd7ademRGgTD57YYFQPQ9OtbUcTVqe9VWo3QjBWgeQa7cW1rayXbYwgPHv6fSvEtU8TTyYt7aTYrHLbeDxz06/j3rt/iRrcOjW4V03NORHGmcE5P64zXC6JoVzNLJdvEQMgj3BHX2x3FdkI9TGTuzzn4jzzDw8b15RIT3fn5SeeOvX0r5ehZjL82AQTyOlfUnxskZLSKCQ7XlkIZV9B2I+mM+9fLAjZ5Ap9fx4/xr08LG6uck1Y+2vCfhmxfwtbGOMSHyhIzEAhmk+bnvwDj8K+dPix4St9O1SPXNLQR29yMSogwEkA69ejDn2IPrX1X4Jt5U8F6eYmIla1j3g8AZBwR68YqprvhrQ7qzfTNUYTrMhEmBx2II6gEdvf2rkVe1Q6LNxsfKXgi7aO9t5VIIVwfbuOete+EhmwzFz69P09a+c7q1n8M+Kv7Hd/M8idQGHHGQVY49R25HNfRSzTyRmWcYJOQMdPx9cV7sXdXR48viJ0UxrufofxPXriqjttH94A8Y6ce9WRP5CqBG20cM2M9KhSe0JDMDsHU4Gfx5q/IHsVEuJCQr429G45q8suxTgHI6YPB9QM81XMkZYNgquSOnH44PTtSHylIc5x1wgyD7nnt2oVrEmjGUmi3bSMkjB7446V1d1418Xz+DY/AlzcC70q3lSSKGWNDNAUJIEM23zAvzHKEkEHArk7aMS7ZA2NpyAR17jv15rQVZHbO8oxBGdu45HHQkfSk4p9Ngc5RVosrKzsEYbic4BPHPcEf0qbLMdikjjAPXA71TudO1KUPeR/NLj7nGHI6Z+cBTjvjjvmpI0vl/1qFR90gMDj6kHt7cVo5Cii2URI9rEAkfj+lHlxOxbdtABAHdvTv0piI+ShUhx97gZyPbNSJbXUnMOSwwW6D9d2OtNlX6MmYx7DjIxnOen4VEEM27Bx14/oaVra/VdzxNn+6cHntjDHPFZcr+UQk6srEjBZQMZOOSSAMjmi3QRfdFbIBbOeaiaJJuJd2ezjrnPr2q9Z6ZezyiK3SSSTkrGBlnHYIActjr619CfC/wDZZ+PHxG1MRaR4Y1JrUEGSaSJIY9pwRh53Rc85zz1rOtiadNXnKwQw8m9EcP8ADv4cfETxjdR2mhaY9zDPIkSTDCKCTjJJPyZPqMHsa/Ur4a/8E2re60pNQ+Kep3kM+7AhsQIjjphvMDMrA+nBH1r274Hfsqa18NNIjhl0si9dCkjPNA4cr0Y7ZSMEdB259a+yPCEnxH0kxWHia0e7sVkEMUrzRia3RBtyMyHzISMYQ5cDBU9q+LzHiGbbVF2PoMHkytzVD4Fu/wDgnD8LIQwt9W1f5flwXhYjuSVCcjtjr714Z4n/AOCed8HaTwRrLOwbCx3igL94DquAMDk59+OlfsNeyalbahLsUzRr8+/btG1jhRndnj/6561RSwvpo0kEO0IS3BU5+p3Dn0PSvJhm+JW0js/sug94n4RT/sKfH61H2WCHTp1LHa0dyELgHhsMAVz2zg1La/sCfGyeeKC8uNOtAw+Yy3DHac4A+UEE9+DjB9RX7nXEJCNHJE0bNzgqPmz153d8e9c/LYTo5ja3kRMZXGxgSeeGVyQeemMdeetdkOIcTbc5/wCyKNz8r/D3/BOm4SVJ/F3iAMo3ArZJna3GFDP1z3OODXtWm/8ABPj4Hpar/aV7q8zhQGJlQKRnsuw89uv0r7asbDVdQ1GWy0m0uZpIY/NcIikMmdp2jzASQeSFBOOcEV0Fk14rXSG3cNAq+VEwTLEctg+YR+ePXgVyV88xU/tnRHLKK+yfB+pf8E2vgliEaTdagjEqzQmcEMvJYbgvDf3cDGc5zXxF8bv2RPEvw0mm1nwjFcappsSNI6FCZ4E6nzUz0XGN65U89OlfvVa6ZqbRx6mkNyoK5wBHjOOSSJf4Tx6Vy/ia60u0sF/4TC7TTo4cuJJ5ooXjGPvI7SKpOP4OQR265rA55iYzTbcjKvltKS2sfyzahNcWKMqH5kzlT0BxkZHXHNftb8FrDTbH4R+GNX8HzSraTadAY5EkIYSYxKCQQd3mbq+CP2nvC3wg/ti7vfh7rMV1eu5y0G0xy5JJDohKwkcEbDtI6LXOfstftTn4IX6fDX4qs3/CKXsnmQXhBYafLIed2M4gduv9w8/dJr9FwGIUrTa0Pjszw0lHli9UfrrDFMXa7vJGdyMZYlmx7k5NWrUrjHvnmtaGzhvrWDVdNkW5srpBLHLEweORGGQyOCVZSOQRmnNZnOVGMdM19JCStofJ1JSuZUo3rlTwOcmqcthDKuZASeBnocV08enAx/OeTwMcmmmyRDtJ/PrW8NtTLn1OSfTbZosog24wCRVBfC9up3qoV8HGeg/Cu2+zMHULyo/z+NX1sSQFccfyzUyWonPWx57b+GolTYAo6jd1yT7VoReC4Z8s0YPHGB3x1xXo0FjEcblyi8+tdLY6XG53EFBnoKylAhzZ4zD8MNOvgElgBJ6kjseor6n8EWraNZRQ7AUVR0/+vWXp+mKCADlR1Psa6uzjVCiRHAzj/Cs/YISbb3O2F2iIHzjNfN3xn1qZtFutOtkklkaNtqKC24gEgYXPevf5i6LsOcY5/wDr1wOvWW6B0zy/+RWfsE3ZHRCep+Sdj8A/HZtonuEj3ugYoHG4HGcf3fbGa1Ivg94ytnCvaPJgcMCDgjg5Oa/Qs6OIXwFIb26celXbGzjeRbW6gJMh+VQOW/Ac1w1qUo7noxrvofAtn8MvEuAbm1IPPGAOn445rrtJ+Fcpl36i2xFGdy9TntX6b+EP2cPiD41dJdC0mQwyn78qbQoPqDg4r3nSv+CfHxEvW36xPb26Y4wSzD6g4Ht3r5/GZpGHu8yPbwUm9Zxdj8a9Y+Cvw78UWX2bxLpltfuQU86SPEoB6bZEKuPbDV8tfED9j7woZJm8G313pr8ELOftMAPXAOBKARx95sfof6j9G/4JzeCophPr2qXE5UfNHHhEJ+mM4r1LS/2JfgTo5RotFS6KHrcMz5/M9q+fXEEYPRtntckJKyR/Dvr/AMA/i34WV7r+zJdQtkJVp7ENcKFGD86qu9R6krgeteYR27KXRH5zsP8AskdivUHPrzmv9CXR/gn4N8KIieHtJtbRUzgxRqpA/AdK+af2if8Agnd+zN+03bNceOtBjsNawRHrGk7bK/Q+rsgMc445WZH9iOtbR4uhf3o2RKwHMrRZ/EJBYSFlmVueAeMk89MdB/Svcvht8B/iB8UryLT/AA/ZPJG/3ppEYxgHheF5OScAgEZr97p/+CTfhf8AZ/SbXzDN4vhicPHdMisI49rBvtVuCWAORzESoxk+lbGjaDpHhrT9lhbwwRA4/dNmH5jwQBgBs9M0sRxLGS/cb9zqw2Va+/sfn98OP+CemjaPNBdeN7nzrqMgSoNrrvHJ+UMRjOAc54yOpzX3T4X8A6J4GtksfDNvawpFGo2WcKwPtA5JRRkqCeoyMn1rurRdPDtbyfKxblg20Z65yvc96tvb6KzxtEW86N8kgkkD2yRwfWvnMVi6tbWbPbw+Gp09Io4Kbw9BOwlOVJwd2ccdfyqnNpjQy+S/3lYjJ6A9ffsePWvUtSt9MmQSRsx28KWJLDHJyehz6ke1Zn2LTLhS9zK7ZwPlYDCjgjAGeOtcajZnS5H/1/6n/hz4W8A/DDRl0nwvB5QfiWdlzNKfWR+p9h0HpXpy+JtNXG1nOPY1Ti8JWYO1xP8An3/Kp/8AhEYFPSXnpk1/n5iMyr15urWlzSfVn9P0sNRppRhoiwfFenk5VZD+GP60xvF9soPlxyED2H+NRHwpbBefP468j/ChfClu4wPO59CP8Ky9tMpU6fUY/jnT4P8Aj4WRQf8AZz0/GpU8ZaZcJmPzMZ5wtCeE0jwcTfTipD4SJT7s4z6AD+lae0n1HyUd0yH/AISOyk4USkfQf40q67bMchZvTsB/Ol/4RY7cqJwB6gf4VKvhx8Bl8764HapUpXuU+R7EMetKuSiyY/DFfN/7Wfx78cfAn4NX3xi+G13bWGq+HCLpY9Qi86zueQpglVQWDOCRG6spVyPmAJr6m0/QFjukluYZZo1PKE7QfxHINfPf/BSHV9D0z9i3xD5ejxXunwNCt3ZTs0IlhkJVlM0Z3qd2CHGeQOK+v4QwkalR4p14wdNpqL3l6dDw84rqKVLkclL7l6n8+n7aP7Tvifxt+0inxN+K5tLS41HwxpMqQ2UMkUQUTSkgCR5HLckklsHoOnP7L6P8QPgobqOOfxraGeZIyI4ShB3KMdck+lfy9f8ABTfxLpWm+EfAnjKC6aW4HhazjuFtZB9qRTJvTd0ywDDZnHHPPNfjtpH7RHwK0S5fVtY0HxRquonI+0T6okUhGOABHwOOoz+Nfuf+r1XMIc9JpNd72/BnwOFx1GjNqtFtf3bX/E/q/wD+C4/wm+Hnin9gnxB8VfDmrWlzfaLeaZOMuPNkRrkRBUVTyR5nORnbmv4Q9X+W6LKMhc+3b/PFfb3xO/at8N+OvB954F8PeHb2yW+RUFxf6jJdMmyRXA2nK4yoHUV8R6zK6KVI3MQRj37k19hwpklTA03Co1d/y3t+J4ueYqnVqXpKSX961/wN74U/ETxP8LPid4e+I3hG4+z6not/Bd2suCQskbZ+Ze6MuVde6sc1+wH/AAUv1jWPiD8NfhB8U9bZXudQfxRauRnaClxZXEaD0RUnAQdlH1r8uvgl8JD49t7LxMbS61BItejsblYwEt4LRIPOmmmkJHchQARjBHJYV+uX7eOmadc/sX/DHUtNuQ4sfGOt2m1AdoW40vT5Qqdtv7rjHYe1fbSpr2Mpvdf5nh0Z6pM/Da+snljlh27mCkY9R747EcV/QB8Hf2qdU17wFqPhb4faWb19bso5bmLwxBHZC0aOy05Ue51BgrSRRrHcwNE855xlehP4P38JLCSRNpGcnGOtdxpXxC8d6pFZ+HdQ1W4k02zVIobIP5duqrwD5aYUsB/EQTnmuWkuaxtKOqsf6Pn/AARV8V6PcfDXxPHakRwl7DZFFJ56IUiMeBLhVY4AyVG3njPWv2yivbe4cBF2svYgdD7/AOFfzXf8G52tQav8FNe0y5YbYYLfYpIyTG5UtjJOcHB+lf0lW+nqpym9c+/A/DvX6WoKFOKt0R5OYP8Aetlj7eIDhVyM9PWoftvnki4VQq88nkflS32j3zW5l0tvNZRlk6Nx1x6/TrXNW95YKcXUixleMMecnjBHXPtTscj2O0j1SKNBnc2e4rL1SSzurd31O0FxEcbRwHJz0zkEVSmv7eDG0GTHQjAXjryeMiuXv9WvL6TyFVUUNgBSWzjoew6UpKxnPo2f5uX/AAVc1hNa/wCCi/xf1a3jMcTeIGjCb87RFBCgB754618ACRpOnIX3719of8FJdQg1b9vL4vXdqcKfFN6hHB/1Xlxn9VJxXxCl4jyFG4BPBPANfP4dnO46WNIBXACqOcj8e9aOk6c+parb2Kk5lcKWHOB1Jx6ADNc82o2kTBTIM9gPaut0a4WPRb7VYcvKVFtGqkE/vMl+D6quPoa6qe6SFGN3oYmteI4NR17ZaAJbRgJEq9EXHbPryTjqSTWqJGWJPJBbbjJb0GcnGe1ZuleH4obIXMqsTMdyg9cZx9B/OujstN1C6uNqo/BIyARubHSvUow00Oi1tzHlj2g3A+eMHJz2HrnPOTwOKyZfEctqqpYEKVf5s8AHGcAd/f0rtNTgs0cW8smyPAYooDSN14PYA9M9vSsuCLR7GVbiwtVjcKeZT5pznrk8E/hmtk7lpK5z2n694u1ZgmkRTXA6ExgiMHr/AKxjtUr9a3I/C3iaWOEapPFbIp+VFbzXHcMduB645rUPiq5bckvztwFwegHt2NQHU/JaKaVjlztYZyRj+lCavqJtdCSLwxobQiPUGmuSQpzI+OR3IUjCn0yc1n6hM2mBnsPLjxwgAzkY79Me1Sza3vUOAzN1CjnJHv0x+gqjeT2F6v8ApsZZMAYU/e3cYOCDn0xVuaMjlJdT17Xb4Qac8jyLhSC7bVzjl2PAAx1P65qW8urTR5Qxf7bPHIVEhztjHQCMY5x2JHOOlQ3GrXosTZaaDb2z8+XEApY9MsepPuSfauLzeTEbgcjI2noWPHTvmuZy7HQ1c6NtWvL2crfyMCxAwegxgdj/AF61A2oTagkduECshLPuJPUFeMdeefrXOFY1jMbAuBnAPA98/Q1opqNpbaesd02GACSBR/FxkAZzj0/rWUm7aijdaHOa55SbYYCrAAHjt2yO2f8APesu00qa8GC7EDjd056HIz1K8cYqxftJOxjwCdxUewHb6evtW5Zzwz26425XAwMcBeM+vPbPbp0rj5LIfkc22hKkgjmCqoOTjnI64Y9T6cHpxXLX01ppkRtzgoGJIAAOOwPPb3rptY1h5BJGriNDkuwyCMZI565x1HvXl9xYX2psBna7E78nrnn8+nWs5JNA49zlr66M8hKPyDwcc49fw+lZpkZcF+M9M8V6VB4LTb5khYADPJ+725rp7HwRoUES3F8fOVgRtf8AIfl+XapcblM8d0zRtW1udbXSYWnc5Py9APUkkYHqa9r8PeFNO8JKZ9QKXN8qktxmOFh/d55PQE4+mM1sX2vfYbAaXp8MUUQk8zcqhZGO0KNzL/AB0TpnnrXHS3Mt0/nzYAwRgdDuORn9SKqnZA5Nmpqep3mpO8kg2l+gznI67R6E+vJqTQ2gttxk3MeQdoP/AHyPX+XWsCI/vA0rsvl9MYAHORx3Ofx/Dq9b5LWF5JMqEGcdc57cVbqCew3xPqnn7fNG4ldmN33cEHlccjrz61wsdxMQxBOAT3/nTru4a4kaRv4mz/npVRd2dw/Prx9c1xyq3NIx5Xc0IrieNSiMQCSfyqLXJmOjxGT7xlHI9ACcfrVPyzPiUknHfpx7GrOswJdWlvaPlQB50g5BKngED6ZqJO6NlodR8GPhl4n+MPjmw+GnhNC99q0hDtxthgQZlmYkgBY0y3UZOAOSK/rv8HNpnh/RLHw7YMEtNOt4rWAZPEcSBFwCSeQM8k4z1r8XP+CbWpeBtP8ABuutp0cX9pPdQxTzMP35h2EohyT+63DcAO55zgY/XfRNasLjZ5pAY9AP/wBfHtX5txJKVapyNaI+yyqj7Oipdz3Wx1aDaMycdMjNd9o+tWCrsjLE56hTivINHvBMFuEztB4H0r1LRpkuXEpJj/nXh4fB21IxmJVrHodlqSKvRsdTwf1rci1ZZAoZJN3Y7Tj86xbK7sowqFi+6ustLq3IACDHqwz+hr1IU3sfNyq66D7K5uJpRDBDLKzHGEQseeOg5r1fQPhP8WPEm19J8OXxU8b5kEC/nKVrjdN8RavYYjsLqSBOeIjs/VcGtu08TeIEcTQX1zu9fMc4/WvOx8a9v3Fk/O/6HVhqtL/l7e3kfQeh/sr+OLra+v3UGnL3VMzyD24ITP8AwI17f4f/AGXvAunora1Le6g4wSGZIYz/AMBj+b/x6vkfw78R/HelXIaw1K7Yj7yq7Nn6j5q/Q/4WeOdb8bWBbWNLksHhVcySKVSU+q5ANfkXFuKzrDR55Vly/wB3T/g/ifovD+GyuvaKpvm/va/rY0tB+G/gbw+VbR9Bto3X+MqHb67n3H9a7xBKi+XHBwOOCB+VaAwoAyD+dSm5jGFZgR3xX5VXxdWs71ZNvzbZ9xQw1OmuWnFL0R/Gz/wVa8Hr4e/b+8YXQjMaa1FpuohTg7mmtURj7gtGfxyK/Xv4Bf8ABRv4G/Af/gnDofgjwVrdzonxF8L2MkFrocVvJ5Go6hNc+Y17czR4VonQkSb5A6jlRnAPxN/wW/8ADsdp+1J4V8VQhgdW8Mxx7h0L2d3Kn/oMiir/APwSW/ZF+Cf7Yfx2vvBnx8uZm0vSdL+3QaTbzNbNqcokCsjyRkSeVEh3OsbKzEj5toYH99wdX2mWYerfVJL9D8yr0FHEVYtdWz919W+JfhXxNYeH/wBojwDfwLfX9paynULcyOLuFyFCM86RTTbPMfyXmQyplgGkjkUj8jv2sdd8Ffs7+I9D0Txismk+FNNjlul1/Q9ch066fU9Skk+yJqdjLLGhhRo52nllEpuZQCykbkP66/EX9iz4B+Ctb8O/Br4MWuveCtdt7tdRsIYby7v9HjsNPlSSe5VL0zxuFZkRbVXjbzpFLAoCW8J8VfAr4DeK/HOvaH4T0DT9Ri81rTXdbuoY72+v74oEeyS7lViDChAnaLasRYQxhHD7eqlUS0kcXs76xP4vP26vjl4A+Nvxmt7n4UGQeFtDs/s1kSjxLJNLK01zNHG4DIsjldocbsLyB0r9qP8AgiHpV5ffFTwPPcS6jLBpXgnWrq2GoIsFnD9t1No2GmRr80sbHPnXEhJZ8quFAz/PZ+1Fonwy8JftKeP/AAp8Goo7fwlpevXtrpUSSM8cdrBJsVUdizMisrbSSTtxya/pr/4IZeDLpfH97qmoW1zZTad8OtGiQ6jc/abiRL+7knWSNAWW0tXVcwW/DBRvYZYk8PHC5cpkke1wwv8Aa4pef5H9HJN8p/d7MDuc0qSXhwCY/wBatGCSMkZB61BsuF4G0nqK/na9tD9KimrE8bTgZUoM9etQl7rJCyKB/u//AF6hIvlYAqn50KbhnGVUY96RoPSScfIZfyUCmbJmGfObj/ZFNImQk+Wp/Hn+dIpc8uuBnjkf41DZsthPLlHHnyD8B+NHlljxI5OevFTAYUnGRnPanx5BBUD6ZrlqVOVXOuhS1sipceGNY1nxXZ6h4O0yG/1iSBo42mYRbFyDJvmwSkecFguSxwAM1+HX/BQXRP2u/h38UtI1H4uzNc+HtUWdbZtBaY6daCGQJsuW8sBJfmWQMfvevav1o/aF8V+L/Bngm38Q+ELs2d1a3UY81CRtDnGSFI3D2yAa+Yrp/iX8cWuNM+JHjO+nitkLqiIgj2A52mMHYRnoTk+pNfUeFeF4VyHJsTm+NXtMQ5yfvaqnG+nKrNLz6nu4Wjj8fm2HwEqqo0PtSs3KVt46eW3nuz8lfCfwhvY/GWkX8HiVtJaXUbK4In/dxyfv0LI2ElYse+5lBziv7ZfEviDRvB66n4n1uSQWtjaNeSW7YdCIujRg8Bmbgepx0r+aPQv2cTrPhHTtVu9Xa41e3163d2toS9pNBDMrmPCjdGzRFcvkrvB7V/Rz8cxeah8GfEaWcIkmSwa4EJ+ZSsLBzgjqCq9PcV+6eB/EeEzfMKroy5leMXZW3Z4H058dlVPLsCshTtRjUdpXd2kmt238j8yNF+Ev7Qv7Wfjj/hb93qUekWltrCIVnZittFabZkWKFeH+8ADuHzbix9bn/BRnxZ+0DfazNZ/s/wB9q0k3hWCO/u4NIQfuHdGZjKy5Zj5YL7D24UHPO9qX7bnxD+HI07S9S0yysdJ0yWD7UlrHulls8qGYBnIBZTkEfxHNfGP7WHi/9rrVP2gtXvPhfpPiJ7ueXzNJl0+1mCCxKf6OyFQU3GI/PuOdxYHnIr/RbA8N5lic7oLEYelChRjL2cZNcr2XvPq+vkf4JZpx5kGX8K4yeDxmIrYzEzh7ecIy54tpu8I/ZituzPl3Q/2gPFUljr/xG1vSDZa3pNtGPG+iSwm2j1rSLkeXJeraOFMd3Cj7nZU2sjZPfd8gfELRdU+Der6QPF+rQavqk9qJNIvlR9S1E6fK+2yhtIXDQwMIgqmbb8ztjtk7Hwl+IPjrUfG/j3WvGeoz3kSeEtfl1mbUP3k/Nv5CKzSZdWe4aKMKOcgLjHFeoeKW8bz+BvDPhezszPeaNomiR3LrdR2xa5jhFytvPlWYrEJY2UdN/UHFY+IeVxy7HulTikpWbs72ur6N9F08mfWeAfFE8/yeOKqzk3HminJWbtK12lpdrVrZSTN34Fav4w8QaTq914stbnSHstRtZoUvZN948P2RVjklKnBldl3FeNv8/bf+Cpd4nxk/ZV8R3Fo8dld21vpNzm6/1Auo7nYFcnOVbzCWwCQDjFZX7LGh65feC3vfEn2aSae8l+zpbzfaoBbQgQr++b/XAneWY4yeB2rF/wCCkHiy58Dfsla/4k0i/s9OubbULGDzr2WKOIMqPNtUTBlldgu1YsZctx0r/OvxGzelPiyGDpr3otPy9PwP9XPD7Df8YrRqzXvWld+r00Pz5/YF0jXPCniXXtE8QNHJfaNoMFvcvC2+PzhOivhuMjKnbwOO1famo6klxcMrNz1yPevn/wD4J7fC/wAQaZ4C1v4geJdTj1WXxJommzieNXGTOzTl3MmG3sT83GPSvUdajngvTE3AGcY+tRx1WVXHuS7L8icNTaSbdzq4bwmIBTkdMj2ro9Nu3kCg8YOBXl9ldPwh7HFeiaQ0QiB6YPFfmeOgj6HBSZ3EdzgLtOPamy3QVCXPX0rPFwRFsUD61kXl8gy3UDjivC9ld2PX9skr3NQ6hKpG48U4aoIgeemcelcRNqgPy5w1Zz6gRweh6812QwvQ53jGj0A6909xj2qZfECRjG4EivHL3VzGMFsY4+lYv/CQlTtDZPrXbHKlJXMI5k0z6Gi8ShQoD9+hrVTxREuF3YOa+Xf+EtBJxJ0OMUxvGRZS+/FT/YN2bRznlR9Xw+LIV+Xdk1u2viZAAS4OK+K4vGkqcK2cGtCD4gv8rNJ3zn2rOrw3Jr3TWjnsb2Z936d4gicgowBFddb6wsm0qa+DrH4nxK4Alx1zn09K9J0P4rWxxmQYBwRn+XNfPYzIasD3cLmlOdlc+zra9Q4y2QeCK6G3nDEAdOSO1fOOgfELTrtlEkyDPAJNewaVrkF0qmNgV9c9jXzWIoTp6SPXptT2PRYWL9eo6VOSFwDWdaPviGO1XGJVdz8CuGda2jOlUGSGRQBjmqobB9Sc9ajknhA+8KpPdxmQpkHsMVhVqo6YULlveDz6d6aWUsP8mqiyuW2orMPp1p4/dndIGXjuCKxVZbI2WE7Iswgk7Tyc9KvRWykfNWQdW021XddTRwj1d1Xj8SKp3PxI+G+jxmbVdf0+DAJ/eXUK4A6nl+lZuo9kL2LNi6sWcH0rz7WrURQsMZyTWVrX7Tf7PWlR5vPGmix56Zv4D/J6+Wfix+3j8APC2mSnwpqieK9TORDZ6bulVnxwZJVBRE9SCWx0BrowdCrVmqdOLbYm4wjzSdrH1n8GviB4XuNY1LwX47jvbWO1fzbK4sYFuBNGceYswLBomVz8rEbSOOCOffW+JHwF1zX08D+CIdTvNSsE83U1lZYvLQgqo3FWQOWKnaM/Ketfy7+DNC+Kvj3xHfeMLo3gvNUnkuZzBDMM+c29lXC8KucKDwOBX3z8MvBvxe0m0/s23sdUvLeYh0Ro7kKrY5wFKjJ77s9Pz/bsVwxhKWHSjRg5WW+rv1ersfmOE4lxLxfNCrNJO+jtofr54s8E/B/xzYrYeKfDtxNGhJRv7RMTr64aKMEe4zg184+If2Sv2RNdYtqvg/UZnxt3DXrxCR16LgfpXl3hjwf8eYIj/ZGhTQ+ZgkyRKM4PrM5/Surk+F/7ReqNujsEjJHJZrZcevrzXwcHicM+Wn7KK/wr9T9xy3xRzOGGVGjja8V2U2kYK/sQfsLxMDeeDdWlA52P4jvdn5LtP61zHjD9lj9jPQvDepXngj4ew2uqwWdw9pdz6ne3MkMqxsUkRZJCN6nkZGM/r2V5+zr+0LqkbxvJbQBsdZVz+SRmuSh/Yu+JetarbWfiDWYIY5p44nZVllKo7BScEqMgH8amrxDXTTlVpL0gv0JqcY5liIuNTFYiSaa1qyt9x7d/wRA+K3gLwz4v8W/CPXWgtdd8UR293p1zIFV5/s0bLLbAnklQRKqZwRvOODX7LXfw5+FL69rfxG8cafD4dtdMV9KvVtpWhttR3+XKHlji27/mZREoHmFyynf8tfxYeMl1fwJ43vbCxnkt7zR76SJLiFijJLbSFA6EHKsCuRg5HrX6Jfsv/wDBYbxt8EtVubX9pWK88f6LKUuLaRjF9ts7yNRGJg8g/ehowF+YhlI3A5Zs/wBCZfmt8NCnbRa3X+XU/mvNcnft5VYPV6W/yZ+m/wDwUk/YD/Zp+PH7H/irxD4l8OWPga48KaJeavot3p1nBbXlr9khklihum24aGVseZbcBSw+bfk1/nWBmHww8dXyr5cclpo9ttwBtM2orJj/AL5hr+mL/gqb/wAFuvGH7Vnw2u/gJ8HtFk8JeFdSZV1SWeUS318iOGEJZPkiiJAYqMsSOTjr/M9rCyw/BPxLIDgXOuaNa7fXy4r6fGfbg19XkFScm5WtHp5niY+jyU1FvXr5fM89+BPhrTvFnxc8MeHNUuVs7fUNYsbae4bJWGKS4jEkhGRnam44yM9B1r/Q00/QdK1rUP8AhPPgHrVh4zTSXeRrOxfZeyWx+WWI2zkMNyjKcYEiqe1fwv8A/BOP4f23xN/bI+Hng64sBqEUut29xMJeYFgtt00nmR9yRHgEnHUYJIr+3KH4RfDrRbmPWILG2tLu3O+OayQwzoR0KyIVZT+NflHjXxdhMBmGEjWpuU4++mna2tvxsfoHhpw3icZg6/sppRl7rTV0/wDhj7JgsLW6jS6twSjgMpYbTyMjKnkHnkHoeKsHSUUgSYxXg3gn4i+JL7xZc6VJN9r8yAS2kcoxJIYF/fxs/wDG+3Eqk/MQH5OMV9E6Xf2etWKahZncrZDDupHVT7j/AOvX6FkOeUczwkMbh3pL70+qfofC5vls8uxMsJiFrH8V0ZQ/s2yBG9MnPapTp+ngFmQDHpWq8IX7oqnJlkwcV69m9DypV43Tifn3+3H+wb8Ef20PDVpc+NtLtV8U6Gp/sjV5FIdV6m1umjIea0k7oSSh+ZMEEH+c/Q/APw+8C+Kdc+HEfhbT/DviLwxc/Z9XsGgjNzbnOY33FSZYJlIkhmUlXUjkMCo/sdktmfLHge9fyff8F54H+DX7SHw7+P3gN1t9av8ATptP1CPol5DbuGijnA+8hVmj5zjgrhlzXv5bWqNKjf0PNxMoSd2iro+tXNlEbfR7ki2I2bDGiq4I4AQDaBg9uvfrX0p4Q1yz8Z6RpngGC3Kapp8bRaZIuFW6iAZxaOuQBLCoYwnrImRncDn5I8CeOdC+JXg7RfHXhyzT7NqUCypA6bmUuDG0bkY5VgehxuAPtWzq/jvwR8Ntlr8VNVXRoGyDhwLhpQQ8ciFfm3RHDIR0bBoqUJSfLbUdOa3Ptnw1c6Xr0MVjdF0fJJwvlkPnlcHncOhyMAivK/in+1f+zr8Hb5rDW9YE90uQtvZL9puMAdGwcKc8fMw+nWvyp/aj/bjv/ipdwaV8MNVubN3jlj1iaBfIOpGN8RXSMuGQyR/65Vx83TINfn7NeFpm85i2TuJY8lm5Oc8k8969TLuHp1feqOy7HHiMyhTlaGrP1p+KH/BTNr+KWy+F3h/ymcOgvdRcM4BGFeOKM7QQMHDE81+Yvjj4ieNviNqx1jxtqdxqUzgAvPjBQdAB0A9q4hLxULGInHI9D0x/KqrXtujMTISB1we348V9Rgcoo0fgV/U8fE5hUq7v7i1HfXOmKs1iRF5TCRcfwlPmUjHcEV+keoalG8dzDaPiA6Fb3AA4DG98u4YBf93C5PoRX5qJqOn+YDNls5GB0x+NfYHwr1IaxpcsF/cmZZNIW2SJvmLeW3lptYHgInHXjpVY6irJk4So72Z4Dqscev8AxUksriQMlnGMRs3AcqCce/rXq1nYxWaM1uxDDAxnr+X8q4fwRY2994h1fxG8TMGuDbQtIo5EDEFh353YyevbpXeuzGSQx/IhYYPUj39sVwKyeh6Mj5E+N91PNNF50mcEgjqc9iB37j1r58htpGYeUv0J9ewr2b4x3wuPEiWkQzHEMqqDknp16n1x71zd1orWKWQmQRiTAAUjknqCc9f0r06OkdDmkr7H2h4ejszpdt9nuIgFt49qZ6/KOMHA/KsLVvttiy3ENtG4csCIuA7d8A859xVfV/H/AIG8K3EmnXSztHZJGHe1gkePO0ceYEZR+Jrm7b9of4VWqefYXeyTI3P5UssgGckLhABkcV5zp3ldHRytLU8E+Leha9YeJLDWdWU2cmpoJUiYfOqo4TeQMkA4IB6nBr1xbpp1IUgxyAnI6EHkfpXgHxR+I0PjHxU3iq1V1A8qC2ilI3BEyRuUH1ySPevRfB+rbvDttHqLEyx7lcsSSD1wfoCMDrivbw3wJM82rFc10d4AuwKCWP8AtDnj9OgqRRATlkXB6nHJA7dazV1WxlBAcAjJ2twcDH449xVtJ4y3yMpK89T19q6Y7nOzSYIQVRQd2fTBB9fb6VnOk1o4azXzI5Gy6d1909/Y8VcWYbQGIz7Z/MdvyqQ3EcaCZfoeC304ANXG1zNoW1uIJY1kR+CMqSc88fKeetWSZFT5T7c9sn/Oa5662W/+lxQmZM7pIwrfMBxlcD72OnqeDW6kocLc8orKCVf5X55AYHo3PIzRG7FdE8V3Kf3Ujbt2OTjOR+mPapt/mqWQ4z8uV9uO3r9KsaVpN5rdyljpUDXk8uAEiV3JJOcbVUnPt3r7++En7Feka9pA8R/GHWbjw9AQGKXEEloqjBJ3yyx8EdyOnvXLWxMIK8jejQlJ2R8ARmTIRw24kcAEk54AA6nn86+ifhn+yx8bvigYW8O6Q8VvNhhcXn7mNQT94k847EYznpmvty88e/sXfsz2puvB2nW3ivUlOYHs7lbwh2TPzyyfKq5/2WIPTpXD6p/wU88SW0ok8I+EdL09CAsAvbmaZwx4IAjEanK5woPB9RxXmzzHETX7in82dlPBUov97M9e+Hn/AATf02wMM3xK1R765TDPDZKFTjs0pGGB6YxX1rH+xz+zbEWs7vwvZzNtBdmDSbSuThvmxsGef55r8qJ/+ClX7TGpCW306bTrOAf3bNmJz15kdiSOgIxj3rzrW/21v2otdkCN4suYOQQtrDFEeDkYIjyOevOPWvHnluZ1Ze/O3zO5YrCQWiufur4J+DPwj+E0E8Ph3QILZXYzx3cEYkktpsbWUb8s0bYHyggrklepB9yjlu7ZYppwJElAdHjY+Wy442npx3A78Gv5jLv9qX9pC+R0ufG+typNnzENyVVgfvA7QMZ9j3rj7j4s/GSbQ5fDK+JdWl0qS6+2NZy3Urxmdhs3gnLA4OMKcd8E81EuGcTN3nNCWcUloon9Qd/4k0PT40nvb63tXmBKi5ljiBx1BZmAH4nrxXl+uftFfA7SlMeqeNdHhkUEk/a0k2+uFTd+A6k+tfzH3D6reBZbq3e5fOCJeTjoByTwMflzUUVxPBIIPIAyQcY7jpgAfr1FaQ4T1XNMuWfpaKJ/QBrP7fX7OWnWCWkWvzawyM2Xs7KdxIuePmKooIx0rx3xN/wUu8F2W6z8GeHb3UIhhS906WqFc5JCjzWznGP6V+MzyXbt8vKLkjGc4pivcMA5YIDwOTnPsMV6cOF6C6s4KmcVXtY/VG//AOCnfjC4k2w+ELAQhiYxLdykj8VQEj1Fec6l/wAFJvjFeI9vo2h6Rpyt0bbNMyFjkkbnAPpg+tfnPNPPAv70YB5DMrbeeuCAce9XrVrmYbFdFkXPDZGQB/Dxzz/k11xyDDRWkDlnmtZ7s+2dV/b6/aJ1FNkF9Y2ZV1KyW1kqSpt6MrM7kE9647xp+2f+0146eGfWvE81s0MIheWwijtWnI48yYxgZkI4LKFJHXPNfKRTUt26SBthPzPggAeuf8Ksf6UrER4bYAQuG59hnArphleHj9hGP1+s38R6q3xn+K16mJPFWsSNMuHb7dcbSf8Avv3I5456Vxmo65qerNjXLya8O4ZM0rzcgcH52PauTX7YMeVEcsehHH5etbtihktxcuGiWNiGRkO8BeuQCRj6nOO1dCwtNfDFImeIn3IWkjkQMoK7eQCOP0rL1Gwgv0bzk3hgRjJIJPsc4FaEptZHF1bB920jbgqBz/d9T3/L6sRSzbQjbyMnKkN0OM8/lW0Y2MlO51nwY+P/AMcf2Z5Uj8GT/wBr+HnYNLot4+6BeufKJJaBj6qNp7iv1z+Bv7a37PXx3MeiSXjeFfET/KdO1TEW892hfOyRe3Bz7V+MyqkW1LhnQluSIix6Y6gg1xWr6F4e124MWs8HBwTGSwboPmH3cdcn0rWhWlA48Rg4VN9D+pW48O6tBH5yRCWDHEiEMp+nNc35bb9p49q/n4+F/wC0H+01+z/cRwfDjxQ2q6VGocaZq6GaApjBVZC28LkcFWGPSv0D+HP/AAVf+GGsTjSfj34TuvDU4C77y0DXdqOxbcg3qOp5U4HU16MMZF/FoeDiMrqR1jqj9DYrUoBK3atCKynmkDLwhJ6jH6VR+HHxJ+BHxltI9Q+Eni3T9W/6YpOol9f9WxDg/UV7k3hW8tEXcoAVv4TnPryK3dVW0Z5bk4u0keaRafNCmZUOAetbNus3AdTx1+lemWVpHJKLWdB0qe78Leb81s2zAycimp9wgzjLKURnAJFdTaJGxVkHfNVn0CWJlVzla6rwzoeo6xqtvpWlxGWSVgoUDJPNayaSvIuMXt1COyvb+dLW1id5JCAqKNxJPYAV9WeEf2H/AIk+MrKK71aaHTIHwwD5Zx9Rx/Ovuv4Afs5aD4D06PW9dgW41GRQd7j7uewz0A/Wvq6VQqhFG3HYV+d5xxfNT5MLol1Prss4eUlz138j89/C3/BP74ZaWqS+J7mfUXHLoTsT6YXB+vNfSXh34C/CXwpEiaLodpFsGATGGOPqeeK9uYBuPSqzLkDqK+QxWa4it/Em2fS0suo0tYRObj0exs4fKs4kiXoAAB9OlUXtGGN9dZs3dRVR4AeDXnnSn2ObNvEThh19KzpbCNZM4yK6p7bGTVSWAYwRUNXE0chJp0THPQdhWVNp+GAx+Nds1pxkVXNr684/rTSXUa0OJ+zShh8p47mvhf8AaP8A2cbIWV58U/hvC1rd2kbzXllCF8qdFGXlSM/JvUZLJ91hyBu6/o/9njdQpH5VnarFFb2Mkr4CqD1+lHLaSUTaFVxs0fzuwW8Go20eo6bJ9kSUY3qC8Lg4OQOSuc9RuHoBUck4t5hPGpz8wBHIO0+vcfrXxf8AD/4xpL+2R8SvgBoF+p0Gy1W/uNBl3M6RRqySz2aYbBiXe7RAD5MFfu4A+4dM0HWbiFVu9UhiaRmZi0HmIV7BkLgscY5BHI/CujE03SqOnJ6np0pKSUkYUusTbgyHarEZXJPJHI+lR3VzEmJyoCtjBbAHpjjnI9+tdRfeF7KK5V9OuTs4+WQNgH1Az+nNJa6ZZRs8txOj7+AF3AKB1zmspO5otj//0P7LkKhRzjP1qynlsNueaZfPBaQea8g3dwfX8M8V4p441V9f0ifw9JHIIboeXJJBI8TKpPZwQ3PQ47Gv88lUR/TMabep64+teHo70aVJf2wuSf8AVGZd/wD3znP6Ukuv+HbaX7PPdwq6nDLu5HtXw1o37Pvw50u+S/0+zfzI84LTMcfrmvaI9HIVYoHWPAAJbk8cDjvx616OMjhY8qw03LvdWt+LuTQpTd/aK34n0Va31hdqJLOVJFXurZq2ZlOATnHTmvKdBh0fQo8w/PJJy7scscemOAPYV29pfxTqBGCwJ64rnTV7k1IcptbkfjIPtn/69MVccDGO3NSw28rjIQ7fUjirC2RGSzA80S7GHO0VUVVOBzj3rl/HdtpV/wCHVtNYsrfUrR7q3E1reRie3mQvgrJG2QynPQiuy+ySbi4PHSua8YWxTQZmLbVEkLFu4AlTJ/KtMDFPEUnLpJfmjPENuDR/NV/wXV/Zw+Bmi/APwx8Rvhn4ZtfDOq6vf3Gk3i2ssj20kdvbh7ceUxKxLGR8oRQAOK/hs8TWP2TUp7aU5aNirEDow6/n1/Gv9GD/AILW+DLZ/wBijS7m2kaY2fiyLlkCELcW8ijLbiOoGOea/gp+OHgvztel1GxUtMwIkjB5YryNo+hPf9a/rfh2v7KrOPRn5rZNWPkqBke/jhGCD8p9iai1u2c7WOCuDkZ710ln4fubWb7TcAK44EeORnufQjpRqNqqR7WYLgcfU9q+1hiEpaM8zFUW1qepfA7xnqOgeA9X8NQJ/osd4t35tzP5Vlbh4gGLKCXZy6IwRFywB5GBX6TfGrxjonjf/gmbpeqrqCXtzpHxFtVBYCL93daJMjPGnBWLdDgZyfl5JNfiTqNm63CLj5M9ASM44/E/Wv6SP+CLHwv8LftA6Tr3gXx6mn3CWP8AZ08dvqSQywCRTPGkoWYMFZBnDAZ5PriurHY32eDqTVv+Bc8yhhXOaSWp+A9tZ3mvTi00e3lvZicKlsjTOT7BAc1+oX7FP/BI/wDaQ/ao1Ia1rOpaB8NfDdtIqT6h4mvo4rhsn/lhp8bGeTIzguY1PrX7Xftc6b8D/hTrEVgmq6bZB1ZJnhmigX5PlCmJAOoGQRk+or8q9X/aD+DWhS317oTXHiCPaYZUWNYosjlCLiQgDDAY25JHbmvk8LxE3JRjZxPpsNkMqkbtNP0P7JP+CVvwK/Z7/ZG8P3nwK+D+rS+LtQt7b7Zq2vygZuZCyqFgRCY47dTnaqs3PLMxOa/VDxB8SfD/AIc/e6nqllZYIyt1OiZU9eN2cj6V/FR+x58S/wBoC+0cfFnxVjw/ot/ZfY9KsIGaGS5iLh3ucbvMkjO3asjgK38C45r7SPji51Bo728leUuO/UA9ua/pzhXJqWaYWGJhOy2ats/vPzviCcsLiHTerR/Rh4k/bI+BHheBjJrf26QDBjsY2kOe3zfKvPrur5V+IH/BQXQL+OaLwT4cRLxSPLu71wc49Y4iM5Hq+RX47T+KYY7fy0Pk54yew9PrXnPjL4t+BPA0C3/jrXbTSo3G6P7TMqM68cpGMu/UY2qc5r7vC8C4GkvaVW3bu7I+QxGc15S5aa+5XP001n9un43kyQWclhApHy+XbrhT3PzFs15rc/tV/GzV72KbVPEswVnUFYQkIABGcbQMdK/JjUv21PAs7y2vgbTdY8SSIQoNtbC1hYkf89LoqSPcRn2zXy18Uv8Agozqfw81ibTtW0bT7C9Cny7Dzpb26UbeGmK+TFHz/Ccn8xWUs14ehP2UJwcvLX8dUDo49x55ppfcfl5+1drc15+1L8Tjqs6SXK+KdVaYtwebhmBA9CpFfOwvLS6TesikE4B9xx+tXfjZ8cdM+InxE1b4naxpMc2oa1L580jFF3ybQv3UXaDgc4HPUnPXzqy+I+mwIbn+wLdMvhd7M3TnOQmOc46/UV+F4iCjJpPQ9+nzcqujrvKK8M6uMgKcjHH65/rXqXgLbf3DeHpHRsnzgARkIgw7Eg8lQc9a4nwR8dtLsPEFjr3iDwlpGq6YjypJp+pK8NtMxXaGaWIrLiIkP8pwTjcK99sfi34J8Rw6pHpPhHw1oLWUSvIdFN68+S4CxyPdNs2HPIA3HAzxnJh5K9zdKwy7a006JrlHZI1BK7xlnA6MAcjkjoa4a/8AEtzfx+RCWRBgpuGSSOCWbvnt6fjWdcXl/wCIr7ayvI0hJAA7Dp7DaOw4/rdi0mW22ea4Zz8oJ4xk5564zXrQn0NFIoJaSxoJM5JIBbG1Sccc/TuaJVkEbHLZZgSeMDHb6e9XorcRsWkOTyv9entVgmML5YHTAwT0zxwTWyloDfc5lYpIxluM44z0z2P1q66J5Kofl288/Tp74rT2W7bXkUEocgf7Q7+461VEay3OZQMbMAA85yc+3Pb0qrdjLQoTAzN5YyWABPckdhxTkt0WPfKPmz1HX+lVo5XjQlzktzn0I4AqC81dZGMcRRdi5IJPzbR0GTknJ/8A1is5qxSjfUl+zW84BjAGOMg5wAOhH5c1xVy0MUrvuKPIOCeVKjoB71tS6zuUPt8tE4wp53Hn8AawJ7eW5l8yQkYBwTxxnIHOeSe47Vi2bwehi6hciOBrhSNydC3PAOfzJ9a4mTUxPcGa7bG9gATz0HTn8u/4103ikmDS8PlBIdr8gf7oB57+leR/bQJXkjcrgjJIGD+vSuadS2gW7ndx3Ngkaq7AAKPlA5XBxjk9fU1Wv9QaCx+zEjfIWOwN90cenOCO3rXDzai4YrGMZXsOAPpz9KrxXQ25Y5UkDv39etYTrLYuMeh3CNbhv3mWOGYAnJ7Hk/U/jSNfxBn8oAblAzjsCB2PY4Jz9a5xGnnbz1ORGTsPbjBHsM9DVp7JmVRcfNxgjtz65zUORnJX2NH+0Ynn2jlSQCVAGGzznnpnms698QqtuY0dhv3AnsB9P/r96qSQyghYlySSVOcHjjoP881zN8ihhJuBZjwT6+3JrOU+xcYaGouqC4y8zbWH3SfvYA54AxjH45oGpsJA7/dBwwyOR/Q+lZOnp9quERELnsF5IPtWlLZyRy+S4KYIPPUZ+uT1pe0aJVkQNqF4VMYAjDcE8n6cn0pdVu4ysdqkhcKOeoyeT0PpmqlwBZ8NtOCB83Of6VlTtvfbIeB2z19qylNvc0iRh97hs7eOB6Z79c1Y43BTg8ZP4/4UxUxgt2qT5zleST+HSs7mkkPhOwC4fhEOT6Dt09OwrJm1Fri/+2x8NnAPccYxT7y4ilH2VeVQ8kYxkY9aqWSx+ckrjeIyXIz1Cc4/GmnoLmsz9Nv2NtHtrCw1HVNNJ3zSw+eHbOxlQ7E55x1YHHfGeK/Vfwnq7BVNxLxgdTxxX5KeDdL1n4X+JF+JUcrxafqFuvnacsfmTsrpvzINyquzqrAljnGOTXvnxi/aH0bwx8OLk+AL9JtU3QZxn5YJQWd0J4bZ8qtgHGcGvLqZBUr1orbmaV+3qeus+pUMNKUteVN2/wAj9NYvjd8PvD90NIl1RJ75zthtYRI7PKThQSqlRlv7xAFeleIfHGt654au7fwiyW120D+WrF/PDqMgt3IOOFUA4PWvxL8F/Evx54d8WWlpPp327X544zJamDf5kUihshQT5e9OSwwQCeMZr7p+DPxEmiuNd8R61NFb6TGvlWlvZFJJLcyuoCyEdW+b5844XgZGD+sx8MsBhIRnGXPN23s18j8YXiXXxtWcJQ5IK+uz079/kfaWjftH6Z4T8M6PrfxGe4bVtUs7dbXSLOONpp5ZOBMkWS4U4xudwuc8Zr6u+EHinxj8Srq3bUPDN14dtrp9sB1CaIyt/vQx5KcDPzHPTjmvxA+KHhTw54U1u1+NemeJ2092mEOYJ2MguCpTzbeZVARApJKH6LnJFfoH8JPB/jG28C2HiPSPGNxHZXcMUd5caQiXVzbLN829nd4wpCHMhYjaWOO5r7H/AIg7ltWn7Rx19bfJJH59mHjBiaGIeHVk/v8Anf8AQ+2vgz8bvgf49tNQhu7y/utU0SWSHUrS3WK1MBSRlVv329mjIXHmD5Sc9Oh/Wn9n34V/BXx1400rwkunSm7leO5ulmuBcoLURCWQtIu2NRyI8gHLEhfWv5jfi98N/A/7GPxqk0nSriw1R9Tskk8+1FysZtZWBiGLiV418yVd0oUtgjspFfuT+yJa/tDfCnTdM+LXjDXNGk1DVvD13rNr4XuwqT+RBEzW8d9Lwokk4lSFDuwq7jzivyjirwip4Op7dVPcl8Kcvwst/n8z9C4J8WqGYxcOX3qd1Oy289dvkfY37Rvx++GfwH+PknwW+FWm2rXS2kdxJAuI1jkkJ/dRyKCrNgZKFtwzgCu0+G/xL1bxfYyz67bQ2N1E+DbiRmkVD0ZlIyFPY9K/ALWP2kvB/wC0/wDETQdf8W258KnW2t476OWdRLJdySMZp7fz3B8w/L8rtuYjI4r9K/gB+xN8QfFXxXh8W+BviDeWWhaZOvkzvdRXd5MrkH7J5JOAHjB3SN8ny/dYjj5XxN+jfkVPKXjqeLUMS1drVxv/AC6bX/4J5vh39KXNMbxDPLFl0pYWMuXnTXM1/NZ7peR+lK6rMMKiDB71It3IRllzXyD8S/2mdN8H/tIRfB/wzpt5rml3o/c3FuF8yB1YKUmCBldGOSssZIwDkY5r6r0HU/DcVnFcarYTWs0pPybzKVPozfd/Kv4HzzI8Xltb2GLjyy33vf5n955bj6OLoqvQldfc16o/Dn/guP4WmutE+GHjfYESC81LTmkAGf3kUU6DPXH7tvbPua/GP4e/E/4hfBnxBp/xB+HOqTaVq+myCW2uYDtkjYenYqRwwIII4Nf0g/8ABXzRNK8X/suadf6fExbSPEFrMGK4IE0UsR/Dkfy71/PX8LvhevxW+Ieh/CebU00V/EF5Hp0d7LA1ykU9w3lw74kZGKtIVDEMNoJbnGD+qcIY1Ty2FJ62uvxPjc3oOGKlNev4H2/pn/BfH9oCfx3o118cNH06/wBOtbW50y9vtLje11I2d48LXE0GH8oXKiEeUQFUMdx6CvFf2zv+C4Xg28+G8vwf/YY8K3nhiBrVrGPWdRWOGSxgcYf7DaxNJ++YM3+kSuSGJfaXO6vjL9pD9jPx98N/hTc/F2XWbLU7G1NrMYIbe6tybW+vJLG1lW5mX7K0rSxHzbVZGlhU5fO18eA+Pv2EPEvw88TfYfiNrzw2MORcz2ltGjllmWG4uLVbueP7RYWgbfNdkRiRSvko4bcPuMJhaLmr79j5aWLjJNx/yPz3htLu/nXTdMilmuJv3UUaI00ru/CqqLlpHJPAAJY+ua/tm/4IvfAjx38NfB3ijx5498ON4Kk12x0WytdHmkM195dhblZb6+djlJ7uU7xCeYkABA4r+S79kH4t+DP2df2p/Cvxj8afadT0bwveXVz/AKBGpludsE0UDRLKVC72ZWy5+QHPJGD/AGXf8Ep/2lvEf7Xfwi8YfG7WdNj0Wzk8RnTdNsEYzGG3tbaNiZZcDzJXeUs7BVUcBRgc/N+JdWSwLhbR2/M+l4Tp81fmvqk/8j9V2Ea/MWOfUn/69MzGFyzDGfUf41y2qeJPDehjzNav7W1Ud5pETn8TmvJdc/aS+DuiKc6sl26jBW2jaT8N3C/rX4PhsvxFZqNKDk/JM/QKuIpQV5yS+Z9AERt3BA9//r0K0YOHZRmviLV/20vDyHy/DWlvNjjfcMEH/fK5P615Tq/7WvxI1JSmnm109WJx5Ue5gPTLlq+nw3AGaVV/D5V5ux4eI4qwNN257vy1P03kaJQNrA+hrlNV8a+C9CQnWtUtbfHUNIM/kMmvyk1f4r+O/EYb+3NWuZ0P8O8qvH+yuBXHy3E10oXz3Us2evU88c17uG8LKlr1qq+Sv+ZwLjile1OD+bP0v179pL4a6DJv0+abUZBwEiUiM+5LAD8q8h1b9rbVZ5Sui6fFbqf4pMuf6Cvi4rcRn/WEjrgjvTWlIA8xsE+1RW4DwFNWleXq/wDI6KfFmIk04pI+wJvip4o+LOn3vgXWShivreQwpHGFJnjAeMD/AHiMcnvXCaF+1n+yp8Pbe/8AD0fiRdc1SzdbfVZdLhkura3nXg26zqPLZkOQfm5bNfP2oWs/iPwtqPhhrqezF/azWbXFs/lzok6FGMbjO1trHB7V8sa3puufBr4Yaf8ACT4SRmLRrHKmyOBFOz8NLPtA82V+SzkE+mBX5HxLwbSnRng6Oik9VdpW8+vyP1Hh7iiCcatVXa2ta9z9ObL9sn4a2xh/4RnTdWvUSZRGJVhtwd0gwQCWYdT0HAr+jjT7O+uYf7PikjksJoHDCTmRCyqEQr0IxuJ9a/hM8I/tNfGzwprmkeHR8NdH8i6vLe3+0wKFcKZFQE7ojgAck/jmv7sY7658mC50m3jka1TbPE52yDCgDa3Qjryfwr9W+jBwpXyqvjFUikpctmne9m/nc/NPpHZxhsVSwkqcm/iun5pH5L/Gz4UfD3StC1nTPiRod/LpSTsqa1o0fn32jSEcRXMX8dsQQULDY68qwY8dJ8LP29vgp4K8G23grx347stah0e2S2tLu3tL1L668v5UWa1KFFcLhcrIxY819e/G7w+fF8Z8VeEr/VPBXiqxjZYdRihLxSRx5by7mLO2aE9R/ED0z0PxNNb/APBRLTLy+bxHoejaoklhNJYatpMNmkj3BQ+QSXEcyEswJ3IMY61/pTDGYbPMr9jmE9Y62c1Fp2tePMne67P5XP8AJ+pkuK4T4h+s5JT0qacypSqRcW72nyyVrPbmXzsfnD8VvhxF4p8Q+MPiJb+G9S0fwj4hvpfEs+mXu2PXfE89qxmS3WDINtpkTN5jKfmfIwWYrt+CtR8O3vxg+Idl8XPgZ4kbT9Xvb9Dq8JLSyLvbM08sB3KPIXjYR5ZwiqAev6+a1+zv+0z418RS6l8Qr6G0istX8+O8u386a50+W2lgngaONtwcrJsBZh90NnIFcX4y+HfgL9nr4d63rehWgubt4omvLuTak90Ytkaea6KAFQYAVRjucsST5HFfGlHCQ9mqiqVErJJ8yta3vPrpb7tD7nw98NcRja3P7F0qTblJtckua9/citle+m2t22zd8FXXhbw/BH4f0K3kMFnEkEG8KuR0yQvQnqeBknpXsOk/C7wt8R/D2u+C/iNpNjrenXs0Zu7HUIUngOY1Kq8bgjcOCDwynkGviL4BeJ/iV8QodYb4daKt7qRdYFiQErAp584sc8Anbn1Pav0c+GHw+8Q/C/RZNI8aXP2rVL1lvLllJIDuNoAJ5OAuK/zJ8X/a0s5niqcrPljZre/c/wBLOBFTjgYYbdJvTyPPLr9njw98P9BuB4QtIbCymt7axt7O2j2QQw2ynywiksQecck9Aa+LPGnwwu/OdDERjPIHU1+y1vp/9u6O1sxZ4wMMMelfJnxT8IeKlTZ4F1PSLeRs5/tJJJFA9hC6t+tfD4fxIxUmvrT5pbX722Pdq8I0G37LRdux+W9x4Zm0ZgLkZzwcCsq58RWWjt5UzDLdM9q+jvFvw8+O11DMtx4u8OxnP/LpoU8xAz3aa6RfpxX58fFz9lT9pnxLfCTRfH6xA5Ijh0m3tyfblpT6Y5Nfa5VnlLF6VHyng4zKHQ0i7nrs/wATbGEBGkBz0OR1HYismbx1bXh/0dicnII9/bvXz7o/7A3x3uvJ/wCEi+JGvXEXlhphbrb26JITyqkRMSAO/wAuewrp4/8AgnteEE614z8VXCkgD/T2QEA9SUVf07173tsCtfao8tUqzduVnpsevXDsGwxUkjKqeeaZqfiez0y2WW7mSNG7uQM/TNYFp+wB8Mtoj1C71+8bOP8ASNWvJPrgLIiiugl/4Jr/ALM+rWKw3mkTNcAgh57udwfqGkOT9TXOs2wd7OX4GrwNVq6R4trHxc8IxTFJtStky38U0Yx+biuL1D9oH4X6fD5moeI9MQYOc3kA4H/A690vP+CdX7NnhmfbceFrO42EbXZc5xzk7ic1s6b+yl+z7oUbNF4T0xRn7xt4zj0xkcAV7lPOMHyrlb+48z6nVv7yPi+//aj+C8ADp4r0xo+p2XCsfwC5Jx3xXMXX7Wvwj24tNZE+D92GCeU/X5IzX6Vp8CPh5AFew0G0jGMApDGuB1HYcCtGL4WeGrKUCLTYkPYrtUHv0GOldMM7w+yTM5YSZ+Wh/as8DvuWyj1a6HJAt9Ku23e4yg/+vU0f7Q13dxrNpPhPxNddwF054sj/ALaOP1r9Sj4Us7JgsNkqhOhUrx+BOa2NM8FXWpyJDpemyTknpGhY5/4DmtnndBK6RjHBz6H5RxfGT4oXbbdM+HfiJ88o0iQRYPT5iZD/AFrRh+JP7SFwjy6X8Or1Cna4vrdFJ98A/p0r9sPD37NnxM8QASf2YllH2a7lVPp8oLN+le36B+xrpY2S+Kb95nDcx2wCJ/30dzH9K+fzHjvBUdJJX9b/AJHq4LIcTU+Ffofz82XjD9suSRTY+CrOzckY8/Uy49s7I/0FfWvwj8Pf8FTPEc6y6H4X0K0tTgCbULi4WPHU4LBWOPYYr94PBXwW8E+Dht0jTLVZRgiRo9z/AIu2Sfzr2i2s1QAGMZHFfn+b+I1GrBwp4dfP/gH2GW8M1qTUpVvuPy50P4J/8FKdSs4477xN4B0sgf8ALKy1C6ZfYl5EH41tXH7K/wC3xqbB9U+MGgWQ/u2Xh/djHvNcN+tfqHAuRtTirAR2IUtXwc88m/sR+7/gn1UaVvtM/K+L9iP9qS5kV9d+O9/tzytlo2nwH8C/mfyrch/YG8b3KqNf+Nfjaf1EE1laj/yFakjPsa/TZLTcoy5P04oa0VV4kbPqcVy/2xiN42X/AG6v1ubppd/vZ+acf/BOrwVM4TXfiB48v1B6SeIZ4x+UUaVqR/8ABNL9l6ZR/bX9v6kF4/0zXtTlz+AnUV+h0sZC/eOfxrImaRBtIDc9Cx/lXPPOMZsp29LL9DaEYO3/AAf8z4k0r/gm5+w7Z3HnzeBrW8I7XUl3cD/yLOwPrXqmj/sT/sbaEgGnfDPQMqeC1kjHj3fdmvoRLyRjh06ehz/WpkulPyEYPqc1yTzHEy3qP7zSNKK1SPLk/Z4/Zu0lRJp/gbQrZwMjZp9v/SOrsfhv4U6HGZbTTdNsVjIBKQwxAHsCQAPwr0tLm6Xa8RHHQgZ6VR1O6tdUspdH1e0truGfIeOaJWznvz39xWX1itu5v72D5PtI5TStb8L3bj+w57NxkjCSqufbGRXoMcd09uHkj2jtg5H55NeHyfCPwO101zFYeUTniNmAx6cN0ruo444YI7VZmjiiAVU3MAAOgrtjipWs5NmVWjTveKOrlkdPlJ5H0rMm1CcjAw3PTaP6VSRdowhyB3BzTJFlYfLz+NNYhNWYo0HsMub0zZyuwDrzXF6hKgkBVyu1hyGPb05610UsB2/KN3XP+c1z975vXyu/cD/GuPESV9DpoQsz8HZrv4VWHxn8WJ8dLU6hpt/HqKJcKjvc2980yvDcweU6ESZDgltyNuw6kVQ+KX7Jn7Pvjv4zaP4C+FnjN/7J1jSL/UhDZ3Vtqt59ptZilra288n2SIzX1uRc+TOFkg2yR4dtq1z/AO1PpMun/F3xFbx5j2X8r4A+6HO/H5Nx7V8J+N4kawYy5O88565B4J9/ev7D4VrKphKMl2X5H4vxDgpfWJtSsUf2rP2Dtc+C3wq1T4p3PiaLUBpMo89DbLFayiS9lsha214k8i3GoweX513ahAscRLJI4X5vyg8WBbf4D7ZcZvPFhPXBxa6aBn6ZuenavcfiQ16Hk+cqr5IQ5ID9MqM4DbeM+nc14N8RGWD4N+FLNTtkutZ125cnv5aWFuDgccbSK/UcucrK58ZiKbtrqfX3/BJLxp4Z8D/tX6ff+I7v7HA1pdzNKVJVRDCxT7oLBjIwAx2yD1r+kjxD+3F8P9KnMGgwX2pyr0YqIUz2+Z8nn/dr+SD9kK7bTvifd6kmP3GmyqAexlkRTj6gHiv0xi8R3dyQ4kJ9uc1+XeJPA2GzTMIYjEN2jFK3Tds+24P4wqZbhJ0aMVdu92fpJr/7bPxHm1KDVfDFraaZNaXEdzbuFaRklifcpJyBg/db5RlSR0NfrXpnxy0yz8P+Hf2qfDW7/hA/FEkdj4psid7aFfs4hNyuOfJSc+XOvQKyyrw5FfzFW99chQUk+U8Z56+/NfcX7MP7VVz8DfC3iz4deJNMXXfDnjK0NrLazMBDDdOnkrO4OTseM+XJjBysbD7tevwZllDLl9Vw8bRl+fzZ83xRmtbMJfWK7u1+XbQ/p7exYPtX589CvIOehBHUHqMV8h/tN/tP+HP2erWPTZbSTUNbu4y0FuAUjC9N7sew/ujk1+K9l+2D8YrDwlZeGvEvi6/W00WBbLbG5iOyEYjDMgDMTHtwSTnHPSvgT9on9vj4eeGvMbxHq0moXmz92jTtdXBzggBSx29R1NftOC4Vnz3rPQ/Pq+Ppey5oS17H6a+Pv+CkP7QktrKlneWGkKqsx8i2XKIOhMkpbGO5OOK/mG/bU/bA8a/tUfHSOfxLqkut2WkQzW0V220JJMCD8oXjy0AKqQMkknpivIvjn+1f8Sfj1HL4f0zfo+jTEgqjEzyLjGJGB+7/ALI6968L07w8bfRPPjAElkRu7DOPr0I5Ga+5y3K8NGrBQgkr2+8+aliKqu5SP1Xuf2gfA+mfsk+D/hF8MdQmttctbTGrvFbtbtuZ2leMTbvnxvIyvUjOa+Rby6e/K3Gou07gAB5mLsB16sScE9eeted+E7tJrONWPyqSCwziu0K5XyhkYAO31J9D6ULL4UZyS3uaSr88VfYI54WRdxC55KgY/PuKeXRshskY9M5HaqslqJH2nmToCCMH14qPy12GKMnHHD9eOx+tXa5z3LEkMbN+6Zj67uMflmokRC4dAQVB5Jz174FPRYwXJOVcg5x1PSqGrXqadpU2pRsHMUUku0Yz8oJ/Wk9B2Ol8P6DceKfENh4Y0rYtxfy+VGZeF4BLOfUIoLHHpX1PoemaV4Q8Wt4Y0qSSSC0h+z75QAZG2q5LEHADNk4HTgZOMn4h/Yy1mHWv2i7UeILzbd3Wn38cLyOFDztENsSFiACyBwijqeAMmvubzbE+PPNmLbZZ2O1V3bg4KqMdSSSM+9eTjazbSPQw0La9TCsNGs9CtvstjhzDKxJ6HOffvWJcyRxanc25YnDEsvQYzx7YHWvb/FHhuzsbx5rdUKK7EsmMngjOe/PXvXzt4z1my0mCXUjGXURs5A4ztGOe/Bx6muRWudm58c3lvN4r+ITtuZ4o28xmIxwpwMDpycDA4FbXipEGpWcfARJFYBeOTxj8ewpPhxM19e6hq1wDskcKG6cZZmxn04zWN4w1CC58QwW1vltrAN6Atjg+p/z3rupX2MprQ9lsNJ+LGmo0ngbxDDd25bPkXqA5AGCBJFt5Hfjk9a4/XfDvxY1ecSar4K0a8Kk77pVDZz1ZmDhuPoaj8B+ItK8dwXVvNJJpurWsjxt9m/5aRr0kER4Yt/EB0PfvXQ6j4D+N2v8AhtrD4eTReJbe7tyssELPbajAqnBPkyuySxjozROWAPKgc1jJ8rszSM1ypo+ffEnjGd93h3TrTT7eGFtpNvaomWXqN7LvwD3GPxra+G0Ml1qF00jFvkUNuOMnPVe/HOc+o9q8qvtM1Hw7rE3h7XIvJubd/LdQwYK+M4ypI7jpXb+HLmTSf3yZDiRZCxOMIuQRx2xnPFe1Qso2R5lX3mevXmkSkbiNpPChcnn3P0qbTJGV8S5DpneCcZA7rz+Y7fSvsPwv+yT+0T4z0yK50zwtcQ2t9GssM9zsgR43AZXQsehU5Hc/XivbNM/4Jl/EOaKO48ba5baY4wwS2hkuJAufvKzbFz0B69fz5q2Y0KStOQ6eFnLVI+ArK4imAI2kpk/QDuM/0rUQGeYQwoXbB+UDJPqMDnp+Vfdehf8ABP620uKY+NvEFw09u7NJa2sIhdrfP7u4Uy5JjP3ZAoOx8g4GCfqL4SfDL4MfCW9+36FprXd7ji4vCJplI6FD2OM84wfQVy1c8pct4alwy2o372h+dXgD9mn44/Exbb/hGNFl+zTuyi4uiLeJdvUuZMHgc4GSa+3fhl/wTshspI9S+LWpef5R+e1sQdpPXDuw5Ax1T6k19e+Lvj/4M+HXhga14uvotJ0+3lyGkTl3YDiNU+Z3wc7VBOMn1r87Pjb/AMFN9c8Ryt4e+DNkul26E51O7VXu2AXny4W3LGGyeW3N7CvIeYYzEStRjZf11PUjg6FJXm7s/Qfxd4g+BP7GHhP+1dM02K1eWFfIhgVTdXO44VV8xt21SfmcnCjJ57/l9+0N+2r4y+POmnwiumW2jaErhxArNPPJsyVaaRjszk7vlQAcDnrXwrrnj7W/FOonWvFl9NqF5M2ZJ7mR5ZCOg+ZjkDjgDgdhWQmruclmwTx15x2r18DksYWnVd5HBisxb92mrI683VwDtZldc4ZTkZ+vNJsjuFLyxgjOM4yPw9PauOTXmVhHcMJGJ4z249PSpf8AhI3Vi33RtAbBzn6176utjypS6s2nu5NKlEpO6JuNw7ezjsP9rrW9BcrLbjaepIPJ/r+lci+u2twEhwrg8HPb1/GsmPUordVaE/uV5Iz90fT+YrNtbMm2h6P5/lABuN2eec7uwxzx71YSS5JDEblIABzjGP5+9NtbqKezWeE+Yh6hfmDY46jv9KmaOJ8IFZW6gY5weOPWqsD8yB55T0Zhg5AB44OBilhuGWTY+44xknP4Hnt+lL5WfmK/Knp0Hrkj/OasPaMHM5V0XADcEduOvalG4J2HCWDeASVOQMjgEenr+VXGvbd1KsucY4zkEfX/APXVRLBpYF+yEuCc+YOV4yOvOOnSlWzullCzK5zwDjjHTgDqPcVTRDSLSNA6hCM5xkMOv58Y9PWkns5LeBTpZO1HLbAVyD3IOensenOOtTra3BfE6SIEOORng8Dn3qwIGUDYQx3fKMDnHtn+dBJDZakLqAxSENglecEH2HPBHvT5lDMWY7VHGPp7/rTm09C+4qVxyScYIHrj26GgO4ZPMjJIbKkr+ozwR71BnsRW7790eCATxuHB/D/9dSmIRSbCMKRgYyNwPJ/Xv+FXFjiCIXG0rxx6nv6Yqz9mt3ylwuDjAYZyB3HHb3oTNeZGLJHPG/zfMO3r+X9amWAgGdAAAPmbP+c1bNupiUSfePy5z+OPyNOSzd3CBGbPTPIzn0q2wi7O5THnGNopx8y5YZxznp/kVWuYbO8i/wBJBdyO2M/99AitB7WZLoxlCMD8jjHPt3oWxEka7w/queB15xyc55qVqatW0RiWoutFUpa/PbuQSuOAB1IPO0+9dEV0zVLFQT5qLncm35lz328gjtkZ96dAfMk+zMCUUkOOBx2z/h1pZrF5pzdWI8nywWVlOCD+ByAaaRjLc4C8+GPh2a7g1fSQ9jKuSJ7SQxyKc9QykNk+ueOeteveD/2kv2wvhABaeBPG91e2dsVKWergXkZRcbQrv+8GOmA+PSuYt2miyrsEfksW4B+vpn1Arbj0iWeLcUQj+FzIp4/76rOOmwpKLVpK59s+EP8AgsB8afDTrafGH4fWetJEA3naXM0EjggfMUlyvHPRs/1+1/An/BXj9izxOY7Txo2s+Ebljhhd23mxqT/edMjHvu7c1+KMWgKFWR2hYj5tvmoTjt0Y8ZpX8CWXiFAG003XQhAHCtg8jgYb1x1PSuiOPcdWzgeUUZv3Vb0P6p/hL8X/ANnL49anaaN8NviJod892yooNwiMu7plC2Qfb8K/e34G/sZeH/hrYQeIBImpX0qg/aCfl5H8A5AB9ifqa/zv/h1+wLrHxOuE1C20b+xbaTefts6SQ/Kn91Su5uflU5Hc9q/V74afsqfEf4Q6HbQfDL47eOvC93Gu4nT9cnFrGV7fZ3WVQP8AZB59q+T4kzuVRKlTnZdUe5k2QQg+dpv1P7dZfDurRPjySQvpisu4067jYGSFxzx8pr+S/Qfi5/wVi8DWcV58Nv2om1+zjma3U+I9BjvonkABCGaOEuWA659T3NepS/8ABTf/AILYfDOJXu9F+HPxKjBA2WVve6fcuCDghXeJRjGe/tmvieW+iZ9N9XcT+mzyHEm1gR7YqPylY7a/ne0D/gtp/wAFHLGyN148/ZZtr0R/fOm62qMQcdEmDn8M12kX/Be74pacPL8Z/sqeNbdh942c9rcqAMHI+VcjuMZ9Kr2LvZmbps/eryhFxiodikmvwX/4iJvhLbJnxN8BviRp+eCTpscgHOMZVx+lZtz/AMHHv7LUCn7V8LPH8RHZtKVTzx/z15rWOHn2J9hK2x++TRc4qm0D529a/Aa7/wCDj39ncjOk/CP4gTENtO7TNgH/AI8eehxXnuo/8HGmj6hIYvBXwG8bXrkHaJLXaSe3ABOfareCn/TD2ctj+jBojnp7VA8WFyeP0r+XrXP+C6v7c3i2zki+Ev7OOqRy527r1JtynGfu7B0Hb8K+ZPF37ZP/AAXb+Pmsx+FPDPhqLwct9FJIkqJCqxImC2ZXm4bB+VGXcwzgHHGsMrTd5TS+ZEoyWlj+s34ifFj4afCjRpNc8f6zbabbwgszTSAHAGT8uc8D2r+Zf/gpD/wXc8Fro2ofB/8AZek+36lOr2s1+f8AVQKQQzFhxxj7qnc3faOT+cOtf8E//wBs/wCOuvLN+0t8S/OtjvedYbiS4VW/u/ZlWFOT13HA96+uPhH/AME8PgF8F5YtQtoE8QX6IpWfU4lZYyBwyQq3kkg5KlkZh2Nd1Ktg8M+aPvyKhhpy0PlT/gnN8DvGl3rc37SHjAXEVoRcw2sko+a9u7ji4m9NiqxznGWYY4Ga/YiO3uImDSA4U8Acfn9KwdC0bxJ4XkMXh/WUSKZVM9nJFvtpWACgtGzEA4AAZcMOzV6NJNY6hbQSMn2SUfK8MUnnxZHUpI+1gp7K2SOm414OJryqVHUl1PXoxUI8pgXdz5CBwTIQxAHbnv7VlvePKvPyknnnOf8AGujGnxMmGdiqE5JVc47ZwcY7cE1i6hbzSW7w6a2Dn93wuUOOc+oP6Vldrc0cbn//0f6edLj/AGu9VliHif8AsW2U5EgSQhVwcjATexyOOtfQWj+HZVt4jrjRTXGB5jqDt3f7IbPH15r89IPjX8SLYgDVJS3TJ2kflityL4//ABOiTnUVP+9Gh6fhX8dZlwdiayXsYQgl2uv82fueE4moxXvts/QKfS4d3l2pVY/YYIrh9d8I3c7H+zndnwcFmwAfoK+MR+0n8SA4Bv48dOY0q/J+1d4msSGvDaMRwSVIzjuSGryJcCY6O9vv/wAz06PEFGS0v9x7nZ/Dn4ux3HnTa5BBGeAI4Qdv/fZJr33w5Bq2mRrHc3ZuGCgEkAZPc8V8O2H7XOt30gt1trJ2H+2R/wCzHr2r0nTf2k76XaH0qFieoSR/8DWVThPHRWsV96Kq51SfxafI+0Y9TbyxuAPbnimvfySphIxn39q+Wof2grkx75dDkI/2HJ/mtaCfHxXx5WhXW7tluPxwua4nw7jF9n8V/mYxx9KXU+io2uQQ8hOfTNZXia6mi8NX9ypLCCB5iBySIxvIGSATgce9eM2PxvSVCL7RrsMeAI1Zh+ZFZ3iH4tNq2gX+jabo99HPeWs8ETvGdqPIjIrNjnaCQTjtWay3EU5KbW3mX7aEla5+e3/BVz9pf9mX4x/sKX0Xwx8Z2Gp6tJq2mTxaYf3OoBtzBw9s+1wVUkltu0DvyM/xN/FuztUv3mjTBJJGM5GeefX8c1+jn7RVp4r8J+ML/QvEemtdajbO1vOtiF2b4/lLp5rLw2A2M8Zr8xfjH4n1Frt4P7C1IOAQA0SKeB1J8wgD/PSv6J4cxrxMvb2Scj4zEZf7BtK7R8manGI7lio/H+Vc3eRrKhVjweBj68Vsav8A2vNcu6WTx9MiRhkfUAtgmsNrO7uE2lh5WOV9Tkdccn8K+89poeb7Lm1OcvLKOQDcwCg4IJw3XoF619vfs4+C9F8W2SeHpb65sfJhMszWsxjdj5gAyAcHhj246jqa+MpdM0aG7WSZSskkm0YYjAJGAFGSTnoK/QbwT8BvEng/wlpvibxtplzoLayXFjaX8JinuLWIAm6CNhxEz5RSVGSDg1liswj7N0p6p9DtwsaWGXPF2m9u/wBx9MaV+yv8FtTv7aJ9VnupnkCyG8vILeCIdy8r/OBjJ/Divs/4d/s2/s+/DGS3Ph++8PPqMa581JYb948+klw4jBIJyQM84r4v8CfAK18RlLqW3QWrkbmaPzAw9Mn2zjJP0NfoF8NPhz8GfAlpHb6Z4VtfO+VZLucC5uGYccNKNiA5/gQfjXxtOvhMHUU3Byt0Tt+J6FTE4rEwcKk9+p9F+GNR+BVtdpJqviWa8Zhh0sI/tlwQvAChMRKF7AvgD862fGHxX0uGOPQvhB8PrgquP+Jt4kv9kj56kWdpwo9MuKr6FbaKdTjOj6ekAk4LsQz5xgDoBjHTAFek2HhxLuQIkZkcnIUc9PpX61lXihiHh1TwkPYpdnd/efDZtkFKE17R8z/rsfMHiDw78U/iSwTW9e/sWyPWz0KEWoYDgh7h2knfI5zvWsvwx+y58NNLujfy2LXd0xDPcXLtJK5Ax87klse2cV+gWgfBzxrrcYXSdHvJVY5Bjgk288/eIAr5d/be+KS/sW+ErS08R2OPFmuRNLpVgzKxWNflNzcKrErErH5VbBkIIHAJrmrcS18yqqhVrupJ7Jyv+B5X1N4eLnCPKvJHxz+1T8dvCP7NfhxvBngSCA+Lr5B5BjVWFkjj/j4lJyQ+P9UnfqcAc/gX4gurdPtOs67K00sm6a5lnYszuxyxJPLMxr0Pxf4k1zxNqF94y8XXrXl5cu09zcSkAlm5Zz2Ax26AcCvN9L0PxT4u0y48bWekzXGmWZRixUiKNW4WWUrnG8/Kg5OOa+5weXww1NQjueDOo5u7OfsvD0es2lzqt1NpunTRBPLt9Ql8mQo3/PMCN8sBy2cYGBzXN+ONQ1zTbKz8M6Veaa9qYC4OmSNNEhkH7wsXACz4A37Qe3eug8cTNdvP4kfRrLQrWJATFbu4iXAxuBlaR8v3+Y5PSvOruFToEmo7I8SIhXfuUndj92hK4LhTuZQR8v6xWpO9y9Dk9I1MSwyXdha/aRZbEjMh8wEsD/eIHJHUd6+jfhvo/gnTJIrhvGljf3muBbWXTfIuYrmGZSrKQ8oKSKWZkLFhkgEA5FfOl/NeTT7PEklxLfalsmxwpaLywUOxcYUIq4PFbuu3+s+K7OLW4J9N0saOsNvFFBHHazyKpLxskUSjzGVs7pWy3QMTxWdN+8i7XR+gB02HSIRawII1+7zgMfUsfU4/pXMzGSGIxRqC3B4HXn0/pW7pHiGPxh4ZsvE6qrfbYQzAdBKow+M+jgms6ZAVYh8FRkLnGT7/AP1q92k7pAuxlPHJKw3gxnbtGeSpPqPfvVSW2UHPQAdT0IB96uzGOEBZ5MuxBBPXHsO9VrnUYLeN/LJMaE9x83bA554rZ2Wgcul0UZYWKgOuxged3AwfWudv4oLeIzkuB08w4PU8cZGR9B9aTUvFMVtIWtl8sAHG/B4IOOORjPT/AArg7zxCbn95dSpI0PL7V4BzxlR0x0xUutFCUddTZmv0j3faPmZQT8ozj0OSeD69q57UYWnPnKdxyCxXjKjjP19a5641yxidmjdZCB0HO5h2HfPvVa18TwBovtB8wI4VgD83XAx/tc8iuZ4lPqachpm5EUqtNnaBv3DHAH9cVIdfhISQYKAn5umeeuOvesO/1CBy/wBkTMTFgoJ7E4z9cdq5CSX5HSHJ4x1Iww+n6AVzvEF8j2LnjHXRe7ViDGKMlQrDknI5OOM9D615PNdvPKckKgJOBnH+TXXzEzqWbaMKccc5br0JGcfrWPaadaowZs/e24J9uAB3z2+tc83d3Lcu6M5t27Yc4HbPXpx1zWpp1s0n7mZcA5I5Hb2OP51qR2qLLgL0YDPUgDrUKoSys2MDke/5+3Ss0JRN+1ikeQi3B4PUDAGBjHPfv6VbisY8i6nA3knvkjPU+vX+dRf2kpQBiCrE+w+vH0/zms3VNdngSQLsV853HgjnPGcjv+Xert3MrlXW9at7GM28Q3SFMA5/z/8AWrzl7qWZv3hDYzhaZqN3PdyiaQ5JI5/z27mvXfAnw9iuI/7X8QKSnWOHnnuGbHbHQA8nrx1jku9DRFbwd4Se4t/7RulZFkx5QPO/3Oegz3pNeuYosQIoGMrweSR0HTsea7jxJ4i022hZIdwzgAA7cgfLgY5H1xxXjF9fPeyOD8wJOM9sH6/rRUtHcUVcyZ5JJZm242ICcAdM96bn+MjAxznPH1pSrbd/J/XkUpC7c8ke1cXMbpCAkNtxyeAPrWbeXhRTaR5+cYZunH93r27/AJU2/wBSeAGGH75/ixkDPA/z2rGiQscHJHOc96hS0E3o0WtwwPMyc5HbP5V3PgLwtL4m1iOKaRI7YEtIzuIzLgZ8uPdkbmz34xnqeKTwZoFlqFz9v1hfPt7WSIvbgsDJGW+bJXsQMcc819HeMvhzpXhaeI+FWkvrWO2N7cukL5so3f5d/LL5SBlUSZAZvl69fRy6kpzVzx8wxThC0XqdXd+MNNsbQ2eny3d1dxhVRppFVIweMYTlm9CSAFHToK6H9lrStH8TfFH+3Nalh+22drcsrXLqkBwpVYwGBHU7se2ST38x8H+AfF/irRG1q0ENtBcyMpnunVIjIgBIBcEkjgAJk9fU19HeBDqmoXI8PaB/ZcNzGq/6REiW7NuITarMqfK2M4cYJwDzX6Fh8hlWp/WopRXT0R+e4riRUZ/U5Sc3s+ur/RHWW2v3+laFrdt8Lovtur+LZ1tv7Qw26GziXY7nIyjTElVGMhSzZzisjTT4x+G9laaZPdm01S4uRFLbWx3OqEZjMiYP3+QMgkdR7/pFpHh7RJvAV5H40RLWY3EFvPhI0MEzq+xsoQfnKNuiyc5JGCOfMvi38N7j4o6Hp2haPLBKLaVDbHzAxgkUYLHocY4K9D39anCcQ0cDWjVryvHd+RyZxkFTGUJU6Gkuh5vP4a8SeOPBi2ujS22i2ki43XEj3txbFCXEkryt8ivuJZhFlR0Pat7Q9R+Lnwu1rw74BsZrfUJ/E8hhtxpjM63IMalZMPtUh9wALHC8k4Ar0b4a/s7fHrwxpFx4Y8O+INMtdPu/kuWGnrNLIpIYgtI2CCOCOmOK/Qn9kj9iHwpqfxXT4ufHnxPJqmm+D7KS6cXcgsrdPNxDDGgtsGBAMsdmSxVVHpX1tPxty+daGFw07Kbs3a9vvPxrPPCDGVKM8ZiqXNOmm0lK17LRXR8lar8CvHfxQ1Kyu/iXr19r09jHHF/Z9ujXf7mBgfK88uNkYGAxjTGDgHoa/oL/AGXfEOnfFNbvwN8TvE76X4pltZobTRLiRTDZaZKjCOawx8rhI1EcpfLKSAPl5r8+tJ13X4/GXi34V/C3TrfxB4e1ATTadPPm3JsjKqGS4BZ3XzYWViiOZFIUnkGqHwwk0a5+PHhrxF4xvr23l0Ge7trpLb/j4t4IoWW3ijeVTIVZiFUyOSvLBRXq+KtPCRwE5SlZ01eLvq9L7eZ+f/Ryz7MK+Oh/LUk4zi09LO3xbu3e59k/Fv8A4J2fs12fjLwtbfEbVILzxZdQOPEOnaIqQ2tsOBahpi2IplH32IL8cjGN36Hfs2fA34LfBW+v5vgXoUGn3n2NLeSZtUvLh5No+QuJGK8HnKjr0AzivCvhDrdj8QYpNO8AeDbVI76QG7uJmZpIlVwdzXLZDOSMkZJJ7Gv0N0DRNL8M2n2XS4ljLHdI/BZ3PUscc+1f5j+IXiFipyg4TlGX8t7r1ev5n+o/CPAGChUdZU4/4krP0Xl6HkPh74Tav4fmuLi3v44pbxy0s6bmkI6bf4PlA4AzivQvDHg+08OPNIb+7vZJ/vfaJNyAD+6oGFrs/k+9wSTkjjrUkQhA3Pg5P+eK/FsfnmIxM3UxEuZvc/W8NgKdJKNNWSPkL9uHwzH4n/Zc8U2MYDPAkF0vAODDMhJx9Ca/lH12Ge0mlMJaIoxO6MkMCDwQwIII9Qa/tN8f+FLHx18PtZ8GXAyuqWktudvXLDjHuDgiv5h/jV+xX8YfDOr3kenW4vYGZ8ONw2rk4BZQyk4452+4FfUcG8QYelJ0K81FvVXPi+Ks6weErQp4mooSltfRP57fI/F34qa34lu/D48MXeo3cmkWs73FvYPcSNaxTPwZFhLeUJCOCwXPJ9a+GfEk02oXeb53uWTCoZ3aXaq9FUuTgDnABwK/TX4s/Ar4o2M8kNzpEqk5HDoVJ6dyBj618ReIPg18QJL0kaZKinnJDdMZJIANfvOW47DqK99fej4Stm2FlK8akX81/mfPF1LLs8s9Q2cHviv3l/4JufGfxp4K/ZbPhHQdWu7Gxutbv7nyIZTGjMViRmbaRkkLg/QV+Plp8EvEepXiaZIDc3LH5bWzHnzEHgErHuI59ce9fuP+yJ+yL8aY/hxZaSfDOorGs0rBUtpFGJGz95gq85yeelez9fy+paGIlFpd7W/E4f7TlUlyYNtvq1e33n1VaeLbzVJFuLqZ5mbvIxY4/Emuih1Sd2x979a9x8F/sSfGa7RVubKCxULj/TLqNTn1IQuf0r6W8O/sFeI1T7RrGu2cC54FvFLMcd/mYoM1w4zjDKMP7ntor0/4B14fIMwre97OT9f+CfEVhPcybQAD6109vaTTFcEKSe1fo5o37Ffw+sokXVtVvLuRDyUEcCkemAGP616jpf7NHwa0oJ5OlrM6jlp5pZDn1wX2/pXxWN8Ussi2oXl8tPxPoMNwRjZJcyS+Z+UcULpIUR9zVH/wq/4x+KdUS58GTXcUKbSY1shMpwefmYfxdPav2r0z4feDdFCnR7C1t9vH7tFDfnjNdfDZRoMKR09SR/OvjMx8WfdfsaOvm/8AI+qwHArUl7Sp+B+Wuj/s7fFzVoUZtN+zhhyZ3SPB/wB3JP4Yr0PTP2RvGU/z6pqVlarwMKWlYcfRR+tfoalnaAiRyAfarAhtwo8tuB/OvzbH+I+Pm2opJH1VHhHDR3bZ8b6R+yZoFpGG1LWZ5GzyI40QfqSa2x+yj8K5GVtRa5u+ckGXYDjp90A/rX1Y6RB+uMVUkMZzz06Yr4nMs9xeId5T1PocLl9KkrQWh5FoHwU+FXhebzdI0S2jY43syb2YDn5mckmv1Z8J69pHjLRIr3wrcR3Fu6iORN2JYMqVKnr0zwD26ZFfn6qpvGWyK8T1GD4l+EPEkviX4dakz2wJCxxtsljb+62Oo61+p+B+dY7C4uvUox9omleLdnu9V6H534sYXDVqNCnWlyu7s+m2zP2Q1PQNVuLWO3s9SeNYyrHzI1kJZOQc8dwCRzmvPvFGneNZHiW01KJIkQiTMIDO2TgjqFxx0681+cF1+238Y/AWmNL4msxeCLbnzYsNhuhyMZH415hqn/BVDUAsjahoVnHHGMlpLl4sgc5H3hwK/p5cRyrq8qMvuv8Akz8go5BGnrCa+TPrXx5rGreGNKjTxzcLPPe3f2eJ4VCogcZXdu28DByfevzk+Oer33jH4aa/beGrRJNQi8uNIZ/nQs7RuC2zkqVORjuK5rxR/wAFUPDHjWM20Hh+0JLEJ5zs8ZPTIyefQcc1w0Px8+Jfjm3/ALS0RbWwjwQBDEWJ7YUsGOfyq1mUKitCm+b5JErCzw+s5qy87v5s639i3T/jt4NGtw2C2tvfXC7m/crDHFbqVGF3Ek/OOWPXPHSqf7RPxx8f+AfFcelaL4jGpX08AfVJYwjpFOfuRRNjAVIyMj1rA0zRviv4ruFtry9uvJvSsYhR2V5WbgKsceCTzwDXjHjtPhr4X1h/A2rwXBuNLnaO5ZHw6T5AlRxg5ZQMYyNp9TmvyjijhuVbFyxmJprlsla1236ntZFxPH28MPh5e87u97JI9M8HftDfEaDS75bjUZ5JLyMRsxcnAPUL6ZFcu/jzW3mMqzOp6cMfzrnLKDwvcXs1v4fuXS1wCnmrvcA8cnjv+Vb1v4R0dvmfVP8AeATB+nJr43GZfhaasqaXyPuFmGIm9Zv7y9B4916KRHW5YhCCOcjIrutC+KV5DIV1G1trwycF7hS7LnuCc8+5BrzgeF7ULtiv1xk4yp/xrT0vwfe38y2tndQuWI243En8q8itgsK4WaS/A6YYmvzLVs+6vAS/DjxLo32p9Ke2kQYZ1ldY2I6DoSfcZA9qNX0PQfJkks7SOJ1+45yR7/eJrh/Bfwy8faJYCzgCXBlAY/Myge3zYrvY/hP48vI/JvLm0t0bs7l2H0Cj+tfm+IhRhVajU09T7HDQqSgk4aniOv2kSxESSKu3+4PT6V5xNJGhCHn3NfYen/s/2zHGt6kz5OcQgIM/jurs9O+DXw/04I7WUVw473DtJ074Jx+ld1POsNCNr39AeV15Pax8Jwl9TX7G0QnzxgKWP5DmtGD4LeNtWnWTT9Ln2t3ZAij8WI7V+j+n6bpukqsWlQwQKvOI1C8/hWq0juOXUAZ4zz/Oud8WSi/3cPvNo5Dz6zkfCmgfsv8AiK8KXHia9SzTPMca+bIfxyFH617PZfs6/DS0Crc2r3RXq0rsdx9SAQP0r3oyKcbXWnJlvvMvH5/zry8ZxBi6trSt5I76GT0IfZv6nm9v8KPh9p8vn6bo9pAR0xEjEHoT82a6u30aC0QR2+EA6hVUD8hW07rnBYD+f86aZY1GDIP8/jXj1MVVlpKTfzO+NCEfhSKkNkqkNuJ59BVkQuH4PP0pRPEg/wBYv4+lH2lN2VkGPoa5rGmhIqOjAnH8qlzuG0jNVfta4z5gOD/dpTdY6yY+i1VnYk1IcquE4XpzU6rsYP3AxmsZLp/u72/KnfaJccM+M+1JLyHdJGxv7VE86NtVgSc8e1Y4eY55c5OMZFLItwSMhuP9qhroTcvNKAa5+6mt3lEYXc+ei5zV54J2PI/8eNVVtnimW5jO1l7gkGs5O50UXbU5prvw09zsubm3SRTgBpR1/Ouz0+ax1AGK0uI5jzuCMDjHXOKwB4e04v5r28O7duBx36j3681q2UBsJXuLaGMPISWI6kk5OT3JPWsZx7G8p9jWl094YsQnhc8CsG5tZkxK8ZbH8WM106akDjzY9pHocisy61uZXMdrAWIHUsAKagZepzBeR+hIBPbgVGY0wPMAP+8c0kZkVf3quhyeAwPNQ+eqdpgAe+DVGkdXdluPaowAAO1IzscZbAAqot3Zlf3kkgIPdf8A61NW4045H2s554IHH6VnNrodEVrcHcg57H361nzgbtrZ+mf/AK9XkW2lyIbndj0C5/lULWjrjMp7j7qj8elc84tmsXZo+Wv2g/2R/C3xzjHiKykNpqZjEZkiOGYDgbgNxOPcN9BX5L/Fv/gnf8XtN06ePR5I9QjQkqfL/eHHGMIxP/jg9Otf0Cr51mweKYj6BR/Sm3/iRBAba/mR0/6aBcfrXt5F4iZplH7uk1KHZn4xn/hjnFTEzr5PjLRm7uE1zJN72a1S8j+JX4wfsdfH/Rry4D6K7KpKqUWYj6nMXbp718gfGD4G+N7Dw34K0TV1W3dbO/u5d3ylTdX0m0fPtJJSMHgHPav7uvFWj/DDXPMXWrG2ufNHzB4wQceoAryeXwD8GtNu7e90vRLKGa3TZFIlqhdFBJAVipI6k8Hua/S8D9JCvTSVWhr5HHlvhBxNVfLi61JeaUvyP43P2YP2cfiVd63f3XhbQdS1FLhY4xLHbSbWAYkAHaBxzznHpX6jeE/2JP2h9ZiRv7B/s9Gx817cRQ8epXcz59ttfvsl7bNlYDK4A2jdngeg9KsbAYE8iOQy7juBPBHbHfNcmZ/SBxmJd6VGMfVt/wCR+i5X4NUqEEsVXcn1srf5n5IeFv8Agnj48f8Ae+LNesbSMgEJbRyXDAjnkt5YxXtWm/sG+ArCJZNX1rUb/PysIxFbqQfvDG1zz2OeK/QuKOX7zRNnODzRKjTLtlhIz718hiPFbOKz1q8vokj6zDeHeWUdoX9W2fySftS/Bf4ofDz4/wDjT9lfxRrFxJoPjOxTUfBOpn93PHPCS8EMsikbiSrQSc84B71+P+nfCC7gvGOsfLdEnz42G5vMBwysx5LBsg8V/aL/AMFEP2cdQ+NPwX/4S3wdblvFngKR9b0llP7yVYQHntR6h1XeBn7y8cmv5jfj1YWcfxBufEOjHZZ+IIINWt+CvFyuZU9tkoYY7d+a/vnwT8QFnuTxlVlerT92f6P5r8bn8p+J3CH9kZk40VanPWP6o+WLHwLaWyDbIYyGJ+TA5/UVdPh9reO5kt5mPnxNFIjgFWU9M47jsRyO1dMXAJQ8dM9qj3lZ2KN2xjGMZ6/jX7NSk07o/NpQT3PNfBv2qGZ1Evl4xhcAjkYPHrxXpbW17IwjSYFec4VQGH0xwa8u0ZpbXX3t4yMB3UjqPlPXn+der2xedERG3Mc/d4+v+TXfm75azt11+85sPdwsIbaeOdCt0/yAZyq9cc9sY+uazjpGoBkke6Yxk43FV6gZxgDn/Ct15bG3MaXl2ka7SSQjyhVHdtgP6HNUYdc0SaTzY9QhXaRlpd0QZehI3Dj6e/SvLdWKW50exb1Rg6hp18I2gt5niJHyuoGA3qARg4qvpP8Abb6pa2ui28+pajG6sLKGIzyTFGBwsUYZnWTocDjODX60/CD/AIJX/tUfFbwba+J/7AvLe71eJX0PSNkYu7pG6Xd40zxx6dY46TTt5khwI4mzX9Iv/BOH/gm/dfsbXN549+H3iC3m1q/0H7J4hvb1VmtBfRSCRfsk22MwQW4MiSlSxlJGcYBHh5lxBSowbTuz0cHl85yStofy9/DP/ghZ+2N41+LWj+JvAHhdLHwvdXcGoW1t4iuV0+/jO4S/ZPssgaZ2VhtjYqueAcHJPzZ8QtI+JPhvx/c/8Idq6WWpxXbSNp+qDdayTLJ91cgtDKHBRkUhWYcYPX/QR8cfGrw18O38Jadb+K4Y7zxzrcWiwanNIkMYvJ7d5oNhHChjsKp0COrOxMi5/if+Ovwz8ea1p9n44+LV1Df6r4ul1X+0JIiFK3+mahJa3nmFFCpIs4Dgx/JhkZTya+cyjOK+Im/aLQ9nEYCFGK11Pln/AIaO1yyv5rb4veGLzRWdFE09ohuLRMLt81HySqk8lfn+uawtdvvDWraYlzpdzHqdnKrBWhbKyDoQT/C2OxHXrX1v8P8Awf5ltqZ8QNNLHBZSxPKBhZiyDAcY7Hng4b0HQ/HXjz4ZeEtM868so7jT5nUsbqwzA2WGcyIv7uQAknkZxwDX0MJps4mtLI5tPhXZeItNWX4fapawbwE+zXBKsrN1Xcu7B65BGemM9a8D8ZfBL4u+FZ11TVtKmmtkfctxB+8jIznJI5/PntXP6x4x8XeB74wXN5b3yFs7lOxiQeNwUgr6gYP1rSsP2jfG+lxt9kvGtBKw+YO7scdOQ2Pwx7Gu6lJ2uc0oX0LWi/BDx/oPh+f4q6/ax6ZbTv50ENyzR3UyM33khALKncFypIwRkVm/Fzx1qVnpNnpWnXskdxeESSmNtshgXkb2ByQXxweTjritiz+Kmp/EmX+zdfubjUL2c7YjyNzYzwrfqBjPFfOPxPVYvEcYDncYFY+67jtJrfkUveZzOVipY38E1wJbtTIfvblbDcc477s47/nXp2lzR3bB0ljw3BEhKEhgeMjIA+pFfP1tMsJVkY9SODyMc11Oma5PaHdBKBKBzwDkdvaupaaIwZ/S1+yl8f8A4XXfwH0WX45eIdN07VbF5LFGN4q74LbCxvszlTsABOCGIJXk17NqP7T/AOw5Y3BS48SwX2WDl47e5nUhGPIAi++T7/Nwehr+avR9Q27biNSrHCkMADkdAf5+nNd7Z6qWOwttduBzkH1Hsa8arkFGpNzd1c9Glmc4xUbH7w6l+3D+x1ps7S2um6vqs8Kt5UsVjGnJOQmZZEMan+LjB6EGvj3xj+3Bq+tCa28BeGtL8PpubZO6m6udh6dSsSsB1OGr8/La8KYVwxfsR7D1FacLxyBShGe5711YfJMPT8zGePqN6aHQ6/rGp+LL5tQ8T3lxqE7MXPnSsyAt1KqDtX6AAAcVijSrLHmxYGTg8gnHWnrn70eDnnjgAD/Gpo5AiFM4z3znke1euopJJHDUquTuyKPTbPb5QX5Dxnvj0ouPD1u8ZCHqeB6447cmpkc9AAM9j1z/APrrRtJDtCMc54Hbke9VDcw5tdDl7HTLDT7gJqECyRuT82ORk9yDnFdvN4e0CRU8u2iIPK4Aw3tj0Pbsaj8qOePkAljjgYyff86r2s+oaHuRAxtienUr7LjkD2/KtkiG9ScaFpkQCx28W1+MMgIwOR0zTYdMsSwhe2hVT0KqAP8AP51tiNbi3WSPBRhlXX09cfjSBViLBiCxAAI/n9OaLhexFHZWVoxihijjXIBUKD7mpIrGweDeIlXnHyAAnvhuvA+marrB825up4z68VatY5I0APzM+DkDpx0759aTb6CIRYW7hTsGMEZI5GO4PX61KlpbK2yGJADjPAIwBgZz+PvVkXBjkAlXaMHI789P1rThMUjqJTjA5HUke9RdoTukZ8SQRS+UqBXXGCR+WAPxrRl06zvUhuZI18zJAfBOB3BHQg+44qwYWba+/wAvBwQcevYfT3NeseDfgt8WPGF40Xgnw5qF65VW3xwOiFW4DFpNqgeuTionXjH4nYUYOTsjx+50y0t4g5RIzuyDgHjuR6/zFU7RYGQvGyyKxOQoUggjvX6FeFf+Cdfx18UypJr39naLhjhbi63uoXq2IUkUew3eue1fQ3hb/gkr4lbVZf8AhJPFlnGjRK0MlnAU89s4aOTzSscTdCGHDdMA8ngrZ3hofFI7o5bXason49Dbs3RAIuMDbwOOg9MexqxAHQrEAMDO0A4OPX061+zMP/BMf4b2V/LDr2ravNJatsmgXyrd1OehQKxx6dc8dq938J/sVfsxaXbPD/wj4v3jyc30zyScjBJ+ZR9MDg89646nElBL3U2a0skrbz0P59g0bAoXB3Dgdzg4x/jXTaX4J8Y6ts/sTTLm9JAANtC8pGegO0d+3PNf0f6X8OPBPh+YW2h6JYWluwVCbe1iVhtyQSyjLe4P1rr57C+srFTHIWjYnOMIy/lgEDsOxrz58Uu3uQO6nkS3lI/nEv8A4KfGXTtPOp3nhXVVhhbBc2rgHIHOMZArzx3lj2wTFl2k7Q2UOfocHjkV/T6Cnnx2socK68nJxux8pBHf1qo3hfww9ubu4t4JQX+8YkJY9MEkckHnJ6VlDiiSVpxHPIlf3ZH8xkbeegEamUMCMBdxY5wcAckYzkY613vg/wCH/izxncwaT4R0W71KecHykggfOB1wMY6e/Ff0jjw/oFmgBsIAAyMsnkxhsLyQSB6+1Ot7STTJja2Nx+7mBOCduOcgD09h3qpcTvl92Ao5G76yPw98N/sRftC+L9Mg8QWmgCztbl2RGvpFhyUOGO05b5T14yDxivZrX/gmv8XVw+pa1pNmBtLKpmmJHuFVfpz9a/ZLTtY1/QJkW2aOZLkh5IZMvFKVODkHlXA+66kMPccHcitG1dxDowM85DGWCT/XQKOrLjiSIL1Yc/3lHfzqnEWKk9Gl8jpo5PRtaWp+Qujf8E9bCzmabxj4nmlZH3mO1t0ClT1+dycZPQgdvfNfQGlfsb/s46PG8l/p8+oylVG64nfaGU5zhTgg47H26V9r3WnpaR4VyzSZ6DKnPGDn9BWFfaS6W5DsrFAVIx0BOcY/r+FccszxM9JTZ2U8BRhqonk/g/4feBPCl0IPDWgafaRROXidIEMuWGCAxUsPfk+teySahHZ/ukkQbsbVCjquc+y+/rWFaxLgovydCGPOSOM//qqeG4sZZ1wQCZMLk4DAHAI69euOtcblJu7Z0KMVsjQnvppIvM8wtEQVLFsbSCOgPX0Aotbi4it1mjlJQNgKwzg/Xsayry30uFWECgFONxPzcHPIz+vars1kkMUckcj9mkC9HOOPwxUvY0i0zptG8SX+mzFdN2tFcvm4ib543xwdynIyf7wwa6U6dpPiGJo9LjNvclkP2eRl2ueSTC5PJHQI2DzxmuLg0+bT4h+7BNwoxgjJXpyD1yKimZ7aNbp1yiNnyyMn6465FSFkiXU9NvLa58mM4Izv3gqRj1B5B+vWuMnWQM9zcq0meFG4jj0H/wBavWLLxjpl+xsPECTT20SqrMoVbqAY42k5EiDsr/QEVzGqeHZ5I0urOVL23XgTxBgFJ5xIpGY29jx6E01Ed7nBxXE0yZ+dY3XsxJ9u/NVWvNStrZRZyscEKSxJOM9OvJrtbWwjW5ZLnLqRj5OCSBwMnPfrVaDw/byO0qB44FJG5s7ff8far3dmCVjPTXdWuOY5XBQYPznBI7kZ6mtPTfEGrRfu/NLuc5IY4xnPIz36UyHRLZZI47V2ImyGCfMOvGacvh65lZpIlICHnjPQYP5YqHFWuxXV0bFt4qM/7uVd8sZ5XH3/AEyx7+9bEFzbXDJNvETSP1JyQw5yT6iuXtvD+pSBxHE4VRktsY5HXqO1aMWjX1uAksbhicDKlQc+hPU4oUVcrmdrHoUXi2K8K2HjCEXxQeWLyIhbkL2O7kSrj+GT6BhWLqmiWNxaLfWjiS3XCmWMBWUt/DIhJKe3JX0Y1yTrqEE6t5fCg5LKQMZxg+3vWpp76lHItxIoSQZKEHjjkYI9v8mnJK4tdjlZbBLOY28T7EQ5Qt6dcEj+tVILuSe+/wBKPKg4kCABVHQADqfr1r0xtNfVGMWo2hFw5DvJAuIiG6O6D7g55Zfl74rz678PpavHHARKIwzb45AwdWPykEEggDuKlxY4lqe8X92iMWjPLAHlielDNb7grts7gg4/+tU1toupMTLHbmRYsE4KsFJ6fdJ5/PHehdC1BY/tzw77cNy2QF4PTGSQfbvWaelhWP/S/r+g+Hvw6jhAl0yyDY5IjXn9KS88BfD5IR9l061lc9B5a8fp0rXEMYJAXFOURLgouK/zxWLqrRTf3s/pZ4Skvsr7jxXVvh7NqsU9vomn2OmA5RHeFGb2boeK+eLv9nHxCxmiuY7a6kYn98Y93PqFIxX3mqoTlVHH9aQ7AMYH5V04fNcRSXuzZ00uWCsor7j8/dE/Za+xa3DqevQPeCF1cKAsaZX+9g5IzjpivszwzYQ6SozarEQPRTXa7xjcSDniqzZLAqOnSpxOZYitb2s2y5TUvsr7hZLx5MYVB7hRSxTENkjkewqMBxwaa3HOfzrllOTMeVFhryRzzwKi+2KSVkGQev07/pUYWJiPNmWMejHr+VZd/cabbr/x8lnOeIwOv41zTquK3NORH80P/BRn9kv4k6f8QLvx3oWmTXOj3Rd2uIIWmjG5v4jGCyFQf4hjmv55/i54V1y+1cW7QTxGMYDfZp9uV4IJ2gE98Ak1/oL3V94kvWltNMuoYQWxmeLzRt7gqGUHPucVS134XfCnxQsX/CTeFdF1B1yd0tlEwLHqcMD1+pr2eHPE2tlsfZzp8yWzvZ/qY5hkCrL3JWP8169+CfxF1mQtpml3dzGz7UYQtGpz0+aTYBznOce2auWf7Jvxuu7mKx03w5eateSNhbfTf9OlHPVltBKFHrub2r/SFsfgh8FdHl8/SPBXh+1k/vx6ZahuPcx16BZ20Wn2/wBl07y7SEYAjt0WJRj0CBRX1s/pAVV8GG++X+SPDhwTUerq2Xofwg/Bj/gmb+2np01trXhH4Waot68XN1qcKWwRudrBC3mkDsHlTnquOv6A/Cj/AII1ftZ+L/Fb+M/jTdxx3d1GqSz6lfpLKVjxtjxEJSFHZQNq9gDyf6uWtRuDNI7/AFpqeQj4eXb1xyK+YxPjZmtSXNThGP3v82dtLgbDJ81STb+SPyR+HP8AwS5TwpZjTta8R26Q5yY7O3kkzj0aVlH/AI6a+g9C/wCCevwP011k1SfUdQOMEGRYlJ9cKuRj6194COIjzDIT+NNaCIDcJGr5vMvEHNsS+aVS3poe1g8hw1FWUb+p4d4U/Ze+A/hq4ibTfDUEjoRh5y8zDHcb2I/SvoXTfDHh3R1EejabbWoXgeVCi/yANZ0RKv8Au/NYewNeDftb/tafDT9i34L3Xxm+K0rlAxt9M0+NgLjUr0jKW8SnnHeR8YReTzgF5NjMdjakaEJSnJuyV27v7xY2hQpL2kkkl6HKft1/ty/DX9hT4Pt458YFb7X9TDw6DogfEl5cKOXcZyttCSDK/wDwFcsa/ge+PXx2+Jf7QfxR1b4u/FTUn1HXNal826lY4jXbxHHGnRY41+WNRwq10P7VH7VHxa/a3+L+qfF34vai1xe3n7uG2iOLeytlJ8q1tk/hjQH6scsTk18zSXMswVie3I9+lf3v4VeG0Mjw/wBYxGteW7/lXZfqfz/xdxH9cqezp/AvxOQu7jTfEt3jVpzb6LBcBJWBBe4ZMbiqEjMaZ4BYbj1469VretfD42/nW/iCcyhywTymhBTGBjymYFhjG3pjvUDB9u3IwpDcgfyqN94JdTuVuTjH51+tW7nxbltZHiuqtF4mvX1U28q6bFtW2F00haR8584xkkKDjaqHnAzjmm6jJB9ghlg+23FxbrhwxDI5xz5agAjngbs8CvUboK0hkOD1PXgnPAIrnbwSup5JHHOcdK5pK6sKM+jOG0TQLy2msNV19S0M0xkvktnEV6bbfhrdZSrqpZMhXKsFznHGD3fxwb4Y63qumS/AXwdqHhPTvs3kzx6vq39q3L3Cks87yeXCI124SONY8HGSSa5uUEtkghScj39jUKwhULN2ycHOPf8AyKwcLO5ops+rPhbKNO+Elpb3E4kWG5ufLZVwTHvHb1J7euaz9X1OdgyWqsTkEE88HnjpzVT4X61YT+Ef7MuiFGnyNuj3fMFlbKP7gkn1xjmuW8UfEvw9a3FzbRTRu5IQiPJIAyASQe2TxXp+1SgjSktbF+bVL6SFZQ245CjIxtGODxyeR19a851/xJd6fA0gcq+4AbVy2TnkA8EdOPzzXLX3jrUtSjmt9CiZ2UAbmbaAM8E9epPTvXCXsHibUpAb66igVRxjLtn/AGc5HTHFcFfEt6I64QS3Ld/4nmW8PnzeaVONwOAMjHBA/Cs678VW80LwmfYpIzyeo6nryT71RXwIl7IWkvnIU4wqYDc98niqt58P7K3iLi4ZSFwN4zk56k5wcVg+dqwprqcrf3Nj9pd4LmPd3+bn25z/ACrLikitWEsUpVl6FSSR9OtSz2CWS8kPtPAI6H/PaqYWPO0jr+J9PWsrWCnLZluLxTq1tmOO4Zs9Vcbu2c5Ocf5FbMPjmF0A1C3OUJ/1QzxnvuJrkzHAuIh0HbPb8OeaZJBFLJuzjcBle1ZqRU7XPT7DUdO1PMdjOskg/wCWecMT1yAcZ6GtRYpYeWUIo+XuDjPA7c88HNeNSW43fuwBtPB7/gav2PirXdIYRyE3MYz8kpLH8GzkfTp7UudrUI3PUbhpYIx8v3+DjGF9OevOOaxpLh2BBwRn8PXOans/Eei6muElFrL12THb27N0P4kfStK38Ja7rLj7LGHVv42+6Aff/wDXVRqPuHItznXumjUIpIwc4+nA496oR22oazeC3s4nmkzwFGfzz049a9dtfhjDHIDqNwZsA7RF09jk8nB6jA+td3ZabpukAx6ZbrCm4ZIHzZByMsSSepz+XSuqlq7MhQOR8DfDaKyLaz4lbLrgxx9Mbectg8nOMDp9ateKvFplVrPSWAQMxO3ggq3r059qzPiF4/XR7L+z4W3ODlemMjsOT9Rx7Gvmm78Q6nOpLEdgB2BHce/1zSq14wXLEIRaPR7p7maQveueTkA88k1lzusbkFgmOxIPXrn0rz+41XU7pTFLI54yyr8pA/ma2k0K6ieOGUbZAu5s84J6D6jjPvXn1K3VnRFJuyNI3kYUbWXBPT2qtcXkrsUjXgDGSBn19elbmn+GJbhTvXn34Bz6ZNeg6P8ADe+l8to13liAMnv3Ga4KuNjFXua/V30PI7XS5LlWwMAdSc13Gk+EbiZAJIzIxGeuFzz9OtfROgfCq7lG57dmCkgkDIx0Oc9uPSvc/DPwekePc8ZXoNuDz6BTk/XOK8HEZ6loma/VGj5f8JeE75XKqm3zAOnCjGevau1sdQ1vxCJdAF3INGMqi8MLkfa1jK+Whz97Zt/dqeATuxwM+vat4OvvG3i1fgz8NWxLAofWr0A7LNAwBjDDrIehA6sdvZjX3t4K/Z+8JeGrG20qwgXy7Zfk8wZaR+7knks3XuM1WE4o+py55Pfp5Hl47Kvbw5UttvJmrq/w38LeDNF0TQ72O3n8qKO90a1tifs6KuI5RnLeeAflf5ly2SV5rI8Y+JtM1XWvB+n69I8tz4cnn1KV4bZXM0rOoht1aNN6rGFbAYldzDr1r7x+HP7G/wAcviHo9jaeGfDt/eWUUxlie5tTFFGHCq4S4mkiCo2BuUZBPNfRcP8AwT+1D4N3en6j45htZNS1ViLeyt5TcXTH7pPyDaFJOwckk8Dua7MZ41YduNF1Fd/ZT2t0PHwPhnWh+8VN/wCJ9T4Z8FfDPxX4ts4L29tGVLxY5mt8HYCA21m3EK0gDnJxxkgdefqTw98C5NPmt0vfKgfb8vkoM5/u9Byfbr61+1Pwc/Yi8FeHtEtJ/H8U93qBAkltlmCW8R7RjYu9sDAb5sZ6cYr7D8M/DTwP4QRV8LaLZWLDjekYMn4yMCx/OvwviTxfwk6j5Iucl8l97P17J/D3EKmlNqK+9/cfjv8AB/8AZD8a+JL22u9X0q+g0Qtm4mSNY5WTbjMKy4LnJBwAcjIzyDX2npXwT8L6P4LsvA0ttqNrpls0h1CN9PxLqMkrZMksio8iqAAqIj/IOhFfesYlTG91U/Umrsd3KHwsgwRjv/jX5ti/FbMpJxoJQ818X3n1mG8PcDDWd5Pz2+4/ML4g/sN/C34nx21p4AhvfBs8kLW1xdaKJbBJLZyDJHdbyTMWPYYYnq2K9k+C37An7OnwSkS98N6Q+oXmP3l1qc8t0ztz8xRm2Z5PVSe2a+1WbzFAZxgZ7VegspJ8eQxOfQCvAxnHWdYil9Xq4qbh2cm/1ub5X4e5Lg6zxNDDQjJ9VFL8NinZ2EVhaR2VkiQxRgBEjUIqgcYCrgAYqyvn87j0PpV3+y74D52fHTnHaoxp8yttZnB6181OUm+aTufYKMIrliiHy5Sww+F+lKkM27fu/Spvsjq2TKxJNIyEMcyNn2FYtJMpvS5EyTqNwkbK9+BVe+0fQ9dTbrNpHOc8nG1jxjquD+tTzjMX+sfjvVAMRgq7mvmc5V5q6McXkeFxtP2WKpqa80meVeJ/gD8HvESsmqaZJIG42i4lUf8AjrDFePTfsQfsnz3K3d94G07UJVYtm/M12M9T8s0jL+lfWTMeAzvkeuOaqyM5O7ecfQV5UcRXj8Mmjy8H4c5FQkp0sJBP/Cjznw18K/h/4Is2tPBWg6bosJOfL0+1htgc+oiVc/jXa2WnQmP503EHvzirD+Zwcn8hWhZJIQWY8fSurATqyqpybfqfVqhTpw5YRSXkrGLc2EEYy1uHwfQf41FpmkWFtqL6xFbNHcyrhn3NjHsudvbsK6kpIzZGOT6GpGhl2ZXHsTmvqYU2Yur0uVlUscEce9SKuOgANSRRXgfLMvT0NSbp1bb8vp0JP861ipWMnLsVlU5wACAfSrihRHgjB6YpMSeZt6Y9qaJHAO5lHbisa6djWjNJpskRUIAK804qhPQZzVUSyluG4HtT0uCW2ls9q8DEU3c9SDuWvKGdwGewqORCzAkdamRWlG3JBFX000HaXdj6fNXC4N6BzJbmdZQxyXKRsAOeSa5H4k/DvxJBay+JPBYmknUAtb24UyFgeqqxAkQ9SoIbI4yK9BbQrs4aPc3PfuK4zxBpvx1hmEfhi60/yNxw8/mbgnYFc9R6g16+T5jiMFWVfD7r8T5/Pcmo5hS9jUkl5vofJ+r/ABel0qC9g8Qajb/bIW2mLUbV7IBUwWGZNv7zbnYqlt5wBXyj4j+OHhqK0X/hJPDWnz+Zlw8yIFUk8E53AkgZxnjNfqyPDU/iWwNl8U7Gx1AgbSAhZCfXDk4/OvI9b/Zg+AWusUv/AA3Aq5O0RyzRgZ/2VcCv3HJPGtUo2xGHu/U/J8d4W4jm5aNZW8rn5mt8Tfh1a22ZLLRreOcb4zHCWKknBHA5Oc81y/8AwvvwXbTiKxvpWaIY8qGDaCT1ClwP0Br9MD+xf+ziSqHw3uAJYB7m4YA/TzMV2+h/s4/A/wAKjOg+FLCFsH5/J3Nz7uWP617b8dot/u6Fv69TyKvhFiJrldb+vuPyk8OftRftLp4ilh+CUNv4atplKPfXUAutSKMhRxCCMx9cqyqPm5JxxWP4U/Zk+J2vXSy22l3c/mlpWnuBsMjMSzO7ykZZ2JJPcnNftppXhDw9oKCPSdPgs1/6YxKn57RzW68UP8KcY6kV8lmXihWrzc40/ven3H0mQeGlPCJe0qX9F/wT80vCP7IHjaGLzNWu7OyDDBG8yuPwUBf1r2LQ/wBljwvaHOvavPdEdViVYl/XeSK+x1S2A3lQrA1ETDyTtXv2r4bN+LcdWfxJLyX/AA59/g+HcLTWzfqzxbRvgv8ACbRwhXT0uXU8NcM0p/I/L+leoadZeG9IiC6fbQ26jp5cQXH5CttZAMAYwPpSiROMNkfUV8hicRWq/wASbfzPbo0KcLKCRXbUrdiGCE49FNUnvImAPlPnPGVNaQm3N8p/XtQcnB5/DFecsImzujXaMxGVgALZ9pOc7alVHOMWr8fQf1q8JEDiJMkjrgg4PofSrHzZBxj8aqrhZQ3EsTfYykjdSH+zEDPfFOdZd4xB6+lXTuU9wKrvcwo21259M5qPYGqmVD9pH3YPbqKj3Xg+VISB9R/jVn7RbZ+83P1pWu49gS2ZlcMCSRu47jn19aaovcftSosV7gAwgc9SaY1vfKf9WvH+1Wob1WbaiEY6gUizZwdp69KHRJ5zPWK+Dfdj/GpVhvAMMI8/WrXnA/wk/X/9dMa8QNjyyfY//roVAftEQFbsDoh+ppRHdF8sUx7Gs7V/EFjo2nT6reROYrZGkYIpdtqDJ2qMkn2FfMkP7aPwgkuntporyEKMlnjHHPTAYsSPYGuzBZHi8Tf6tTcrb26HPWx1Knb2krX7n1cqunII/A5pQZiMAr9c1j6T4istc06DU9MRpILiNZY3I27kcAg4bBHB6EZrTD5424rj+qzWktzfn00JA0q8MAT6g1IJmUYZTz7g1XG4DPlgEdM0imUn7qg0fVmw9oTF88jIqJlVuVYAg96njt5GHIwKozxR+f5BYbuuMc1nKhbRlOVgPlRsSz5I71ZDQkhoWz9PWpIdCuJlHzhQfX/AVJB4e1DynmtZl4BKAnG4joM9s1n7BrQv2qW5nytdMSsUZPoTwPzqmLTU3J+6ufQZP6Vzp8RfFLRLgJPoEU4V8HMgK7fUNk5/T6V6Xa63b3Nkbi+thZzLyVRtwz6DNa0qF1qVVm42a/M5Y6RqHV2HB7CmiwQA7pOpweMV0Uer21yMIv8ALNVpWDNuVSO1OWGWxKxMkjm5NKsn5eR/wNUzpOjRnMoLn/aNdE4BHP8AKqTCwkby3K56c5rKWGNaeJaMYafoUf8Aq4lX1wDzTkt9KjkVYRtycd/1q81gnTAx6U37EkbcKGA561l9XaTK+tJu7Mu7t7CdTC43DoQ3Irh9X0Pw5I2ZY8Y9Mj+Vejrap8zkE7ic5PFc7qkFn52GYg4/WvJx+B5ldHq5fi0pKzPJLzRfDZG4cfi1Y0+haIUUxuQee55rurv7JD8pIXnHKnp+VY8gt3AjDxqD0zxXy9ai07M+tpYmytc4+LSbIH93Odw7Y/ripFskVNscw5Pdc/yNdaNGcsW4YEdQeMVVksGiBYrwKmnTktDT6wrHLtazLj94pHPY8/rTvJnI4ZcHnoa2fLC84AHp2oECyHaAp7Dn/wCvXUo2ViXWRzNwtzFtuUVd8ZyuOf0r+Vb/AIKufAu0+CXjTQdQ0G3aHQ9VnvZNNUL8kaylZZbXI4BglLbAeTG6nnmv6zP7NlVSDGeB1HPFfJf7YP7Nek/tO/APXfhHqUax3twn2rR7mRf+PbUoQTA+T0V+YpPVHPoK/X/BrxAnw9nEK0/4U/dmvLo/lufnPiTwxTzbLpUl8cdYvz7fM/hx+33An2FGcvg5wR19fSmC8fziWjcA4O8g8nGMep9ADX2Z8MP2L/jN8RJ5jqdtH4ctLeSSGe4v924SRNtZYoF+aQg8Zyo9+K/SH4SfsZ/B/wCFdxHdNaN4g1VSrLe32CInxndFDzGmM9TuPGc1/ppUz6jGN4O/Y/iuGCqOVpKx+E9v8Pr+88ZeE9C8q4gu/FGoLbEGMq4jmdVQojbcnbl+SM9Aa+6P2p/2cvCH7P3gCxn8B3V/f6lq9w1vey3e1N1rGM4jiCjy90mMgsWIHpmtP9pG7mP7dXgea9YRsmt2ALgkcMsOHJbOPn45/Cv2z8AeFfgt401m9+FH7Q5k/wCEP8ZwHRbq6LqJNPupZY2sruCVgfKZLhFBkOVAfDDYWB9Lj7M/q1WlKEbL2cG/P3VdnPw1l/tYyjKV3zSX4uyP5NZZTq+jz6Z54inRQVJGFcDqpI5HoDjHrX2J+w346+C37NHxjj+LvxX8KxeNtQ0axuTpOmXTeVDb62yg2l5MGR45oIMbtgyzMwI+6K9z/b8/4Jg/G39gnxjPq/iC3fxF4G1G5VLLxBaRkQNzxDdqMi0uumUb5GyWjZlzj4ov5dA0vw/9viQS3n7q2SKd8lW3BS0igg7FA3Hvjp6V87TxtPE0VOlK6Z6lTDTpy5Jq1j+tD/gjP+2j+0D+174k1L4E/Gm1ub/7HPe+JtZ8V2rW8ayQSGOOw01o0AkRGuGfLlmkMaJEoVN7V6X/AMFaP25PCnwRhT9lfQtXmtb+/wAJ/Z2nbJLpwcmW8vwTtjtIwGEcT8zyc7TFG+fxAb9r74e/sn+FLX4G/sEeKpLe8+0Qal4r8c2MD20viPUUhYLa2InBlh0iwDssKSKGuJiZiBhd35f6J4CsX8X6j41168utf1vWppZri81BzNKfMYsxdmLF3IOC7EkgYGBkV87RyWVfEWtaJ6Sx6pUr31PWviP8fPiB8SfClt8NfHfiS51Xw9Bqd1q1qsx+0Fb+7EUd07XABZmkhiRSM7UIG0KOK+xPhzOnxM/Yd8RS288NxP8AC7XLTWZpy24ppGvxppl27qCTthu7W2ldjwu9ixHf89/FXh9TqenW6pi2Cyg7flAOBj2yBk4712P7I37TXiX9kj4sL8Q4rKLXdAvre40PxNol8ubTU9LvcR3dpcDBxDOoDK4B8qYLIARuB+pxWBVCPJBbHmUpuo+abPoTxTHd+D/C1zfeGHfUdA1GX7cLWeRDLamBzHPCSufLKyMHQt1jZd1edjXLbxlZO/huZFuolQNbXChCpH+1/EPXBIr6n+Jek/sz+A9Oi+IH7NPik+IPhrrsv2e78NahKqeIvDszROTHcRvn7UgU7Euoi6OqgOSxBb89k/Z31XxB4dk8UeEPHOp63bRuWmhRYbe4h3YJRovKfzFjBGZEyvPIU1hhptq7NakeUg1rUtP0C/Nv4p0dEkIO5o4UlJwB03KCR24r56+JPjrwDpMcDeBtA0i6knYmaV7aInaBwm0Lwc/eORjpXqzab8ZtGvWEPiaDWdNVx8t7ABPtHGxpYQyD3YL9QKyvFulfDo6a1x4w8NWMU6Z+e2RoWBA5BKFC2Mj1z1FejSexy1Jrc84/Z9Nt8Xvjp4T+HkWh6PoNz4k1a10iPUxC5S1e9lWBLhokZS+xm5UEZHQ+vkn7VX7LXxP+CHx48VfDbULu18XvoV89jJqeiM89tK8QAZVVlWQCM/Iw2kKwKgnGauan4ys/hJ4k0n4hfCWdrHVNGu4r23eCXzGtriCVJIJAJSwwrjkc+4Ir3fX/AI8fC3xL4mvR4sN1o2sy3Msl01xC0avLIxd3BQOMMxJBIXrXbSoz9op307eZwzqrl8z80203UIJCt1BNG4OCskbKwOeeCATivQfh98PPEnijUEXSbGdxvAL+WyxKM8szsAoA5+vavv6y8Y/CsLIV8WWkaEhkUyo0hBHIP0wen0+uXrfxo+GOgusNlqk2vSr0jtVLck5AMjYQdz1P0NegopHH7Rngd34VmstWktY7lRJaSvGxCnDbSR93IOD2+orbtNFWFlxcZUgcEADj+vNXBrbeJtUufEU8K2v218rAn3Y1UBQM9zgcnuc8VdiXfLmI4B79c4/H1q4LSxaZdtbGHATcd3qvHSr0MIhUIXDLxxwMc/jVR42SAfZ13kHBzwQe+PXrUlq9xgg/d755JxwcfjTZDL7AM2V3Enu3P/1gKbcR3EMLOgLkYyFbGFzk498fnV2MEYZ84znnjnoPfvV2NVjAMgJA6/n9f1q4wu7sy5uhRtfIlijljJCyAMhOeQT9B0/StWPTY/KDrKu7nIHIJ64z6/zqGaz8sC5s87WzuBHX3+v86vWkslxarISFAzx7j1ycg47dfwquVdCXInjsZ1JPHzcLkkE/zFS+RO8Z3r9w7Sc5yf5DApxaIhVY4G4ZwSPqPcVOxjWLeW29wfXHPJyP/r1at1C3YqWlvHFfm0tiREy7irMSCR1K56E+lWRkyeW6lCDjrk+3TsR610vhXwl4y8aX50rwXpV7q12SGCWsLSKFwdwYgHac4AJIHr1r7B8CfsBfGrXL1rrx3dWvh6FSD5W8XN1hgG+RIz5ffbhpOD19+LF4+lRV5SOihhpzdkj4p+wtA4ZyPl5+vPXOcDHetfQtC8Q+I75NP8NWs19duQVht0eRjkgAbY1JweAe3PPWv3D8B/sO/BHw4be41azudeltwoc6hKTE0jjHzwxbE467cn6mvtzQPDPhrwLappHhjTrTSrIrtjjs4lg5HJHygEqffk968DEcUQj8EbnrUclk/jZ+H3w5/YH+LPjxINX8Vz6b4ds5D/y8O813kEcNCmNhx2ZueM4zmve1/wCCcOj6dc2llPr7/Z5nPnXbQfuVwCwJRXJAyApAJIHzc9/1WNok8T2kKLubjC4+Y9BjJ6nNctslglSLGVXcpLjrwfqD3rxp59iZPR2O5ZXRSseFfCr9l7wP8E9QX7T4atJ74EPHqF0ZZnlB+ZZLbezRqg45QZwecHNfVaz3lzBDJcQRFslCWMhVlAyFA3AAiuc0PV7vSY49PvAb/SWIIt5ZcfZ2BA82E8lWAzlc4bJ6da6W80cWcMGsJdPcaXdvmC6TIKkH7si5JWQHhlOcjkEg159WvOT5pu7OihQhT+FEQj1QfabezaGE4WMA72b8i/Xvg5Ge9dBpWp61bQppkog8j7mweZ8y9g37zrzWSyTRLI2fMBz8wXBGRxxnkZrJubmdpxA8hCK65A65Tpj2z+tYNXOtyPR9V1abUEjub2C2e5hCxrKBJ5iooxgnflwOxbJHSsG9vFlMd1IsBliQjOHTKDgk/P74/WuLPiCUXohkuG2xkr8wHPc/MOfpmr9lqMDx+az4dl+VN2Sdp5YjnqPes12CLuLbBLqYtckBS/yLghcE/wB7dz+lQ3+izAHy2SNZCy4MblSoOSoO4YxgEnNV5JbnzHMkSxxc7Dk7n49OmQf096gS+vGkIknZoQ+fK3ZXpxhegPrjr3p2VrDTGRaR4iVZbixeyuLdFVY4pY2CkD+JSHGSf8g1iakvi+e8kSRrKykSMfZvMhcxLtJJLEydG/hI6d811UF9cS2hliGyHmJsADr3z2rSubixuFFvcRq/ChOvyle4OQRu9OR2FTfQq/Y81vNa8dWdy1rqun2aSQj5vNgJDbh8rr8+XHcMCRkYrJvtY8RRo9pdiyE7MMNHbthQ3AXIbgcdx1J5r1KM6g6w6Peo17pbjJjduYjg7djfw4PJH3T3rUOnPplqt6ri70xi0SzgHekpP3ZlPKHtzkE8g1e3Qw1Z4ydc8dRSZn+z4jOcfZsAFeMHJ+bpzyQasSeL/HrOt9D5dtcQjMU0FuI5Efkb0clipHqf1HFepXenS3ahFXO4nkdcL2yOg5zXK6jp2qw2+07gxJ5Qk5x0J/8ArVS80aaIZd/EL4kTxWcw+xGSEIGd7VX8042ln5A3ueWIAXccgYriNS8V/Fa2mNpa3Fr5bvuYiCIgnPXODn9BXYfZ5v8Al+wI3X7+4D5u3Xtj9aTT7G1kdmdxjH3ehIB+vrRddipao87n8afFqPUna2uoPmj27BZQEeuRlSMgjgjofWuYuPFvxI89FlZP3IUo5tYMEgEAkMgBbsOP15r6DTw6GItbZWOQzHJwQo/+v9abeeEb+VjJNHGwiCfK3KsWPTFUppIztZnzrqHxD8f3cUNpdX6W20/6yG2gjkIByS5CEPjkDI6ete5+B/iDZeILO20u41Y6VrSp5TNcsgtLwk4XEm3EMjA42soU9iazvEPg1mKyC3RWOdzquRkjBH4jivLrv4bzASqV2LIcMefTlCp/TtQ2mrDi9ND6+SbUo7iPR9XiuLaeFfuS4Vx7jqCpx8pU4IqpdxSJEqGN0mJILszDv1z/AE6Gvnzwz8S/FPhnS08LeJ4G1rSrXBiV5D9psyMYNtKcgp1Jhf5ewK17Empt4j0/+3PC982p6ZC+3zUQ7rdmA+WeI4aN8dM5U84OK55U2CkbM+sSKWeeSY7VwFLtjjtjn68Csy1vrp/3ySyo0aGNlWVwrRtyQQGww9Mg1l3gkdCIUMhHzAk4JJH1xXM2c97DHtcDcFwoUYIzzlsk9BVwjsh3PTbO+0hrQx38W5oVyjF2weMHPOPT8aSHXdFmSCaS3KLINyoxJzg4yfmxkjpXnL3MotBbzt5gz0I+Ynrz2JqzZ6XcrbfaInLRDnBHKjJyBntz2qrdCoy6nob6+IrZI2iJEZYRn5sAscgjrj3rPbU7J3EsdpG7S/eIzu47n0zmuOfT9auHKwSlVCqB8+cAn0PGfTnrxUGLmxUR6kc+eSqEDGSegGO5pNbIV+p3Tw2a6nb6uibpLKQOiu7tGSv8LR7trKQcMrAj05rphpfgfXr+ODw1B/ZuoXDZjtJSTbE9xHMwOxj/AArIcEYANedsdTNv5TLllxuIwNpHY+xrbSdNUtgZowqgYznrnAIPY1ncncvalY3mm3j6TfW6wSwkmSJlw6nPdTzjjg8g9qyTNGyqiR+Ug+Yr0Bx1OM44rqrXxVPa6Z/YfiK2OoWBXbGxbF1bbTuzbu59+Y3yhHp1pLvw3C1lNd+HLkalZqEcyD5ZYvVLi3J3Jwcb0LIT0NVN9B3sYbaogRVeQZcbRtyN4PODn+XSrkV61vassmYwowpC9B6YI/lWABDK/kTohRuUPB5IwMMOMfT60xtInA86BmKu23DMSenXFDdiU2W7PVbawJi0uJASSxGwKCxxuY7cZY9z371szao8jpOArArnIAGD3zjv71yEmmS2uAjOZJR0XGFIxnp2+taMEZR49NAzKw4Occk46e9ZyYRkf//T/sQS4w4T5znvxj+dT56AE8HjgVeW2gVPl3Z6Zyc0i26buGbHpX+dsaZ/TcpFTziAFDcZ64FMZ1YblIPbpmtH7ONmegH86gNupHp+FV7Jt2J50UhJF9wkcexpBcRAgE9fQVdWzjYY4655FI1oiEYweeeK0+rsn2hWNxFt2tg5oL5TIAp4s4Cys7NjPbApi2qpc/avPlAHCx7h5Y98Y61LjdDUmV2j3YLIOfUVG0AGNqKM8dK057iSYbSwI+lZUinPygHtnB5rnqUbqyKpzfMYzxQqcbFAU+lOv0tVlCWmJBtB3be+Oetao06aWATCMEgn1rmnS5DlHiHtwa+cxOFsz1KeIuRGNWOGj4/EVG0Nrtx5fJ61IqTZGYvr8ppAkqkFovxCGvPeFNfbXMqeyMhAi2xL37ms218P3NpqL3q388sb8m3lEbRA+wChvzJrqFNxkBEwf9zApyrdyndJH+a96j6qUqy6mb5UoIYEdegH/wBerKq3Azz6YFPNtz88GSOTleKiSCYHC2/fPKUKk9mHtV8zyz48fHv4XfsyfCnVPjV8YtR+waJpK5bYA01xMwPl21un8c0pGFUcDljhQTX8B37df7cvxU/bm+MM/wAU/HrtZadaobfRdGjfdDp1mGJVF6BpX+9LJjLN04wK/c//AILGfsnf8FGP2rvi0Lz4ceGT4k+H/h9DHpmn6XeWymGTP72a4tpZUkM0nHzFSABheMZ/C5v+Cbf7c6TG1n+GWrwMpwxk+z7QB6ETYJ9Oa/tzwM4AweAw0czryUqs1p/dT/V9X8j8S454kq1qjw1JNRT18/8AgHxGspLES4wPTv3604sSvl4I6fgfXrX3pb/8Exv20buVYV8GzW5JwPtN3YxBRx94vcDH1FbMf/BLP9sYSAX2m6HYoxzm61/To9uPX983Wv6Rp5lQvZzR+YTozWtmfnhn5GbGeOmO+e1HIPHORwP/AK1fog//AATF/aCtnJ1bXvAthtxn7R4os8kjsdm7p6VSuP8Agnd4sjVodX+KHwzslXAYv4jjcoOuP3cTZx9RW/8AaeHWvMjJ0Kr+yfnNcqjAkHke2efYisC4gJB3A9sBu/0r9KX/AGEPCtoTFq/x8+GNqRwCdTuJP/QYsfrXPz/sbfAexZo9U/aV+Hysh5ESahMfl7fKgB/DNccs9weymmaRwGIb0gz83HhIXOMEDPHOaoMNhKsT7fWv0ih/Zd/Y9twG1f8Aad8MgEEMtro+ozAAdTyVwPc1lXH7PP8AwT+tj/pv7SSz7fvfZvDN8+f+BF8c9ua4avEOFjvI6YZTiH9mx+bs2rT2gH9mNiYBlZuoKt1HOQQa8svo3S4eeMqruST9T3xX62XHwf8A+CZNsgW6+OHia9XHP2LwoVI/7+TDP1x0rnj8Kf8AglYvN58Q/iPfKDkfZ/D9lDnv1klIH415FXibDvZs745RWStY/MDwjrF1Z2Uug7Qt1ezDLk43ADCqCeMDn86+htA+FlvfCPUPElz5idRFESucj+Jzg9ew/P1+ux4G/wCCSemyK8118WdSA4xs0u3VmI/3SR9AeK2F8Sf8EzPDUPl+B/D3xUmm3AE3Oq2SxY642eU3X/PWilxPh18V38jSOV1n0PlbVrfTNNtVFgqbVOOFAIA4x7gjvXkHiKCTUp3huBtVlC8dOeBwMda+m/GGvfATxR5Nn8NNO1/RmVn8ybXLiC5WQH7qq1vGhQqeCSCMeleNeItANlO5mkXDEbDuBRj2+boc9q9/C5rRrxvF28mclfAVKb95aHiB8L2k7t9qfO3GeeTzzWbc+HdFtomaOMMQer8deTwCPw716be28iRAWqmVgWDMOSCeeT+P5frzvhe8i0jxFb6r4o0CHxRaxFs2F3NPBay+hd4GWQrn+FWXPSlisZTpp66k0cNKTt0PEtXt7KAtJbv5Uec/MwwAPQn39/zrBEkUgAyGz0O4fzJr9V/CX7SNhoqpH4Z/Zx+GW5Gyr3WmXuoSgnnl7m5csQRkA9OgxX0f4J/aO/ak8ZX0ekfCv4E/Dy5mPzBNO8GR3bjn38wjn+dfK4jiTku5RsvNo9OGUNu0Wfgm7SJ/y2VVPBAZfx78f4VOttJOdsDeYQAc7l/LIPb0r+nnRZP+Cvz4k8L/AAP0nTscjyPAdjHzyMgvBnI9zXpemeHv+C7GoqI9M8DrZLjJ2eF9Gthn6GIYPvXg1/ELBx09pBf9vL/M9GnwtXlsn9zP5Rrfw9q94Vjs7Sacvz8kTuT+ABrrNO+H3xViw2i6JrJZskeTaXJzx1G1OuDxX9YWm/Cb/g4Ou/ks0uNNJ6f6JocGO3QAfhXSwfs4f8HD+uL5lz4x1Gzc9k1LS7cAduI+leXV8UcBDetD/wACR2R4NxD+y/uP5b9K8CftWhIltfCfiS9X7oEmk3U2TnOMiLOeexr0zT/hB+2ZrUP2Ky+E3imfdgKYtGvlCkDHG6Ld39a/pPh/YX/4L8a+yx6l8UdRgB6hvEcUYH/foEgnpxU5/wCCV3/BaHXyU8Q/Ga5hj/2/E14xz9I0J/nXHPxiy6O1eH/gRpT4KxN7OD+4/mAk/YK/bv8AEmoPdx/BrxpJLKchV0a6x+BKjFbFp/wTZ/bql+TU/hdrWkxgjMmqiLT41Pcs1xIgUV/TX/w5R/4KZ64C3iH45mMN1H9t6tIB+CoPyrFn/wCDcj4/eL5nm+Ifxasb8sylzO2o3JYYwcmXjPoSDXJPxqyu3vV4X8rnS+A8U3dQf4H8v2vfs+QfCchfG2u6TqeuNlY9J0i5TUDCeivd3MObdFz/AMs1d3b0XmtLwl8LtY1WdftEUjn0YY3E46E+uetf1tfD/wD4NuvCOiXCv4u+IwmUHJSx01gDz2M0w2/hX6G/Df8A4Izfsh+AYY21L+2dcmQDe1xdiBGP+5BGpAPTG48d68bMfHbKoRaVRyfkv8zajwBjXry29Wfxh+Ff2edYnVY5oNgX5lZiQFHTkY5z+tfSvgj9mbVNcuhDp1o13Nu2hLeOSUkjsVVeMj27V/a14P8A2Hf2TfAbrPofgbTXlQgiW7Vrt8j3nZx+lfTGieHdG8MwfZfDNpBp0ROfLtYkgGenSNV5x3r85x3jtSnf2NJv1aX+Z72F8O6l17Wa+V2fyI/C/wD4Jn/tFeNIIpLLwZfQwuCTcXyLZxcYwczsjY6chee2ea4/9o39kH4z/DX4peFv2NPg42l+IPi/45iM32Gxd5E0DTjgvqOoTlBHEoTLJ1IUb8EmMN/SL/wUA/bKP7Hnwrsl8GWX/CTfFHxvc/2P4J8OqDLJe6hKQgnkQcm2ti6l8kB3KpnBYjM/YF/Yku/2VfDus/Eb4t6sfGHxo+Icov8Axl4kkbzHklbDiwtn7WtueDtAEjKCAEWNR5kfE7HKl9cqRiou6jHVuT7+i699j1VwLhpNR5m+54L+zB/wRc/Zd/Z08C2XhbWL3UfFeoACbUr2WT7NHe3hH7yTbGPNEYOViRpCVXk/MTX6OeB/gJ8Jfhwq2vgDw7p+mAYUvFbRtM2OmZXDSMenVq0da+KvhbT9Ufw5o5n1zV1AP2HTV+0SLn/no4PlxD3kcfSqMPhP4p+P1B8Y358OaVJ97T9Lk3Xci+k14R8me6wgem6vzHHZ/mWNm5Yus9fPT7kfW0MqwmHSVGmlbyLXiv4g2+n6ofCXg+GXxB4ixgWcDApCf71zL92JR1IPzduOtV/hn8F5NA8Qy/Ej4jXjaz4nux98DENouMbIF9hxu7D7o5JPs/gzwT4e8D6KND8J2a2NoDuKoDuc+rucs7H1Yk116pMF6H2r0MJiYUabp0lq931/4BlVpOpJOZjJ9mjO1FY+xNXYIkkYYjUj3PWtCNZFb5h69hVnb8/QH8AKm8R6kK6U8hGGVPoM0xPDsT3AS7lkKnnP8P4itaI44A/EU4zuoFC5bkpya0EPhjToxg3DKnqpGf1rzzxR4X8ZSXBuPC3iiTT4gflUQK5H47sH8a77z5GOSelQFuPm+bJqrxKgpp3K2laj4ottJj0zUtSkvHC4e4kRBI59eAAPoBVrzmZQrHdjjNV3EasNqjH50zIHQYNLmRSTRKWyx2qPxJ7VCz3PGzy/8f1pwwRx2pQjdalNdBNMoS/azF9+JTnniqUcVywB81P++a1LlXIwpyBxzVRRKwAHbmvAx/K5ndRvYrNBeBt5lBx1UDtUkEVyCFypUnoG7Vc2zufTPc9KbsckqP4SRnpn/wCtXlysdNxrOsK7xAZCDyocfnzU4kEkuIkDZ6ZJ/pVMwSHBJLc1cjglTaSMAVrhWlNE1FdbEirI/DovX+9T8dAVBz70pHzYXJGaR3ZTjbX01OskrnFysQJHtChMdcEUz7FCeryZ+oNNa7kRwhQc+pq5b+dMuAueav6zEXIxkVogOck896kj067Zw0flkd+oI/pVxYLknAj6d8GlWa/gBCIrY69RUTqpjjF7EMnhr7ZjfK0bfX5T+VOk8LyBUheZU6k7emew4qAa3cBvJmXyyeAeufxp011cnIY/5FedXjG52U3JHCX9r8SdO1BvsM1kYUbglixK/wC7trs9G8W+I4Ydl9Gk8vT92gReOmByaps0yrsYcUW8rRuGUZ71wqMU9DoneStY7G21/ULrIuIPKYntjH/66vyS3b/MMlT7f/XrkYdUmD4K598A12Nteu8aZyOPSvUy+MXoeRjVKOqLUenwT6VcXczgSxlQq45IPU46cVx8ul2sgDEYI7jFdkyqFPb8K5y78oN8smMDpWuJpRRlh+Y5v7Fawrkbmz6Gn52DAzn3pLjy41JSTAFZclwgBQS4NeY5KOh3qLaskWzI4bYhyD61BJJKQAGwOciqaXAJx5meae5TIAlHJ71cMTG24vq0r2sOwXIDEnmoGhj3/d59z2ojYH+PkHHFJs4OH6noa5sRiot6G1OhJIYY4U+6o4P+e9RlUDZ2KQeOlOAbeEBzj2qMxPuBVsCuN1UdCw8uo8MFPQDtwKcJdpyMYHtVM2lw6FY5CM+n/wBeoP7Mu/4pHPvULFRWxqsPJ6WN5WsHYSBtkhwCcDGPUkDJrTjXRLd9n2nzV7ZBUfhjmuOOlXPTzG7Zp/8AZd0zAiRiR64r2cLxFGlZuCbXc46+UOV0pNGpdtBFdyR2T5jyNvUg+uM84zVYuvByOT7VVFncQqFJB+tBtpz90jivMxeMjVqSqbX6LY6qODcIqCd7Eu9QfvD8hSkqnJYD3wKrmyui3DDnp0ppsLncNxBxnniuT2yNo4abJw8e3C7TjPOBThIiqN5H4VXWxnyASAT9KatlOWAypB9cU3iIoPq8yYSQgk5H0oDRFvmA9aYmm3f3dyg5p/8AZ1wPvOuBT9tHuH1aQ0NARgKME+lURpWiNMbtrK2Mw58wxJu+u7Ga0BpdyRneMClFlMzY3jrxWkcbKH8OTXozCeC5vijewgaNFwoA+gqBtjEYq0dOm3fMx/ClGnTk5DH6VCxS3bNfYS7FUGPcGxzUoAz6bf8APrVj+zJDgq2M9eaadPcOI8g/jSWIhvcFhpX0QxW8vjccfWnl16tggcYNPWykRQcr1x1qqbK5foqY7Zb/AOtWEsRF9TSnhZPc0Y7uOP8AjI/GpftmRuXBYj1rFGnXKkMRH+Z/XirlppF3KrTrJAAD0LEHn0BHNVTrx7jnhJdia4NxMPm+UA9j/wDXrAmnsYZMTSZI5GVz/IVsfZ5M4DoMfXFZ9xp0xTAuIxn0BNaSxUbWCODaexXt9S0pXJD4IPXYRU39paexx5p69xjist9DfOBMMD/ZNRtpZA5uFAP+yf8AGuSWNitjphl7Zfkv7AnPmj86z5b7Tkb5W3c/wjvSDSyDta5jY+yn/GpRpcZO77QOPRQaylmDaNY5VZ7kEt/Ah8ti4PuDUyyq5XknuCT/APXqceHoZD5kl07ZOMbR/jWrY+ErLzUS5uJvJLZwoGc+2aqlilJpMirgbK5TtNON2C6nGM45rLvNDeXOWwRx2r1j+wvDljbH+y5JZpecrI6ptGOv3Tn2A5965W6tlt4zEWdmHfAx/jXRiZRtaZzYWlOUvdR4TrVmbSQpLJhvqOT2rnjLFAmZDwD0zXpevaVHqDH94yNnGRiuLfwmm3DXT4B6cV8Ri0vaOx91hKD5EnuYiajaXC/NujKEEHBOT6duKrXGoQ4ATd19K6BfCkQI3XUpx7rn+VSDwnaqPlubjaOx28fpXNotWdX1STOEMibt2G6+meKYJgrdGLfgOK7iTw1p6HH2mcf8CXP8qRfDWjbDm7uGI9SOfbpWqaNFQZxhvZ8/IJTj/a/TrWfeXAkQrtkHrk8Z/Ouzn8PaFG2DLLkg8l64XXP7L0yP9wSzA/dZyf0FdEE27Iznh1bU/NL49eDz8Pvic2p24a10fxTvuYFXot8hH2uFF7mUFbhBn73m15RossVzefZpC4hZX8pn4K7TjB64P5jPFS/t6fE2C50+ws9Q8xJdMuVvbVYcIUaPO5gWJLErkAAY45pb79mnQBN5E+s6jJNLDHcwMJVQTQzoJInXYnyjaw4GQCD1r/QfwkzSvXySlHFayhp6rp+B/IniTlNLD5pJ4f4Za+j6n4n/ALc92dO/ah8Na3pkgM1rqmnlJFAC70MLKc9DzwQOcg561+tPjG9stctLix1KLzLe4MiTgldpAJyuBkFePusa/Lz/AIKM/C608J/ETw/bR3N0LX7RaTxzjaJELyNGzKQoUOrAlePTg1+5sX7Ovw8XZdXUt1OGY4LyowfCgFyFQD5jkngck9q/o3xAnCX1WstnThb5K35n49w7zNVY9pyv99/yF/Z0/wCCiPj34DaBcfCr9oHTf+Fl/DC5iFkivElzqdraEYaKdJyYdStV42RyASquFDEAVT+If/BJr/gm7/wUF0qXxv8A8E+fHlp4R1u5hMn9lKZbixzz8sunTsl/ZkHIPlb0GOEI6xXf7M/wwuIRBLdaijBMK0UkZRQAAJCPL6g+2OOlZ/jv9kj4K+LLuz1vQf7S8K3unrFsvPD189rPvRt3m+cfMdZGJHKMvHTHOfyZYX2dX2mFk4t9On3H3KxHPDlrq/5n46fGT/gix/wU8+B+oGLTvh5ceL7S3lzDfeFpodTibYflbygyXCZ9HhBHpivnG2+E/wC0/wDDnxLPpHxG+HPirS5BA8ssN3o97H5KowDsxEJG1Scbs7RuHNf1HaJ8Tv2/vhffiD4U/Fe08SabBsSLTvHFmb3KKF3br632XO/GTu2jPf1P0D4c/wCCrvx88MXqaV8bPglqd9ZqrO1/4U1GG+iQJ94tbzv5p3fwxoS+Oor2aOe4yjJSaUn5HBUyyhNe47H8cdx4n06Vns7hwjqcGOXAdT6FGwwP1Fclf2nge1kl1W/lt4d67X3zBVbthgX2n05B6V/akf2s/wDgjp+11rL6V8YrHSbTXOksXizRTbzr82ArXTRSJkFenmAgD0rT1n/gjV/wSv8Ajxo/2/4b+C/Cuq29zuIn0S9lil3Z5KSWVycFewKYB7V7K49paKrS1PPlw9UXwy0P4XLfxb4A0YroPhKKO53P5cfkgMxIPCq7dOvGCB0ru/DXxT1Lw5q7X2l2E80VsWWS7t8hYXBwzJlkJZQTmRGUt6OOv9NfxT/4NpvgTpmsW/i34IeKvEHhG9sXFxDa6kY9Y055I8lVeTbFcxLnAzucgc4Jr8cfid/wR3/4KQfBXTDpmmeDo/HGnQqd134ZvYb55Bn7/wBmlMF0CeuPLY57muqHEWHxG1onJUwFWl3Z88zfGb4Z+OtPin16NdRvGf57jTm+y6gI16mbauCRxnzoSWHfvXn3jW2+H+qWj3Fl4ysJLOHJNvrumT+YgHBIkthMjAZwCVXd2GK8A+KfwQ+I3gLUpLf4n+D9c8P3kWcDUNNu7R14xyWjUYyOobtXzT4h1fV4rdrM6zIcAR+XLJ5gIGCM53MeOxOBXRBxulFmPM3uj3fxWvwq0jU31eWWz8YanBlLW0s7aa10e3PJE0/mrHNdyLkbYQqRZGXZvunwm/hF9O95qv8ApHmMZXaX5zvb7zZPY+nQdqt6R4L8Uy+G5vGGpRulmjRxIzgpvDkjcq8HGcc45zx0NT2sAbEcuWA7Hke/+TXv0Ie7c4akrswLbw34cuo0XyBz83ykgfkPb9K67TtK0a0k8tE2swGFA9eOvPHpn861bKzsY8BYEGSBwvAH4V01nZ2bncsSZxtyQN2D25zXXbS5yNtsr2ElqiC3jUg56KPTgf4VvW11EIxHtbjgjHIz2/8ArU1LPTIvlcwoCeRuHPTjGfWunsNBhu3jhsrfzT0AjRpCT0HCjnnsO9Lnj1ZdmlcxDcwGROGJIweOvXn8KtRuh4IPGeMduP5mvrH4N/sW/GX43axb2Oi6TcaZp+SJNR1GGSG3jQcnZvAaRz/CiDk8nAya/RjwP/wS/wDgN4Y8c2TfFXV9XvtEAeK84SJfO48mbEWHWBASJUQszZDAjaSeDEZxRovlkzehg6lRcyR+H8k8SLtcsvORn0HX6kVdtby2lmjtbYb3lOFRcNI7egAyT9AK/qr0b9iT9nb4dalFL4Z8CaGjRxiWKaW3W7MqsCEkjlufNJXJzkdeldzF8JPg/pC+fF4a0aGRzvcpYQIWc5yVCx5XPsRXmVOKofYgdkcn/vH833g79l346+JFCWnhqe3DgP8A6fLFaAKcY4kYNk56AZ9q9Ot/2B/ictnNey6vp9rf+SXXTD5jvI542PLhUicdjgjJxX78t4M8CxyLdafpVnlzv+aFGO4fKcZBI49yKnm0rw9qz3Egs7bzZH81j5KlmKcEs5GSc89a8erxNXltob0skhvLU/O7wZ/wS4+Ga6fp2vah4nvPEltdR+crWTw21u5QASRciR1aJuGDOrA9QOlfSXh79jf9nbwVcw3Np4Us5poFUxyX/wDpbN1/56syknnt2HpXssekWmk6c+jWNvFFauzSfZ0hCpvfBLkY2lmwMnqe+atLFBp/yXGn20EG0PuiiUKWJ54xyRjtwO3evPrZnXqK05HfSwMIapFtfDB0i0h06xtIorYJlYLZFEaqMBQAuAAq44HQCsDVPD1yk4aWETIwDqYzuYbMDBXnjngCuw8mzRplurKBhKMbkUEkEYKuO3FZ1naaZHcKlrp9tA78FnQbfX5iBnjjpxnFcHM76s7YwWxWstJe3uts8uGGVBUdyPfqce1TXumasD5fl+bs5V13nCjGFftknpTobdbSZGW3iXaxIXYGwSMYB6AYzwO1ZGv+GNF8dRLFJAlve26lYJQSmd/3gwTHyt0P8S9R71B62ZTH6vewpjz9wAdQVzhgxOAMn6nB9eKwJ9Ru7W9On3kE+6EmMRvhGLdgVPPf6nNeFTeA/wDhDdRke/sGFtc5O/JlkjAI+WQjhlYnKuOvA611ml6JoOqn+0L+0gnZmw8skStI4wNoZyN3A984rpjBGDep2UXjCwOUZgBtLAqu8MB1x268Z/KtHRvGF1ocralpxaa1m+Wa3lz5bBgBtK8gNgcMORj0qTQPh54MuFaV7OCGPaI0RE4UL/eA4x2GenrXb2fgLwrdn93amIxx42KcKdoIDAA4yc9/wp8ytYmL6o1rZpLzwxD4n8NSvPamQxXEBJ860boFZc52HqrcA5zyM1VmHiC4sVlgQtGwYAyEAnp1PHP9315FOXwd4JtbyNlileTG2Qtt2nHAzgZ4JOATxVh/C3hmbUDFa28TSW+4PK434DfwntwDx6ZNYuS2NoxMKEWt5AHuwg2jcxV0DbR/FgMSQc8GqywrYu+ybzd43BcqXx/D8u7Arsv+Ef8ADKSOJrSEG3VB5pjXIyeFUnplRx2zWZ/Z1gY2Nlp0JiLBy5/1hHbIPH1HNJ7DcNDm7W/lvCJGkTy4Q7OrsAytjAXk9/XBNbFhaxtJGGkt18whBukQ4JAIxhs7mBxz+NXINL8MxSEx2yMCNrJjJLj7pJPI/mKqTeANMGpW3iLRLMLNCvmQTHaTGwBBI479O+aSsRG6aNaaN4lMUUiPGMk5ZAcZA3cHlfSs5bvTiv2W5uYAsh+Q+bGCeegwetdfoyaF4wuFsNOEOm6wXYGybCR3Bxz5BY5SUnPyHAPY54qa/wBCkt2FhNbqhtyFKFQpDLgYPoRT02H0MKza3aN1tpI3VV2hBIvbkgAt83uPbFUYdR1K3uY9T0WWOKQZRkLgxsDwUdSfnjYHkHI56g811NpdyLJI0yMmc/LhS2c9sDAHHvWVJI10225fe3IyFA4PsAMYokhWbZYs72K8R7uwht7eVOZbZZhs+bkvCzHoP4kblcjBYVBca3oP2fyLq5iCS5AXzVJZgPunBwD/AJ5rRtpNRWJI7hleEHGFx1B+8R6/jWlEGiJVVRSRgfIMkD9alXQ0jzOS+0hnXTFMchT74DAjA756c8YHU81YjawuroW1nFHJKHAVVH8Q57/Lx3r1OLUmjheKQr5ki4xtAI9umccZ/rVeTVXkVY3VXb5gBt+mT06n1NTzNq1jROzscxp/iTSEtZFvpYUmiLozFgg9OpBxgA+1QxeN/BE7IDq9oWlcJEqygSyNnGxVwdzk52gck4wDmuymt7SaLCQhYVBP3QCT1PTj6964Kb4ZaLrKlrRja3LHcjp8rBgdwZSMAEdiOQRmmnfQltI6W5uLGSKS4gcL9nblX37wRxjZtySc9+e3FZj29xqsHmQWszy/wOY26jsVK5x+BrsLHX7+EzQfEEvcNECsWqLGgk8wAf8AHwiY8zPXeMuM9GrcvRMI4t7kC5QNbToxeKYYyGVxwQO/Qg8HFHMJNWsfNXiPwJeyXEqW9jJbsUIZtr7Qe/O04x6GvNo/A3xY8JXv9teDVmhuNijMSsdyEglZEZdroe4YEAHtX21c6lPKmbrLXDZBI+6SOOg9PrXDG5aC8EYkBdscnOTj/PNHOTotjyV7j4jz6fBqY01bHUZN4mtoVbyJMOAGTzOY3IyWTJUjpVGOx8cXSmDUNJuIQhB8wxEKucYII+99ATxXs17rTRXAtjLI6lcLuAZc55HXgDtVlL2+vYAmolvKGMRtwoX6gA/hRzaaolxZ479i8bQxrL/YckiPkRyOFdCR3kAZdvqMnNUX0X4ryWkyrpTxRMuFmBTCk9CyhyQevYj1r2iTULBwtvag53fdfqQBnjt+dWY3kSBbOOd1BGGcjYOOcZY4x+NVGTauzSG1jx2wsfibpdpHo0VpJsjX5LpfKMb4GQGV5N2W6FgMZqjfeLfEFrc2mj6tZzRXNzII4o1j3bnJwMyBti+2WA969jhkSRS9vOo+Ygs68tkcDg8AfSrcUUdyPsl3H5wcZbkEEDqcVLkG+h5DHfeOLTWl0m506VSs20gmEEbRgs480ttB7jPXvWxCfHFxI1pa226UYkUM8SEkjJT5pAOOxOMmvoLRdT0ldOWx8QW639iHPlLtVbiFh1MU2AcYHKtkH2rP1TwPbsJtX0CZrq1AwGj++rMOkqnlD7/dPY1OtwWm54ssHjWW0eK7RVkXH7p2iyOzYKyMMDPrjiq0Gl+MdOvhqem/uLleBItzGpjB4PIPII6gAjHUHpXWavYyLbENE0O0rl89MHoAM9eh4qkkEVtADCN0RUncCeT36dvyxWl77FbHQzXcWuWX2rX9OW0v4SqyTWTosN0uDk+UpAjkBP3lwGBzgdKbB4djjYXkE7tE+F2vJGASO3IJX359+azmvNQMbNcKzImMKCDkAdSfp+NVbjVLieMWjRnyhj5ARnpj6n61DdyWzpLW0uEJuLNTKmGUrvjO3vjAGGHvgVJNAJGWc2u0/KpJlCsrBu3yMDx7/hXLC+vUtY4bcCN4xlCPvewJ9CKmk1S+1CIpChV1OcsSFz9R1H4Zpcr6ERZ//9T+yNphxu4/Gm/aEUZbPFUEmjYcNkipdytht1f5yxx1Nn9PfU5FkX0IXG1uPUU37dHjbtPXvUHGfSkLxH5WYVqswgtg+qSFa/iDECmfao8gAcH2qRfJxltg5xSLICQgYCk8zjcawjaEF0jNwOB7daBNHn1/ClLo2CHBH1pFMW7dvGP8/pUvMIDWEkNF0mdvSkN1nA5qeNoQSNynHYULNCBkkAYrOWYx2EsM31LVnduI8HOM49K566eQzMdrZzxWmL2BACPmGetRS3UExDZP1INeZXxKm9Top0JLUxSJmfkN1PWpow/CnIx71bZo8bwSRQgDICoYg+1cUkjZQaK3kk8k/rSmH+LdVkRdgD9KBHnAGQDUaDUWyD7OMZ3/AM6Y1tA5yXwfTB61Y8sBtrZwPcUqxR9AcE+4pXSDkZxviLwT4f8AEcDQ61a294HG0+dEr5Hoc9RX4t/tdf8ABHXTfj541vPHPw48UxeFZL0KXsmtHNurIoXEZgkXaDjJ+UnPfmv3VyqcEr/30KrTGJmC7l9+R/jXXgc5xeFqKph6jjbz0+7YzqZdTqq1SKZ/I7qP/BuZ8T9RumuL/wCKlmyucj/R71mGfcydu1ULb/g2muppA2s/FBZcHJ22Mzn6HfMB+Nf1ztBZsfnZCR/tVE0Ng2NuzH+91NfTrxQz2/8AH0/wo5o8M4L/AJ9/iz+T2x/4Nl/ALvu1f4k3TY/uaah/PfOST9c13elf8G0P7Ptsc6h451WTgYEdjbpn3O52/Lp9a/qFS2sIgWjEeBx9/wD+vSMbOMhV8sse27kVzVPEjPpf8xL+SS/Q2jw1gulNfifzgaZ/wbdfsl26Kt14m16fC4+7bJznrxG2Pau7sP8Ag3W/YdtQPt154gus9zdwp/6DB+nSv6CkazLK7eWfbd/9erBmsQcER49z/wDXrknx7nctJYqX3jeRYVbU0fhVpf8Awb9/sBWWHuNM1i6bAUmTU2zgdvkjXiu50z/ghT/wTp02KPd4NupmU5zJqd0c44AIVgMDpX7MCa0LgxvHj0B/+vVpbzT2BXdHx2zWH+uWbPSWJn95cMnw6f8ADX3H5Kad/wAEW/8AgnHYrtT4c20o6EzXl6+fY/vq7ew/4JK/8E9LD54vhdpJwTnc1zJu+u6Y9e9fpe13aR8s0eBUf2/TQcLLGT6D3rlq8SZjL4sRL/wJ/wCZtHKaO6pr7kfAlj/wTS/YQ0tgLD4UeHFCDA32m/A9tzGultP2Cv2O7AAWXw18NRHOc/2ZbsR9CymvtJri1b5Iyufp0qoJrZ8YYYzjpXDLOMX1rS/8Cf8AmdEMBTWnIvuR812v7JX7NVjH5dt4A8ORqD/DpVnz+cRpdV/Zd+A2r6PL4evfB+hNYzqUlgOmWgRlYEEYEQxwevWvplZ7HIB4x/s8cVA9zp4GWBIPbArkljcQ3f2kv/An/mbQwkE7OK+4/nx+Jf8Awb7fsz+LfEE+r+EfFGr6DaztuNmY4bpEOc4R22Pt7AHJAHU07wb/AMG9H7IWjSxy+JfEPiHVmQYKqba2Ur/d+WNzj8a/oIW7scbtuOTxgZp/9oaeVAyFPp8tfT0ePc7pwVOOJlZHn1eGMHKTk6aPzY+Gv/BK/wDYe+Fqo+i+A4tSnXb++1SeW7bIHBKlhH/45X214c8AeGvBll/ZnhLTrbSbYAARWcSQR8DH3YwoOBxXo39qWQ6EBQem4fzFSR6pp5XDMi/8CzXhY/M8VipOWJqOT82/8zsw+WU6KtSgl6I5UaYCR5nX6mk/sW0I2Y6nua6s6rp4AfcmM/XFM/tWyC/K6Y9ea872CR1eykcl/YNohHHX36VKmm2gbCqB1rpDr9oE5ZQc+hqKTxHZkkE5PQ5H6Vagkio0JbWMJNPg3DYMe/JqZbFRztO09ODWgfEWmqQFZl5H5/nU3/CS2bIHDkjv04/M0NIaw7WjMttNVmysZwOuFNRixjU4WFj7bTzWr/wlFoh+dzjoMY/xph8WWZIHmd/UZqVEccLLsUmtJQ3zRHPbCmkSxlbCiM4PUEVJN4xsyQqSZ5wRx/8Aqqq/iy1ZCwkPJ9j0peVy/qUmWf7Pn3cRkqO+BWNr9zpfhTQr/wAWeKJVsdK0q2mvb26fGyC2t0Mssh56Kik479Kkl8Y2SnH48EAfyr8iP+Cs/wAUPEnxQ8K+Av8Agn38Lr9rHX/jfrMdpqU0Ry9t4csT5+oTN0wjBD/vCMr359bJcA8XiI0U7J7vslq38kY4qg6cHM+JP+Cf3xzvv26/23/Hv7bEXhe88TeJdNjbQ/AWlzNHa6b4b0Fcq15cXUuR9ruN5UrEjyAvK3G5cfvPbfBT4g+LIlm+MOsvdxEfNpOilrKx56rJJu+0Tj1y6Kf7tfnp+yR4B8C/sV/HHUvhd4XtxpvhzUPMXTHZjgQuVMG4nqcqY3Yn7/Nfre3j21WUb+D0wck19BxhjqLxSeD/AIfKuXyS/q78zHL8DONJRqb63H6D4RsvC2lronhzSotPs15EMASNc+pCnk+5ya34LS7jG4Qgc/3xkVzh8b2sjZIHPsf8ajPjazCgMgwOen/16+QjiGtW9Tu+o+R2oiuiAwCbQecvUqwzEktsB9mOa8+Pjm2DZC5OcAY6U0+Ovmx8iseo2iut5k7WJWVt6nofkuvIK9ehJNG3kAMo9h1rzZvHbZ2rxj0UU1vHIyPlBI9gKn+1JJ6FLKO6PSlgY9ZCBnrzURth0ebkn3rzZvH5AIQEA+/FV28dOxDBeSO+KtZvU6BHKY7M9NNmY2yk44+tPa3KHc02VHqOTXl//Cc3GP3fGDxgj+tOk8bXIXJcfmKj+1Kncv8AsmK6HpBBY7Vcn8KDCzYKT859K8w/4TW4JAEuR9T0pqeNwEWN5ACDzk8GphmNWT0ZUstglsemrFL94z9D/dFIPPRgZLgYPbaP8a88PjP92zpgohwXY4wSM469cVlR+OfNhYSOqsFLZY9+wreWLqpWbFHBU30PVydz4eRST04qMyRx/K8innoAea8XPja4wFaRWAHIBIH86hHjBh0dRj3z/WuCrXle51Qy6L0Pa5NQz+7iCnHsf8aQTyDAJ249q8bXxvHFh9ynHGM//Xp//Cdk/MJFGOwb/wCvXM67uXHLlse0xyHgknr3yKUzJnJbOPrXiv8AwniAjdMv59P1qFvHdvt+e4Untzj+tZyrvoXDAK+x7mLhR95sHpyD1/Oqkt2sqFPMC+/T+teHN4+tkXdJOnHX5v8A69cZqvxPs4ZEYzqvJAG7Oceg6ZpxxdW9k2VHAw3sfRkl7axxArJkoOpPP1NdHpfiE2bhWKOjfeVv4fQ/4ivi/wD4WppQcMk6hgcjJDbD79ifQVor8U9H2FUuwF578nPv/M10qrVT6hLAxfutH27caxEh2K6buvtVV9Wjx8xQHp1618cj4r2YwXvue4Yk/wBaqt8YbIHat0rKP8+tY1MVVu0FPJ4qzPrye8s5GDOq5HuO1RC+gI3BiSPoRXyIfi3YPgR3KcnsRUQ+K+mk/wDH2ufTK/yrlVap0udayyKR9dSXiN8rEkfQdar/AGu2Vhh8sPQDFfJJ+Junu2Tdggn1FC/EvR424uE3e5rX6zVtrcP7OgfWg1CMv8rfXpmj+17pZMJKw6cZ/wDr18oH4qaVGpH2lB3xx/OmH4t6SRk3C9OQCBU+2rva5SwENmj64bXbhCP37EfXj+dRnXlPzO59s4/xr5C/4W7onGJ0PpkgVC3xf0NVz9ojG08jcKbqVnvcn6lBbI+uzq0MgOXGB64/xqsdUtHILPtHTOBXyM/xp0ADabiPLH1HfvVR/jT4djO37QnXnLAAUP2rVrMawsEfYg1S1UYZuPXApBq9ovKEnH0/xr41Hxz8MxnD3K+wBFVZPj54YU4N3Hx/tCspUard+Uv2CPtE61a8KG78DjNR/wBuW/8AASMdc4r4kf8AaD8KISZbuM4/21quf2ivCafMt3HwOu4cZ/GtI0Kz0SYLDR3ufcP9tWh6seD7U3+2bUfMCT37V8Jv+0d4P6teoGBJI3p/U/jTD+0b4RkHzXceD6Op/Om8PWX2WUsPFan3YmvQE5wQfoMVJ/wkVqfvsSPoK+Bf+GlvCOwE3SFF5yGWqJ/aa8ID5luY88nIYEYHB70vquItflZLpU+rP0AbX7VXyDx+FN/4SG3A+9x+Ffnz/wANP+EC2xrkE8/KpB/l2qGT9p3wmr4SZe2ckcZ9apYGu/ssPZU9z9BT4kt2xlvboKQa/algQ316Cvzw/wCGpvDDYzKpHI+9g/lVOX9qrwvGdgnU4HI3Dvj1rVZbiXtEv2dN9T9HDr9sfmZsL6kio/8AhIrRfmbp65FfnDJ+1X4cjkCmUgk4Oen6DHNUpP2rtAGNpOO27cBk/h1o/srFfyk2p9z9Kj4ktSd2eenUUz/hKLcAA9c92Ffmc37WWjB9qEtjjuR+eKqSftdaGnLnH0yAPrnH9aX9jYp7QG3SXU/ToeKEbkdjzk/ypF8UI52scZ6fN0r8t/8AhsbRSocPkZ5IyQcHtVJ/2zfDoAl81Tt4yzYPPsSOK0jkOLenI/uJVWjtdH6qDxRB0Lhv+BUw+KrdTywB/wB7OK/KF/21fDsMXFxH6rhhjPpyapS/tweG0IZp4l5zneoH/oVWuHsb1psxni6C0ckfrSfFsWwgyZI/2s1D/wAJXEOQR+fFfkJdftxeHGmGLqBdwyx85Bgfi/B9sVRk/bs8I27fv9RtE6/fuYQMj0Jfmt4cLY6Vl7N/cw+u4dfaR+xH/CWwsvLgE+mT0ph8WoCPLK/Xmvxll/4KC/D6JismvaYGBxta9t1II9T5n+frWXP/AMFEvhvExj/4SbSAQOn262z+sv8A9etVwhjr6039zIePw6+2vvP2sPiyIqAcdfQ8/rUcni8N8rMF9MAV+Mdn+3z4Tv0WbRtUs7mOQZR454nVhnBwQ3r196mH7bFisXni5iABwD5ikHHXnOB+dNcJY5aODXqNY7DNaSR+xT+M1QYEnIOOMGoT41RXBLc55GB/jX45T/tq2/3DcIpPOSy9P6V51rH/AAUh+Fvh++m0jW/F2kW1zBjzIpbuKN1JAIypORwQefWt6fBmPqPlp0236A8ywqV5SR+7Q8bIRywJ/D/GopfGoAAaTBPv2r+fqf8A4Km/BG3XavjbSDz0W8i/XBP+TWBc/wDBVz4HmU/8VrpuFOOLjeeOOig49sV1rw8zb/nzL7mYSznBp61F95/QjL41bODJt5Pf/CqUvjoJgNNyecZr+dm5/wCCuHwGjP8AyOdhu6ANM/brwIycisaX/grp8Awu8+NLHnPRpmPHTIERxS/4hrnD1VCX3M0/1ky+K1qr7z+jyPx7bgbi5B/Dp+dKPiFAFJ80Y57D/Gv5qrn/AIK7/AZWDr4xgkB/55w3Eg6c8+Vz68dPeqv/AA97+BchTy/FiuHOBtt7k4JOMYMQJOenTn61rDwtzl7UZfcyHxTli/5ex+9H9McfjxM/JOq49cipR8RXjXAuVODxX81Gm/8ABVL4ca7ave6XrwuYo3K5SC46gdCCmc0Sf8FP/B0smxdWO7jASCZmGecldv8APFbrwkzzf2EvuZzS4yyn/n9H7z+mBPix5MYNwyvk9QT0qjd/FaxkBBwWPbcR7V/O/pX7c3iPXITcaHaazcxQ48ySHSrthyOBnZjn1784rW8OftU/FDxp48uPhfoWjakddtLJNTltri2MAWykk8pZjJIwAG/5WU/MG4IrReFGev8A5dMyXGWUJ39ql8z91rz4jaa7YEaDHUEk1iP4/wBOQgqVTbnGQfx+lfkzH4u+P08DS+RCMDo0yk8H/Z+vb3qj/wAJB8eLj5pfs0YPzEGTI467hg4IHbr3rGXg3nMtfZM7I+IeUx/5fI/W0fESwxv3hieB25qrJ8QtPT78ijPpnp+fNfk1d3Px3yointcMA6qsvJB9flGDzjmqMr/HWVliF9aAtyv7xgM9txKAj8sVpDwPzh7wK/4ibla/5eI/WGX4gaaAWebAxyf8eaqH4laZwTKCR6D/AOvX5T/2d8efPeCTUbMFPut5pw3qV+TPHXmmNonxpeRnOu2hUHaoVpGJbHzYITnA65I9K6oeBWb78n5GM/FHKelRH6qS/E/R4owbmOGUZ4Ddf0YZrifFHjnTdRt/OsBDAAvKxn35J5J/Wvzrt/h78Y9S2wjxNaIN23d+9ZcjuOBwB9DmuN8WeBvHFlqGkaBrHiX7RDrd69o32ZJPkKoG5DP824dFPHf1r08D4HZnzpcuvyPMxnillihpU/M+M/2jdY1r4qfHCbTdFJmnN2LOJVDYaXdtzgkk7BnJAxgGv0U8A6VqvgnxFbfBLVbt5LG4jebwheXB+7JGpe60V2PTeA9xZkkcb4hwig6Hwu/Z38IfDLVH8SWRl1C/kGx7m5TzCq4IIhXbtjBzg4yTgfNXq/jvwrB418Iy+H9WnmtHmaOW3uolPn211CwkhuIj1WWJwGQ+xBBGQf6s4ayepg8NGlPe35H89cRZvHF1nKGx+Qf/AAUw8PP4i8AW/ia1DefaQyRuXOHjlt384ADPUAncMZBGOtfpJ8H/ABjZeP8A4Z+GviDpcc8K6jpVpcl2bIYvEjSryxz8xb3rxz9ojwtc/Gf4X6/qGsqn/CWeFlSHxDpqJtUy+UZItQhUkEw3kOZVx3UpjKNXC/8ABOr4gvqXwLl+DWpv/wATD4fXj2qoy7WNjcFp7STPUg7njzkgFAM5r9jzyCxfD+FxkdXSbpy8vtR+9Nn5lllX2GaVsNLaaU159H+J9oalJd2xgtUiDGMl2YdcY5wARk9M1Y0/UprmVLabKytgFR0OMEHp7jpk10ZaxvMRtkqmGzIm0lRySvUsOe1TDVdBt7d9Sinj2Qld0r/KhGSOMnAIzyBzivzuK6H2EZJvQzH1OUzoghDsmcg8ZPfnnAPfrS2VxfR23kpbgFWdhIPu4zwOg5zx+tP1G5S6uYls7iK4ZGUyEEsGBwep6Y9B9KqQXtvHfOryGUKP3u1gcE5A4DEAjoKTpkyknoi1qeg23jfSH03xho9vqmnzjMkF3Gs0bDGNwR8rvU854I7HJr58u/2JPhGPFA1r4cQah4I1mQRyDUNAvJraXEWQiKkjPFtUnoAMZr6NjuIEuEP2gKMcFCG3BuMgg45HvWkup2H2Zbe5EsjRNxMwU4Gc7iQQMcdRUOn3KvJO1zlPh58e/wDgpr8BIvs3gvx5ZfFzSoSypY+L7dLWeFVxhI7uI7pQ3IG+VTyD0r678Nf8FZPhHY21pD+118KfEfw2vp0HnX9siatpofLDIuLNtyA7d211LDI69T4ZZ3dhfSfZoJhOq4ZnJUDgkY4I5zxmuki1jT45xow8vfhdy5RuFPy70Jw2Bzg/WsnhIvXZle3drM/RDwb+0x+w18XNDTUfh/8AFzR7m3ulwkVzexwsc8YMN35TZzxjHtXxv+1Zd/su+B9GfxFfeNvCUMLbxveSwLbSBz8jEnJwMnOO1fBXxq/ZV/Zn+KWqWXi5PDlpJqOnsxezs52sE1GN8q0c32eRFZhu3xs3RgA52k18tSfsC/sgX8/9rXHhG01iymBeCS4uLpgcEqRKjThPMRgUPAGRgVth8PytWkYSqxe6PxW/bN+NHwN8beMtX8MfBu6OvT6uyWzXFnCq2qlZAWaMKN0jfLhdinJGSR38z8FfsRftQeLtMTWNP8G3cNpMAUe7aK0yDwGCzOr8/wC77/X+kvwB8C/gR8OYZG+EvhjSNFmhYR7rW0iifchAwJm3SfKe4YZx6g17RBo2hMzrdXe+U8khgCQAScktxjAOTnivsaeeypxUYL7zxp5bFy5mz+cLSv8Agmx+0rcxQnVrLSLCOYD559RjcAc5ysQcgjvkemM19l/A/wD4JseAtAv/ALf8YNQbxLKVG2zti9vZJyQd7D97LxgjLIvUEHv+t8lnoNsPtMN3EVMYxvkiw+BuxuJHzY7ZqC2vtIs32GS3t/l83767XwccYwCAME1y4nO8RUTjexrTy6lFp2vY4Dw58OPhx4MAt/DXh/TdOEMZSBILSBSFVcckoWPHPJJPrXoNjbz22nLPpwSCWONRiOJFDEYx8oHbt0xViDxb4fvnZZLuFHBJUvKisyA7TtUkEgdh1xWok8F7bJ9jBbLEZ4G0htvbnAxzxXjpye7NVFKWxze28kgiileQkDCk5wzbvrwR6njtV5bGXVkK3rkuoxEyjgn0f+WR0NdCyRmBYJ3jk2naQkucuD05GQefT8aw7lorq9GjQJukxwFyBy2w4YDaTnrnvzwKjnN3PQf4R8b23gyybwF8Qtq6FJI09pepl5tMlcgM0ZA3Nayf8tFA+XG5RjNdpqmmXsExsb5S7dRLGd0MqL92SM/xIwOdy+vNeYa3b6YUk0dED7GCB2R1VgMAlWCleDnPNavw8+I2n+Hdag+Fvi37Te6JdTGLTJIYbiT+y7iRRhwI0YGyYgrIrECM4ZeCRQ1fYILodCLeO6Ags23CPIKtjjHUA+vt60gsL9U8xlIVxgOerAHvjuM4Ndlf6E9pEbWOW3S7tpDvUSKyFd2A4PB2nIwehzUdzpl3HHDb3NxbRKgY4Rt+0HAw5HQ59+n6xa6sbJnI+XHKq+XKVdMkY6jIA69j0qjqVkssYtiMtwAuDyD3zzyelekz+GpIp1tpbmDfGVAKkkHd68cYPrSx+GvtkB338MLLJ5KoxKkkcFgcDjucHHpSDyPM4bM20P2SVSCAWLFs5LcfgR2qWw0zzJN7A7MZ3DHPtjPp/jXcy+HdNW/ZzNHOIpPKfyyxUqpwCNwBweozms/WLnw39sH2vVtOtRERuid3aaNSPldlSMkgngkcA1cUrEN9EYlnLbW/2qGK3kO6M5LfN5TpjnbjHTk/hTobiOSFXDBEfuqDqOMcEd+p61uf2Lo9xoB8Sza9pghwH8kSNJK5ZsAtGqiQerZHQZxiootJ0a9kEOo6oomi2AhN+3LcKVwgGM8fzp2BSOd1HSbfUdKfzpdsiBk34DZDY+VlPVSTyOuPfmvJ73wBdsqT6TJhoG/0i3jJ2YPVo+pIGOc5K9DXuF9baTbWslzPqoSJXZAot53b5F3c7ELFCQRuAIB9RjPL3XiTSdOgGqadcX0s3luUktrG6dotuCW2GNcknGBk5APHBq4S7EyeuhyOkPc6Y7wIxlUsFVM9B06EjjH+Ndgs0kE5SGRSi4GQccDruBrhdF1I+O1vLiO0u9HvbdlkYXNvLbw3Cyg4e3kdQrP/AM9U/hJGODXeW+5rcJLCoKqdzNnICnOSx7gDk1rJ6WCMXc3reHz7RUSQGMhmHbJzgZ9fwNVZdFRdixFAcgMPu7if7x9R6miPUnSVooImlQ/v1XGQiMOMjAHOcjvg1BNraOytKWhCZGDypLegGc1zKLuWrJMvpc3fmrGIUjVHyzSDeHwOvsQehOepqwogiNyjHG0Bjk4PJwODnn+nNY19rM8BRQVCRHe/3ioBHHGDjOOh4/rm3/ifSYoBrMtxFFbpiSSRywCFBhiQFJ4HTim423GmmdHDbtHILcwLGrBmYKMEgkHcec5GBj/CtextprUmKxlY7cH5zxwemT/KsHSPEt3fX0UN/bP86JJAxjcB4WXIcEjLg54IGMdM1da8mmZY7iCWBXYpEojk35GRuY4+6fXt3o16jTua2p2ekakWKWipLniXuw+vUYPSuw0zVbfWHt/DXjuTylij22+rNl3i/wCmc4XO+LP3W5Ze/rXD6ZfWkcq2EqzNIS4EjQyhMKcfe244A/wrpJC0sEjwwnAQMCqPtB69fp19KtoEtNSr4l0F9H1xdH1aMwyxrlLgZ2TIf4o2BAdWHQ/1rmp99jcmN9ux1wMEZyPbnPHHWtrS9e1PTXS01fT7rWdKd9lxFGAJoFOMSWzSHhgc4XO1hnNXtY03Qbi6ns9KM11GJMxyNAFZl91LcEdD6+lRz20JlDsc3psUwgknuodokc7OegPf6Z9eKa1lcPzBNwx2s2SVGTxx1Ab8q0omitEGm2i3fntvQMsCmNCRxuDSr8v071DdNqCwswtJsxKd7ssRd8/dAUTELjuCSfQ0cz6EJX2DTrOW3IM4JJ4ALbintnJ644q01jJqMUk0IPljC5+6ePUD9c1npLrlku22spXjbDAqI27dDmXggj9aItW8TWMkn260lEbgn7sW4EnEYAWQjk5B9KnpdGj0RcECrduAcqBwFztP1GcDNaCxzRrJeRsqqBlWXABPc85xVSG48T3N7JYW2jXdzLGvmg7YU81eQ3l7pArMQM7D8wHOKztThu7ki2ltbiGNgrlnMKjlfu5WRshejZA5HenBa3IlF9TYm8QW01iLa+b91FgDcBuy2M49fxrn7G9u/C9099oBS4tGfMtjOCYZQRz6lH/uyJgg+tXLPQLl4LeQDz40++DLCrc/U9veoToWrS+ZImzhzjdKo44xj5ec9wOnrVKNiEzqotb0LxRcNHoIkDIhlltphtuIVPB4BIdR2dMg45A6Vg3OlM4juCxnIDFWXJJHofU1xFz8O767vhdRXIsZ4v3puI5izRy5yQMJ9MbcZ6EY69aLnV79N+u3EMV15mIjblgkwCjLSoQAkhOfufKQO2cVmNbkNvcz3sgtrqDy1XAUHBYMeAM/Xr2NJfQzW1y1tgNG20MrEhwT1HPBFSXemM8WVuhMjch1OVyMEDH1qSPw6Hm2TXih5VOS+cFjzgjlvp3ppdTRQRTgtlhuBGuFLEAjqwXsfpU17pF2/wC8uIAUjwu/G75gc8Y4yM1qy+CrsSSmKUOqruR1Yjc3oAUOMVFa+Fr25YTvdSR7Qcgk4z75Haqt2BvsYotkuLeVZ4V3kkNjI56nPPrmr1m0C4sCjqWRtr56YHA9DnsKu3/hzVooHurGVrqVcNsMiw5yQD/AwPrg4z65rl5tD8cRkeeltLFKTFFNDcTMnmIRjcwQFG2/wHk9Rnmkikjqwr2kskRkRm44Hbtn05745rR0rU5tP2yWkzxXEbMpkizuAI4B7FSDg5yD+NcYfAfjwjzhPDJF94ohkLMf7uTg+pJzk9KZH8N/G1resTfWxgG0AL5p3nHJ3FsAA9AB+dVFIk9Ou73SJ8/2hGlhcp8rMCfKkkHPO7PlO2eeqk9Ntc/NYXFiWdkcStHuCN1Kt/GPUEd+Qa54+Edbvbh1nu4y8qhAoSQRlgclm+c547fjmum8NaL4l0KFNK1K/s7iyO8zQNE6vG2Mq0EhlPl89Rhgw7A05WWo1orHJw21y0S3AGXdmbb03HPTt7//AF6y7uyutj3M6vCU9PTPT179a9Qk0dkKvprwyuzDakzO+FHPylWXnnqfyqvfDVLORoJoIXDkEby7AhegHzdf60XuS3bRHndnpczO0agoF6FgWBJ6cjJAqZtI1W3vlikKYBbBJxuIH0Iwfeure91mcb1trQvgj5lc7foA45/OvPdQ8TeOYlkC22nzJGMqDGxfr23P1/LFEU7WRmf/1f6kl+JkpI/ftz3B4qynxL42vOV/Ij+Vfgt4g/bF+KHg7UDpXi7SZbO7XGUbjI9fQ/nyP15a6/b78UxusX2Pg/xFgBnHpzX+Z2G4dx1TSK/E/s2picHD42f0Kn4ls5+S5JA78c/pxSJ8SXb5GnHPpjp+Nfzur/wUF8TbxHLbhGOMchhjuMDkn604f8FCfEI+UBNvbacE+vGeOeT1rpfCuZbWMvruDtof0Ot8Q3Q5abA9WK9KQfEmEMSbseuODj9K/nUP/BQvXIiwmEbkHkbunX3P15qtJ/wUK1UEEKCoyeFOAe3fPPeiPCWY9hvG4JaXR/Ri/wARwcDz8HPoCPzpF+I7lcC4IPcYX/Cv5w0/4KJ6y6nhUI42tx29RkY/XB96rt/wUT18rGJFWMsTkEseAO2B69ODxVLg3MnsiXjcL0P6P/8AhZIUDN0VA69M/oKUfEdi3/H2230/yK/m4b/goxrqptBQkYHIbsOucZx+vtWbL/wUc1vy98UqscA7drj8PwPpVS4NzL+UiWY4RK7Z/SnN8SGaMKlwWIJySccflVIfEtg2DcnjoN3/ANbmv5p5P+Cj3iWUERTZyOMRN94cHlj0x6Cs6X/gon4mGXedh6BIzz+Ofy/X1q48D5jLoZrNsJ3P6ZH+J8aAKbk+4BNR/wDCzEcZW4bHruNfzKn/AIKI+KCPLMm0e6HcR2Py/qMH8ayJP+Chfi5/9dLtIJwdu4ceuMY+vP8Aj0x4Dx9rFrN8I9mf08j4nxBgFuCcd9xP4daYfilGj7Wl98ZJ/rX8us//AAUD8ZtMTBcF+nzbdvp6dfTrj2qq3/BQXxgrbDcSuMY+53HcKXHHbrz6VS4Ax/QTzjBp+8z+o7/hZ8HLNKMZ55PH69Ksf8LLtGfPmLj2/wD1/pX8tE//AAUD8YquLe4nDbhkkKAq+oPf0xjNV2/4KE+NlB8ua4kPODhQM+pO7Pr244rSPh9j+iD+28J3P6mZfiZaRcrKATxzj8qpN8UYAPmuFwOq8Efyr+Wd/wDgoB41kAdZbxCTwCVb3z1wRjjrnvUDft3fEXeBZpdTrngEbiR785HPoPx5pLw9x9iP7fwae5/U5/wtC0ODFMAD24FMb4o23Ecs2B9QRX8skX7b/wATL3MdnHfjcR/CM49+TjnpgVEP2zvi1IqvGt4WfJyFyrdAMAdPx4Naw8Ncf1M5cSYFbs/qiX4n6YSAZww65OOBV+P4o+HlQq9wDnJGMAfnX8qrftffGhpvIW21Fs8kAKmB6EjIz9PypU/aw+Os37qO0vgx6bmVuvI54H1ruh4Y5ja/Icv+tWAX2z+oX/hadn0d0HYMCO/6UL8VrBWx9oXPbO0f1r+XeT9pD9oOdHleC4jVOWL3EaDOfbnAx69fyrzrx/8Ats/EP4ZaGviTxvcSWtm8m1StySzHvtVVYkKBz+XU87x8I8zk7qL+5i/1zy6OjmvvR/WfH8V9OHKToPxFPPxZsPveevpjcMj61/KbY/tN/HHU9Kttckjms4btFeOG4lYTgMNyhogMq2OdpycEDANaUHx/+OU9xAqTQBW45u5F4HXnbjPUEde3Wrh4N5r0iyZca5d/Oj+p4/FqzMfzXAx2y3WqUnxg02NggukXv96v5crP40/HLULyS0gvYxghP+PiUnc3dSRjavfjr0rrG8T/AB4muWt31m14/iV52H14Ck9fXmrh4L5q38Jn/r1lq+2j+l0fGLSehvVIP+3gfj61EfjJoTD571CBnndz/Ov5vrC7+Mks/mal4jtrePOzcVlcY45GXBDYOAQTycH1qW71bxna7428VLvTILJExI7/AMUnX29etaR8Fcz2t+QPjzLFpzfgz+jr/hcfhzyvMjvo9w5OWHPtjP8AOqb/ABs0AHbJex49Qw/xr+b2fWfiDvURa/PcJJ1ygxz/ALjYGPxNamknxPdbnvtbnPTBQHOB6ktjP07V0w8Ds0e7X3oy/wBf8uXV/cf0STfGzw1gl71MDodwxWa/x28JkqiX6k9sN/nNfgMy6glykcmq3bbugMvOPw4+lVbSa8YrFLf3ZDHiNZCD7E8j6Y9q2XgTmPWa+/8A4Bi/EjAXsk/u/wCCfv8AyfH7wpCv/H8vAz978+PSqh/aL8IxEZvl+nT8q/AXXb3RdNs/K1DUbuFlR2laSU+WiJyxJJ4AUdQenrXkfwv1LxH8Qbi48ZS3Mtto2oqx0ezclZGtInMYv5WbDn7Q3zRx5CrGN3JYV20fArHtfGvv/wCAZS8SsCnon93/AAT+lU/tJ+EoQENyrEZwM9/TrWHJ+094Gd2/0pAWODyf8ePzr8A7m1imjH2Gd2li+V0DtuI6AYzx6giublsbiwvVFxLNOjpKT8zAHBHIJ4O0dR1rqj4C4uekqi/H/ImPiVgd1Bn9Ccv7TvgNFw17GpxkfOKg/wCGn/BPl83SEA43bgB+pr8ovhRc/A+98C2+i+MfDEzX8JfzdUSeZwwlc+X5kSyKECgYyuRwOCc18/8Axp8Sfs/+EtTl0+HxBb6SYG2ssq3UZDEbx8zockrgjn3Ga+NreG3ssU8JOT5lofWYfP4zorEwXus/dL/hqPwPGMx3KfUupz696iX9q/wQxCLcQ5Y4G5uf51/Gn8Y/jtpFrNu8N/FDZG75SLTnuryWNccgr5aovJ4BbtXxHq/7UPxweR10vxlrBhUnbLNOVdl6DKgkKfXGT719hlvgJVxMeeNSy87nzWO8ScNh5ckoNvysf3+zftZeDIcrLcx4H+0P8enNU2/a08GqnmLcJhh1zx+nWv8APD1D9qT9oa3maK38da3yM5W8fIP1PP5Vzb/tJ/tFXszCTx1r7E9Sb6UfybrXsx+jdXa/jL8TzH4t4Rf8upfgf6Kj/td+DIoQrXKNuPU5AJ9AOfWsW4/a+8KoCBcIfYZH64xX+eVbfGT403Em+88Y65IW5JF/PyfbD4x+Fbdn8TvipNMBP4o1cr0B+3T547535rrp/Rsn9quvxMf+Iw4e9o0n+B/oCy/ti+FIIpJJLmLEIZnxk7QvXJ56e1fm74I/aI0DxL/wUd+Jfx78TzCVfBmiaf4N0dHGRBPcoLvUtinIDKvlxMR/eb1r+aH9lSPxL8Yv2n/BPgbxlr+qP4dj1OO+1wyXk/OnaajX96uDIQQbaBw2eMkD2rybxX8R/EnxJ8Xa38T57q4tm8T6neavIiyugRr2ZplRtpAbajKg9lAr6DJvAKOGp1qftvenHlulsm9fv2PGzTxWjUqU3GlpF3eu/b/M/tR+IX7Ufw58c6ctreSbLiAs8E6KNyHoRnOCp4yPxHNXvB/7dU+nWUek+Jn+2+QoRL2MbvMUcDzBnhgOMjr3GeT/AA9A6tdEq9zM6qBwZXOfYAt04ps1nPLayIJJUMnBCyHPHfr+nas/+JdKSgqbr3Xp/wAEuPjDDm5vY6+p/eF/w3l4SkYKbpU6cEgEH05b8fpWNdf8FAvBERLT38SgdSXT5frlv5V/AHf+GNanlkuLhpHQk5Lsx3e5HrVNNAtIGDSiNWz0OM/jyevpXMvo3YbrX/D/AIJ0f8Rj/wCnP4n998//AAUT+HsP+t1m3QZxlpo8fnurOuf+Cj3w5iwz61aFeu4XEB74/v5r+Emy0O3zHGkSOScYwP5n0roYdEhhKkpGgY8kbeM8D8+1dMPo14O1/rD/APAf+Cc8/Gap9mh+J/btP/wU0+F0TFZNfsVwcNuvbcY+oDnn61jXf/BUL4SRr+98Qab14zfW456DoxH64r+My20uyhlNvbQo8pBACkPz9Fz1PNdZo3w/8XeIVD+H9EvLxOxgt3cHHuFwR1zXTT+jZl17Ou/uX+Zyf8RpxHSivvP683/4Kj/CEA/8VFYnA6i9gPT6SVzl7/wVh+DFnC09x4lsY4xks73UQUD/AL77+nWv5kvDn7N/xv8AEkcT2OgSN5pVF+0yQxHJ4GVdgwwevy+metYGhfATxb8TfjtZ/AyS5ghSzjk1LVry2Jmjt7O1z5jA7QCzv+6QfxuwAJAJrWf0c8ohG8q0vwHHxlxjdlRX3n9Ql1/wVf8AhFCFR9ftGJAOY5c5DAEZweM5Haufm/4K2fCK2Zt2t23t+8Ysc+yrivylsv2PfhPpKltUutT1RlkJx5scKMD2CRKGP1316fovwY+F/hKRF0/w5p7ELkS3MXnzLkDnfJuy3GPT0HNcr8A8miv4k39xv/xFnHP/AJdx/E/RLSv+CqPgjxHdfY/Dl01/KTjbbxXUxHbkpCRjrznGa9O0r9tnxj4gh+06PpVwY9zpumWSAAx8MP3qqcg9sV8MeFNfi0XTTZx+TZwg8QIuVIxtwVH8IAHAGM9ua9X0DU9L/tELqF2shQiMKXAAGOpJbgD8h0zXO/BDKU9HL71/kP8A4irj2vgj+J9BX/7a3xGtL1LC60yeMsQAQHdSCMghuQeO+P8ACn/8Nh/EkoZDaR7SQAxk4POBnj35r561S4b7LLdpAWiUHDDDL6AfKd2ScdDjmsCGxure4+wyW8kpl4WMDJJzwME85PYdT6100/BnJUveUvvMZeKWP+zGP3f8E+qo/wBqz4oSTPClkkzRn7yyjaB2yx4/CoW/ax+JJbbJaW6Nu2nzJSuDnuQOnvXz9prQW9lPKHklZXIkjRWDbhzggYIwePUfpT9Nkm1ljbTWxDKgaMBXOSCSRyMqQOgPX3rZeDmSr7MvvI/4idmfS33f8E+hZv2p/iSPljgtnJGVCyt8xPZflI7d8c9+aqL+0f8AFG7vTZxpCjiLzVZnbaynH3flHI6Ht74rwEw6h5Ls67UJaIOhOVZhlS27GRg/MQCPQ5rbstMmljgmtDGsMYK4ZjuBIxjB5UA5AGOla0/B3I1vTf3mL8UM17r7jovH/wC158Qfh74E1P4h6/LD/Z+kxGaRUJ3sAQMKSVBPPA+taXhj4+fFzxR4b0vxMbhNPXVLG11FLWZd80Md5GJUSTaSC6ow3hTgE4yTXwR+174W8VfErS/B/wADdKtrryfE2tW8F9eop8i3sVbEzyOvyJiMSk7sHIBHUV9laloLw6lNqNhd2cdrIH2pHIZGhjX7oChSWwFAAGeTgd8dsPCHIUv4P4sx/wCImZo9pr7jsZPi/wDFq4Xy5dWijfuvlMSvPqW5yOmOM8GsLUvFXxT19xaz661sjHr5eGCgfMfvDPH8IOSTWPMtvb2Mdx9pR5JRtIO4EKcHLADcM56A0yIxLZnztTi+dyzB1l3AleSBsJAx0APv1rrpeFWRQd40fzM34j5vt7T8EMF18TlAij8UvjawUfZ1BJHYfPwCO/WpYLr4jWQGqSeJZpvJO5VMKoGxkMyhnIbbkYyT16ZwarnVLKa6a3s9RidxGApKSRKX2sGILL0wBgkgknpUwuNPihivbq6kjVECq6Rl9qdScBhkjH44reXhvku/sE/v/wAyJeIGbP8A5e/gjRXxr8QbozbtWlCxqScqqsxI6Dkcntj86bb+IPGlx+8u9eaOMEhVIAc45AJYjnHbvziuR8L+KfBPjrRm8TeCr6bWNPgneznuI4iBFcRokjRSKzbllRXUledudpOeK6+w0e61syWvk3cgRkC4jiDbD/Gd0mOBlgCQe3rUf8Q1yP8A6B0R/wARBza2lZ/cijL4l8UGf7Hb63cPL124QNz1BGT36cnjmvOvjB8SPiR8OPhfrnjnQby5vb/SIfO+yyp8rqjr5xPl5OI4yz5BwAOeK9QuPD9jo6yGGxnlkaRQhYwq+cEA5BK4PGQT344q5Aqy6XdS+MbIpaLJiR2mjCvGV/eFcA4GwMTn+EYroj4eZIrL6vE558fZt0rv8D8UoP8Agqj8e52nM2n6esSykRESXJYoDj5iX/pj86wrz/gqn8fRIvkWOnKpwGybgnPHbzcdPTvX57a/e2jajeXGnIsVu0rtCh6LGzkqP++cV51Pfzrcb5R8hDE49uQePYV9FDwryFK/1Zfj/mcMvEHN3vXZ+mFx/wAFX/2kTzFZ6XgYwFWfBBYgH/XdSAc+9Zlz/wAFV/2jRKY/suldeAUuOQeuT5/8q/MKaeVrdDI+STGp9to3Djr1IxVGWWQyZ6fNkD14HStP+IX5BHbDRJjx/m62rv8AA/S+7/4KrftKpG1yYtI8xSQv7mY5xgDIM+O5rIP/AAVR/aeYblk0yMkcgWz4xyOpmyD+HevzOlaVMwMSBh8KTkABwDj0x0polyyB+emQc56/5xWi8Nsj/wCgaIn4gZu3b27/AAP0fm/4KmftQyM8S3Onou0hSLQ5XjgcyHv71kz/APBUH9rGWV4U1WxVQAOLJc7vqWPtnvX5zJcQ5kcA8ELjnk56/wBKrpc/IzjcSpLfQjtVR8PMlWiw0fuMZ8e5tt7dn6F3f/BSr9q5laT+3bIbX2qwsYuBgZOTnkH0rLk/4KOftbtblv8AhILYFhuP+g2+M/Tae3TrXwLNcrIV3DGzAxnHHWoru7XaLVeMDJ/yK2XAmT9cNH7jKXGuaW/jy+8+6h/wUU/a8kto3TxWke/JAWzts7dxAx+76YGKuaR/wUI/aiXVYpdW8UvLBIWSTFtbIQD/ABDEZxjqeuRmvgs3DsyKhAUAEAHsPlCn+dKtxIvzMeYyWHHvzS/1Hyjphor5GU+MMznFxdeWvmftzq/xq/aXgieO38Zbv3KSQXMQgNtOjAeXOreVgxyfc3c7H+9jNeIfEX9qv9oGztYbPwX48vbx4Iy13PFHFHDJK3PlwBot5RBwXYDcc4AAyfn/APZe+JqXl3D8K/EMiRC7Zo9OuZn2oTIcNZzk5zC4J8pT91zwRwa+vviV+zleeD9Cj+KWgWxmtVkEOoWhxmHOAkyqONoxtdeQB85PzGuKXCWAjLl9hG3oj8yx/HWfYPEcssTN2130aPieT9tj9qy4lbzfHGqLnPEcioPl6cBf0rPH7X37Ut3MVHjzWm3kYAuDzkegHb+Vafx/+AfiHwbq1nrnhGyl1Gz8QvGkUdsDNturhyscKMoAYytkRgDggr0GTkfHb9k748fs3R21z8TtJ2abeRo6anYP9qsldhzDLKo/cyoflKyAA4ypYHNd9Ph3K42aoRv6I+5w3G2LxFFYiFaTXrs+x6j4f8T/APBQ3xxpI1/wnN431XTZAWjurVZ2gIUlTtlHykhgQQpzkYxVPUv2gv2rPh54huPB/wAVNW1/TdTsigngup3juod6hwZIi3JKsCOhwa80/Z9/ax+On7Muo/aPhlqrHT538y60m6Bmsbkd98JPyMQB+8j2uP71RftQfHey/aK+OesfF60019HXV47QG2eQTESQW0cMhDgLkMyErkZ24zzmrjw7gb29hH7l/kcGM4txc6dvbS+9/wCZ7ND8e/ihrdqJY/Fepkj5RIt7MPwPzD8Qazp/ix8WFUtdeJNWkVuCWu5j/wCz18dWWpXdoPPtnKMpPIPXI7jpXr/gHXNX8Ya5ZeEbC3abUNRuEtraGPH76aQ4RVBI2kk464PenLIsIlpSj9yPjq+e5je/tpf+BM39e8VfFa4f7VpHirV14x5LX9zt4/u/PwT+Vc7oUX7T3i+E3nhmLxdq8QmNuZrMX9zGsoGTGWi3KHwc4JzivR9U8PXOk38ujanBNYX1s22a3uYzE8bdCGRsEdPzrZ+Hvxl+KnwJ8Sp4i+HOq3Gkz5HmojEwTqpxtliJMci9eGGfTB5opYDDJW9lF/JHo4TjXHU3y16sn83c4H/hSn7bN7MqQ+EPG2/7uJYLuPjPGTIyjr616n8BbP4ieENY1u1+JsWqWWrRFLP7NqLSiWEAeYxCOxADZHzDggcGv1P+Cv8AwUW8DfEi4Xwx8UPK8KavclEN45L6bMx4J3uS9t/ew+5f9rtXwr8S/iSPiV8SvEXjmGYyC9vZEt2+7iGD9zDgdgY0Bx7881y46nhVT5YUkn6L/I/SuEM0q4qvf2l1bu/8zxn40eN5rWxk+wXDiZRhSrsDn0wD/nmvNfiZqN+fiHrULzyFVuSMB22qdq/dBP1rz74v6xNe62tjAxxLIkRYE7hggcD2z/nPPUfE2Tb8SNbUtwl0w56/dFRl+WU0k3Fa+RxeJmaVI0IxhJq0uj8mU/DVzd3evQ2rFnDbxwWJyIycjrXp13Y3snhewg06Rlk3SE4PAJkYAFR97IHU8DIFeG6LNdx6rDNbSFZFfKEduMcDkV9reFNAs/Evgiw1K9J85w7F4v3ZDb2DAbQOMjpWuNoUaVnyr7kfz9m+bYmFP2zqO227/wAzyLQbMXGgTXuqKFljZ1BJyuV4GPf0rPinht4ALlUG0nkqD3yc/hXu+p6FFZ+HpxZIFXy2wh4wccHNfG3xZ8SJp1hcaBbPuu5D5ZwPup/Efx6D86wwdCFSVkj7Hwwz51MVWfO7cvVvueB3mpWt3qE9+FGyaZ5MEepOAfUU+O8hiAaNFKvgNgdCKwxCpjGSSY8FgPTpmrUab18uMFt3PrnHHr1xX2McJBaWPvp4ypJ3kz9if+CfOsy+J/Dj+GpSrvpV8UUAkt5NxiVeOeAwcV+0EHgyCRme4iCwocxxevuR35H49K/Aj/gljrTj9oGfwMWy2s2S/ZlzyZbaVWCjPHMbv+Ar+wO3/ZD8Zy37/aNU08eXKyu483Cspxgjb6+lfzR4pVqODx/LNpX1R+x8Dzq1sNeOtj8+ofA8E4d22yuQc7uik9B64r+cX9tspa/tZeN9MjQKsN3BFjrgpawg/wA6/tib9jLxPFNvGrWQjkyAqxyliT+Vfxt/8FSvAd/8M/28viJ4S1CSKaeC7s7gyQZK7bixgccHkMucMD0NX4QZlRrZpKEJXfI/zQvEClVjgE5J25kfD0s7RqrSEl87doPPPr6VDczFXVI2wJOnO08c8e5HP51UdxIvOAGXd75zg5600sJoGhYfcAIA7c9R+PH41/TUYH4pzMf9smZirY9QO+f4vwzz+dVftdzFiZGKqpyc85HRv0PHvSB3DgR5APIP4U9iImbaN+0buBngdefpWqk9jFzvuXbe4Cv8hLD7ykdfbH/160EvfMBLEeUVLA+hz0/AjP5Vz6sI3+/u8p8H1K8Ec+wq5HOpIY/fRvz384/QVqr7Mcj7F/Y48beBtD+Omg6f8TLGHUtA1i5SwvI7kyLDE8zbIZ32MCVjlIJXoVds8V/Wb4O+DEHhexEejWGi6c1u7sscNp5QVuQMBSCSo+XO7kcdDx/EBYtKLiSKH5TICEwcEMRjPv8AMARX9zHwI+Jq/Ev4FeFfiVeurDWtLs7uTbn5ZzConDZJK4kDZzXz2fxlG0ovQ78thGTcbHrdjoeqCPyr+UTyFNzbgyKNuMgqXb1yMk5rBtPCclv4zsfGj3wiu7e2uLKYQwRqLm0uCG+zzF97eWrgSfIVJdVPA4PQQX11PZx2OXuPL+6GwGbvtDEjOewzxitBBA1o9vbRFBIq4ccMpwfmHuP/ANdfFu92eryIoQ+H5ruxksxJG4A2+bsZeM9OW59P884974SjnK2c6PbxSP8AeiP90AlmxycjPQj3rv7jDmR7WOTayJk7yckADcFPfOe9Vpw00cSuxkIcKR1OCMZI9j19c9K0jJoelzmNO0kEt9nRhsdg28Ljb3wRnn2xTIbe2eFfNdmuFLKjvjaA3XbhevTBB9Qa24p7ya8FshP7pySzLgggYHpk8nB6DnvUupxW8W+e7RRk7Vd2ALPyRgEj0z60wMUWL3Vu4gu2hnxtBQruJHACnaR3DDPHUYNeAeDbbXLrTdS0PxDe3L+KfCd4736Z2i6s71i9ve2yxqAsX34nUZ2SRsD1WvohbYx2UT+Z5GeRIU+XJ9CRjP4V4j8Z9P1XwhqOm/H/AMJQPda14X84X1pbKxbVNFlw19Y7AQWdcC4t8kkTRgDhzXRSXQizOqsrG/e6dEvJtzKBv3lWG09eCBk54PeuW8b+Ho7PWfCksMs3nSaq0MjBidrPC5ypzjd1+YD15r1C1l0SS7tta8OXo1DS9Yt47zTJ4gSs1tONyNjOTtX72TkE9M1jfE+yguR4e8gRSz2+swKkTb1V/MRgrZyNy5ODjnI966qej0IUNLl5fAOnupZtQvLcqhMQjlfCtj3cYJJJ6EfnTYdBtJZy+vXUk0iAbXEjgNIOhJJz3Ix616HFLPABbzfvpMMh2/IjdRnPPOenoPWuTiuoJIBaTRMp+8vPUD+E+4IBPrmsJSNLs5m/+Gnhy5uvtMMaNNcRpHK7Ku5xHuEaOTksE3HAbOMnAFfkp4w8MT/sqftLW3xFubUyaRcRPa6lAF3rJpLyZEqkdZbKQLIYwM7MgZ4J/ZZbmeACOaGMvI7ELkBuAOv0zwfrXmPxN+HPh34t+HbnRL5vseoRMJbSZFErRTbSq+YDy0Z6OoIyD64r7jgLiDDYarUwGZK+Hrq0v7r+zNecX+B8rxLllerCOJwf8Wm7pfzLrF+v4M1NO8M+D7qBLzTlgvIrhVlimjCsjq4DIyMPl2sp3Ke49a2LLwF4RadoprOJlX5gHVS27OTgD8Olfnj+y/8AFTXvhF4lf9nj4m+VpdiszfYHucq9lO5yLQk/KbacktbuzARt+7+6y4/SaOe6kdHRGBQ4LY+YHOCRnH0I614/FnC+LybGyweJ16xktpRe0ovqmv8AI9Dh/OaOOoKtR+ae6fVPzRnyeAtJnVNOsrSN3t5WR0O3nzAHU9MAZ4Ge+RXnvif4SaP4p0+9g+x75HV/kxt24BBkjYDAZPxIx3r3qxKyW7zQyiS3DAMozvV+pz6gDk+lXlvntdQDQSfaA4bYRj5VYZOT3JYH8eDxXzqbvoe9dHg3grStK1Kzm8MatpVlBqmjJiZfs8Uf2y0OEjvIUxxuPyToOI5R2V1z2Efg7wxKz2t5Y20iSBEHkwqpQA/eIGOueCegzzyaw/H+gajNNB4h8Lv9l1zSnaewfapRmdSksMoc/wCpuUOyVQeOGXDKtdT4dvINc8O/8Jf4Ti8lJXNvOH5ltrqPMc1tIxHJicEKejrhxwa0lEzbsdvZeE/CMVxHJYaTb2TEHasESkKB1VeMgEDGfStxNB0EJIRYWzFyA7yICSTkbeASMLwM4HrXmg1y8hhja1Ys8X8R6ZBwR261Wk1a8gt5Jrq7cLISxKNyvQEDPO0D15IrNQ6FXOruIfC6ztc6KlqqROYXCgRlGAwSAFxg9DjrWDeJoF3ERGm7cyoVRQCCTnPPG3HDEdD2ribrUtOt2FutydjkZxwV5AVRzznGT7Gr8d9FATeTT7I0BR0kIEf+yBnk8deatU7ENpo1f7KMNp9qkaOOINg7wHCkNxnHbPp071RvNKkkQRSSxB1JJZE655zgZ49qs2F293IVs90gj+TagHzAjrkc8Z/lVK61XWLa9jtTaPNxtJK8DAIwccdP1rW3Qzk9Ae3Vd9ntTC52YCqSrcnI79MA447Vxv8AYsWtYspYiqsPKR1I4AHDHGRgelbcGrTOZi0fmtxGxlAY9ORt6A0skEIhe1jTzODjecBSCGI4yCTnB5pNEaNHz/4u0OXStRgk0hjHqunMs9rM8SyYkjO5GKN8jbiOQeCDg19T+AvifpnxqtZ5tJtF0vxfYIkuq2CSHy7pGGDd2RPLKWB3A/Mh+VsnazclqVhaapbNBIqiaPB+X5lUsQcE/wB3BIOO9eHa1pWs6Bqdl4o8G3T6fqmlStPZzQn50cjBjZjkeXIo2yIwIZT0yBVcl1oCaWjPru91KXUAG8zCINy8HOOhbI5yTVyLUNUvUcCVmaJwVkbBOw/Lj6+h596x9M8XaP8AEzw7N4t0KIW2r2BC65pSNzbzMoaO5iOCrQygFgcANzwGDLWibmUQRyRylPuyruBOWPUlV5wRnGOMVlNWDlIGv7xZjbwXUrPEP3IQAFmwflAY8t1wABntUlk9/BYotxut5EbdtcnP0dc9SD0rPitrosuoxwC8bzQ2VJG/HIwOSDjoecCmSG6Idrpdyzgk7/u7c4POeo6HPpmsk2WoHdxqLkvF5xACkFwcFVwMDPXaBkcVsQ31mwQyzl2cE5XJ3YwOTjg49etebWF0kbyBP9VBFuYsdw2ggEE8E5JGM+vpV6a4uBsW3TeDn5kGDjG3ABJwD3BJNaxjqaN6nZX+qRiFTJI0zPnlDltxPIz0IA/Si58QW99FHaXMm7y8heOSMdfz981wUV22nxG4nBSLBOO4AG0AYPGeBz2ryPxN8YvA/hZZdT12+hggVN2POVn3nI2huBuwPlHritIUHLYl1Eldnvpv9YsowyNuVkJBlOAdvRc9R7ZFcV4jP2uFdYgfbqMQCtu5RouSUkHG9D3wQR26V+avxb/4KHkK+hfDyzzNGojju5PnBOceZjAAPQYO7PJPpXwZ4u/aH+KHjC/bUtZ1iWCUg5+zkQqVbPykKQcex49Opz7OC4eq1EnLQ8qvmsIaLU/ZTxZ8R/AHgBLrxPpl+gtLRcXtpE4lmtC5yofLZKEdGycA4NeTv+378FdLupLZLmdiBt3JGXUkEHAHXnjB4/KvxsvLuTWk+0Wk00MqqEM2eAF6KQT8yAfwnHHT1rixczRSfvAEuhkyov8Aq5AM/vFI52nuv8J4PBGfew/C9JaTdzzZ51KWiR+1Tf8ABTTRLG7uIrbRbia3BZLc4SIbTwWcOSdxHI6DP51lr/wUotorREtfDfT5RLK+4FMDIKIV799xr8jY9Tj1QkAfOgODux8yjgFsd6vSmCPAT5QqkhW6HOT+uPTmul8PYVbR/Ewlm1ZaXP1bk/4KNXdpfLeDQRtmGfllCqOMFCuWGfTn6+tWE/4KMWEsLI+hEnd2l4kTPzD1U46fe5HPFfkab2zjTyJR8r4JYdOMd+KlW58lGjj/ANW/K99uaHkOHe0RLOKy+0fsfp3/AAUc8IzmFLvTbrKuE+8u0jpgYPTvuI+UcYr0jRP27/gxqKoL5J4GLDMkq8qp4OMdR/ngV+E9vKxBMBMhUjB7HI7D0HfPelklMTxiJm4YAckgY49cfTNRLhug9FdDWd1ftan9LGg/FjwP4ss1tLHUbeS6uUG6AbeSuccqTuIBwRntW8sEFqkd1pMaN56llJ+dWPfknGM5FfzKaZr2oabzaTPEysVB3HBwQTjrjJH1r6S+Hf7WHj7wfdxnVLmW6hBwwIJIG4cON2NnJOFGT6GvIr8NVFdxlc7KOdRk9VY/ezTfE194dszod4HmsoP3iQoA0sAYjPkMeSBnPkk4HO0ZrrS91cwJdWd0JopTtin4K47hweUcH7ytyPpX5rfDz9sbSPFr28fiGx3gbkkkUBgD1UxqxB6Yzkcds19weD/Fq3Ugv9Jkie1lVTLbuTslQD/ZyQ44ww5B65GRXg4jB1KXxo9ejiYT+FnrbmTFxp+oJJ5qIANu09DnjGcj3H0qpAb7T5ftOn7fJbgh+Uz6/U+/61ds7Oz1rTxdaW8nlRqokVjme2JJwJAOqE5ww4P1qG5s7+G2RL4gLwGZVwoAGAD05x39a45abHbFuxc/4SXVZrZob9/PEZz83H4AjH4dhVC61wwzxPauEPAcMAAT1we/tWPdLqEaxwxyBoWBOVGQSpzjrx/+uq5nubWJ5GQSDJUDIYL/ALQPsDnH4A1nYjY3YtfvbjYpTDEhQG9z25yD25rLuL3UkvW8mDcqgtnrk57j+VZccuo3cZmWMmKN8BwMEn3HX6e9NgvJYLhluJCIiAXA4Ixgdev4UbFX8zcsNWgSIx3IMSqTypLZcjpnuK0VurK4Ju9sjqxVdrEZBHfGenp3rNs9QspYUL3PySjHlMm0jBOOenbkdKsSKs4EcUpZVU8Y79sH/wCvRYEup1cGqnED2REK7mYu3XgYBHPWp9Sl0HVolbWMQXg/dpcouEbPeZQcjA+64zk8NxXLWlkMpDKz+XHggM3OM56nrV+W00m5AkjzuSQq+GyCw7Z5xgYyKS3Kt0DVtLk0pUt4IGwg53jDMDzwASCDwcgkVym15JPOkZo5WbhjztwOw9u2envXYjU/s0v2W8U3ES4KROxBjC/xREcKT0xyD3HeqmraXBd2smqabJ5ix8bgP9WTghJFJ4PvwD2JrRN7GLi9znXK3EuIAzuTuzjAzjk/1/lWNdRxPMPLIjmTk4+8Qehz7EVPHDcROLmf5cEFgpGe/b/OaqXt5pxCLbOVx94MMk+y++O1U0NxsRTC8WRpoJuSoPACtu9x+grQst5n89h80RJYPknCDg+vTpUVrNLfxGSQBnHyKQm0Y6jcw+9tHHQ/Wsp7aJbkTSSHaWJcAkgjv3/AVUYvcXW6Ov0+4sZoRcxThjnc+GIIGfTOMCrdnrh+0skzgecSTuIJKg/wYB5I4/OuOhihST94gaOTOIwMKAOx55+vHWtczxidnRdqrgbSMFOPXJ5pRiVGVmdG2pyW87XExC7uB/snoMj3/Kti1127tdQW+twik4BDIDG64wQ6H5WH6g9CK4ZHhkUTW7F0IwwBLAkfn/8AWNWbPUbXO6YFHlyqsxJVT9OmTU+zNeZHssV3pOsrHHpmLWedtn2dpN0bnt5UhIILHPyOQR0DGuevy8F21i+5JkIEkbja6t6EZznHPPrXG2N7PbnyBkrL18w7/T8AM/8A666+fXJ7+CG91iJr7CBY5VyJ4lXgKCThkA/hY5HYiiMWjNWcjmZDDaXO/L+Y33mc8nPBIxxxise51C/u9Oa1nVoo2Y52/fz0B/H2rpNTntpo1aR1ltT9y4iPQHHysDhoznsRmufbT4GGIZQylTsDNyvUgDufxB60KL6lwehVF/Zwxxp5hDDgE5wcfrUD67YNZgzttWNgAQeOOxzWbLpslwnl3GxiFJGT8yn1H1HFc9f6Ks8DWV4qNE3Bjk+ZXB6gj6YxVLYix28d1b3d5CyMqLwDyfmyOD1NczqbRzSzhFD7iNo4xz0Ix1rHu7/UNNtiphR06Bl45A6cdDXNR+J7yyiS6EcTsoGCzcgnsBjB/pVxj1Isf//W/Onx1/wVb8BfEC12+JBvZSdjrbzBl7Ahj1H4V8/v+2R8OdVlCwyXrFslG8kgA+2Wr8fGkmCMrddwBxyDjI611Pg7Up012wVv9Wk43dM/NwOvoR+NfmWD8LstpSUad7ep7eI8UcwqO80j9b/+GjdFuoVP2e7RCOHk2qfqV3Ej8+ajHx/01spHHOw6AsFB6Zx1/AcfWvlRsEhJcntnB9M4+uK07SyluofNtlMpJCqIxvbn+EAZPWvrIeGmVJWs/vOn/XHHPW6+4+jk+N1g4KQ2twHIJXew555yBnH+frXmniL9rXTNI1BrSy0ya82ABpFmWNQee2Dntmvlvxl4zVXk0jSXJYr5csoP3c9VXHIPYkHjkV5ZHFIcb8l5CBgDJLk8KAMkknoB16VzYrgvLYT5acXb1Pm8dx/jVPlotX9D7RT9rczliujkEjjfcHJ/AJ+HrXf2fxi8R6hYxahe6clr52WEfnF2VRwM5UEHnOMexFXvhZ+xNpvhrwxbePfj5rsPhu6unBtrOV0TyM5IWd3BAlYYO1R8gyCc19s6X+zL8MdI+a7tzeS9Ge4kdgw6/wCryFwcjHHpU0eFcti7yhf5s9LB8R5pUhz1J2+R8Rr8TdVv+YbZWaPnahZjxjleuetdZpf/AAt3XIkl0zQpth+680bRr69XZc4HYd6++NB8C+HtIlSXw9Fb2UQVVIij2/KeOwzxjrn613Wn6dbyCGOYhpXDKDg8DOQSPftWzyTL18NFfj/mepDN8U171Rnxn4Z+DPxa8TxTSahcafpaQHa5ctKxOOCiIfun1LcH9fXtJ+Clrp0KTeI9Ye7aIAMIUWFWAHUElzgfnXtMtqIJms45ldFJYsCSTjrlOoA7k1SmhgiuCrMwU5ZcZYKccjPSsFkWDe9NWL/tLEdJs4g/DPwhZWpuby33RRBmMkkrKqqvO4sGAVQO5/Gvki/m1T44eNrnwD8AbJbPTdLcR6pr7ZdIyw3EKrY3OFHyLjLcE4U8+7fGH4ffFz4p6pb+E4Lu20Hwe5Ed/dxSrJdTLjcyrCR1zgKCdoOWO7AFfS3hnwn4N+F/ha38GeHbb+yYbEZEITeWY4LSSMTl5JBguzHJPtgVdPJcKvhgjF5jiOs2eY6Z4B8B6FpkNhaWhvDboqm4usPNL/eaQDC5J7KBx0FQvpfhy2/cR6ZaEq2cvGDu3dRtOePT0r1W7sNM1K2eeK9KAyAktHjauBwnPzEHsK4oaC1rHsllLyrkbin3wDwcA5/Gt1lmH6QX3IyeNrdZv7zkf7JsHkjEdlboHzxsUDoTtBxndjpU0q6RCsVxbWoiZl3BFVTyOxFdfplhoMymPVXkMnZVj3IR05+cEEcgfWujfSfB9zpkNvYyzSKrMAphRCiN/DkOTnIyR2HSuhYOlHaKMliJvds8+tdUjM48pDErMoCqAV75z6dTxWlE/wBquo54n+67psf+I8EEEenbP1qPWPGHwJ074haX8H47u8fXdYUFEgjEkMQCFy07Bt0YKgkNg4PLYHNekxaH4bun+0pNPbocjiJHLYG3K5YAEdsDnvVcsFsvwG5ye7PKtR1OWKI3lqSskRzvJx0JGOcn9MH3qKx1Bbpd1oFMcgODHwMdCR6Dvj9K7TUNF0+fUYh5sph3YLKgO5cA4OGOG7fWrWn6Fo+6O5niuozICFKJEVTk8tvdRwOTjvwTQmr3ZjJOxwjMgWQscxAkIrEEE4xxjrnqOtNOq3EMCgBQiJjczhcEDJOfT+leiL4Q01rdnPnh0RmVdiZODtUnDcbuox0GK5//AIQ2e+idrlJxyfmcIQwGM8bupI71V4iUe54z4t+JOh+B/Cd74n8T3K/Z0VipHHnS4LJEuT1kIxnoByeK+c/gN8PfF3x08Tp+0X8WoZILG0bzfD9g8eYnKthZpFPy+Wo/1Q/jYeYegz6FqX7Jvj74rfFz+2fik8Mng/R5jJZ6ZbygyTheUS4XCqqNt/fEMzPwoAGa+7ovDIjiktLiaWUSqqqioFjAXnAwflAHAx0HSlOaNKcNTgoIpbiI3cm9ppJGQKqHcp5zIxJwckADHPOazIbfU/Ma4YFdoXejcnI6g9cn/GvbtR0tY0+1GLbbInyKeB8pAHJ5/wD1c1EdN01ZpZ9SJZUwAFwpc5zvA4xjJB7cVnc2S6HBaTftbTG1iQyQ4KypGMk7gQMSH7o5/MV0L6tFPc+TboYUVQV3k7gpA43Z5Fa1paaHPIumi8ZIrcFjtgY5LHgfKRkgDH4+9avn+ArSW1MU0wkjZvOUW+V24woALEMQcDGeO/SpcLhJ22InhjvoV23Ec7MrMFGTnByc9P0pyaJpURiv9SdIi7Kp+UguW4CkjPzcjGa5mf4nfDRvGLeEdEuLq6u7aJbm7tY7fmAOp2PIQxXc7HCpuGcg4xzXXWvjTwhqNv5srahboYyTutYnQyDA2AtMAAB/F0B4qJUvIbqPuP8AJSwi8+zjke2dTFkDcgYckNg5Hv6npUX2GXT4VuZ5VRlHKRsdrg46j3xyBWLcar4YtRIXuNQETMVCiJFyoPyk/vSvOTkDkepHNasGp+E76ZLoWt3C8cRBXdAA2MFQqlsKT3Hcfq4w8gVR3NKJUugqtCZXWNm5fqT06DoBj16VlXeoy2ssdmZRCuCMhmUYb14PHqc5Fas/iXw7a2FrJL5yy3QKvbqyCaJs/IAxG1gwznaeO9cL4w1hbzTprLwnG9rfyxOlvcXEgkWJ3UruYRgdCenJBGelJUVYXPc8N8Xo/wAX/Hk3wnRHfw9oiJceIpUfCyFXLw6cjZ5Nxw0oAyIwcV9XJdtpWlRXt9EIjPH5KGMBYlEaqVSNeqoq8D26DpXj/gX4f23wn+FNrolo5vLgoTq180qyyXV7I2+a5l43KGXEaLuO1ABnGa9HPjO2aRbuHSheM8bjzpLplRV3fKmxQdo7DI4BxzV8g4q+hl3x1dLy1v7W3WKOSNXDKcljzyCMknI9OvJrMltdRaA6jeWckcWPkYspCfMSzkEgheM+uD6V0tn4p1qxgkgmtoo4doMSqzgr8xPpyMHAxjHete11WXU4WZrKMZAU73kxIf7hIORgEngdeOlHkaRvsYHh7VNV0mKS8spJRbXKjzIvlVjEucHPKnHOM9Pxr5J/ac+KDeIbh/7RvrS3me3ESvNpd0sxjXgBmikeM+7jjqNtfVGu+LI9DKab9nVllGFVizYXGThs/hxwK/MH9pbxP4z0zSrjXZNAWe2RZsTpewrK6xqX3CFsHIUHCgljj1OD8rjshp1cTGuo69z6rLc/nSw7oSlp2Pz2+J/iSa54tbmxMgbBSKO5YlAT8xaQAe2B3r5w1K4vZstcSYTrtRdqjj8SfzNffU/7F37ZPj6G0vI/AVzp9tfoGt0vbqCF8SHhZEZwyucj5CoYd8V654P/AOCRnx51+SKXx5rukaDAuRLHG8l1KgDcBtihCSORhun5V9lhpQpwSZ8jiqspzufkI5kuG8qNSzt75wfU4/rXS6XoMqqgbq/c9z3xnj9a/e/wP/wSS+Emmq7+Jtf1XVEQbneARWaED74JfzS57qOAfWvo3wX+xL+yX8KrJLm70E316YyVl1WZ52CBwyyKoKoORgbU9e2Se15hCPw6nByNuzP5yNE8IyXkix7DmTG0DLOSeQAoySfwrr9f8G+JPD1tY239jXq3eryi2sEaCVTczSELGsIZQXLE8Bc5r+jux8D/AAZ+GOvy+IfAegWVleq3nefbxssuEOSAWLbVHOdoHHtXyh4k1O98a/t/+BdI0XUdQ1DVNO0+51AK9yZ4dGlaKQSXXlShk8sxOGVchlZkCnPXP+1pct4xJhg7PVnzd4S/Zo+K/wCzN8N/E+u+OrJNH8ReNtKg8F6JbzyJLP8AafE9zBDdTlIt3lqlkswxncFfoK9dT/gl/wCILR2tG8YWBS1ZYpRFYz/KcEY+ZwAcAYB7V7X+0tqd7rP7Unwl8BXlzNPDDfHVi80jFh9ktrny2DHBLkqGc9MgAYr6PfUdatXtlWcSbJVkmjlJ/fR7Rglwd+72+h55FR9aqOKlsy3h03qfEuj/APBL+O/gb/irZJzGV3+RYoACVDAZecHn5gDjO4YruNL/AOCbnwigki/trxFqOpOwJW1SS0tJSVOW3AF2G3B/zmvqG4XUb27Kafu2Eqqs6b2A3qwDsCQB0+Zj157k1kyW9vbaks1wdtwSsZkAVXRAWAO4dAMsD14bvnnGrjKzVuYcMNBPVHEaD+wt+zxp0X9kSaTbXToSzS6nf73KPwuYg4+dOW3YKkdq918O/s4/BGySTTl0/wAMW0CurJayRQyTMrZjjKwCMswkOQTncxAxxXKx3F3b6dPrN/OkUYjdpJGkEUaCPBJ81uAp2gfN2Ix78h+z/wCD9W1C4T9qjxHNPJ4h8TWL2ulKZ5fL0/RnYmBVTu9wgMkjOPlDqoxznllOb6mrpp6WO/T9lT9myOaSNLPR57p2ClprIrjY5BA2RjDMRt5xgAcdc2LX4F/s8aRfG4j0fSbX74RY9JEjAbBzl1ILKc/KeoJxngV6YLLV47dGumZROxJ4AUgcEHHPoc9Tn61etfK0e1imwoEEwaPcmQWGTtGSecDr24rmlUnu5P7zWNKO1jE0D4VfAW2tVu9L0+SO7hyxaPTkgJBwAEGUCggkhmzkdulR3vw68J/aN9vLfiE71jZlhDglRwQH5U444J+hznqovF8cdwLhyZLhpclScpt4HIOMAbsdfxqtf6lFeakxhVIwGLuCcRrgHK7sng45K9OTThUmnuP2EbbHJ2vgXwjYSypZveJcBNsMjFF8hip/eNgAuQTuJ5yR0r5/+CH7M/hn4L6h4k1XUtRbxDqWuSW4nmktvs8aWluQy28bRuxdWPJywbIDYHf620+/tUlTUtSgJSNcopYeu3OfUD6496s3GtQfbbe4sCywwoRbR7E2ZHOTnqSCcEDknB4rWWIk9LkqlFO6PPbb4X2lz5BW2jtyJHMmxpJUKuRtyWY7So+Xjvk5wa6mH4YaSiGzltrWQI52CQNtdC2d3zHdlcnHbjuOD1sV9JYTPcaiweORfkjAwyEgEMRn5uTt9v56K6lCEXdIBsI3BlO0AcgA89QMD071nCrctI86l8GaetzJFcQQr5AEFtKFCbQBgklQfTA9CRzU9v4csxEtvPHFFuT5QwQbxkAAgDJwBnI5PvXoS2sMqeRKoY9WwSSEPUbmORzjOec+1ZknleaJLaINIuAWOWAJxuYYPZeRj6HitbK12TJO2h8QftOfGL4ifDjxF4R+F/wYeOTxF4q1KG3hjADIDcSG3VXj+82wb5WUADaoJPY/V1xZy6hqZt4JLg20E2EidyIlCcEnByhfBIHOM18I+A7FvjT+2R4m+KJiM+mfDTSza2QDFvO1DUQ0EMuemY7QTSk9jIvHev0GtWv7KH7PCCd2yL5x5haLIA2kcEErtB5I6nNZVILSwQi7XNC38Mx3OoNEWd4U5IdsS4ccZbd1989utUtP8I26W8ZMM7RCMlMnJdcZzgcjA69SDjJrp/tIs7kWs1zHBLnGOXfDkAAHpx/FkcgZHNRT6zBqeI7ndKcud2HTBI+6e43YxgHinboaN3MxNB08JJFbKxM21QE2hY9jbvMRiD1BKsvpnjOKoW0dpYwsLZN00uAzjJYY6Dk9h+IrTNwIrOMGcsJeWiKu6qf4hu6g8deATWbd3sFlAk8irIGbDOAWK4zgjbkYHUjHPrTZm1c3D9kjmAZPNikAbJYMp24OCMcgkHOeoOOlUtSuzcXIgjjjSMHarRnnA/IDHp2/GoZLm0Nqtyq7lZiUfIATBIDbeMHkg9fbHeG6tgcX1rJHskUbwT1OzgYHVvQnOc01KxKWpm3xEkSGYYEZI2DHzFhjgg49foaoiGEQnzJWiKdWKb3OMHJXdxgZyfpWncQQsBaodzY3DJOTggKME/dxyCDjtSXVlbQW0006NNLndEZlBIOfmOeffvx6dq1ehdivcQaVfxeRYvFtZAFltEQlwDyQTn8vbg815p8Rbm20fwHqmpuizxxWsiqjAqSZcRDbzxguTg9Old9pkAiuWluYxEsRPI+YEuowdoxggZ4HtXy5+394tXw/+zBrmo6X/o84gkiQIxBYMhUZ67j5rJjHAyMnvWbZLdke/fsGaXLp/wCxr4I1TWWDX/iE6l4iB2AYh1O/leAMMct5MSkdsHHpX1Hqlof7NQ6dKzIjOpijPlhzjcGK85xnkVB8Nfhmnwu+GfhX4UwRqtx4X0DTdMUKSSxgtollJBzlvNVsH6j6mv8AiK4sNEe2vSifaJTvRyQ+3cSdo7/eYjHIH0rLm1sJ9zzi4lWG+85lkIZgQCdxjbGFAAJC5YYY8jmvjv8Aa41vWfh3+z94s1+C6fzLq3/s4bn3xiS/cQME68hGfjgDH5/UQ8fXF9KIbKC2aTJwGjLoUyRwcg7/AHOeORX51/8ABTTxdqUHwh8OeFdTniW41LVRdCFWXc0FrBL85AwWUPIo3bcbwcc124eN5pMxqysro/CHU3eVjGWJG48H/Zz09Rx1965HULljHKoADCNvr0xx+fFbOpy/ZyVDbnClsY55I/DnOa47ULnzZHkTGVUj3ySp/wD1V9VzHnWZVmnhFxIqnnfwR3AUL/SqjzZZWAzyefbgdaawdHDAZxIxJHr34qBWD7WJx97J6ZOew6VA07ldpfn8rklsjOOoLHtSxuxYbuCCDjJPvRKpVE3/AOznPqQx/r+tPBRWYOCcDIz0yB3oSC6KqymZN6/MWI5PPbOKqL5ptsoMMSAd3PDHJqUtizxHlFBxn15xx371DJncOSAFJ5J9cfzpWJbutAjK+b5kz7QmeuB+XT61nvMhlDL8wBHfsOecHPXr2qSdU8pUcjecDkemT+dU4Y1dFePJCjByMHJz79MEUmr7hui6pUspByoJx+NSFxLuaMA5JHHPSq8eIkCqMbePX04GKWQLj958oAywH5nNTyBy9ydLtlbDlmZMMCh2lSOQRjuDzkdK/oD/AGGPjtZ/Gj4dyaHrUkZ8S6NEItVtWBP262kJVLsbm5JJ2yjB2tkYAcV/Pe7lgTCu3BIJHX6V6z8H/ih4m+CfxF0z4i+C3/0zTWYvG+dk8LjbNBIB1SVMqeuDhuoFZ1qKa8zws8ytYmjZL3lsz+ju8+G3h3RrSTwbqCyyaTeSGbTpUdvOtX3K/wAjHO2WJwjxMOmBwcHP0l8P/FUHjPSNQ8CfEUQTanbwrBqNtKAIb+2lyi3aQNlWinUYdQCIpA6ntnhvhxr/AIL+M3w/sfG3hOZrjS9Uj3IH+/bzRH54ZFydssbHDfgc4IrQvdE1iLVLXxH4dRG1rRdwtlmbbHdRMR5tlOw6Q3CqMk52SBJBypB8qtgnNXi9T4Hh7PXgq/sa3wvRrs+5+bX7av8AwTZ0K10W6+MH7Llj9keBZJtR8NoSYmjXky6cCSVcDJa2yQcZjwflP4ezAtB9qHzRlym4j+IdRzzle/cdK/tp8H6noHiOxh8VaKfMjcGONZ8JJBckASW8uCcXEMmUYHoRkfKQa/mo/wCCiHhzTtI/bF8f6Do1tFaRbbK58mJFRWdrOCRpAoAAZyzs7ADcTk+5hKrb5ZH6FmeHpxtVpv8AyPzu04M0Lws+7a3BPT7vr719H/suW4X9oz4dhhtY+JdM4+twvH+FeB2NolomSN+87snoMdP519I/ssQLdftKfDyJwzh/E+lAADJP78dB+WBXXiJ+60j59VlOuktro/pq+Kn7P3wX+NumyaT460f7VcGI+RdozRXdsEOA0EvOCO6ENGem3nNfjP8AtDfsDfFb4UwyeI/Ackni/QkBZ/LjC6hahc5WS3Ut5oUDJeLkAZKiv6IH8O3tjcC4urS4drjcquI3YbFboBjqD1/Dmti78OTyMt3FZukkgGR5Th2PTfycZPQgV4lKpy7n3GY5HRxEbS0fc/iuuUjUZbpnbg9j3BzyCDwQefWtXSPF2raFm3ibzIX+8j84A9Ocg49Pxr+lX48/sQ/Bj9o26l1C5s5tD8QS70XV7OIJPLOBwJo22x3IzkEPh/R+gP4X/tC/sZ/HH9nGSbWvFmn/ANq+HBMYY9bsCJLUtngTqrM9qxPGJQFzwGNdsXCorM/P6mCzDK6yq4eTVuq/VHTeCdM/Yy139nRv+Eyn1G7+K15q0X2YQxbJYXLlbdYnYmCSwVAGug/7xnYbQDtr5d+JjOPiTrhkG4reOpx6rgVyaWU5QMPl3EEdRj6entWZq8+pfb5NVlke5aQ7pSfmfPALdST796ulS5ZaPQ6sx4onj8N7GtH3+a9+j0t8mdH4aUnX7RW6tOm7H1A9a/T34TfC/wAVX/w103ULW3H2eTzTE7yKu5fPkXPr2Nfl/wCDZoJ/Edk27eGuI84PX5hkYFfvb8D/AC/+FO+Hf4QbQ/Jx8p86U4/L614HEWIlFRsfjHiznNbLsg+tUkuZ1Yx16e7Jny38Qvhtrvh/wre61fGERwQ79quWY9j2461+MHxMSd/HurGV2GLgqMnJwqjAGPr24r+hv43A/wDCuNcWVuHtHAyMZyMAfnjBr+evx+N3jzV2zuzcNj/gIC12cLTcrt9CPo7cRYjMfrFSva6slbQ42OB1Gd5yxI2r3BrQRNkrAMSA2V5/T0qFBIo3nJb1/lUytsRXI4Q7Se+e1fYH9Ptn2Z/wT88UQeD/ANt34S63dS+TZt4q0y1uXYhVWC7uFtpcsegxL3r/AErL/QxH4gurVYt8i3MilAON5c9R7npX+U1Y3VzZyR3Fu7QyJIro6vgqQQykEc5VgCD61+hmqf8ABVT/AIKH+KNIktdf+M3iWQSrIkmLlY2YOhRgWRARuUkde+RzzX4V4r+GmMzvEUa2DnFcqad/XfQ/T+A+McNl1GpTrp6u6sf256t/wUy/4J+aDqWo6LrnxX0OzutKeaK6iZpvMWS3YpLGoEZ3MrAjCE57V/E//wAFQ/jp8Lv2if27/Hnxb+DN+2p+HNTaxS0uzE0QnEFlDDJIqPhgpdDgsAT3Ar8/l1Gdz9pydyudzZ3Fi/3iScnk4OfzqsWAuULEkPkdOvX39a9Tw/8ACSjkeJeMVZzk42tZW13OLinj6WZUPq6p2je97t7FqFmkUxIQCDnB4zyBxn8zU5nnSTcD224PK8+v44P1qvudpQ8nKnBP8j37nvTJCWQrkqR+eR68/Sv2NLU/PW7CF2IMjnd84P59fyzVlVEaru5AJQH1GSPWk8vcweTrIGB4wAM8dz69KM4jZmzuVsr+hAH1x+tJbXM76FUAMhZdwygxj2JXnvVhZDhRIBjaCyn1VhikbZGWP3gEkz2wdwP/AOqi338ov3juP4gAj+VaRQnJnQaYxFwpAG7fwfTkH/8AVX9qH/BOq98K6l+xT8Nb7TNsZXTGjmznO+OaaOXd2I8wN1OBnFfxVRSqhOTkKd2cf56V/U//AMEeNb8XeJv2VJvDOjG1aDQ9fv4hPNK++Lz0juY1EajDBzIcfMNvORzk+TxBT5qPN5nfl8/fP2A8qynt928lFYbWU8BiM8diQM9O9SrYrJbbIkMau21duCCo6Bs8nI/In2riYdK+JYm+xS3cT+e+VfyncRqw4Aw4VsEHBPSt59A+J9r5aR31t5xLDCW5zkDjIkmGQTXwsqfY9tyvqbdzptkht0jdmSMAKCSDGRnBOPvD8PWq0Wqw8wwtI/JyHBGMAYO4/e3EDI4xj3rzLVl8c2Ujwanq9vb3Kq5Eq2owFYgqF+c5IJw2T04BA5rzf4eav8R9W0rUb/xXfadDJpOsSWlwlnAQn2Rxm1u2WSRthuFDfLxgjCkg1rGFtRK72Pf7hruzt2vG2qJCIn3McneMkj0yegH9ajbU/tkyW8ixKFwFXAxk9ieRkDofwrkLvwf4uu4Dfr4kMcRQmO3jtYTjPQrlSdyr0zkADvUx+F3iJrGC/k8WXtvNJjbugtc5A2kMpgxhhyO4OCDV2ihN6nQyao1naPaXE43R5dN5UkKpyDkEjjoAOfrSeZZ300NsblANzAOTlfMfBAZRllxnvjI+lZVv8PtTgtZ7DVtbur17qML9okSKJ4AMnfCY41VQeMgq+cetak/w+iESeZ4j1zhMeat0EO3A5LIqttGOQTxVKVhNJI+avAOn3Pww8a3P7MrzFdM1mW61nwXNITi3lOZdQ0oycDaGJubYc4R3QcoBWj4w8RvfS6bZXjSCaK6jUowOPvc8kAjBHQ9M16Vr/wCz/wDDzVpdN17xVqOt6zdaBqEeq6e93qdyRaXcYwJ4wHAOcnIIIwxBGOK5Lx/4a0u2awuWuppILq+ikZXdlMay53jBOc4OQe2eMd+3DuDdkYTbS1O5e91txHMtyYhyB8uFIUcgKcDI+natya7tbqSO5uLeR5AMtuDMrFcAcj7u4c4FZ138NdDvbZdLm1S+htxnAW7nVmc873LSElmHGMevaqGmfDrw+9pb6Tcy3UyWaiKNmurjlck5P7zDYz/FyOgNc3MmdEFody2s2pSRru2kMaBHVkjJyAOQdwBBB4xzxyKr25bVJYrjTYJGIQb9kZ3jPPPGADjn0PXrVG3+GnhDykSOOa3cCRBuuJGkJ6ZLvJyB1AyPf1rQ/wCEFjnA0xrw3zxIzrHlgcIDnOx+cjt1HGMmpgo21Gk0fNf7QHwD0j41eGd9jEbbV7aORLaaWM+TcB+XhuRtyytjarZyjHPPIrxj9nL9oTVo9SPwG+KS3I1+2naCwnf5ZZ/JX57O47m6hVSRnidP9sHd7J4o0zwZ8NPFfh/xf40iutV8JRXVxbanaO8xSG0u12R3SxglfNspPnZscxlicMgLeffti/sawTfaLrwTEv8Aa0ESSoFK7dTt4z5sU8UmcCZANyyZOeFz0NfrXCmdYTNMKuHc6qcsf+XNR/8ALuT+y3/z7l1/lep8FneX1sFif7TwEb/zwX213X95fitD63hl1m5kQQQSQQ+X+5bO3Kg/JhP9rkkZJ/OrojuIx54SQEsWO5ShUkjaRkg4Ldh+HFfm1+zT+1n+zj8TvDk+hfF2y0jQ/E2hSSQXQv7WO3W9SMlBNCjcLMpBWWLG5WAZRg4HrXiL9rv9krQrsXkNvaaterFiNrS3STJU4CPKwHlttGPlyq8etfAZnw9i8FiZYPEwtOLs+q9U+qfR9j7DC5jRq0o1qcvdf9an1/Z6gtutwlgnmeXIGfkbwW53DngYP0ryDxhrd58LdVHjq3L/ANi3mwavCsq7hHAjFL4Rh8NLbR5DZHzxZXlguPi3xT+358N5o2HgT4fWkeG2LJceWXKg/wCwpPHJ2liMZNfL3i79tP4geI94g0Dw7YxzMWaRdMhlbHzDG6QMTwed2R7VpQyLEz+zZHNXzSnHqfspe+MIZLdNZsrsSWcqRywzRfvElSVcxshHBDKQykcEEVz158Q/CtnH5ms3UFsrBGLS5QhmIHQ/xc8Ad8ivwI1T4seNdUKedqtwsSjykhi/dRpHnOFjTaoUkcDBA6DHFcUs8ksbPeSGeJ+rSMzZ5z8+4np+Wea9ClwvLdyON54k9Efu54o/ap/Z/wBAsla811IQkm1lVWLAANkNxjduGNucnr0rxHV/2/vgVo9oI54tQu5FyUCx4V0YKcozY4bnt1HvmvyCaDRtmI4YXIBCrsBCkdjn8881mtHpYlDS2UEmcdY16DHy9M4H1r0aXDdNaTdziqZ7Nv3In6h6j/wUb+GNnJPLoGk6owRgUDSxAbdv8QV8n0456elcrcf8FN4vsbJB4Yk8kHJC3SR/KoBBJznOcknGenvn4Otrbw8CC9pAmz7mY13DPPTHA7Z7iszWdB0/VI0Om+VbzQtvQlVAVlGVJUjBGeDwciuz+wMPbY5o5zUPtCf/AIKR+JkhVdH0K1hAOFikuN4KYznIYcqRzkc564HOVqP/AAUY+K7mFJ7TTYYnLMgfgMQBu3NnDH3BHUHnivjizl0m/ia5NvHBKG2XEAA/dt03oMD90/VfTODz13nigihNqixkNkggDAOMKfyoWR4frEn+1qt73PqRf+CkHxghuY7eOLSRJICyxqAScYIYfNyQcn8s1mXv/BQb4p6tMLm9tLN/lEfLFIsL6Jk7GbIyQPavnC2uY7DbBDEjB1ySYxuJz39RgfyroItQnmgYRgOu7kEAHI/i7nHHGTmq/sbD9UCzWq9D3Lwh/wAFAvib4Q8b6b4w0XS7CC4sMRPEryIl1ATl7eY5IKMMlRztcBx3B9Svf+Cn/iK81+51jwbodpaWFyCr216ZEeGUHaxjIzlOMqenXHGBXxit+sty63Wxd7nJZRyOuecnj2//AF1LnU0muFaE5ZOR1PbAxnjPPFQ8hwrd+U0WbVl1Pvzw9/wVI8V6dKY73w5p052qvmQtMhU/xMepYHPZeO1deP8AgqpeWsbxXPhC3uZWKhQs7qgAwTu3xYYdTgjpwTxz+bo1ryzGqybUkRt3ZgVOMNjgjIx14p9prDC28rzmG4FyBjI57An8Kf8Aq9hekQ/tat3Pv1f+Co2uJIy2Pg6BI5V+YRSSEsFOCAxTHOOOPp6Vo2H/AAU+1e0Kyy+GoD8zExiWXdtJ4HKdQM5PfjAFfngb27lj3wnaW5AXGOuOO3r6VhajfTGb5R87EZxkA7enBqXw7hbr3fxEs3rKyufbvxC/4KPeLvElmtrb2EGmwMSVdDJuTdn5JAV2sV4OSRg+tfFniD4san4wu2n8Q3hKAkhJNwdifmU42D5TnjIx6VBNPCYvKlDMZc8hQB0wQT6c9MV5rd6PdaTKtrfT5s3bbBcSBmaHPCxuSceVxwc/L06V20MvpUVaC0MquMqVH77Okk8XwH99HIsgxk/LJngdPuk8nB9Kjm1WOLbFcrHLt+ZljDHC7Qc5I25yRkDntjNY0OnSIUjjYpNHnnI5PT8QPTvWlZxRCXy5GXcoOCDx15wPfGfau6m0tTlcrlqDXWM0bor4kzkokmGx2xt568e9VNVlnnjcBLgOAWR4oZN6ZI5Hy8dsgj612dp5dqBJtYjGN4PUdeBn8sc1JDcwznbLxyDhiTnPr+HtVGSmea6W2ovi5cyI8JAkYwuisDghlJHvhh0B6cV3lre3MyGKbeZBuJbB7EdTjjI6dK3baed4SDgIGwvJbC/59/8A67YppFlba5yeME55z2ycZ69alRGpXMZ5nX5pARxndhjgHj0JB9asPJFCyrGBICAeA368HkA9s1utMIf3Ts4YZPp1OfXoM/hVNmu5ZpZJ5S29gTgcHbgBs454Hb/9bFbTQzftVrFLvAyXAYbVcDJ467cYqWW5t47Zr64YwxqMncHIOD1OB0PGOD+dWHj3oXkbGGxtwSD6H0/Ht0qbyIkyJcEMoPAGBzjP+c0p7Ao2Odi17R5kikEpO7lH8qX5xnrygGOuD3rTt9U0uM/vyFCngskh57cIpJB75wMd6oSafBYsI7ZmlgfAZFGSpPQovAJH93Iz25re0HwNqurJBc6ckk0TnCuEbGQ23B64bII2nByMGsJJW1ZpFbM1rTxPBpeZ4pJGy4XbDHICwOMfQZPPPTPpX6Pfsy/HPTNMkgOuSXuIiVG6GWRW2kkYKKSQS2CSBjpyK+cPh3+zdrWoh2v7GbDHaHeMtkqfmIxlVIyOpJ7V+k3wm/Zu0XwbcxWt4LgeblPKx5bbf4Rldx45BycCvAzTF0VBxbuz1svw1S6aPqvRfGmk3drD4h0u+ubS5hQlWFtIxZu6lMEMpH3lYbSOa1n+IeiwQ3E+ptc2hLpuD20rRTsUB3wD5nC5ONrAYIJ5GKksdNm02W3vDbgRNt3jaAqnG0/KMH5u/vWzqNvcRLiWASTQqrK2AF2uOB+XX6V8I0j6iN1YxrTx94WinjsoZZ5GmJljxbTKMgZHLKBz7HuM9a0otZjnkNtHHKAxCHdAQoIGc/MeQO5HPbGaq6f/AGjf7VjZXRCVQMwOznjOeAo7flVNZFnuohcmSCMH5X3hk5b65Az2x3o5LFo27bW4I5S7RXIigy7JJayKrNjg/O4yeeM9e1c0dZM14kzQTMjZVybcpzngsN55wcZGRx+NbYvL22upbbVmEseQFCjovYH/AD0pI5RawPbpc4Z1+Tth85Pfg/Sko6j5tdTn9X17wxo9nNcanBdI8bB0Ity6uBgDAViQcZPPHH59PPcx2d/DpxWQrIgZXRQY2UjhgfMx7fWqsE6TNJperz+aHBJRgSwDDAOfQ8021u9S8NFLK0VdR0rH/Ho5CGMnvE/VSe45BJzx3nl1uWpdzU03VJZp/s721yMHYBiE/MOvJk9Pb8a1g8kFvG0NjdsrqzOGMMYiO49QzFmLDB44Aznmtiw/sye3OoaLP58O750f5Zo8ADa6E5HsQMH1rNYSW8ckpO/BKoSCOCMHnoeDyB0qeTqVFj5UimRWZX3MAzFjGFQZwMHPU+vQetVo457aQ3peSFwyqPmjYSpzhXUH5lHuMc1iO4sIYtPZxk42KeAqjpx0KnrTHvzFCZ5NshRgAqtkMP5459OKuOm4PU6JdL0u7gN00L25U4ESuGj+VuQjMNwXB4HOM1z+oWelmRo3ilT5gF/exA5PIz8pz+FV7W8B864t5EihdmUqGztGMYA4wPSsi4edpDJNEJEDLhVwCcehJx0Oetapmag+p0Pk2bRmxLfuo3D48wLv5GduE9Oo4z1pwTRElkTaJpkYHYsuMZ6Kfk6965jUNEld1uIWaaHdu2lgCScYGPUe1aGoyTQqTPjzsgLjL8DpnHbHXNK5LR1kttpd6PPtk8uIjbtMpDKV7sSgyPXtXKeJ9R1Tw/Al4/hxrxvNG5ob0xsEK/eZfKfP1UjqOPW7HfFXjk5KhjkEYJ+U/KAPXjpn3rYa9ljAS5BdBh9p/hz247HpkcUua2oHzxr3xv1fRyjL4fhWCRCVY3LleCRtBVBkgHkHBzVWx+Omt3luZY9BsUhdsohmnYkY53EkHryMYr23WPB1lqkU2o2MCmOdsvbuiyRMcEncDyDyeRyPrXhOp+A72GGbUNGtjCsRLPZs5klAHeEtzIh7AnePQ1vSnBrYSTWp2lt4x1q/2Np2l20TMpIUee7Akc78yfMPTAFdhp2qeMY7UKttawJOFOTHKehyflM2RnuM182aD4vujefbtNQJNA2xoyDkBcBl7Y9D3Fetad8Rm1bUiJY/szIy8O2Qwx8x3Dv+GK1qU0gTsz12x03WNWnOrJfWlteuUDiO1JDqv31dHlIKuOM9VIyOac/hi2mkeTz0UNKcKoYAoO4JPGewxXMDU7OWIDT5svuOSpwT6YJ7/pWrLdSrJusnc2+AFycAn+LjkZ7+lc0o2NISs7ssf8Ivo3kTq1yY5GYbcIfm5x0L8A49ar3nhLwnqMUd3LdSiRHGZFUEHAOVwWIIPc8EVXuzJdWSbmJZydxQ4O0cgAng/SrtxG09kiwwiKAEhQcAoM8fL79KyaZXNdlWX4f6JNGYxqJj3FV2sm7Hv1wT7c1HZ/C/R5MrdTrMU+6PLVQfXPB68HjpWrHeeXCEtUYxfN16hgOBn61M9w1/aYkl8t1O3OCrHjkkdqEyZLU//9f+OGWOWOaRH+bJBGBgE/nXReC0hm8UaYL0lYDe24c5wQpmUMQe2M5/CufvFkgvWhY57Ee46ir2jJlJGXBdXDeudpBHf1AzWCezPj09U2f0aaX+zz8M9Gummt9NiuniLqy3bPI0irxwAducc8g5r4r/AGmP2mNJ0m1vPhJ8EEtraNswahqNqqogUcNBbFABnqJJh15Vc9aj/aV/ayfWdFi+HXwsuNiTQqNQ1GPK+YWA3QW7ZyEHIeTqT8qnGSfgOy02eeWONVMrSMEVEGWJbhUUDkkngDuapwcvfkbZ1n8VFUMM9XuzIsNPklCKiEFnEaIoLMzMcBUxklicAAcnOK/Sv4M+AvBv7LVnZfEj4oWcWs/EDVAE0LQRiVrCWRsRyzINw8/OCWI/d8hecsOE+HvgC9+E+qWVhpdiuu/E2+2iy0+Nlkj0lTnzHmAO3z9uNxJxEPxz+hfwc+Ctp4G1if4heMJ/7b8WXAf7XqUyBooSxGY7bIyqgZXfwT0GFIWuapUVjsyDJXC1ev8AJGTH8G7bxH4ttvHXxWuH8Q6zGuVhYL/Z1tKTuKxQHO9UOdhfOT8xGcV78tjqd/cSXsIE1wcqN5weM4APPHXjityAR3V6scrr50YJXK7Qx5zkqMZAx1Pat+xWxs4llnKxl5cM465bO3j1J7Vg2fZxV5HHppd5ZGCO5XeSmWK5x054HTHfNaunWMUEU1zNMTnOFBPyZ44br+Fbuk63GNUbQoR9pllZogcBs8bhkHoSB+dVm810mUQJbukhjlYEHaO+0emO49TUc3c0jFborxaTPLGtxaxG6BQtt6HHTDEcjOc1k3V3cR3Od2IyQWQjII/u47gV08Wr3FqDbW7BYkjCuUwCTnaCM59R+vpWAnlPeTvMpc2suwF/usVHbpnqOaqOpV32Ks03nSl+Wj52jtg9Mj2NOjgVkNxM5laQhizepxwf5CtO7mtPPEyRxxPJuUmHJG3AznJPXqMd8mm29xI6tESrEHCmP+Jc8demM8gVUCVO6ZiXdra7Gjt0LF+Qu7qVHIA9AOfWoLawaCEXcQYOzDYzFjtz0yPpnGcVv3UjRR/Zfm3rnYM52kj6+nXB9q5u4u2eP7TO5kYneAOTjHXHuOPWiWgpJWsLqAt1ZZ4n2l2K8jgHrn6etfNPxf8AjzB8P9Y03wZ4EsZdf8X6hdRpb6ZGNyncSdsuDnlcnHG1fnYgDnC+PP7RB8CvD4I8Ow/bPE+oSxw2sUC+aYnlYAFkGSrc/KCD03MNvX0j4Jfs63Pwr1a58R+LNSj1DxZqoL3moBi6RlyC0Fu5wTuOPMkOCxwBhQAWtCLaG78BvghH8KrS+8QeInXUPFGssTqN/kytEjAFrWB2JYwq33n4MhAz8oUV9ETXFzarHFPGJj9zys7TyRtJIBO1TzkdelZ8XnNdeSZdnzFGBQFQ2MjPbP8AOuq02CK+1KOd5N00Y25JwuMc9eBnHToOtYVE7XNKeqEjtTFe+ZGERfMChewwMduME/nmnDRZXtHubaAP5Y4xyec+pAyeg561uz5LyWcM2xFQS5YD7pz/APX6fWqSahp9rAym6Nx5QVh8w2lT8pChccgdcjnn3rJFPcyDps0XktMQHQfOCeV3c8+44FWvsn2uYxpJHGHiVQNw3F9xJcgn7xBA9OKrWF+i6j/pIiiiDfO5YncoJGc9MLnOPwp13Bpmm281vDO88RZxGdvzZ2/KSTnABwTngjpzTaG7GzaactrbLFcvuBbczbwmTggD1IJJx2rGTULm2WRrphG0rkYzwmGxkqOxDD8qyNO1ZJoUjuWiH2AEkMMvtJGCQSB36DJqlP4ptmvmltXVvKChuAHG9QRx6DODnPNUotg3Y6uW7DItvNM37xlWJ+csvKhRnsemD61XtNT0uWDM0aP5cgYyMTgEHgNyc9SOOOlcFeeIoJpBcFvKdu5xsUxrkkEcjjueM9KawMAMdwNqRksHGME4Bxjtkdz1qow7k37HoaJaf2iZwQkay7lKrndjPHoMZwee1eH/ABi+Jdj4X0i10zSR5/ifXZPsWkWkagDcTt80jawEUP35MjJAwMnNV/GnxCtPBvhC98Wa1deRYaYQX8sfvJCyswSNM4JJXkkgAZPavBPhFpF14j15/jl8UZd/iLWFEel2UmUXT9PkXCrtBC77gHJUZ2o2D8zE1tGn1Jcj2T4Y+AtM+G3gy/glun1TxXruoyXut6qc7JlKhY4oVwCEiAbaScsWJwvFde9z51jsV9ybNw3csyn2/nWlaeINLt0vItiXdww2Dbt/cI5yQBuAHTAOGYDgd6p2ckdzIPNcJC8pMox9xW6Yxg8Hr681SWuoreRXtr6JVMZBYOwzgEg8nBAA+8ATWnb3tklu4vbjy7bbJhyCXUIf+eY5I9Ofarfh/wAN6ddot1Ldk+S5CiP7r9+e+AMYPrWxa6dpNrdOlhqUco3gmFkLyABSSCxypbBznpggHBrNuwoowbKUT2sN4UMsUqmS3mKHlD8o69Oc5PanyW9xdxoIrgI7k7toKhSp+VcnqSM4YeuK667uNFv7pXuruaSRsRxRFPLVFA2sMEgHJBIPA5xXFXBgumEenwyyDzGUuSUXaPurx91gRnPpQ2i29BYL2Wwk864XfIjlli2525wOvTDZPToM5rSmsLqwCLdiLbNuZRGwIIzuGcdBn3PQ1NDeRsxv1tvMlk3LIwIGzJ7rn68joOtbekaz4QvoJFnhit7glVQSkhizjg4BAC4HXpznuaxcraIuD7mUsOpahbJHp9zGTEiblbO/O/AROSSfy4zXQ3UC6XOuVaIcrM4OSuOnPIzk9B0q7B4x0Lw7rE2nXWlWl9qMEIaJWkKqGkbbGYzGfnbBJKHhRlumTXlPijxbdwahdaPJc2UcPAVJLiPJYgllIzyAFJOMk8EcZNZybbsjVOxo63qUWoqlkQqqxABYgGQnjceeMk9vxrx/9nT4ar+0L8WpPi5ePFfeB/A1wiWEciF0v9XiIYjBwALOQLJIxyGxGmOTXi/xX8cRa1rWifCPw1dKut+LJIrBHyPLt4JifNmXvKsaBslTgfdB3cV+i/w88f8Awi+Ffh+y+EHgeSC00rwvabnZpVCSNuPmSSPwrSyybpJjglWbHOOM3JLS44xlfY+p5L6C3u5LguDNdHO9v3hO3AJY5+UtzzXnWvazZ212txcQNJvVlQqo2gAHa6A/eZSdpHB/CuCf43+F721jg0xIY57mCS4UCaPA2YLKTnbu2kOcZ+XntXc+EbfR/ix4W+yr4m07Sr1IZE1Ms8YRpbaVd80TzPH5dsVyQcEEAEHBqZTVtWQ1JPb8DgbrWNbg0xmgUzoV+0KqqMSEtlgvzHqAd2enQc14lrGtR65rk0UkrRm4jSTzVXPONoRF57rgrwCO4Jr1P4np4N/4TC40zwF4gso9JsoAI5JLtfM3ElvmYALt4OCMg9TndXhureJvBn2krq2pWjSRoj+dbnPlFRvUgrjfuzg7eB+NKhXpRd5SX3l/V6k/gi/uZynxE8b6Z8OvBmpfEXxbfmNbG13p5gLsZG4RNo/vZwTn5RyQQDWz+zT8K/Dlj4c0T43+EtAutF8R+N9FsJNcN7K1zc3Fwd8hMRdmMEE6sj+UuNwCEqmNtfL/AI58Iaj+1R8fdB+F7JeN8OdDjfW9XlVDAl02AsUKbgGDTMRENwyE8wrxzX6ttqlimnebYLcN9nwYDu+RckY8sD7m0jjsAOMVvLlnaUXouxySjKMrNWZ+avxuvYNK/wCCgfwqvIZJHD6fdKgZgp81obqMDGOitgDuRxX2Q13BNf2f2lo4IUIJd06qOST1Lg/ieor4y/b9D+B/ix8G/jFeTpLDY608EskWMeU0qCUZbB+ZJHyCAdwYr1r7z1HwVLaTyW1z5TX3nlrdYj5axpG2FdV24BTliRyW685rbmdlYnc89urpVjlsLVg3nhFRLeQ7XUHevmdzgn7p6HqDxWdf332i2jkeFVaBQpRBwwGR90gncQOccce9egL4K1Wa2XTb3dHdKz+WxJKlGYFizhid3Q4wMHpnpTNQ8PaX4as5bzxNqdtYW9mhnkby/nMMW0SSnLbvkU5LDgn0zSSRq0up86eNLXTfjTrOhfs7aHdS/ZvEEy6t4geIENa6Bp+GuFYEhkN1KY4o+MsSc8CvtfVrqytHuII40SJGjQ+Sh8tIVGEjiGcKEUAccYAFfP37NXhRr+w1v9obULR49R8eOiacWVv3GhQErYRAsTxc7TdS4xkugHAr3/UbltN0qSZbfbgrH50y7fLYsFxyCM4H1OeayqQ1shwb3OdfXtRmWOxhgdoHmOLhSvKEEBVHYA85PIxg1YnZ3sEWdNwLeWXOADg9+TjIHTqRzW1q+k+IXuJk/s6S3lfZvYmPILDjkkBiAACOozknvVOS11V7WCS40+PKkhw8kYMpxksQrlcDkArx26kUvZopeZiu1/d2yx2AV1VyJ8KQVcYMYznk4/PFV4Y7qFrZLtAJSxfCgsD3IJ+7uI9OOw5rsrvRPEH9lWrajbR2+mXoL2ebtFE7o/lmSPhiNrLsy2CCcHk1zk3inw7p+pNba9qMVldrGfMiCzSAHcdvESZwB0KjGRzg1Ci27Fyb6l6w1bT5D9p1iB47GGYiZYs+cVUgKyISOCcDdnGa2NZ1eyj1KKfRpJY1gytu17EiSOrZ7KGT2Ujr9a46Lx/4NiSW5N39pmVGc21vbzNJKVOQELbfLZuo38Eda1PFfjLwXYQLpem6zd+IkNrBi+gtjbCGR0y1ttuPKdvIPy7tu1v4SRT9mzCU7bj7O8v7OU/ajOziNiqylTIC3IOOVLEjGOvSrulahbnUPLSTgJudXG3aZQAGBByG3cc5A/GuRsPEHhydpFiivGMkY2yMyxAgZySTnvkAdM8E8Vp6pr2haSlvGLOZpTvZV88JIFIAZmwh3KG6kd/ugg01Bbm0X0OuS8utLiWxhkeSQsUd5MhSrc49gfu9e+c9q8v+JXj2bwH8Or3xHp8ImkSP7HGkbjmW5/dxplmUBQ7ck4IxuyAKhl8dm5YJZ6eTyrFGllZvkGTwMfeAP/668t/aC+Ftn8fPhfc+D/EIu9ItZpBK0lkAytHKPKIYyb0UlflBIypJIxkg12TJm2yv+x98LPFfwy+Dtnpfib/QNY1+6ufEGpQidZt00reXaW7yxEowW0jTlWYbmPUV9c3k0GneVdiYiQklyp3IhIxhsdAMDDHpXjvhv4gXmk3VhpkcUVvHELa0DCCJVW3ijSFQRggbIxuwAOc4wMV6VP428a6D4h1DQJLqLUEge4hjnht4YkiUgiOQJsOA/XDZIPbNRy3dhR0Q+5GsHUZ1vGhm4CLKrDy2JC8Fs4759R3q3pOkNbRlpmxMEOyJT8pLSff3KxBOCBwcEc1zureKNe122kgj1WYqu3LoUjdVDBxhgq5J6EgdeOgqOBtUs2ghtJ51FoIhbFJW3xpxj5kwSe249e9aJaCsak2q3EcpBDm4jOJGRW8v/d4BYt2PGAetacUGu/ZJWsbW4CEAeYkbELldxypGMlfTJFZ9ijqkiXBklaYsxLPIPvckElumfvDscmvgn4M/Fj4m/EL9tnWPhHpuped4L0zTrvU9XtyGk+WHbBZiOQPujM0jIZApAZSxxg5ppaXM+b3kfoRd6ZqOiWaXDaZeQRKQUJXcPu5Tgk4ByOce2K4W61e41C9a1dZ4XDhSiNhGkIyI+OQR6H1FdB4h0rQbHRZn1O3e/e52xuTK4J2cLhtx2oqgjjtx3rg4dB03XNSg1u1s1UROp85Iduxy2NwcEEk9GJBY4AzQrGj1O70qeeWGFLp0QXATjz4A43Zx99htHIyAckkgeldUkOl26zWmoXVpA9lvL+bKjhAiAqWdCU+c52g88cgHri6J4Z8NWtnE1+tuiw4hJeFXkYDICMGBA6ZGO59ea2tYMdteF9RiZHJUxoIEIdD0cAEqy4wQcHA681gQndHLw+JvCt9cGyt9RtZlcGUYZpF3R4z8yIc7dwLAZA4zwRXw5+13aL8S/if8NvgxZRy6lZ6pr2mf2h9kjuJYbexjvoprqS4lWMRRqUhCgMTxknA6/o7aW+rajdQ2tuGtgiYTGxGjEmG47ZwQBkHBI6ijUr3XtNu3sgxjTlf3ORyRgjP04Pb6dKQSi3oet+JvFGma14m1XW4tVtkeW5lufmdgSm4ldoVSTsDFcDkfjXL6hBo2sSRQz6jaM8afKkjOwO/O1sFTk4JGcg44965jQxresaskUeyKWRirLuSKNg2EGUJVAeAAxI3HIzzXNCfXLWRbKGYq8kxCltjPEysUaPHVTgnAye+M1mot7ByWsTy+G/DlpKl7YXqqLVV82O2geSN1AYk5IB3LjOMkHIAzX4ff8FSoPCzfGnw9rPhprpXn8PRC4W4RoyoiuZVh2hjnay7icYH4mv3IjkW1uvJ3NLBPgebA5dkz02qSQRnIzwRkjmv5nf2v/iVN8TPjl4n15mDwRXMtjZqPm8u2tWMcajjBztZjjuT9T6mVpyqanHiXZanxdq8ayQynGNkYPIAz84H/ANeuOu2ZknRgWwGJYde2P5V02qP8ku7H+qIBz947gen9K529LFJ8nO5X989ev5c19C+xxqVzPu0O8eWeBKRt4zyob6g81RDHzCpyCARWnIQXEiEHBX6/cFV5FBkHyjGD+XHWpiRz9CGRXxGmSOFBGOwTIPXrUBEg3ZbGc/Trn+tWSB8rMOcc+xCrx6fSorpvJiBdSVYHp0zmrUSku5TZEFupkJ+Zhz+JOMfh0plwioGYKwwBwBz0+vv0qYqkZjiXOFz1IPTj9O1RuWZkZuMMcg8EHP8ALGO9A79CrdlVG3qFjJwD64x+dJLDDHMVQEAYByf7oFKyl5MMN4yAcgYOevtzimMxkzJ8wHVs8kZ/WgtbakJKJIAcZzv47c4HHrSGPeCZzjAyTng8damIAcyjqBjP4io3KmI+hJ/TFOwnZq4wZLKFPPUfjXun7N/w7PxZ/aD8F/DeVC0OsaxaQzhU8w+QjiWf5e4ESNu7YzmvD0C+fucZxx0/Hmv1s/4I3fCweNf2pL34i3aMYPBui3NwhUfKLu/xaw856iNpmrDEz5IuQoR5vdPuLxZ4Luv+Cfnxtl8YaMZpvgt48vFivUkcP/YeoysRHKdg4hPKqcD5MoclE3feF7CuxZfMV/kWRHQh0kDDKlWB5Qggqecg8V7d47+HvhTxToV/4H15EvtK1+3a3vrW5jEqTxkbQme3I3ZBDhsFTkV+fHwo0vxf8B/HCfsu+NpZdQ0SZJrvwPrFw2ZLmzjw0ulXGel3aKd8Yz+8h5UYGB5uAxSb5WfmPG/DkoReJoK66nr2l+KJ/h74lk8VyXF2NBviDrNtau6+WygIupIiHLSQqoSYYJaAZHzJ834T/wDBRLWbS+/br8XyJO1xBKNLgWVn87fG+nW6gh+Q6ENkEdq/oAuNMMriRMgHlvxr8If+CiH7OetfD/xovxt0Jpbnw9q5it7gNl/7OuYlVI485OLeRVAhHRMeX0257KmCtNVI/M8HhnipypfUMRv9l/o/0Pz71K2+xhY9gj3EjjHGPpXtf7LI8r9ob4feYDsHijStxzgBTN1z2/nXk2tJI5iunyRL+9GT03gHA/Pmvbf2UYY5v2i/h7HPn/katKO0H5seac4zWFfZn1eD1xEV5n9TGn3EUF5LbXEYCSsyoSXzw2zcMtwDkgHr0PTr3CavMlu+n/uxEuSuAuFU8Me/OT0/iNJceG7Ge0e8twELSEZGHcBSBjnPT39KdJYnSofO2s7Bwfn5ABXkr64YZAPr7V8/e7sfrDVtST7Fbf2fPeTWcCgLt+dUwOmCqEEkkfxYB4xVPTNMlutD/s9LO2aO6jkhaLaGglEnWJ+CCCG5UgjHarULzGWWKy/0l7tVRnJOA65UFNxAGM5ODyQM85zZ1fw/4mudB1bR9IuI7K6n066tYJ/vDzpoGjSRgjZGxyG45BzyaTly6maSbtI/mW/ar+EngDw78VNYj+Cg3aZZO0d1DC5khjugzeclo38cScDA+XduC8DFfB2pfvop7iDlk5Qj06Zx61+q+q/s0ftC+Ck0jTPGmi2ugxaheW+lw3V7ewiFJZjtWV/JMjiEYLNJt6cYJOK+DvjX8N9Q+G/xj8ZfDnXrhLm/0LU7izmeFGWKSSJgrlA2GCk9M847V3YLFTnJqZ8hxjw5g8GoYjDz1e6/Vf5Hzt4PvmsPFFpeliY0YySKB/cBbIGeox2PPev6EP2b9cOufs++EdbQY+02LOqjIO0zy7cg5529T69K/F34G6DYXXxe8HW97GHt59e06KVMA745LmNJFYHjlSRz1Ffv7afCG3+BFkvwdsZ/tNr4dkmtraUjbugMskkRKnofLcA+4yK8ziVxlFPsfy99JDHN8O0+Tb2sfwjI8f8AjzIV+G+qyO24LbOeRuyTwPpjrX8+HjtAfHGqtgAm6kz+BwB9PSv6Avj8Y0+G2qJccb4ipUDOQSMZ+mOtfz9+No3l8bapImSWupTyffp7VvwkvdkYfRQlzYfEyXdHKIHCnnv0GPXIp0KMxaILhH5zxnP1qF5HUlT7du/+eTRFPvZWbjscdx7elfZNn9fXLEa/KrAYYrgEc4x06VctZSkxiXocMPQY7GqoUMvynAJ4zwc//WpGnkRkuIwCuSCPQEjIpWHFXRqQncz268KTt64685HsP51PPK5hyvEgOcdwy/8A1x+tUQwDh16j5c+oHPb8vrVgZMbI2MH5wRwcHjHfuKa2KUlaxfZkdcqOCQeOpDfXjrUxYs24g9cH39+elZcOTb7Y8nHGT0OD3/lW1IUjAPTIA59cDj8KtK+xGwiylUiaIlTGcg/7yjj9KFZBEwTgbMc9u1V0kBjyOACOSe4JBz+Yp9uA8vlyHaMHkk/56etUovuT11HIoMoQjG84wOgBTB/IjNWIVCSKZMgk4Pr8wI/D2qsTkwv0IKHr0wSD+YPNWQWVw0Yx8wK49jV63FLXcveWXUEnGVOAOnQ/pmv6LP8Agh546ubXT/iT8OrVyYvP07VU9t6S274GQAx2pk9wMGv52I4jFD5brlUJCk9cZ7kfnX7df8EQjdX37QPjPSBIyxXnhtXdlLbh5d9EFYYyON/IIwR6Vw5vC+Hkn0N8G7VYtn9KNv4k1fTngezgI2MzNuOVwwJyCucEHnjrWgviC6vbZJLgrN5hWUPKuXQA9Affp7YFS6dYQOhtiqpLGd+9W6n0CjIPrweAfWp47EQFLpmjj2Fg3Od3UAAeoz1P9K/P2kfQJI6G1htbxJtP1fZ+/C/OWJKAjcTwOAfXk5HrXxj40sbP4NfFfSvH17cPB4Y1SP8A4R7xL8oKR2M8mbS9YEgBbK6IZmIyI5GPAzX1pFbM109vbMG2DHnNhcEg5BGfujk9yc8Vy/xF8HeGvGvhT+wPEFumox3SyJPEwJjdJBtw+OwP8L5GexzWi2DyRo6OF0K7m0DW9yXtnO0dwqHIQLkAgHs6nIIyMHjOa6+TUYYR5tqZSXJDRBQGJUcMnJypGRz6V8yfA7WfFHiH4WTaT4wlNx4p+Ht5HoGqzlQj3NiVLaRfMB0DwA28h5/exH1r0abVdTgmVbhvOWNcZdgflLZYnnP+6ccc+1O2thrazPRl1fDDUIpVuWyQwRQQADlQRxgnsBjAqlca9aTg3cuJQzcrG2GBU9x3GeGGe+Oa89stVtHuPs0imORwSJC+cnPAIIx6jP8Ak2ktnkihUxASx87IySUw3TJxn5eQOhpRjqUpGnNqEE+my6dpKlXkz+66DZkA7d2T16Y6HnpXnPjnSr64bSJS0iPc3saoDtO9kADbs8FsDr74rvIbO4vmNpbIIiHVs/eHXORzj8jmuM8d3NjYXumy3moiNIblJT5rBRHwdzEnlc/dOTit8J/ESRjiY3gdCNNjXUo5Z2MoWUKMFhhSCOAM89uT171ri+jSOKIttkUsDGV5dQcrn/ax2H86+U/Hn7aP7N/goHT7jUpNUvXwwXTkM6jJORuU7BtKnOeTuHHWviH4h/8ABSbxLql2dO+HejR2CIxVbi5kMjlGPyMYgFRWx1G5hnA7c+hRyvEVPhiYvH04K7Z+wjaPDZWI1LxJKixrkzOh2mMYzks5Azjkk8V4B8QP2tfg78M4JrSfU/7Sv4UVlt7LbLKN/T5lJQcctk8e/Svwk8bfGv4mfFO7+2+MtYvZ8FgiRkJGqu2SCFKjA9DnHQV5rERCDAhXyXOG2n5c55yB69/evawvCkrXqy17I8zEZ9F6U0fpD8TP+Ci3ijxPZP4d8M6RZ6Yly+x5bjLONwAdQvKjJGc7j1wRjivh/wAX/tYfHjxJ4d8PfBbxFrMsVpo63EOjvE5VjavlmsZJMkOsQOIh3jIXquT4VqFw4vSzYTZwvoAOM4rC8T2J12ySMsI5LRhLDMD80UqDIYHr0HPPI619BhcooUrWjt3PHqZpWm9Xoct4m0HVYbmTxFp5aS7jKNcRnLb2J+aQbvvPz8w7jn67PhTxVJqSCF3WRhkMnIzjHB68AcDjjJrVsNcTxHZr4gvmEV6CYryJcErOOhwcYEg+bjgAivPvGmi3Gk358U6O4CyvuliAwQw6Pxx1Hze55zX3ODrwxUI4TEvXaMu391+T/A8SsnTk5x26r9T2hdRmiikjjAH8RO0gAjjGeM9cGrYZlnWYnjHBAOMjrg96878K+MLbUYIprglDGy/OW44zwceue/GMV2Ivo5VCs4c53FQ277p44Hp7V4tfDypVHTmrNG6lzRTTuarXKNILdoi7IpIUnAP1PfGRUxnAj2ANIOfkAyc+/PFZMNy07SODn6HGVxx07VqxNutN8wAx0PqSe+O9c8orlGmZ80kT2rQxkKFIVSRn3bnPXPH0NReRLKSrSsO7A9u/5UksboxQcZOeR1+oqSC1to/mcMAepHH5nk8elHN0IXclUqymbcu4ZA2kbtrY4556jP6VpWV6Iv3szj5V5UAnceOB39PWueZoY284khd2CR1bHT9f1pSfKcFQC4HAIGdp4OOvXue9EX3L5NNDV1PTvNuI9Z0dlEqrtkXJUOmMmJwP4GP4g4PUVchn0+6tBqGkyMbV3aI+bgyQTr1hlI6OOo7MuCOtcrpeqGyLpKp2Of3qH5DweoOeD29farH2xtOvJNXQG5tp9q3duDneqAYlQE4E0a8qccjKng1pYSVjo5p7lZTPPgx4AXjq2DxnqenNZMeoCNHSUsqE/Mef4jz+AHHrU9yzDEO7zopVEkDjkPG33XA46jqOx4qtbKksO5wGAYjGOPbj/wDXWTsUaUksksAXh9oPQht2Tnr/AFrNtrxfMWDdt3cYPXJ5zj36Zqh/pKk7WBCjAwchs+h7jPeojJFGBBuB5O0DG70zn29Pek5a2RKlrqb8QV2V5SQhyrFecevJ9fXrVZJXhm3xbmUH+HHI4/vYP14+marW8r8QBckDO0A7h06jt78UpljYOUXcPu8NjHOT9cD8KLmz8jdZ4blAMDk5wTk8DA/mfpUzTlU2yMfu9OvX7oJ9+1c4xuUQFQSVOCAPX3p2b5lEbxbV3cAc5A7nt+FOD0Ieu50EUoCrIhOVYbkJG0A4GT39s9qTUodMvZf7Lkw8TKV5PG0+/vn8Kw5LiefZA4JYEkYzkYHfg44quI9RK74Ld3ZTgkAkbhzjpjOOcelaJdAsUJo5NJuIdN1KQG3dtltcjOY242pITjK9g5PHfiuisNQ8uD+zZk2yR5jYgDIAzxyD69+tRvBfTBo7hSysCCrD5fQrzxXOXQOmW5a/nYbAEgZ8k4H8JboFGAFzzzSaIWu51sm4qzwPjGQfXIH/ANfNQo8ryqULBgOWP/1sA981k2WvyXEA+1xFQGHP8JJBwCc9cc+9aktwbdQWRhvbaMAkbscZ5OKOlinoX4Jnt2ZSTtkbceOBt4xj05q6biNo03yBg+VbbxxwV4/r6VkC7jijR58Audq4J+bJ65Jxx04qytldxtIUieNByT1wAcA8/wCfwp+RDdnoaAmtnjjZJC2cZH6Ywe3FTR3Ekm2FWIQHp6DP5VSgQC5S15kZyFZiQee3Q45r7h+C37Jcnj+NLzxNNPbRqQBgxSAsSNo+8Tkg9OCOPUVx4jGU6SvN2OuhhpVNInyLb6ZeTkG3TAdjtDsCcj0J611vhPwF4h8VXDWtvBtCgt5gIG8qT09wPbt1xX7GeEP2Tfgv4WWKxbTlvHETeYk5VyFReWO5iV7nIxtPc1714T+GXwl0eJrjStJhi2KgWRto2qV4XhiFBJ4yDyT2r5uvxPFaKNz1aeSSb1Z+Q3gL9n290fUFutZ8u+dR5pWMsQAvbBAPXIPfsO9fpX8IfAnh3w5MNUsdEjltbpIl1CAFES42kHzOhCSqCSr454B45r6CTQdCtLuJVtIkUqS0zPCdpB+VWLPuIz2P61sRQJpSeTaRwxIpwdskaJ6j5mPfsO2cV4GOzidfyPXwmWxorubk/g3RLK1bxD4UV7vQpJG2OTslRt2PLmQZCydiMkHqCcirlvcxsYzAi/Pgh1wW2njYW9OmRnr71g6JrGqaPfHVtPS2nVo2FxFPJH9nuEH8EqB+MH7j4ODzk9K0rvUvBt34ebxl4LvFmt1b7NNpm9GubK4Tkxtg4ZSCCrZ5HTNeXa532NG4sB5zSkOWC4+YgEDrj/D0qrPDf6mqRhyoGVI4+6MYz7VUh8QWj7bm8co74x5hAQdsDoTnnvxU0OoRtetZiWFBErzbvMQcYzyu8/y5rOKE3Yw7rT7xLtZg0YikAQeUDhiR0wcjPfPp0rPv7S4tXSwvSQIT5qooDK3OM8ng9e5rrUspnuCPNiynztIs6YGRweuM4/KrE9vpep3cLXZikEreWFE64JwMDOepJ4Hf8a2haxUNjlZLiXT71nMj52hZE3gDcB179B9aessFwirMrRKDtAyG27jnGeT/ALvJp2o6Bb/6yDULaMxEhlLDcMjnpxggdapiXw/aXUNi+q2btOAQPtUXy46A7eAx7A8496bWthWZtz27JKsVq7TgHgn7wA7ge9c3Bp97abjprnDnmJ+G64YqW4464JFWP+En8IQ3Qs5NRtrRl+673kaqT0Y4JDBT7ZxmtCPW9As7yYC/sZJkVv3ZukclscYyckn9KhaaFXtYx7i+1Xwtey6tpN1skjXb5jRCSEg8bZFJIZD/ABZ6Hpg12em+I/D3j22+w6bMbC/tULyWjvkMuMGSFh9+MNyU++gPOR81cdqXxE8M6dpP2rxBc6cJjHvVFmBYdUP3VOT7YBI7GuAvr34e3UkU1trFpbzBllje2uJEKOB8rBlAwwyMdwe2RV8qaDmZ6Lreg654etgzyxz4YxxKxBxux8wJbsMkD14qrbWo1aKSNZBG5J2/LhQO2cHPTrx1qLQvi5pl4seifEeWC5e8uDBbToGzIwBY+eFQLFkKds2QpJAOGYE0Nc1z4fx3gZNRgtmkkIEbzopCsMqWOcfTPWotZDbuTNpauzW7zBJAAq4wcjvwefbFa9jYSRD7Jctttwu5ADwADjg+n9K46z8f+ENTsGln1O1dyzAu0iqSw+Xk9cgc5Gfxq1L8WPCNg621pqunNhRlxJ5gXtnaFIwememSM0oxb6B7RI9CFlbNsSLK5JO5cbQQOvc88++eKykupo7iSSCVzs6sq7mJBwODwOe5FedH4u/Da3vUjbWbe3KAt+7Sd0Bxx0jOQT/P0pU+OXgZYbd01KJlfcJSsF0WznGR+6yR/XpTSlfREc6Z6Lp9zawXL/2nK0oiX5Y9iqxJ79efQ+lbE0pQRtY8LnjOBtwcgLnvznFeQ2XxQ8P+IdZh0PS7kSXLhhEv2S6PmFecZWPqByckcCuftviTcNelZYrpB5hVS1lMu5u4AbGMY6HB/Gq9mxxaSufR9jqktq4Kqu/IJAwO/wB4DPNN1V7TW7NIrhlS83ko6ocbfRj6n17V5LbeKdR1GeC3ltrhY2IQzC2O1M92G/O055IBI9Ku2GsXDTeVHZ3okkYEL5EYxtGMjM4zn+tJRsy76WJtb8A6bruoC21GVdPuSm0alEm7JHRZVDAlewYcjqRXhF/Z33gbxCul65EsUr5EcwO+OVW5JjccEHHPcdwK9x1a98U3hkjjtrny0dV+5HtIB6gmUEEeo/M1k6T4cttR1C0s/G1jc6no5mH2uO1eGC4Fu3DtE8juokj++PlAcDAIJyOqnV6MylHQ43SPEEKWa2V3+6UMdvByT1zj2r2HTNV0ufTVsPNMk2Q6sJBgHHOexB+vFeHS/BbxvaeJLr+x7x7nSo5nWyZ3UzNCHIRnTbhW27dyljjnk9a6yL4V+MVcRJM88cOCFVYwGYDsc5GfTtUS5WFO+x65ZtDcyBTKgO75gc4wPTHWtqWSBl3eQxZAeRkHbnP6V4NPp2sadd2ptGuIhcAq3zopABGSuQeV7Edfars3jGeyXytQ89GLOkTxsPmYdmBQleOhBPTpWDgy+h7gt1vhz8ojbuxycHoOO/t1qOXTvNikeKSTDsflblR7AHpXg58e2zSWs9nFMxYsZ0kmBjB44Tau7g84YcVVj+KmordmS4smyA2xVuWLE84OCgUfT9apUZdQZ//Q/j38aw/2V4y1HT3BYQ3M0WAeSVfGMcD9BW54b0O4iZZ735WbogGSoPQnpz7V6t8RPDmmR/GDxLqdnPHeq+qXPkPH80YG84ZSOG3djjp0qCKz+zsZHYDjGemM1jh1zRTZ+W5njry9hTfqyDT9Lke6SyiiaeaZxHGijLMzHCqoHVieMetfaHw8+EHivS/GelfDrww1sPHWq2011d3Fw/7jQrCMgtIrruD3DpyWUlhuCIActX2L+wt+zx8O7fwVYfHbX1TV9UvYTJZRyp8lkhLKTGudzS/LzIeMEhc195RfYtMv4ovKjAA8x41RfmRhgJkj9M1lXxGvLE+v4c4a9mlXrbvZHzx8EvgR4A+Elg+j6e6yX8q+Ze6rcyR/aLoxgFnGSdsZLH5FPXltx5r3y70k6nYSppk9vLBCHSYLInIU9G5H4mrEMwjnlgD5j3lkIVTk8Y69FJ7VoWcdvAH+2SDFz1G3Cp/dyByR2J5rjc9T7bks9TL0DwDqUiQNLfWcCzYaNDPGXAB5LKT0B5J6Y9a1rjwhqNkYJLq5tZXJ3KYZ1bjOBkjjPuO1ZkUkkV95Nq29mVi207jt64Iz07gcVQ1jU49PtJta1eUWsFpHvlkceWqRjkMR0Az71mpNmiSL76TYabbHULa6sYEgVpHa5mWMKhbDEuScYzkZzxU1jpdtNbtqVhqmnX0YGyN4rkMCZF4PT7uO54JyRX5iePfiZ48/a1+IJ+CPwILwaBbYuNX1aVWjjEIIAklz82ztFB96VucY5X7v+GXwv8H/AAR8FReD/CAcWyMWknu23SzyyY3SuOV3t0CoAqjgDuXysqGiOrv7VEvIIxdW8hdHcEyEgBOgJA53AnHHQetTWcdhcut3/bdiwztjUGXIA5OQU4OOmT0qK6liiMshjfKMPnwSxY44PsefUYrJ1O2EcqTJuWUEqo+8M9T1x2rSMeoN9TSNhaXTvIdZtoYoiIyriQnIY/OCBgcHr1wOauQ6LpguFMep2d1EZFZRCXKsgHuMg981zdreXUl3KlzCAihjkckLnvnjn26dBWpMLiFjHcAQsOCAclg3f2zniqUXvcl9ihqWm2ttfzW8dwJYtoMUmHK7epzge2Og69a8R+O3irxr4S8Lg/CHRrjVNYmkEUPkQvJDbqv3nbOFJOQEycE8nIBz7hHA9pe+Y04VJQFaJicgg8cc8Y61duroeb+7nWOA8BTjLMOvBOcduB71e5B8vfsufssXfgPT3+J3xMmW/wDHmtRvI/nSK6adFMNzxpJkhriQH99L0H+rXjJb7CudH0+W0GmXV7bB8bApcDOOPvdBx0rz59UuEgSa3kVdgZFVQQBg4O7OPp9Kms9TtY7oGdd2VCgYPVm7jpxzim1cIys7s6xdDubOO4a2li8mLcFPm9VUAZ7jcTnA6msfQtR0a+szd3WpxGLecMHGXcHBAU/MRg44H6VNcuxVUu5lMADMIyzYd05VPlwFB5B6muYmvdFW4jbULdVRQzMxAJUfdyCT8y5xgHvU8gRlqdRNrHh2zieGTUI1YYCjfyuOpYemOhzgdKs6BPoslyI01CyaeZGkRfNG6ZVxuKocMwxjJGetfKvxT8d+GfAvhi68T+IHSK3hzHbKSPMnk5KxJnPLYzgZCjJNfml8KPDvxR/a/wDjJLrd9dXWnaRp+Re39p5g8iAcfY7d/uiRlYqM5wMswJPK9l2Kcz96tUt5bS1inPlKjIFD70EbZJJO4MQGHQjjtTbXw/r9/Ct9p5S4ijjcs6SxkbMHnhugAOSe/SvD7DSNA8KeFLfwC0Fze2MEy3FvLqUz3c53KYt2eAOPlAx1Jx7aemjTvDN6brRbc28k7hW+zqBK2/A3AfdG3qTjAAPWnyaWJ57ns9l4R1q7Cw6bB580cRnZVdPkUnAJO7GTkEDqcVVv/AetQvIJLQQrbsEmm8yLJ8xhsUbWO+Rs8KPx6V5ToS6Tp8Y0vSYfKtpTujMSjeDg4bd0JBHpzXUWEuq61qBksbaLEkik7UJDFA2CBk/NnIBzRGA0+xel8NXdtIyXtp5mWwHJBjbI4Gc4B2jJGcZzVXUba6ns/KuwIY4QJGIPDKy9TjOQBznNUfEUNl4TtHvfEIjht4EaSZpdrBI4lzJleTheOMfL0r8Y/wBpj9svxHq/iYL8PbiTTdC04SLboylDP5qGOSSZRjO4MdiH7gwQN1VGBMbt2Rk/tE/tReNPF3xCt9G+EdzLZLY3X2PThbASNc728qZiMHKXCgjacgJ14Jr9Dvht8VvFXxhl1mC0g07TNJswkRnkgDxG425mhtZwAzPERjeBt5IHGK/M34M/BzV7R4jqTNBrN/HFFdTsMnR7G4T5Y4x2vrmMHjOYo8k8k1+lnw88Z+A4fDcOleFraa10bSI2hQpH+7xE5TbG7sonkZgWO0ndyScmvkeIM7nFezwu/c/Q+GeHaEvfxav5Hpur33i5wv2C7s4U2AFEt9qMedx2qOp75NcprHjbUPD9q154q1+K2suIjmNowMtnG5F5OTx1IGOwrzrV/GsmrG80+CGS/tD5tu1wvmQI6NkK8Ryroygqdp3fxA5BFct8NPht43+IPhvVLbTpZr+C0mQ/2bfMrtJ5BJE0ULnaqj+EkDeOmeK8GlisY/eqVND6KWV4FO1Onc92vviDN/wkd/YQXdxZ2rpHMjWUYuYFjueFeEmXDqpU7jncCTgYIrqtU8afD7w/oRh8P+Obma5kWENay6WY8lRgnzxcSKc/eOVy/tXyToFj4I0TUdR8PfFi9vILm1ffaadZoysIjjKtHEHl80HIIwi7eQetd/qdt4RudCutB8G+D5tMmuYGWHVbho4J4nkHB2SGaRtoORkKQemMVlUxlbmsqjt+BpDKsM1f2aOptvGzRSy3NlPLemQea0qIx24OVLMSdojJyo4AbBOSKZYXfifVGWTTEdliaSNnmuAdjkFXyC+4SDceq5GRjtXAJ4e8Q/b7bUjetBLamKQpEHMbyQpsWWQSNsdiOoZSpPOCa1ZLXUI9Qur1pJmlv53ublwREJppSDIxWMLy3fB6VccTVatzMr+zMN9qCOm8WOfDfh8+JPEVxDDFPNKTBApCrHBGGL7VG0KgO0Dk5P1rO+FXibUPjBdXdlb2c1j4esNPju7m4vysUrwSN+4kitHIkeHHzCTGeeBg8+X+NfFupadqun+DfCFnDfa7q0ypaxXBkdIol/1083z5ESDjPGWOBnmvo261fWpND0rw5DcNLY6DB9l0+GcmWO3jBOUj3lmVMsdq5IUcAAcVMpT5dWVDL6PPeMUreR4Lrvj7SPCXiUaXolpJe3NoRLezRGQpZ28jlfPc4JO/nCAAkZ5Ar22/1H4YJYWXiPVLsrBqjN9kkvLKUvKynA2Jjd8wGV4yRggYNYl3davaETWkcAdyA7JEq8D124z7Vah8aarpdxHLq0Fs7oWeKVHkgdGxgsrBzgkeg6Vz1vbSS5G9PM66cKNNtNLXyNHRb34Ta3qEU2keJNIi1Jd1pF54Nndx7uWhHmrvj5JJUHByc55rqdP8Gax9nXVo9Ig1uJ/mjuFlW7EhJxkmGTODnIIT3ryW88X/AAR1DVoNN8dW1rayXUrFPt0MVyGlkGA2V8uY899x5Nc/ruheOvD29Phai2vh3T0j3ajbyum5pnMpZgi/aAoc5IMiIT69axjGomoyun5kydPok7djs9ctLtPE0+sWiR5hhMY02aFXto5D1aRtv2gIPZS3bJBxUTeJNRsZojrmk6dd2siSF72whRoo2jON0kUimREfI25LPn7wAriNAh1awu7u98QalJrF3fAFpJ1CKjcEuioS28/3mZjit2WOQI199onhkx/r7dQ0ygHnIbIkTH3kYH29D2PCvlszkeMSldItXXjDXIZ7jxH4Nn07WLC1hzPp1rBGl9E/k+Ym9P42d8KFGCFwduc17t4G/snXfD58V+LvFGn+HrW3tftN5DcxzCS2bHMUht4ZIwC3AfeVHU9xXyemlRQXzaVo0UWnavKrzRC22Q21/k7lnLRgMZFLDdGxKeWQVAzXP/F9NY+JXizR/wBmTwjOlubiKO/8UXMcgHk2iuAy78KN0uSkcarncwPPUcyyyVaaow3ZNTOHTTqzeiPrf4PfEbxXb+FdQ1zxNpkEVx4g125u7DUY5hdxXWl2yLbWhiZCqNFuEjxsNwbOTjkV6pB408VTBhaTvHCyFdsaDA+YsRk5wMknHvXIeH9BstP0ay8OaQi2NpYxCCzgwNttbxj93AiHJG368nPc1o6fBbSzOks32VIEYksGJcgDhFGfvnpk461+kYPCxo040o9D8mx+NeIqSqy3bPn39tbTNf8AiF+zprGn3AaSTRTFqccjlThIMiUdc7gjs34dzX038EP2hNf+InwY8K+KLjVZJLe7sAgichzDPF+6nRR14dWblt3OWBPWsukpfafNpGqQi4stUgNuS4Vd0c2UcKBwMjIz3/CviH9iTHhbXfHX7N+v/wDHx4Y1eS6gycs1tKwhlKj/AGSiyZ77/fNdqSscS0P00tviddrNGk17LPggujkj7mQrAn+PIA4B4x3rEuvHA19oH1aEXUgt2ET3W51KkfcA6kMQp2/dIHIqsn2Zk8u1aPcgMccvlBmZcsuQzZxg4OBwfesDT7LTZ5oheOttIzNvWJGPJHON2BuJ6EH5R7VPLHexdnaxsWmv6pqFgby4mlt/sahGJ+VXUkqkVsiHkYA+VQCg74qm2r6lrMhN6SArxxyB8vHkAZ2qTxkjk9M5BFUbyxdVjDzK8iDjA2qMcEBRkZA6luetaHhrw/aTpm9aX7QJN4AJC+WwyuwZw2eWO4URdgs9jZtfEttJqD/2dKGhVvl5LZXGFznPTOOOPwqey8TySwyAmRJZGUb8hFVTn51A4+bOc4PAzXPXelWUULBoTLuLp5kbBgFzu25xgAE5BPPUZ4rU0rQ11TZBEXJk2QxksHkk4AbYucllUHjHvT5blKR7L4e8M6zrStdNc+RsMLujqAr4LBtjKQSzYUglfrmvEdbsxD4o1pfEtvHd6tpFwlpaSq8i2iw3cZlBaNjm4liiYIdxKRvJnbkgj6re/wBC+Ffw+1Txfr5e5FjaZtwi7mmlJEcMMar1Msjoq9eW5r5F0iHTdN0eGPXbgXmrw/8AH4+5v3t47l7g7SSu3zCdpUD5QozjinGCuQ2+pPoSaVc2s1pckI9uskkiklMyHnYNpBBUY6+wrXmupLJ5HudpMIGZHXargqCAwOSQpwDjv6msq6nvpruSW5OUSNCNoAAPPB/E/jVi3ZdQ1H/iZXGxXRleVoyycIcADpgkgD+feny33MJLXQ3/ADpLq9JtRH9meOUoylmbdjsOyk9z7dK6TTfB6a9Gt9r3mI0KMmDy8nyjPykYCjOM8hm9Ocx+amh21m8g8qI7V/efMWMg4D+i9z3HfpXolxf2drBDo1pIjTLDul5Z2OBiPIwMDccE524Gelck3Y6wsdI0S4ZmLzX52JAkjR7WQf8APTOeCBkHGcdBWrpWgWGv6dqk8LqyTRhygP3kVwJAR0LD7ykjjvUNg919hgidVE7RkhFYjJ2jcACSQoJ+hrsdD0uH+0LTRrSeGKO6BtZGMeAzbfmREBbPzcE5PFcjd9y1ZrU4OXwDK5Op2toJklVizLgyTBuoGWA3Y5XHUZAxXf8AiyOxmuZbzVH2TXCKvmzBVEjbARv2/KSflLHHHUH1l0l5ba/No6ukbM0mxQF2Y42DORz2B4yaNb0zS20O11iRpJzHI6YDEqd3IVkJJAGcLyB2FVGXQfJqeW3dvLqhiuCNjGIFNmQBySdpJBwGPcHgkVp29hBZPDbXSFgsbI1wpKZycckZAII7g8H0Iq0JrJoo7S2YIsEbeUqpj5QcAFm56kKTnjrk9ao6dcorukq4eTOed+CRjLg87cjjPBxWzvYaVmee+MtS1Xwl4R1nU3nj3iGRYxIMlp5BtjKAggFicHA4Az6147/wThTV5Pgx4m+JGuT2LW/ijX2t9HnitUF59it4IjLFPcBd7qZDEFi+6m1iD81eaf8ABRD4rz/DX4L+TbTgSXgkLEgj5gvlxsGByP3khwBgnbnOOv0B+yX8HNX+G/7PPgv4YzxyW9xpeiQ32obwQVudVZr24QjPDwq6R9yoXH0bl7iZzpWldH1ufAcHieSS0cK3lqd5QmIl0wRxzj7oGecrkDHeDRfAMt1CkiqIlJYAHLCTaMYwNobA5BI6/WtvR5tQ0O/LoXvfLjSSbeocKGwVIbjhsjqcHP41Z1jXdaura1LxRRwSEOpiZVJjwVyc7VXAJ4DfrWLvfcpxMPTrWJ7QRXvlucAOAi7WwMKuH+YFD365PfmtKW1gv4haIjb4yQjnDMG67efUDAx7DtXL6zB4tTztfQpceZGXeJGCzcdGDNhS5bjAzgDvQkQjRHsVZ7YKUCNLvQNnLCQkcOpyDgnbyOtKXkNU9NCxe7FeaC9hjMUkaxOIwRIcDaVZiT2xx/D2J61TkuNOithYKz/aDMDEiEYJHzcY78ZJJ7c+96904SG+s7W4F7MoRmIDZCM2cAnqpB4I78Vz58NMkvl38kIcKZCVOOnOBuxkr/EccdaIvuO9jF1u5iu5o1jkaWQtJC5OeVUAl9oyMfwKWOCc8E4qpBpkLAzWqsGhbCuyggNsK525Bb2/Sumg0C8ure3lscOqsCz7smQA9efzOVx19a1LLSL4Ro1teAzqpc7R8rSJ82QowVBz0PpxWsW7D0aPCvjP8QoPhL8I/Evj4PIZtLsXe3WPBzdOPKt2HAAAkdMg54yetfyt+IdQmtV3TkvJOCgGegd9pJPJDHLHP45r9vf+CoXj9PBvw10D4fw6gJJ9cvDeXECOVIitAAobH8JmcYOeqnPrX4E3V5d3V889wCNvknAwM4IG0Dv2r6LLIWpXXU8rG1LuxHqrI6G5HAKkAcYzuXHH6VgTl8TqM/xnPbOCc9fzrXnR0iMEhyFGSD15x+YH86xb11aWbcSxZWz0GAwxgD8frXoI4VpoV2UKxVeQHUDOf7mf51Vfk5zwd3P1OP6Vdmx5js3UyE7uhHAH1rMkfOUwTtXrkepz9TUpLoOS6ksjFW3N1HykdiAFH9P1qnKQEAG7JOD/ADPSpi2X3dcZORxnJP8AhVWVCZ1Jye/4A+v1qraXGtroZ5zyTFzjGByff3+lVjKPkJAbfhgffk/lxVpElRm7EL+WB/MZNVCAsp6njseOMY+tARSbsOk8oO5+9yDgj/Z9PTNQMuQDn+IEfUccf4UpYlCG55YY+gGM5p/Rt7HJyT+J7Y9KLJbl20sVyHVT/ExY8+o5/LigEbhx1I/P3pzkFAg5ppXavmEkHgAH1GQev4VVmTpZJixorE9cZ659eP0r+rL/AIIz/BKXwD+y2fiheIRdfEHUp7tEDAsNOsQ9nAwPGC0qTMUP8JU1/KV8h6k8Izcc/wD6+R0/xr+0/wDZUs/Gnwr/AGWPBnw58V6Ns1vw1ZS2c0MM1r5f2Z5Xe3dn3DfJ5TqZOPlbIIz18nNpNRjFHVhY6tn1BqVtpNur2MRZ5oAEKg/wNg7j6BTnJyTXjXj7wH4P+KnhC58CeJ0dFd42sr6HKXNhdod8N9avn5ZoWOVOfmyVYFCRXokniLX3tFu2sZn8xFOZpoBgdAmQpG49cjgdDVWyvtXs7uGTU9NMLv5gjiS7i3ybMHaW8kjaM7toO7gjivGT+80dOM1yz2Pk7wtqPjW21C8+H/xVWKLxVoyqbl4AVg1C3kOIdStR08qfpIg/1M26M8bSb/i3wbofjbwzqHhHxXaLe6bqcDW11buB+8jfqM9mU4ZW6qwBHIr07x14S8W+M10zVojZQ6lbbp7S4munLRMSBMssccR/0eeMbXjySGVZMhlArKcTOD50T280bGOSJyC0bjqpI4JAOQRwykMOCK+kyzGKpHle6P5v4/4YlluI9tT/AIcno+z7f5H8vv7SfwQ1b4BeN4/A2pyPd2ux5bC8ZcC4td2EJPQPGMJIufvKT0Ipv7KURk/aW+HUOASfFukg5wQQZHwMnIwR14Nfvv8AtG/s/eHv2hvh1P4J1qQWt9ATcabfEZNtdYwGPcxSD5JVHVTnqor8KP2fvDPiP4f/ALXngrwb4otWtdU0fxppcF3bN/BIkzAgNxlWBDIwOGUgiox1Bwu1sexwfxB9anBVPjTV/Pz/AMz+tOPRtTspH1C5tQo3LwiZ5bBBAH3mOR685zmtC+WKS+ksYA0cQdVbywXCEDJGT2xjOOM9s1jQaV43luEF2IjAzAuw80goGxgr5ozlcEsCNw9q6mXTvFizrZ3EttAoZHV4YG3tuBbcg8wYOT7D2I6/Hrsf0S432MNdFhhhghAJWBg+7LHAAJ3Ajkg7ueozzit620SGyt/sVtKXdELNtBZVGMrGcHJzxzUUdjrU8CPCIIt5ZY2Kp8r/AHRvEj9G9+PYVXk8P+Nzfw2FzJEsDjdL5axBuAc7SVxz75PHpS1ejI5UfPX7U3/CX3PwZ17xF4XvVsdW0OFNUsLoIplgurU71YAAgnqoBBHPrjH80n7UnirTfiR+0d40+IOjuZbXxBfHUYWPQie3ilAPuCSD7g1/WBe+Ddau7mXTtavIZre4H7rbHE25eQQ2E2huffkA1/Jh8f8AwXpXw9+PHjD4e6KrR2Wja1d2MCyEswjjfau4t8xJ68+tephbfM+C45qOFCC/vfocx+zqqw/HHwQt4mUi8S6XlBg5UXcJPsc9K/oX/aJ1uGH4w63CuThotuMYKmJcHIP+Nfz5/AW0S4+Ovg7T7liUm1zSmJRtrANdoCQRyp46iv3P/aPjk034167p7N5v2d4IgwGMhYUyAOOmcV52bU+dqLP5E+k7inR4ag4/8/Y/kz5T+PGrNN4HvombAaIJz6dhn0Hfivwx8W75PF2qsfm/0qUDjHRv8/hX7TfGh3Pgy/nbKnGV44B4HPPbrX4s+J1ifxLqBK/KLiUYIPPznivV4cpKMWkX9Dis54TFOXdHMyx70Yr15xjiqk0bhl2jaOOe3A746c9a02wB/eIJBxz/AJ9KagLDH93r2/z1r6Q/tiUUUoiVt8yjALg56f5FRTHejA854P4g5BPbpWxtV08ongPnkfgOOaZs328ikd1/QHtQ0x6FWKd2toyOvy/Xjj+tadooaM5G35OT0xyccmhIFMagptwRjPTpnP8AnvV5YzGjjkgke/RQeecYpxW1x27EUKbYAFGBnv3JPbn0q1tDqAeSccZyff8AkPzqqBG0XzMWAUqv++D39OKnidniVxjqcc+v/wBatLW2M5Qe45AQjq5PIJwOB0yfXpipUISbJGUGMDrjIx/X8qjyIyqgfgPryf1xVcsyKeeVGPxHXvRJvoJK71J5xvViRuZQ+PfIz6+1WlJ81o4+W528YyAck/kahbYXYNg5P8wcY/KpoVfazt1PT6hf69qpdzN6aG/5bNDlwQN/A7HJ64r9F/8Agmn+0Lp/7PH7Qd54x1a3ub20utGmtJYrZljl2m4hkVxuIDYZQNhYZHfjn85mlAXgdOhPHUjJr2P4Q6iNK1+W7Ubo2t2RuOWy6njvxitI0Y1f3c9mRKq4e8j+yTwH+1/8Kfidpkr+FLuGCc5drWeOQXMQwWJMSBycf9M94yfxrqb74maMtpBPJI0qYjLbbW8ckgD5cLbuTjjJwcZ9a/l40Pxjf6DqVvrOlXUkcsBEsMsUjROjHurL8wPPODX6jfAr/gpB8QfCzwaL8Xi/ibRFQL5yhV1CJcYADHas4B4IbD46MeleBmvCFWD5sNqu3X/gnVgc/hpGrofrJpHipdQtpbeY/ZgoaaR1t7oqu0bim1kH7wrztBJzxg8mqk/xBSaAeTDqvmRjLpHpN4W29jhl5yf4vpjjmsnwL8V/h/8AEzw6PE3w+1C21CMOBPBBvSZSSG2yxHDRvkHqBnkgkGt7xL8TvBnhu3u9b8UapbaZCmYpWmfCoFxxkkZA4BxkZr5KUJJ2krM+ljytXufPEdx4w8F/Hjw18TvDHhLV72x1wP4b8UxJavbqNKnzIt7Ksr/MbO4CSoFG8YkHIbJ+itZ06a3lklAZnTaEk8qQRyAZDONy42kjPXjrx1r4q+IX/BRH4G6Db3ml+DJ7jULvYqRPHAxhD7PldmYjO08MO4HXFfmh8U/2yfjf8UNQ33uu/wBm2Ee5UtLLcqqpwQrSBgzDjg5HrjrXr4HJ69WVrW82cNbG043uz92fEmt+DPDGmJqXjfVf7NzGXCOhOfLb5Su1lfLZ+YDPUduvzn8Qv20/gZ4N02VLXU7vV7222TJHbWsoBcEPgOzgcDGcnv0Iya/BO58TyXysmrXLzSKQwklJJPGAOv3R0PSkfXknglQu2AVVm7YIyR157du9fQUeGIJ3nK55VbOm9IxPvb4j/wDBRL42eLLS50/wjbjRLPe6xi1ijedoz03ySTYQ44yqnB7EV5t4d+I3jLx74L+Jd54pvL7UG/4R1XVbh0YmRrpN21Q5VSo4A4HOK+OodRmEqwwl1VsgcDHtuP8AnFfRHwInuJfD/wASLJlZjJ4UlkhIxnMVxESBk9f55FezRy+hTj7kUePiMZWk7SkeFXOq3caCe8EsMavtLyFPljALb22s2FAHQAke9ed/8LUs5MQPaTXC4DKwljAdJDkMpKnjBBXIyc9q9RYzC3aeZGUMwG5sDDHgDnPXPcH0r5t1jQV0HWX0+2yYIt81qSCNsbNkxjJ6Rtyv+yfau7bVGcUtj1Kz+JB+ZY9PyCNuDPgFu2792cZ55pkvj3xJLEos7CJChy26c7So4x8qA8jv24rzW1kVmKoclsE44FdfahJEViACwyTnqPp/nrWkW3qTy2djXm8QX80SsLSBXAKnbJK7Y7ZJXuT7+mKzX1TVHXzPLhZSCpdy4OT/ALIwPz/SrtrcNu3RsVGOAPUdB9Pxpk3mkGCZSSD3A449Bwc+9CbbCyOf0+z1GDWhrQkgWJoGhliSKUrJlshiGfqhzjABAPetHULfWLqCS3SWzdXHysI3+ViRjOX5GD0PQ9fSrascgKQAOcAe2OT2/DnNaVu+/wCSPcWTJIIHBHTB5BJH+c1sm1sZKK6niN1p2oeGbryd52ZLI+35eOqsueeO3p+vqmhnUL5oZ1mgkRsNlYsEnpjIbI46jGeDVHxVZw6jZqrqTLEdyFhz05/P35rJ8F6jb6VJPbXPy4Y4YEkKCMjjpz6dc19Di6qxWEVZ/HDR+a6P1Wz+RxRpulV5Fs9Uen2uk+Ko2ZI7+EeYmQTbq7KMcYcnGPT5STVi9TxC9t9mM9uASSQkChjkEZLY4Ppzx2qfTryK7lURtl8ZzxwvtzzXQQEmVY1OduN6tgYUgnHXk4zXzvNY60ranlUmua3pdwrXZhSEL5Usv2dZGjXI3yDJ5dR3PGK9Lbwndx3f2WfWGkV0V1kjgt9rA8qyllYMGHOQcegrH1fQo7uz+0OoUSKSADkgAkAcY4x1571S8L6jdafHH4OvyGjjjP8AZcjcHdne9uW7BuTFnAByvcUo9yXY6NtBv7dEWW/8xkDDeYIdzdSMnZx17cVGulalFC6NexhWB+UxQgnsTkxkkEcYJrU+2QlBNdb4W6sh5K4PRhwRx2waFnF3HIwlPynkEYU9ByPU557UbmiZTl0L7pku5XYkZXbDgAfwpiMevU1SFhNa3Hk/brnzQOA4j5zzjHlhflz+GfetF5pc75EADjcAM8dsfWh724KNZq2VY8A9h0BGfXvzVJsTZFplgLGD7NFPJIF3nEroUUltzHZt2nJY8jGPpWi8ct232kSusgPJG1E+UbRgKAM49P6VXG8SDcpfawPy9R2x/SobidRF86sFQliCMDHbv1xWPmKxfiskSL57mQbuBu2bRnpjg49BShZ0BU3E2SpjDKwwCOhIOOx649axkmJj2E5Xpg+nYVcEquFYHyt23DkcE98Z45PvSsJPqOZb+4tY4Tdzqi5BG8gYxjkDGe1Y4hZJmt4Z5Wl2hFxI2AByD16n16+9WLiWRZQHHDDA7dDj/wCv+NRXFvNG5S4iZZB8pDfKxzzxnp60LRFJ6XMO8iuoLkzatd3L28+1dhlYC3YZxIB/ErHh88gdDWjbzXNrdNdSTHdjaNru2O2RzgZ7HNbrWkE2nOt2SiMpj+YdDwAOc1z0K3WlyQ2GosDaSIxhlUcoV/gc9dp/gOCRVJvRlJXRs29tBFIJ14Lc5JJ3E9zknJPc10dtZ2otGEkamM5Mhyew4bOf1HOK4oXmlzr/AGdau0WflUMQSCT15PX61rw6Td27mO3uZZEIyFJxtx3A+7znpVc3YTtszfg07Q45h9nhAcAqNv3gCR0OcDJ69TVR9E8M3DuWgjlHXLKO3JOGzn8azBZ6hHcGeJjEBnDDqT06dB+VbFvgATFmaSNcNk8N2zt9v89aPaE+SJ18O6FcxLdWlhDsj4JCJ8pPQ4UdMcZx7VPHoGjAbDZK5BBAIX5WHfkYH869h+FPwf8AiZ8Xb630vwtbtAhYFpXjxGF6biByef4cEntxmv0n+Gf7A+geG4otW+Il0L65QFpLcgBAwIIdSWIGcHAION2MZFeZis3oU/cctTrpYKpJXtofjyNC0S2tWkgtEQEkkFBw55LA8+4Hp0rS8M6RpNjrNre3kSSQGZPNSVA37sHkcg59sdc4r9A/2nNL0Lw3p9xbeHoPKijJAcjDNgFfMzg7Rk4OBk4yTzX57rdNbPEMYjXuuNz4z27djzitMJilVjzIith1Tdmftt8B/DHwJvdJguLnwzpoxnf/AKJHkvkFJclTgAfwnPtX19f/AAR8Fa9oaaXFDbWDXRD/AOiDyWVgMiVSgyGHB7n2r8m/2WvilZsNl7eu1w7xxsrMAXUnaiqVABIPQHJOTmv1ospLLWYrfV1lMU8HCRg52swxj05XJGQP1r4XOKdSFR3Pq8vcXTXKdlY+GU8Sx3E1jZWNn4htoYkltI7dEF/BHlZJ4jgEuAAzxkktnI4rlotRgt9U+zxRRxxB/LYtCItqg4APcsOhDDA+td1DDc6ksbgPbXUDq6MnDKc/I8ZU7gR/Ee1dC8MfxSvbi0u4kj8TW43STJjZqQBPyiM423KjkhQQ/JB7Dw1N3sz1OXojzyKW9jEsEkkUUTI7tvCBNucHgqMDByDnnqKZ5Fn9kRpVgAbgPtyGXrlTz25p11DEzlNTgYrAWVopFIKvE2CGHsR0PeqkRaUvcqqxJEGZgm0F1bnoOBz6dPxqotbA10Qy4nVb1ra8RTFkhQyBhIAMYB6EAd+vrVeQ6fPdltOiQxqjK8cmQqvjKELw/sDg84q2slvJG6+W8ciPuRo9pGOfkKnn5uMkfnWFJD57i3bKPHlWwSxCn73Xjpzj2qtTNauwQGwl8yaeaVJIAwj85AqbuNpyoIKEkgY549c1d0+2ktbF5dPZVkY7yGUFC3GRj0OPx+tZ1vNDfj7HHJ58UMu0AH5QPcZ5P54rctbiGdPs8jeXcsCfKUHCKMAZPTLdR17jNOMkNpDI7/VUiRrG3Lxsx8wg+Zsxj5kzgg/0rX+0uiG8dwJEbcvJwxU4yegODzkVl6XJcRTSyJMZFdQhTO1hkE4IJwVxwas3SxX9l5liVLFkVkOOVPHUcAcYq4dikrpEq2ctzunW5X999+Peck5Izz25P0FZMmjWtzGgskSBnGJ4woMcnJ27yOdw5CsOc9eK27WJEQq0a527Q6j+EjBG3PB+ufrVKwsLGWXZbB4WwuGPYr7Zxx29qUpA4s821Tw1aOTeWdvuWJtrK4zLFjkbx/dPQFePXFcrJ4cM0rSoAFlbfhVwVU8MDng9OlfRU1vLc+S0wPmkqUlC7WwD0YLjPXvxjg9qx7zwBc69qjL4aj+x3kh+ZGYCKUKDlo8k4OMfKeM96XPbQXKef/2Bo8ri6jhw7IB+7AXC+voDnrk1zep+AdHZ4po5dwGGdTGCHfPDknqcY4HAr0FdIudAcwSTv5m9kMfGQ3XbjOeueB+tZ91YXallVhhyMxKCNmeQTx0HRsHrRGTuSzij4esIm+yW0EiCMElg5YknkHkZJPbsKy30DTLmBIJZEldBjfImMH06Y47fzr1eCcR7kXe77/v4GR2IOecfpTEs7gQx20kYWISYBKZ25/Ug5z/KqvoB4Lb+A9Qv5gsQVkOfL8tuoHfGSOaszeCNQskktbtSEQHGRt57dfT2zXuMvhqeKceSN5ALsEyCo457cHNcrqVvd3s3nSPvCklUY8qT3HNaRm7mb0Pn2XRLeO3868iRcZDjqflPUY4wetZNqsCuWiIMZACBh0HQEDOec17ayRx+beR8v8xccduM4+n+NZEX7/y47CBZFkiAjIAI2sMcE9PT+Vbxkt0ZtHHWwe0hDw5QwOGUxEo4IOQcqQQPx5r0aw8QaXriSWfjNDZTyKXTUY1HlhRyPNRecjpkdfauTGim6RjabY5XJGWPA29iq5/CornT5rciG4AnTBEaqckA/qD6dKfL0Lvokz2jTvDmteGntZdTn3wT/PDJGwaGWM8qylSQcj8cda9Gswrxpc2qlpdxUOPu+ox7+teJ+CviHq3hkHRtRt4bvSnIDW02MjPBKNkFG7jHGeo717TpUMklj/wk/wANGbWLS03vPbSFTcQRghSeP9Zt5+YZ6cg1hVjZ2ZambzafLDCJrkZULglWH1A2mti1utOtXDPACG5IztC4Izgd93f0riJPEkOrxlPNWEPnl+mMeo6Vp6bdRo5hvWYsjKPMIDq2QMDHf0zWNy7vZHQRXE8M8j20TtsBUEKNnrjIPUDHbmtCC8lmiDw/JvGDlehAwQT1xnvU0D2zWymZhEJMptXK/e4/M0jXdnZtIQv7wLjA+Zf546+tIuLuypqEl9OIIHg8zDHCoodFJ7nOKzIilxCWkiR/LBUARjg9vrnvzV0NcvP5ok44KqMBQcdOM9z3rGvdfgtPOge3KXSjHyghT/tA9+Pypp9B+pF/wj+kzwRhkUDG1yqDI/Pr9a838R/CzS2tHm0SVpX+8ImG1lIOPlYnkY6j19qsz6/q6TNOUDLszgrxk8Bhg9z+dRL4y1jciXECZIznkE/Qeue3WtLNEuS2R//R/loit4rUeZMxjVBnPfj/ABrg73Xl1jU1tI8rbLxjJJJ9fpXoH7Qfgjxd8LPGh8BeI2jSaOGGeVYG3x/vVDiPeeGK9yOCenFeGaevl3aKOhIGT/MHP5VzSxKkvdPyzA5dyLmqbn9I/wCwm95ffs1+G/NkZoIftFpG+PmCw3MnCkdV5wT68dq+z41sJGMqL8rcgEkfid3evzy/4J4eIb9v2fDpdpH5sdjql6SeQEDFWIz6fMD+FfeFneDzCt1CDxulKqc/MehOe2c59PU1xzXvH6/lk70IPyGQww25muo0EbojZzhlG44ByO/tirjNHBZJeorPKG2gvyOeMleuOBisjTbe9mupVtYnMKyNhAp2EIAepPAIIweauanLofhnQZpvE10LKyt1+0SXDnKpgnO4kdz0CgkmsI2vqdkUmio/iXS9F02fVNYlSztYwzvLNtUKE+8Sc/kOT261+W3xI+K/xG/bG+IL/Bv4OhrHw9bMj6nqEoOxLfcAJJ+cckfurf7zsATgBsVPFvjf4h/tz+Mrz4SfCC+/sTwnpRie8vZonYSfPtEjbeC5A3RwFhnjPcj75+Hnwz8EfAvwOvgfwPZGC1tXUytI26a5nbiS4uHX70rd8YCjCqABWqVtQbQ/4a/Djw58GfAtv8PPAlr5EBcvcXD4ae8nbG6a5Yffc9AOirhVwBzbufNmvhMz+Y8TAMW6KD178dOKsDUr6eAN5jAZZP3a478HPoegHXj8Tixwb7OS4mk+63zebtGcDp68c+vNVAzvc7GWwElsLtrjCiRdqh+mDwTg43cdDn9arR3UEoazvt29iSrOOMHoqn/PpXF6Zp2gXcs0cty4knAkRRjGVIBDdDhecAc8/U10i6jZWLrYEtgKocYBccZGDnv371sl1NIS7m9bLELqK3x5gcllA/jKg4AxySSKv3E06gXKQbEDeYfuksy/dBOckZyQO3rXJs1yri0ZsQsTIqlSCQOcKQCe/tXP+JLK+bRJY/DN0LC/ZswzOpkjjZTkb0yPlIyMA+9Z26gtGeiam0t3GlxPIjI7MyR7CgbONrBSe3PJ6/jWZc6VcXzi2uo5EbLPBMwx8h+915wMAn9K4jTPE3jXUIkPxDsoYLlFWNbi0k822mw+B5ecNHnPCNyvPNbUuq3AnaSR/nYMFjkBYsz4B+YfdIIyOKuL6mcnYp3M8e6OFiSqZ+6fQcAA4z702OFC32m4yVZBg9Vz359hUeo6gmoj93FIhUktnGTgY/A5P9apSX93ZpvijEbyx4IUk+WoOCflP3vzqovZszemx0kd7d3L+VguE+YDBHIOQR2GM8DAHrmuC8XeKdL8M6BceI/FFybeHS0Z5Jdu8hU9hwSxwQvUkcc1ojWb6306O6mIhj3MomdhGGI64yemOvYV+bvxk1j4q/tOa4nhn4Y2Ih8LXV4bVNTkZczzW+1ZX2F9xSNgfuIT0JNNNXHF3Z5VZaZ4u/bU+NsnhLRNQk0fQbPY8126qEtrfcSwUA/PNIwbyupP8RABNfrp4c8NeH/AHh/TPBHw8tE0iy0+KS3LJHsLHOGnmPLsZWJJ+9yeuMGqvw3+EmjfCrwjpvw18GwR2mno4ne5mQhrq5ZAJZp2PzDcBxztUYAHr7DLHqi6PdyTSyS2S/6sQHHzdEdn5LYBwoGRxyO9Jsp2RxyR/wBplYIE83HyAhtq8D7u1jzzyD71VOn6j9lNyI9sbOYipGGJUhcAcE7cEEDOBzXZyeFtSt47TT1BUTbMrIGMpIG4BcAjfjBbjnHaut03wRrOoPDcuks8MzhPm53Pkssit0+bODg8is+ZbXCMVued6fohubqGEowZ0IEaLu/eLyFI6AFuPxr6G1OyvbLQf7YvpRbX9whfzoFVNk+ccGMBSfM4LcAEgZrrrfwbJ4Vjk1m6H+kFYkkctkbi3PHbkjpz61+cv7dn7SukfCnwifA/hK4m/tu9haW8kikUfZhJ9xFK/deTIYrnIUZbkgVLfUpxUUfFv7dv7TOl6xdXXwx8H3MsttazibULhZPMWVwATCGxubY+TIxbDMQOdua+RPgb8FPFfiyzj+MGpWKywtceXpP2sf6NCQedRuVY5MEGMxjkySdsAZwvgj8NLj4u603inxdFcN4dspthghUiTUbrhltoFUgkc5lbOFTqepH646X4KxY27+IvJKREGOyjGba32rhQegkZB3xtX+Adz4WfZwqUfY03q9z7LhjIHU/2istOn+ZwPhnRdH0/wtF4H8PWQ1OA3RvLvV9SQuLu8kQiS5EZIMjYYqoOEReBnFb15puk2AM1ziY26kK8mPlCjqAPkT3IAApPG3jnRPBWktrGpytlyI4IY1Mk00rHCRwxryzueAP6V5m3hbxN4hRZvioPlnAePQYXHkQtkMv211OZ5BjJiB8pTwQxzXxtKfVn6BLDqOiGv43m8Tb4PA1oNSiTIN60nlWSEYyPNwd5HTEQc564qHSNH1i01W31zVdbnlv4GEiw2WbS3jYHoSpMsqjp+8baw6pXoq28s6rBKvEY2oiKFWNQOiqMAD0AGKabVLONp4lCMvViOSO5+lbcy2QQotNM9N0j4ieE9Xlmg+JtktvPeOHk1SzUCVnUBFM8Y5YADG4EgYHy1uXnge5stOHiDwu66xpxyftNowk2gf30+8DjkgZx/P5dg8Tw+Ibr7P4HsW1RUkMU17K5gskcfejWdlYzOpHzLErbe5p3w4+MHhzRPGB0Hw74pF3rUamWeHSYN1rsQ/Mk7ysyPjOCVwVB7c1x1MM4xvT+46YVY3tI9sXxTHqFpm0IjCjgxgdB65z/APWrx3xx8QLHwhptxqurOxhtlyEH3mOQAqjuzEgADk16XafGLwR8UtSa58P6SheNXDzwFo4JNrBWK/KVZtxOCDg84zXDeI/+EQk1jTfE+t6K0q6BcG+ja4nP2ZXVeHlUKN/lAFlB6NzW+H16GVfTZmH8PfCuteH0vPF/jePPifXEjaZWA3WVngGKzX+6RndJ6sefSuzvtfsvC+ntcavOluijBeRggK544znvjgd68+0T45SfErT7nXfAnhyTV/Ludsio8paNGbiWUgqFWTBK7jnHb16yyjh8AalP4k8W6Bp0Wqw7/OS9kM8kOCSymV5JDAByNqkbeeK2V9mcqmrmT/wm2vagmPB9nLJCwO2a5xb22ezK0gLuPTZGwPrWeui6h4i1NYvGetNEjhU8mwjEEbNzkPNIWlw2QDt2frXrUV34O+JfgfTfiB4J09tKknCs9pNPuWUOXVpI1blYwUyvzHcGXispPD+ozRyC9jgR35U+ZGXAHU43E/QcGnSrxtdaDrUJXstfQ5zT/CPh7wqjR6TbQW2/IdlGZCBwd7sWc/QtWavxB174S6pB4v028kNis0UF9bHLxvBIwjzsPBVSwLIeCueNwBrtbrSzcW72sU0QJ5XkDI7g/N+teO+M/Dz+LZLfwbpGqWhmSaC5vrYu3nLZo3zOE24JYgKOe5NaNxktTCNJxaSPojxxolhaeK0l8NIUsdSt4r2CMFj5QmTLx884RwQM9sUxLd7O6AjDblI2k/McnmuhuLsahfrLDMu2OJI41CPhEjXheR7nvXPaxdLpGmzXaM17eyEJZwINu+RuACzEBVXO4+igmso1PdSZGIo68yPHvEvjzw78P/COpeOvEytOvh+8u0slI2zSPkBIo8DPG9kPHCD2r0n9nD4Z+IPCHg+TxL46Bh8XeLrj+0dUluBu8lGP7i1buixRtl1zw7kcYFfLfw10uP42fG+DTL0XGoeEPh8p1K7aCB54dT1UzYCDGdy+e5bA3AJGc4DZr9ILzxFZ3F2wSC8uBcTFR/o8hMkhTzZH7Dbwfmzywx1Ir6fKsNyLne7PhM9x3O/ZReiOrSCZJBDBObmdAGfjB2sM7jk9OoJHX0pUivm00qEVZw7ZXdlSu7rnjjbgjNUdK12x1Vnkt9PvYvsqM8s80EkSPkgYUPhioPBwMZ6ZHXNs/EepalNHdzeHdUsZLaYI1s8Wx3O5lLShzzEFy20ZLZAGT09yyPmFE7Dw7ot1fagbkosaNA0oRwCJMMD5i843ADAOO9fDvxw02z+Df7ZvgH4rXgMGl+LVXRtVkDYjyzLCGLDCkAPA7A5PynNfbtj491ee1nW80SeK4jneDJWMRiNWZY3AL7m80KDgquOmMc18e/txpqHjb4DyafeWzQi3vbeWyACL5dwFdHPyucBoSxyvGVHOa0u0xXtofonP8LNW13UI20oTW0UCfvCdoKfMRkrn7oI6ck5GOKsD4Z6jcXvlxbnCKBKMbkU7uWYZ3KcZGBx64rzX9lbxV8Wv2m/hhpHxJ0LTZXjitzbXt1PJDBHdXlsqW80UbMDhi2cHjoDnJr1u/wDC37QO8xTaDaaRHHv3SSalG7RnhRGEjRvMDZyCTyDjmuSpVd9DaKV9CGz+D+qyXEloWRiM7AHXOeMY7c98nnoPWt61+G91aMIb+ZQkzsEUP+7LbBwMEkEYAOcck8Vg6boHxJ0e8urN4bRozbgIrXUiMbpgAqKpjCLChyWLFnYn5cAc6Ol+GfGsMF7da/qkF3ISvkywrPHAzp8haVMrjnmNQQSwDHgYNU5XCxej+HWnWRiWG4gJCubmMuVJYsQhycbuykYB644Nd1pPhfw5oGnQSzxwxTqMGVcLt5Ajx6kdRxk4PXBrz6Xwp4kt7jyr6ZVVFkuEL/MqszAI0h3fKqnI2nlicnAq5q3hy8juLafxRqU1wYJjj5YlAl2EeWAqnO9ckcZDbQpAJNXeysVY86+NHxCTUfH2j+D9P3XuneGIxe3zKQiNfXasljbybS2xkAluiJFGSsRGc15vY2E2oTraGItHHl5pmbacA44b+LG75kGSTjGO/wBT+Bvhl4G8Gv4iv4I7i4XxBqn9r3R1CdZJJbm2hWLady7EgjUAJFgjAyCCK39P1LwpdXHnWNtYCLesoe4BRWlc9MplS46qrDBGOelP21tAVO+54PB4ck863EkkbWcWZC75E0vPGSMgAYyM8YyO9dleeFm+wW9nbmQHmRXxuUDAwQeCNoGMc4/HNenaPdaabSG5W7tPKaUjMYCkbR0JzkKq8kcY9D1rQ/4SfTRdw2lhdRKsgG1YWZUJDcMC3y4KnOAcHHG4dT2t9zNx7Hklj4a1qaZILuJ5nRI5Nhj4LMgOCGz8+Ow9ecZr0fRvC+q6jq+8WMkVu4wZY4xvVe+dxHIbbxjGPWtS18RXutxSXWgrcFbEAyNJAygszbkKqxG4sFIBPHOafrfjaTQ9Bu/FPiAGS20yF71xk70jjTcy/KQCcA7iOCx4rGSuOM7XTCXw79jvUt2mjVrkv9n8yVEIUIS6jJLDBG44xjrT9P0v7UkUttMsbNIJ/MG5nRDlNwGTjLcjA5H51+cH7GOoeJ/iz408dftQ+LriSaC/nXw5p1tazMbcOk32m9MUHCoVPlqrsSwRiBwef02l8U289wqRrJPGUIfauCVAAXDdsDGc1jKnZ2NFPQ1rW2C2DTaq8E8ysMKfN+f+6SQgPynDHb26d6zdQ0GHxBfx3wItWRvnijhk8tuMbo97KdvoWB5zzWfealrVzbRzxMLdYWO4yDzOCATjBHK847DNaL+JYdRC21tN5lvJG20Muxgu4j7wPO7rjOR6euLVi6crOxxtl4MSBRbiR4xDKZN6ICzsx+fcrsVwxJGPTkc1VXw5qw1FtNsrO4RSdqy7I9rbgWbcN5ZPlwVxz6ivXYrmwhsrfQdHKyybdu+Rg0SCTDFd/XoSR6HFXX1ttCtpLUT5mkX5JpM7/LH8TgZJPoe/859s9kaOGtj4M+Kf7Il38Zvihofi3xHqn2TTfDktpe2mnvbLdJf+VK4khlIZfJ4YyxyHzMvgFQF5+9tW1Hdqd14tuNPNs7Tm5d3mwxBclFACkcAjJB5645rC0LxxfWRkurmzFxC0QIWRirsQhIKg+vYEZ9qln1C01+OK/mJjWTCrDL0XaCMlMfeAOVJ9fYU27mMlZm3beNb2cSQa1pAltTKd9wLrZH5TjYTJmLG4EgqDlR0OTXFJr2npeXelQ6eyW8IMduPNDMqdwGWPbxww4JJOcDpWnLptvcaaLW+kAKZBd8tjJwPkXhicnk56+ork57OzOmMLWMQJuwqt98BW3ZIBAwwznnjOKycrFRirXNr/AISA+WEa1l2p8+64cHYAAArYI3kj17fWrFsdPdT9stEvEV2kQuXMUbueX2rIozkZ5zgnp3rnNOtNLhma3uphatdcthC/yDgnBwOAevbvmrjeFL2K4uZ9LvrWLT7WRdoRQXDEgHLEjdkDJwMZJGeKIVW9Og0rHlPxy+Ktj8FvB9h4v0nTYNQur7UbHRbayJcvM1xPsJy0mSUEjNjuSoPXNemeLWvLPW9Us9PS2ltYZzFkQlZHhU7NzMzttAKjcq4zgfj8efGW90f4hftc/A/4PQ3TNYQardeJNRgYYLRaVBJfKdo5Qn7KFzuI+fHODX09qt9fa20Ny0zxKcTmOUBA7ynJ3vgEDgMNuMYG7Oa6/Z8qOaUr7GpDfXLrFcgxZtmXy41giO4427tzKx6kEocrx681yOq+L9S0631DVr27toEVZCZyiokcSKQdu5SYsnJYjk4BzirltctqCPdW+5tpbbtyCyjJ3AjgAAcEjn0r5S/bO8WW/hD9lnxHq9g5jm1K3h0+3nYncrXjqCOcgFkEi+/aujDxTmosylorn4C/tU/GzV/j38U7jxhqi7YYVS1sIgABFaQjZCpA4LMvzu3ckmvBYLNhtuGUso4BPBAU56c+nrW69pDIT5Q2xg8D0Hbn/Gqd1PDGfstvlcKwPbJUDGR9WNfW0qairI8qcuZ+ZzlyQxZ5BtKlU9cYJJrDvLZJiTk87VBH++vWteSTaTGWBUyKd3qMN1PTP0+lZ0qmIo5kADMo59Nxx/Kne5MVbcguGJmYNk5aTPccNjg96y1GYwnU4UcDrzzk1Zkd/LVm4LBmz7E9fTmqmcJknODnqeNvP86myG4NEZz5hDNk55ycdOR/nvUDNIZFXHCZwDzgn68VcXZJKrSL6KSAOgGOuc9Rk1UlAEhYZGAOSOh+v5U+V9AUXfQjiKszEsTt+UAdvlxx+NVJPKkwFH3QAPXpgn/PvUkJbykYkKNwPbPXnj8KgCsS/Xn04yDkY71SixRi0VghIYsARu9c8Yzg06Vi8hLlj8u1ffGe1SqmIVCrtJycgZ5+v5CrKgKyyICuNzAHnk8f/qp2shy1KiD92Mj2568Y59qinDOrLHnAHJ/wzUrI2VC9F+XaPrQi7QM9Rj35796fNYlu2x6J8G/CA8b/ABU8J+B8kNrOsWFo2Bltktwm7A9QmeK/uS1Cytis19pdv5aSzKIguclMj+EnoQDnPrX8cn7BOmR6r+2d8M7SZXkWLWhOyrjJWCKSXjJHAKjIz0z17/1/HUbOC2LwSYkYbDIR5hA++oL5wMgBc4OAcY7181nU2pxPSwq925auGVkOjFHMRjd0YuEBd3C4OPugdPlHbFP1MSxylFj3Sx/fVZScE/eGMFS3XnPPbjkZFl4lOqzNaWMBMYU+a7gB4z6A54B3dx16DNPttSFjq2VYyxuWRkkOCQPusqnA7deOeRkGvK9odCpDksGlliuZjtcyruVgIiCOMnGRkDnqevNfjH44/ayj+A3/AAUU8b/D/wAZT7PBuvT6XHcSsvFhdiwgSO7/AOuZ+5P6ptf+Dn9ktR1trWE6Ta/uogCskb8jbjv1JO0Zz15/Gv5W/wDgpFd3L/tteOvtZLOHsEfdg5AsIAOmBgj9Oprsy6bjWUl0Pl+M8HTxGXyw9RaN/wBP1P6T9WiMMqBAWf0B3AjsQRwQR0I4Ir5R+LnwG0DxR8XPAX7Rdink6p4H1vTr7UTGg33mmWkweRSOrSWykunUlAyddtfL/wDwTX/aiPjLQLf9njx/eF9W0qFhoU8py11ZxjcbQt3ltlBMeTlovlGSlfq3Nbm3dbq24xyCPb3r7hclanbufyfKVfKccpJ6wd/Vf8E+0NQisZILW7sliktJ7dZYZrdmkiaKXmN1yTuRlwQf1rnV0W5vXjkik8yf/VqGJKkAfLhwODxzwce9fNvwz8VyeE9UTwfq1wsej3DltKkxlrS5PJswTlUSU/PbZ4V90QODGK+m/D19DZXDXGoXJgtclY5ApOHYlSpwCdwzj259M1+c43DzoVHTnuf2Jw5xDhs1wkcXhno911T6pmrDomkSTLbvMd8qN8jYUYXhvmyBnqeOTnjpWrNocaWU10IzHaxBEfcdxZ24GM88Z5JBAzjpV93uXt0sJGSK0jk2klABuxwzYzksOC3XGfxwtRvbm1ZoLIby+0gSZXHz4IZucAD8T1riU+x7/IjMutMnhvTHp5UlBk7wVLKSOFxnng46dOM1/IH+2YLhP2ufiZ9oI3L4lvwSp3KcOACD3yBnmv7EHEd3dpdGNcecEeSIsSWXjaCcjAyQW47nmv46v2v41j/as+JkUOfLXxPqYUnnKiY9z7d69LLneTPgPEW31Wn/AIv0OH/Z9jSP9o7wDLc5eKTxBpyOMfwreRdhycjOK/cL9qdbX/heviGSGQvm4jZTk4KmJCo74AHHXqOlfih8ArfH7Rvw5MBwz+JdJUk8/wCsmTPHPev2o/aidX+PfiURkFBcrsK8Db5SYxjjgYFLH/Gj+LfpVNf6r0X3qx/CLPiX40Sf8ULfmVtwEW4oDlnAZQBg8Y55r8V/Ef8AyMF9uYk/aJRnt989Pzr9nvjgzL4IvZQDhYWK9MZ7f1r82f2rPhJB8GvijZadYO0ljr+haT4hsmc5by9StElkQ/8AXOcSrz2Ar0skkleL6npfQupp5fiX5o+bnGcu2c8d+lNXIfkfdJXAHWpCMFh3HH9f5VA+PM+b+FgQPXHQ/rX0Pof23Nk6ZfzFPRwOvfFSRIFLI46JgDHfOMce1QrujZWwcqeV9ccGrkZVJgmRxlOecg//AF6EhqS2EVcW6DsAMc5J7dTVlInnZVUqcxv+Bjwec9yDj8KrM7MkkPQgnAIx1+cZ/IinWkrEeaOdrK2MY4P1781fLfQlOw6JlNw6ckALJx06kEE1KkDgurZwvTA65Pc/TvUKxhJwo+5hgPUY9atwpteRX4O3PHfj+oqnFCerICNjHflQARgHHYnqPTrTgDkOT1yzEDGM5q5IgLDPVc5x7Z496b8pPOCFJwPw+tF3pYi1ySM4kyufmYHPsA2MD/PGansI4ljTaNq7QQM+oqFcCQehIznnjnirNnNHsQAYwqcc8fLjH5U7EXuXHO1VJ4ycZ49a9P8Ah5qEen3s+qXEJntokKzEA5RWYAOT25AAPv19fK0yZI4c7toO7d3OV28D619Ofs5RxS+LtUgnQSwyWLrKrcgq0iDkHOc8giurDaNGFa7Wp6PY26PGbzSZfOtAM+Wx/eJnkg54YA56c+o71uafrSRSKFc7VBK/3fpiuO8SaSPhlrKS6VI/9lzttUMxJhk67D3MbD7pPI+6c8E9hDp39uwi/wBKIWdjl16Iwxn5R0Bz26GvoabdjxJpJ6Hv/gH4k+LfCd/H4l8B6lc6TqYXY0ts5VmU9Vbs/wCIODyOayPiT8VPiP4/1X+0PiNqlxqphyYWnK/KOONqgAHHX+8fmOTXkuiXVxHPtLGKWJ9rBuCCPbtXqF1b2HiK2f7WilyArYH3sdwR/F3B+lYVMDTk+dxVyqeKlG0bux5lNcFwlrv/ANWcDoSQecAVGhMvm7xuO0bcEFQOykLk9sH0qre6RPpFw1rcNu2glGwdrDpn6jv7/Wo4WuCCAySRkYK7cAAc9j1/PFYONnynZGSaLfnOpw4GWwCB27+/4HtUJmj3DyVJC/MzA8oAOM9yT7Zplxl5NgUqoOORksfw5xzxUtukph3BQyK2D6gt6fT+73rOSvuNvoSpcsHG2NwD0YnKsPXPX8+9fT/7NEst1q3jLTfvGfwjqwUL0/dJHJ9R0596+WDDiN42Pyt97oAAv0Geev1HtX1l+yim/wCJd9HuG248OayjE9Chszx9SRzUOJEn3Pm0Xkkixqj/ALuZAzAkhgeoOQDnA7fyrB8TaVNdWEM9vta6tiZo3foWxgKSezAlT7H6V0discdpZxvNh9ikk9XwvRcEcZ+v0pyfZ2wJpOCAzZ9+oH8sitbJ6AtNTwSCSOadH04lY3OArcFT/ErejKSQa6SxnESGPcMg4HfkdxWT4kgXS9d3QoqwXhIwpJMcy4I+UdBIvU92A9TVK0ukabLcE+gJz69OhFEY20NVJnfxKIYUTzAzFsjPUY9+e2R0qzFhtylRhx93qDiuftrxE2xdAuRx6Dvnp7YrYs50kQu+fLAB3dOQfy4H860VxNpIvrJbou/awGRgFTtLZ4xzzVsOIwol3PGPmJB4JAwevXpzUkV1bSIrsyhQuMnk+w/+tWpLBHdw/u5NyAjdk7WyMcKB196bSZkrdDn723hu7YoFIyCQS/JyNp+hI5zXj0KpZ63BZhiVAAUnndnIBOO+AK91v7a0WPzY2RTGBvySeB6D1NeBmdrrxZGkRKL5rD0ACgnoSehPPWvcyf8Ag1l0sceKfvU35ntej3lnaxJ5I3Egg5x/L0z/AFro444kXfAcMFAADBssfXv15Fc3a2dusipLy33Tt55HBPHGe9dLpZS1k8wMAh4O77y5I5ABwDkfl9a8KK1OqXkbltLHcxK05BC/K2wdcdQ2PTv05rjNY0X7YWjtyHwcLgkFcHIYHrwRxXVz3MEAAdzHvJYvtGQckZIweozn+fNZF3qVrJGhRz1zk8bR059Dn9KaViLdzV0vU7zxVHLctDtvbHEV4mMiVX5juh7PyGxyCPerZExl8uEkAADnuMZGK4CbULnTtSt9b0hka6iJBizlZ0fhozznDDpjvg10Wn6jpt3aQalp0yiCYFkUsMrg4YEHB+Xofepd1oEWaFxHf28ZuIvmOcop/DrkYwM9O9NgaHe0M0i+aT8oJAOCegB5xzWtbXdvdwuVeNhx8xZcDGfVuT271QiWykiSdZYmGSVZpYxtwcFfvcHJHB5rSNpKxd+xm3T28tyIIJGV4sqyqWQDI9ehPuKms/35e1YklgCAfmO3PX8O9OBt2tVlhngZt7g4mQgBT93aGzn64/xuaYNO05pJY9StlUbTGonUsA+PugHcFHvwKyshPXQoS7w43Icc7RjGRk8n69vWpkfz3kt5GGwhQEOBnHTAz+fvmrGp3+myEG71GOYoRyZC+3acKCOuOB7EHFZ01xotmU+16nbQrlYkMkp+9jIO7HOenXNLcmKVrMe0d2kgZXPl9NpJGeMn6GokQRKxjBcHnBOcnGOuc9K6X7EsL7rm6t5Eb5QI5GbA4GXG0YP5+9VJ4dOsdON8twjAdIkWV5Ac9MBMAfietPXdDS0MppJpkT7HiNwARv5AB7HsPrTL3TTqAFr5pXzBt6byCAcDqMDsMfWrcM1nfyokiOiYILLFN8xJ+6SF4Poe3tVorHZ3xjsw9xIMkokUny44AUsAG98dKJRfQuLstDm10g2eow2OoIJZMhUkP/LUMfu7hxnp1rtLbdbBIpsqgwMkEkcYHToOnPSmxafBrinTtVtbm2MnzZeKQkDAwwYYU4I4Gcir9ta6haO1jcRTYjKqHACs6dAzDPynjv1A75qErKwm76k0rmYhJQQQNuOuccAj16c12fgxPCSa6jeIlKQxEF+zEgg9OQcgdxg8jg81h6dYT31w0dorhV5JAJGQMdB64x696Se2vYJVjlBLltoLoR3w3fOfQHiiUbrlKh5H6jaD+2p8LPAGltpXhbTo7nYsaQkxMoUruGfMYhi6EjGQwxxzXj2sf8FAPijfvLb2MdtEOVcOuCy4OVTDHAJPOfwr4lFtPdEx2+4RxjLqQN2B1ZVJyTg8DNciYJZSAkJyuDkdACfXOAcdjXlUskw6d+W7OueYVbWTPUPib8aPGvj9ll8T3JnijiPlhVG0Ajb0647V5gsTXmnKglIP3cDGCQeM8g8g4rch06aCIvJyu3AxjgnkAruwQT3qtNOmiWv2hbea4GC4jhCvKcAkkKWXPH4/jXs0qKSUYqxwVJOXvSZR06/1LRvKlt2aDDB0IJGDjGQM/pXvXhP4+fE3wrqw1a11KfzNvl8nYTGoAwxAPHQdCR2rxKHULC+sYdXhgk8udQ8XmgK4z13KGOD6jkg8VqaJfm4u1sbhipdwyljgH39qmpShLSSuaU60o2sz9hv2cP2kPip4sS0AigX7C5Epk3OdpGFPLbuv3cnB5BJAxX6ixX2neKNMttWvEeG+O2XfE20LIuCGVlORJnkEYwfSvxC/Zi0vVLC5mvdF1K3fzyBLaCUqShAyxAGPlA4IJ2kk8Z5/ZPR/E1jbeGlEkLO8adRtaQFApwcYBUgdevNfm2c4WnCr7h9jllaU4e+egtbP8VGmtNavEtvFUfmTwTECKLUoUxmF8fKsygD5urAceleaz6DfW8pE0SxTRyEFGXlQnynKnkjBOPUc10k2q6PqemeY0cpiChgEIDKxAONw6HOOR0NN1XxZq/ii7tLvUIFmls0MTXRcLcTxbQQJAqkK2cgN/EMHjnPkcq2PSitEcbJot9bXUluZViRHGY9h5GTgA5OevqB2qOP7XNI+n7jLHD2II3jGQcL6A8c10Y0/UYrpo4oR5AUfeldmTcBy7FApx7Y56++XLb+O9IkZILbT8oAW2STgsTjoCAWJHXoPQVVrDfRnLWGiWirIrwsY2k3CFjjaDjA7HkD1rrLPTxJqRu4kzt3IzbTkL94LzwQDz7Z4re00316huNTt4vPmUeQsby4QqCWODySf9o44qhdC/mcW0yQR2irtDFpQ+WP3sbxuIPbFBN9bsbdaPBfFZ2dkO4DKgMHPYDgAEdCQM/11LLQ7W2h+yeSUki3FudpQlj8pJwTj059awIfEeu2dklneraso+UiOOQZOMM3Ltgkc8VDr/jHVhpN3F4TXThqZj3xLcJctbs4X5VLCYsueASQx/Dihqw7eZt3VtZ26raxBoZSMZb5sjPO0jjr0Pp1qjFZ/Zo4yFBZSQOflPvx09Oa6LRdH8Xa74ZsfEyz2s4ijT+0YYIyxtZAoaZclyWiBzsbAyMetZM1tfXNwPsM0McIkPl7YNwPddzEkbfT0NDlcbky5AsgnWQYkYkIMnYP8kd+nUVp2Ucsh/s3UIRcbcbSmMnDY5OQDsPPBzXNW7eIbOc/a1hkibOcQ7Sc9ctk8EdhxnmrUUmtSsy2k0Cg5I8tAWA75TOef1rJ3JZd8U2WmeKdTisNTuhp+pOQY70hFjl6hEk/ukdN4z715Nf3lz4Tv10fXYXjwMOZSCCOm5WBIIPY5Ney2Vrps6CDW59+whfIa0jBcPkE7hkqq5GVOeDxWN4r8OafcRw2Et6ZLcK3kGVQxQZyYkIByqE/LnoOKuOm4nA8n1C7to7hJYL4+XOAS3UADoDj9DVj+1J7e0+yzTqXGOTywXscZyQa6Wy8B+F9HkluIrlgjAEpLsdS/cKCvyKR0wetJe+EfBesrDqDSzN5RViYXVXwv3VztOAB+FWpK2grHn02tyxRSNHqDQlxgjcRyPoc8+1cTd6jaxXbtc3SyRYMYIx8x67uOe+K9rufhpot3NJL5ly9uqjYpKKY9x43ELkk/jVaP4S+FEtvLlMzbWIxuAIDdTypUn04q4SS0ZLhc+epdQ061keS2mYv1Ix90eobP6d+DUlx4q0yC3/0ORhs+clmGRgck9sV9Lr8KvBboIpHnSdiWiBCspAGMYCAgNznrj6Vzl98L9FYC10a8k27zxsjCZHbIGckcHtj3qo1I3M3TZ81Wnim3tbePVbWQSKMSbmGGB/vE/XOR6GobzxzF9mdIQojhjEhJIXGTglScZ+lfX1l8BfC+pWf9reGfOupYsm+0+XEcqkfxQMvEsQBB5+dTwRRZeCNAZxdxwif/AJZ7JHDY9Rg8Z6jp1q1iYt2HKFkfB0uuB7/zFJZ5eFQJkkDrx79uM56Vq6J42v8Aw1qEOr6TNPDMciFkbYQDwy8dQehByMjmvujSPhZ4NexjtbfTRCLdt6uHkRo2XK5Uls7sHnsQK6Gw8B+CLbiXTopIEHAYM2eee/JJ/CqniYtWJjTk9TyHw74z0X4kJBD4hKWOtMxX7QUWO0mdm+RZFUfKSvUgHJ7dq3LXQ/E+i3D6FqNpPaXEbsoR/ulQTyrgkMp/hPvXotv4S+H9jMttpWm4w5cKx+UbueCx+X05GO1bNxpeiOUbZlVTaOdxwPTk9B09K5OZbnTBHkdpea00STixaRSxVSWIBOduCvbaehzmtzTbnVxGS8SWqrlh5kiA89cszD8jXVyeHfDxUQTWySqWwgZQQOwwPeq/9g6DDM8c9jb4ZgW3qvPboe/8+9OMr7lWOevtdvbBB/ZYtpGKDbukRixJ9N2cV5rrfj7xHa6fIdYtbe3eJiQBKuCucFg24jaRyec98V6n4kk8OWNyPsljG+7AH7sKOeCGx0PvXA6l4ls47gwmC2VI9zbTGvI4xknrj1rSCVwtY8/sNc8QapLNfWEUU6RY3/vVX5W6EEnoKnh1XV7y9ispbeLznQygeapPXH3T14HTr36V1j6toOqQvHc2oRJP44VHUeoHYD68VmHSZNKvIfEnheWL7TbIwjd0DrIrLho3XOGVhxg9OxB5rT1Mutj/0v55P+Ciotz8brXVLOBoRdaXbbt+DvaNnRjx27Dp39q+DrUSLcIWOCzY55r9Lv8AgpB4R1TS/F2gapqMSqbyxlQAHKqY5iQck4LfMeB096/NdnkVlkHOMc9s+/4V5OCfunxWMhy1JJH7Wf8ABOzx9Bpfw+8RaFcWrSqmpQMshk2qnmQAFdm053bfXAzX32fiXeJeotrpfmxs6lle6YyRqoAP8A3AnnBxgcfX82f+CbemW2uv4s0G7yyqthcj0DHzkI4OTnH5V+q0PhS3jeUhhAZBgnAwQe3U56dT9KdeVmfZ5DNvDRkzkdS+JPjWO9b7FZ24iCuq7pHV0Uj5eAMDseQeenrXzX+0Z4C+LH7Q+mxeHLPUrTRbALveMPNgsCOJWUEFFXcyL13H25+rNO8KGG+ijvJ1I+6zSZHQEZJP8R7k54qvdwxS2sz2JVYFchCTg5OVVj69Plrnb7HueR5n8D9J0b4BfBLQfhNoumW7zaeZZ76+3uj3t3MxZ5yFGehCrvztRQFxzXSSeKdS1NzPfWMAchnV1mlXK9gVK8/XJzitb7HJNa+ap34bY7N1IGTkg8k+/vUkmmx3VqIIjtKDHB/HBPuBjArSMipQuirpWtJLaWzwQQowZ/tnnSOqBF5Vo5AMlmzwu0Y7HNc7Kr38Lyw2SQnJWEtO52qeeQFwST3rsrKwijgmWQIQ2QZCuMBhgjB9McVAL9jDJp6bJArACYLwAen/AHyfvHsCKpTe5lKOhydrYy2rhmtYWdGbDRSOwZuxIwCBjk89fbrS+IfxJ0b4faFdeIL3S7SBII1kcmSRi7rwFTpl5OwBxn0Gai8XeLNJ8CaVc+JvFl19ltLdQ7yHALnIAVMHLO5AVV6n6V8BXvg34lftW61pfjrx0JNH+Hl355077PPEZpnjbb5UaZZkaRsh5mUdPkG0ZrVRuRzWPtr4XftGyfGvSZ9d8MeHbQ2MLNEHunlt1aZQqfLz+9K9WZSFztA5yK7e5v8AxHdBLg6dEGjYbgb52Gc8Hb5f8IIwOlcvpGn6Vo+j2uj+H7EW9vpsa29nBFkIscfKBQOdoOc5PPU5rY+0s8YNw4Erk7Ruw3yfeLDvgc8dvpTSdtBpl5dT8V3FuNHXR7UxBi8LSXjxktnK9EIVc54OecVcgg1poZZNVgtFnRGMdt574LHkb3wD970BwAPWuSnu9T+ZLeZ1HzAOerH6HJHoPbpVRUuZbeK1kBRtu4NJ95k6DBHTH/66nkZnIhi1TxrfWrnUdFi3ZIiIuyqytwBkgYEYOclgTjpk81q26eMb+U29vokKnYcSHUIiqEHjIbDMAoP3eSMH1rDzcxyrbxhoxH8wKnAA3dsZ7+lOlnkS+F/axEzqy4jDksQP9oDHsfrjmnexLseIfHv4e/HXxx4Rm8E+BtMtS99cjfcTXqBmhXBXyxnCoSORkMehBzX0z+yR8J/hX+zx8KrLRdWMupeKrmJm1WWeFWS2kYk/ZbeRc7okBXoRubLGlsLC4mkjS1lMSR4LOGxtAOcg549P0q1YaPdRaYbt7pI1DbYw7kfe6rtHXP44PPrV32RWqR9N6prfw3aOAzRypI0fk3McsTyRMOq5BOCFOG+6DnrnFdAPEvhjS44TbTzwwPu/dNa5dmABKoN4AyucEnaDgZ5r47n1rVVA095m2q4VlAwXx8xBJ56DP/1qr2HivxObaSwN4Z7N9x8uXGVLHPJ+98uOgOOOnNRKNgvfVn3TpHxC8JJMssLXLfNuUJaqGII6svmcOR7k8enNdhZfGv4e3UMRt0vvPiPkbPsyQbDEQARh2UYU8Eckg9OTX53i+1lZWe1uPJR8lTK2ONufxzxgAH616r4LjvZdOhMgkkV98vmS7ApYHJKlTnb3PfrgVlKPmNJW0Oi+LXxj8WyNLa+F9MvP7NHnXtxueOK4eSOJnjhEhcpCZHCruTIWPe3DFcfhv4X/AGePih+07pmpfGv4n61Z+H9BtrkiZ55hLdXkyBfOjtLZNzFYkA3zvtjXAxuPFfoN8add0n4r6pr3wP0bxdp/h6DTNNk1PXLy6dVMyWrqfslmpPzyDfukyVCgFWzkqfEPh94W8GW/7M99c+BYp4rK6W4Wa5uRtur1mA8y6I6BJowfKX5flA4A6+NmmaqhBwh8R9NkGUe3mpVPhO4+Gvw10uD4fpfAS6Ra3to0GmRRP5U1lp7f6plYZIuJx+9lfliWCngYrt9QmGnWiw2i7o4lVEDMxLbQF+YkksTjJJ6k16f4ght471oLAo1vtURY+75e0bcAdtuMV5hrlrLJGuMMD1HHIx074r8+9q5T5pvc/WrKMVCK2PP/AIS6vc+KtF1X4tanplh5dpqj2Hh6Z7cGeIxgpNLvZipyQQmFBAGc81rXl9qq3IlZEHJ5ZFOSTzjr1rR/Z9tPtfgHVfg/9sH2rSryW60+AxgebbyStJ5hk6liXMZHYryORnlda8ZaNp+rPoDStJfxkg2kCmScNnGCiAlee7YHvUc/vNHRTppwRsT3OpQ2Zu5pNvmPtDBVAHGcAAZridYvvEN3DJHZam9ncPGyrcRoheMgfK5BGCF644z0NStqXjfVFFja2kWkWjqd73/72cA/xJBEx2sOvzyLnoRVKT4deH5cXniG5uNXYY4u2Cw5xzi3iCx49m39ec11wkktw9k29tD1LT/H3wp+IGjaZ4P1y+WPXLWIwSm1hM9md64kMhhBSESEEkMRgk57V5Z4O+FnwV+DGuNrXgf7HHdPHLbB41muQqORvVfMDIN2MEjtxW5Pe2+mW0WnWSKsZPywxgKnAxhQuFx+FeU+Mtdn8IaBGttbm+1TVJltLG1BwZbqU/Ko9FXkuT0AqaceW6jLRk1ldJuK0PoBPHNj4+8Q3PhWfWYIbjTLNLqWFbMxRRQsdqE+WioGbqMnce1eda3pPhTV7efRNUea8t5QQ6LbHDxuMYYFxjPII54781q+B/AMXw28Kvojyi81XUJhdavfhcNcT4wFHJxFEPlRenfvWtJbOE81R5bcgH2z1PtUQqqD91kSw11dmJ4D+Ffwo+fR/BtymiTyqsTQSQ/Z1k5JVd+/DkN93qRn6VW1r4GwNqHl+Pori8jjk80RXspkty2ThvJQLG7Z7tuz3rbuNNtJ9MJKBpD93I7njj3qzD8TrvwNb/Z9Xu4rrTogV+z3rKVB6nYT8+4D7o59hVOtN6p3KWGglaxbTT7AOZiis3CrkDhVGFAHQDAwMcUL9ntk8uJdoUHIHp68evvViTW9N8f6Qms/C6ykl1OeVI49Mu5BaqQ7YLJMy7WjHrjJB4zXmev/AAr8ZapM2lfGW9eMoR5mk6fmC0U9QskmTLcqQf4mC57EcUQq33G/dWhx2ueObrxDfyeHfhVCupagr+XcXTn/AECzJPBmlGRI4xxFHk56kDNd54C+Hdh4Gt5ryeaa/wBRv3El7f3BzNM306Ki5wqLwq8e514T4c8I6elraQpaWcGSsECBVQZ7KPU15jJ8VtW8SGew8D2EuoPAMPJHgRQE9POnc+TGPqWbttzXVztpcuxw1Wk7y3Pa77X7XSFCxsZ5SCwVMZAHdieFHPJPH1PFePapZa/448aaD8JdNvo7DxR43uP7PhnD4j0uwUF7u7y3GI4ldtxwWYAZGAKp6f4W0UxXvij4vaxDqFpogjuLmzt9y2cD7Q8fmBgHuZcYKmTag42oK+uv2MfhTf8AjLT9Q/aW+J8LQ6149B/su2kXJg0VCxhjwR8v2sqZpNpBZAnrXo5bhfaTV9kfMZ5mHsqWm7Pqm18EaR4Q0bTfhx8MhGdG0WzXTrO5ti0U+I1IMzqSCkpB3SNyGYlsZNcDqvhZ9JktrjU9Wn1CWFYbdCUdVZPubi4yCSwJOeh7da+p9S02FoFgN1cRzBYwYlVoyIuNvI4KAr90nJUn2z5Fc2Tx6Q0niqZ7WRmEi24LBc4273VsLuHGCSDzx05+xjZH5xOD1Z4/qfhqHU1WDVLybZIwMdvG4JfAZuWGW+X+Jccgd+KxPC2h6XojNqWnQ4muWbcJJGwZf4HIcgDjgAkZPWu+WJLFCI1dOSquv3GJO5d7tu5demMDI61i+VEmoy2Frtn81Cw84MimT+BSCfmI5GV69TjvsnoZeRzg0C41TVZ4jdqvCtK/mRyOWwQoJU4DK38Oe457VzngD4VeHv2gP2rLfRtatJbrwt8LbCLWNZWZg9rdatdKUsdPkaPquwmaSJt7EIV4DEnb+K2v6d4U8D618QJbIypYxgQW4+9LJ5YPkqEG5g7fKGIzk9utfoh+zh8Hbf4FfBbSvBtxNH/wk+sXDa74gnVeX1W7RfOiI7C0QJbrkkgRk8bjlTqJCjFvQ/OD9grxnq37MH7QfxQ/Yz16WWTS7QzeJ9EWRSm+HarTiMvg5eF4XI5Uuj45PP6CR/FfTtN1ObUYtKF0nmGRmuZHDpEwAwqoSCePlLA+gxX5o/8ABTa0tPhf8XfAv7W/g22kSfw5ex6Zq7lSj3EO0ttdSw48rzYwV4IKZLcV9q6B4m0Uvbaxod081nJarPDsAVLj7rwS5bkYiYk+vJBrCoubU0pxXU6STxR4guNSupYrOAeTLJGGkQylW6YYuRgZyO55PFc6Nd1eYOl7f+Uq740Z2AT5cZRQRiQgnKZBIGV6CuP8W6hqN5cCWyd0cyMNwfITev3jtAO05285+uKy7nUxqEZsobj7Q8P8O35sD5dy8EbSQTuzycgUQg1saSt0OosPF17dT/ZJZvJcx5QFskkfNwDgckEqPWtK+l8Qy3Mlq7SyQnbvdyzyK4X5n3MBlmUsygc9jxg153YQLLqhIQyXkrou/cvL5AIOchcrwDxjg9K0bWfTtO1OSS9kW1u4EkzvfspKdSck9QD0A4GRW/MK76G7bXFlchbu2tYmh2lwlznY7JGAWZQQNx+ViwPJB45JpYPEOoee814FW1jKM8DAKEwNgOFY/fJJ4LcnisK81I3CwFtrrHu2RkodoXHUAfKMdFyc/eByak1JJ7Ge1s7mAbMFhd7sK4VSSsoAyCpHBOQQfWp3RafRHS2t9ewl9S0FhbSyRnDuH+V8gcK38QB44BwMYFc1pcGsa/I6646jTYVMfmYCKDjKbFUBchsAc5XHtWlptrpNvpNveeMCJXeRJBYiWQTTpj5ykjkKqFFG1sYOCBzzUuj+JNRbW7m/v/s5N3Mp2Q7UjhRyNg2KCcsnCpwNxyOKnmM+V7o77Q/EWqw6TB/Z/wBoltbSeAoszh0WUnnKklm4AVz64BHBNfHv7e3xS174a/s/XOlxbIrzUx5Qt5UPnlXf90kTcqd8pGAOMArgk1+gMQ0uynC3kNxDBJDnzBHyxQdGQnCsCSFOPmGK/NDxpLc/tK/8FBtC8C2tqt14Z+HijxDfwzblUJpRb7LHI5bZm4v2BA4yg7jFK/UW+h9ZfAv4SX/wO+Cnhf4T3SNE/h7Tx9u2vu/0y7P2q/O0HORI+zd12oOa+ifBWpxvZmWRvkUySYI5MO4qoyfmBPfAJ71x+vagywG6vWP2qaV3uXGF37vnJLE/xM2PQkZ71zWj3txNKts08yW6r85wFQIOXxk8FiOnQnIArBybeprGKtY6nUte/wCJxGtjbtuuMqArb0VWAO4nHO7BGM4Hvmqs95bWt6uk6dMYoLhNtw+MRnBVvLUf3QSB6ZB5xjNW/vfC8ubPSG+UIJY5JELi43H5lIcYKbQRt6h/wrztbrxH/aEUsGJAWXEbhFVQ4YMMtxkDgDoTjHQ1newo72PadF03xBquvw6do9rHNJcsEWO1AhQPuIB5KnBGMZXJJJJro2tXt2l1S83wtGApXA3KWbayEfwncMMCCRz3rgobtW8oB5YlZN7yAMuVThk2BcMCCUwDkHPpWC/i+aNH0h7b7PHcSL9iCgBSc4YM3BYluvHHHpUJGp2Gra1p13cYs4XS5cIVQOOJDydrnJAyMDIzjsc1zmv65rFrfSrprNCiSMeU80RhcfMozwG/hBB689ayE1IxIJriBFdkLy+SCjBs7d6jJyR0UZHfmqEeoa5eTLBfOkjXBYo2FjMoOflkPH3Rj5CQRnrzVR3J2Z31jqPib+1YbCa9E6z5lVWGAYWwAzBjwyEjJ5PX1qTVVv8AUYorK4kklXJxGjKoYJyWO4hScjBz2+tc4r6iukxahds0kSPs3wuGTzWfbt69MZOSSOKgm0691Kb7SJ2ihkVnl2ygBHJC7NoOShwCc4Vfm5OBTlC+5SjcuNq0Md5HPCZIrqG5doyrA9ejZIGwYOCrE889MV2On6pLqVtDuXcqMturKwYgomS0o3Zyep9c/L1zXP2GnwwRGNVeBY4wywGPZ5qKmGGSOeSpwOvXkHNbC6pY6LpU1zemQLbBpJNkBKeWjceVgAMx+7jJyfrU2RjFnw/8Jr268eft8+OPEU0TzQ+APBNzbQ7k5WbVrqG0GAvTdAJzjngnnvX2G2vySx+TYRpNaRuymYn5ldlAWPyzglFP3TjpwSTzXxb/AME5tLvPEvg/4vfG7WLqc3/iPxhb6KY2XDLHpNu11+9Xk/6y7O9dxGQOeM19u3dzexzzpf2krs6idTGhYKFOMRlcjkgHnOBnGeQemUk9TKxmafryw3BSKHduIVyuQN2MBRg8Ee3Nfn7/AMFLfEk3/ChNN0EOfLuddg+UsCCtvBNIQF/hO7qcHpnNfemlaZqOp6lGz6dfCaCQBrULIxYScqVDKCFfOASMHB5r8x/+CqS+KtHfwR4c8T6edNkuBd38cMikM0KiK3iI4BII3cnvkc9T04CnetEwqtcjR+OtzlIBDCMKxHpgDtxXnWpSlb15CCzsHbA5IO5f/r8V22qSRxutq67g5ySeBjPfv9K82upUluIVaQ/MsyZGR0wRn65r619jxnfYDIRIxBwd+fbq2CfYVWmBdkblcNxjjpzx/OrcKeZKSeNrLhccZ59fT9aZfN5E8SqDne7knlThT/XHWlyja0Ma4UKAg52onXtxWcxIypyRz1HbgflV268sFMrhURU9+B6fnVIk7mKn1/z1pOLdik7rUh3Z6/h3+tKHUKWfle+emB/ntUaZIXg98+x5quxLRkv/ABEAfiadu5albcmjKrGVYgHGT9Mg5+lReYZS0qcgntz0+vP+NAGZMNzlSMnru3D+lOZ0itWm+9wSCPUkj+Q+lPl1uTzO5EArRJg8fM2D259+xAFRbslSRtHXjoef5fzqNJDvZZSRsXCgc4OOhye3FPU7HAAAGABj60kr6iv3AKTjdzg5P6H15pGOzdn1/AfQil5QMEGcdP5CqxwzmMfNwRnuT3/SlFO9imrH37/wTJ0hdb/bQ8LxhQ32az1O4DM2wIVtTHu5IyQZMYHPOegr+k+LUJtSiVze/ZbW33qIgcdGxjORvZmA2qMkV/O3/wAErtf0bwz+1Z/bmvTW1vBDoGpIrXkohiJkaAYZi6A7hnjOD3BFfvDqv7Vfwc0T4meDvhZeXOk3dn421eHTprq3l3ppPmMuHkxKqeURu3PklcAeprwMyi/a6djswtbkR6dod/qpmQI5t3IYncAsgychWbtvGOoGfU116htN1C7h1i6FxJbuPmQEpGE4bD/dYhjkngY6d68/X45/sz6biLV/HOnRXQlJlns4pGLMj5RWKCXIVQEBHy9TwDUMn7Wv7NenT7ofEUjSBnKvHppkKBxtZwzxgkgDCjB5II7mvOdGT2izqliYrRnfXN3YWUsmoapJ56KGwgKguxwOGbGGB3ZyeegHHP8AL1/wUPuZrn9tHx3PcZ3mayLc8D/QoDtHThRgD2r+jOT9tD9m0I1nda/f3qOm9ydJgVDIR84TdEG34OcvnkHJ5Gf5uf29vGXhj4gftdeLfFPhA3T6dcLp8UL3YUTSGGxhjZ2CkgbiMj2rqwlKaesWj5viWtGWGsnd3PnbwhrGreHbu013QbqWxvrCdLi2uoj88U0bB0kX0KnGPyPFf2X/ALA/xL+FP7XPwTt/iDNH/wAVHYlLLxBppfC2t7jPmIg58i5UeZET6snVTX8XumNiHaOhJ6+vtX2p+xF+1B42/ZR+Oum/EDwwpu7O7lg07V9PLbY72xnlCsmOR5kbHzIX6o4wOGYHv9rNfCz+ZPFbhHF5rls45dNxrQ1jbS/91+vTzP7XZvBHhJdLm8NXGnQvp93GYZYsYDIccbh8wI6hgchgCDkCvk6/8P3vhPXk8D+Jrm5uI7KNp7O6jVna8ti+A0gXP72MlI5sY+YB8bZBX2N4V8W+F/iF4SsPGPhK6F9pepxLcW04GCyN2YfwupBV1PKsCD0rmPHng2HxloTaTDcGyvYm86yvACTDOPuswUgvE33ZUz8yEj720jhxUHVWu5/IXgt424vhTOG8ZKTozfLUi7trW3NZ9Y9e+x852c+ovdnVIZJiCpDSbH25IwynAxkehGQeO1Ty3+s2zTWT3EipCYswKNzHdhQwJzyeuScY7V+SXxB/an+P/wAL/GmqfDPX9A0XR9Y0662XNuLaV1Lg70mQySsrpIp3JJ3RuDmvFLn9rv4pQRS3No+lWUhdgghs4jyMgEly5xzxjoc89zEcixEldJfef62YLiXB4ijCvQnzRkk011T6n7522qX2nXUltg/P8rRFgVRyOXwrYyo4Y9hz2r+RP9qm5a+/ag+I0jHc0niTUnJAx1mJHXtivttf2rPjmkSW1lq0dsJAzSNFZ26Md/RSxQn5snjBx24r81/Hmr6n4k+IGu6/rc3n3l9qNzNPMQP3jvISWwoA59gBW1LKqlDWpb5HwviHmdOrh6cYdH+h1nwU8SWfg74v+BvHGotiLR9c0u6cgAnbBeqXIB7hD34r9of2iJvO+M3iO7twqxy3QdQn3Qvlrjocc8H61+CsFvDf6VhwQ1uXfCnDAELjPrg5PFfq74T1W/13wToetazO9zd3mm2ssk0h3PIzRKSWOeSeua8/GxTd0fxn9KfHL/VnB01u6v5RZ598a8/8INdhmJEqFce9ee/8FIPBFtf/AAZ+Cfxa0rdMyeHodE1CQHcqtFAk9suNoC8GVepyRjrmvRPjUQvga7ViQSBg987h0r4l+IF1P4h+F8tjNLMVtoluAru+0PCFwVViRyMjgAAE49/QyjCufvRex9R9DOajlWIb/n/Q+Hlkyo4x6dcgcfl3p8zgjAO7gjI6D0qKRD5hyATzj6nrxTmVsc5r6HbQ/tTmGO2xC7NwSOO+CKlQoYg6jLbCMk8Ajkf/AK6iEO6LCngn8en1q3HHGsccUYx8pGWPJ9qL6C5rrQWFfMkV1JBPIx/T8T1q7bxM7uYWLA4BCjIwGxyc9fanW0McaQ4GPlz16ZA/z+FTWQkXzTISAxVQeABluO+etXFjix00RNydjdmJz0BJAHA9s0sYDSyPHxuIHtgkA4+lSu2ZyqjLYJwfQGpI8ZkyTtHI9OORVCbbZEi5AA42jp756UwNKzZTPRs59R2PNOY/vQ4IAbdkD+Lgn+namkxvyDkEsMjgnqM0WSI1SJFAMwX1YY9yeP8A61JbqQEySTsHPr09/T8ak+YTfvuc7Rxxkk8j9KfCoZRsGQQF9+nf3q4slNkkEhjkVBkfLgqMD5SwP9Pyr6N/Z1u47LxjcyTbgkls0Y285O8Hn296+akIW52jb8oGGHux4H5dele4/B1mi1i4LErthPJz/fGADXRRfvIwxN7WPtPxJpK6xZsXCyMuRsYAiSNscY5yfTP865fSdF0qxkVbUPbrGNuxXLIe4yGJP5Gtzw9qDXFswlcPt+7jrjsK1nhtpX2yLh3IG7scfrXuUatlZnhVKbb0Zj6hpqXcYlBCsOkqA59AHHUjHfqP55+mate6fItldoUlVQD/ABZPZh6qexrooopLa5V4zuIyRnPHbP5Zq5qljHrVps2iK6iH7pugB64OOx/TrXYl2OdvozagWx12xFlfuQrAqCDg7vUc/wD6+leReI08T+D0D6jBYSQHcqzKkxRxjgMgmXa2OxyM9M12/hu9UOlrdLsKMVYMMEEfWuL8efH7wF4Q8VS+AfFVlcTQqi/aJ1VXjhMihh8mRI+AQWK8+gJrmr2Suzow0m9Dzq48b+KYgpeCxeNxhcwSKB/dx+9yMeoNVLjxfrO21kttQsrmaW3aW5hitZomtnMjIqNI0uJCVAbcnyjcAeQa6zxJ4dtYNNh8Q6Hcxapok4BguoSJFAJ4RyOAewzjng4PXxnUyunXa6ouSYiwaMD5jC3D/iByPp715jkz09GtDuo/FmvPEIo0tg2MOxiLFsHOctJ19sdzX15+xXrWs3nxX1d7p08mDwrrsuFiVNuy0IXGOeS3Oa+H4sxzhFfsOVxgg9D9CDwec19tfsQyeb8UvEMbkFT4O19eByT9nXg9u3Sm1dWKklZ2Pk+w8Ra88UVz5qtJ5Y2qIU2rxnAByPbJ5P41qWmueIvOVWu2CjOUaGMoQ3JPK59+tVbRGFrCq9kTOBySQMH6Yz+NXo2YhIzksoOQORkf/Wpxb2JjCLM7U9PvfEdu+n307+XIQX8tI487SCg3Ku7gjP1FbQ8JW/mDzXlRiAx6YYHjK9wc+9bFrePaoIo5CEU+nUn257n6VLBcqzxQRhTu4G3vg/ePufyq2xvaxVs/CdiqnzrpygyVKgE9ejDA5NWoPDlqtsI2maQHIPqCPX8aaJfsZZWdkUcN7YPXPpVlr+dpwoJ2Zxt4OcjA6detO9kc8oO5pw+GzNCAk+O2MZ4z1x1P0qdtLjjQ3E8gOMgALtJJOB1JB7VmHUpYvK84sJFw23svqBnnIxitBtWWSE3DfuQODgDIDHvnPbjNXG4uWx5/43SO001rmRzhmGAW6noePQZxwDXgtj/bNzqC+KLMlra1dS8OeJYgR5i+zd/wPtXaeNdVn8Ta5HptmTswIo8nJ29WkIwD9OvSvStL0mKwsY7cIFRML0BJI4zwT1POTXuYp/V8MqK+KWr8l0Maa55c/RHWeHp9HltYlgLSpJGJrdxyHiOGPIPBPT2wa6+C4t38028SDLBiCoGccZPX6V45o88Wl+IDoUC7bWdt9mztykoHzRD0Rv4Qf4vUV6xExMAkjXClTkdDjPfr6mvDubLQDcrdOszkb3YsFIBwF9M9sj8aZcS7QQIwSvKqAMjOODkdD1x+VNjREOX+Yx5I7eoGAa0tJ0fWPEN8LHTLWW6mk2hVhXczbyQAMfjx6ZqZyVrsqUb6Iq2d9bxxtGiq7qOGCqpLZ5zjpx09cVde4KQHyUVnHXcoz17detfWHgf9hz44+NbCK6aC2sEkB2C5ZlOQR8rYBK9epGDzjPWvW4f+CafxUgWX+1dds7fZGZVKpIQVHIGcbhnoDjmvNq5ph017xvHAVfiaPzjVy8a7x8q5wRwAOmMeoqO51G3iQ2skiRRbgSxwMtwMjjr2r0T4jeB/Dfg+2totM1o31xc/NLEqY2hcDO7JG3dkLwCSORXk9xOogDRALHIzDZHwCOvzdTzzxXo0ZJpNHPyWeptRzyRSBYsMCvmEqOM9vf3/AJVowaq6x70wz5xwdowBjoPQ1ztk5a2kaMA+WRllzzu56dvTn8qsH5pCFwD0IAOSO3p1obQrG1DK1wpklPmdiw6HHryeP0q0lnZ3kcltdoJkIAKsOxI5B7H0Nc3lZAoLYGTgYHUcdhx7/jWlpdxPasdoXeVIJ6jn079cGm3ZajSLlpPexXclteMpnhDOGB4mj/vAE/fUfeXPP3hmuxj+zXoiZ23vsDHb1yeDwOB6msiezfxDYeVduI54lUxsgz5ZXlWA+o59s5619c/so/sueKfjnrOozXUfkRaQbdr6DcEzHPzFLEG5McwBG4E7Twe2cK+IhSjzz0NKFGU3yRR4Z4Q8BeLPGV9b6V4ZsHuZZnESvgqhcvhQW6DOeSa+o9A/Ye+PmqwQy31vbafufb5bS5ePPPzKOmSMcZ98Cv2l8EfCrwN8N9JtbLwhapFayKoYEDPGSNq8DHtXTyaRbhomt4lO0tuU/e+f0I6eoPoSK+MxfE9WUrUVZeZ9Vh8jpqK9o9T8ZtN/4J7fFh3P9ta5a28ZA2uAT8xYjlWIcjA69OR1rcvf+CeXi6G4SK01+GVQQr7YzuyTtyBkDAOOp6V+t+p7dx+07oimAcLkbPuhGbngE8Y55qjZ2E08/wBnnBikbAjH3t4J+4B1B9yMVxLP8V0kbPKMPtY/H5f2AvjDZvHdTX9omIDF8rkYfg7cLnjOdp5HXnmoZf8Agnx41vZ5H17UYk2sY45ijlXRR8rbc5BJ4+mCRjr+xL2d5FqfkMEWAOFiChtyA5ILE5HHtW2uLhojHt2QrtDNuzkHoR0G31Gc0p8R4ro0T/ZVC9rH5WeGv+CbtzcWaX1/rrDy8kP5AVGJONuM5XPPPPbirXjH9hDwn4VTP9rzTSMMhI1JGF+8G4POMkFWOccgd/1HaaPyWtoDLJcwGNVyCRIxXcGYjCsQG/hHH1rg/ibHZ614Rn0bUUlaFQA8e0rIobOSG659Qe3WlSzvEymryKlllHl0R/OL4l8PWWg6vLp1t+8iR3MRIy3ykgEk/wAX5VzNtqlv9oKqrISBtYnr6E+nHvwa9k+NNmmj+M7rdGY1R8Kj5WQ/7wOeeeDj9K8NkgF6W2gs7EkrwCO3J4HA9+fSv0OhXUopnyFenyuyLNxZw2W+9s1PlTZ82I9A/wDz0jH97+8OhHvSaa0V/PbzLNGYT0kU5VgPT0IxgjtWlpU7F38vYQh2ZHJDrkYIPQA9ay7rTn0t5JLe38+2lkLyx45Rj1dR07nAHB/KtZSSVzFR11P2M/ZD0vw2Ht757SOSSURMsqygYKrjaOflOOGGOQBkV+iVteouoR3FpCmZG8pihG3APKscDPXBzX5N/sX399qWnWurRSpPaTsWyUwp24whPBEmF6ckYwRX616VZ3EIS4mQx7fmMRAU4OBlcjgkYJPfFfmGbpLEOx9plmtJI23TQLdbiSCN4ElzsWPcdrMcMAVOMY5Hpmsa7u0FmfL80lGQMyAFihHB9flxg9eDWvcz5knEJLKzArE3zAcAD04bvWPBYXFvPExSQuMMir95h0/QZ6150UelszIupTFBHMl1tV2CFCxwWkbAOOgx7fQ0rX/iDzFtYlaYCM5ZFIOM4BznGeABWzeWN/bAQBdsL7nccAZ6geo49DWRKuo6hAtvazbYgxdSuck4HB7ZHQYpsqyejNTSZruSHOvL5UyIcEtjg8AHB69jjvVm51uAxQrcnLwIcRt1Y5wMnu2PwrmJZL61wHYOCoJbb8xLdcknHXr/AFrIubdY2BunLKQAvB3AgYXCgnNRJIhI6Q3VpJExaRcNGW27hvX0ywPY9fUZqGG00uGE395iS4+VQqZw59e/A6ZNVV0uwl0yO8ucxHcx343DaTk5HZTjAzz7mrMtxpVtMLvRCYJMqVySHGDwR65Hr61Y/Q9N8J6pPa38MumjDwFgCdwjZCOY5kAO5SOo/KuxvPCtrqkN5q3hpxC9siTXOnxHc0QPLNCB99OwA78cHivErjV57CMEXBt2PzMW+6/GCCwzjOec4zxW3YeOotPu7dreRjcWSmRdvyNyvrzwO45BxyKicXe4N6iXU120ENzJ5qlcsNoIDDOAcHtWhpcG6U32oxp5pYlV4DKB0JAPUiuo0nU/Dnju+ijhDafrt3vQqoYwXRiAZQrjISVwcKGwGIwT0J5nXYXgvJLOfz7WUblY7TG0bqcH72QW9f8AOXfoxx2LUm7UbgxXv7mVWK5VvvKp+U57Ejkg/wAqx9lhI0sSytENsjLKzDazEjj2PHQf/WrAttHNret/ZhcoGXLsSQABxkdMt9OfpXUnT7vU54YLRt1uAz7WTnrg/Nnjk88cVlfUpI4GfdZ3Mc9wrPiVQTLjjPQ/LnIHqPyrqNSmso0km09VkgGAg4XcCMMRtGcg54I5q9rHhoWli39pkyCEqDLD9/rwv4n/APXUc1vaxrvtGBVERdu0KOQAc+uDweetXqthJGKmpH7QILxlWRF3AE5KocgN6sPX0qtqUmt6fdJczxPJHNErRk/NDIAedpBBB9u3pWsdGuZIhdptjwPkJwWJB+7zyB7U+20a4m1CRJLgW6jDkHJ2yAYwOw/DrmpuyZX3OHg8R3FzdwplopQ2FwwO056YJzwa7O6An8o6jclllGC7KCEx7IR0PTufWq6aRDaStDZiGWJZN7sRltw+7tJ6d/Q5FWZrZ5opJkh8pG2pxkFcjlvQnPJzVXZLldEtj4kt7qZbGDzDPGzFHXKMApxkHOQ23nGT6V6HZvomszw2evBNJv4VEcF8crBdLjCxTDpFJnnzR8rfxgHmvNPtEtvbbrOISXMR3KCwIBzjJXhgrfU8mlOs6ld2X2TV2eQH5l3gKq8fNuB543EDjkUISloelyXVxpd5LpmpwtbXCALIpO75W4DDqChzwQcU5bfyYcWy4hYFW28lgB/dzyCOmOprn9M1S1vNPttJ11FltIC/kTRkm6gyPuoxPzRk4LRvlf7uDW7Jps3hjYpIubW9fbDcrnZInGWGemCdrKeVNQ9C4WtoczEsBws2/B+6cbTjOOvocdKhvbTbGrBDGi5faSCOvGAMc8jrXRC3gW5CR4lZCcAnBXOe54x6E1pXtzpt+YxbDcoGZMsynd0GDjj9RSUnsPqefz6rH5K3DShcngHknjkntVWaGW8tw0ZWQISRHJzhh0IORj6EGtu+0xbXMpt18tScYXO4ng4x9MkdKuRaTHeweQdqooUExHDADpxxz61XMNs4e6t9O1kCe4hLPEQSqkg7iORgHv6Gub1zwppOoW6RwQ7DtKsAcsMHofcHjAr1S/0uwsctEMT7syDOSeOvsa4NtZsUmaHftPVCOpI7H/69bp6ilsecR+H2to0tvMJIBDDbjkn+HPQY9e9ZM1lrmm3WHQkZDAA/w+pA6e9ehXeoxtd+beI0yjnKDJxjI4+tYEl+2rw+cFEskI3ROflYZ6r2x75rdS6mDdkf/9P8mv8AgqSBqPgfwjq08YD211dWiykjdIpSNgCvbo2OCBzX4uziOUptQ54xng5Hr/Q1+6H/AAUjtY7n4N2M8qrHLYalGPlX52Do6ncc9N3sPXtX4XOFymDnGeB9fXnpXz+WPRrzPjM1/wB5mk+v6H60f8EzNYtrD4h+JdK1KXbBd6TC5IUNl4pxySPm4Dnp+NftPqWlwwyCbTp3aFf9XGMffQkYz1OQeQT+tfgN/wAE9tQhT44Q27yMIbvTLuNiuckIUbHHvzntiv3psruPSC7yRZjT5mx94H7qnuOTXRi91c+v4ed8JFPuyndXix2kyyCSRlQ+ZDswu0YLEDk8jrg5rPfTLKC0jWCEyCSXMZIJwGXgscjAX1/rXR29299IrxORHH/EQBg9TgH72M4NQvp2nTMZpWEfykSImSpOchj3BPXrXPbofQxaOYiS5lhEEQV4yM4xnkH8x1qW3fT7i0jjCBBA4co2MHt17ZP4mqX224ldZFgeC2BO3ecMxz1Ix8oFTJLokscGZXlm8xfMjPClAfuk+vQcZ/Cr1Hcw4HtNQSeOyiZvLIiMjNnd7Acc4OTnn5q4/wAUeJtP8PaXca9qYisrPS/NLb8l2jBXaW5I3EHCqOpOOTXVeLdQtvD+jSahdutvDHumL8BIUTJdjj255Oc18aat8P8AXv2qtO/tG/8AEY8OeC7QCS0S2Tzr/U2GCZSinZCu7IR5TlcfKjHJGqiZyR85+IX+IX7bPia/0y3vf7E8HeHp/KnH3iWOG2IMBGnaPLGRiwiBAx2b7b0Sz0vQdAs/C/hu0W1sbNBFb2wziONAFDE93cglnPLE5zzWt4R8AeF/h34Nt/BHha0C6ZYRMnlqclnJyzyf89JHI+c9TxzgAVsX0Ns90kiKRFhMg/eUkDIbHHfgZ71vTVtzKWpm2s+pOvk3IG5yQNuMKFOc+gGBxWstlfwvFtZXlkBYOp3EAjOC2AAQDyOazhqVqZDa3FuVuAdkTQkBRg4BIPU49DjNdToi3+s3DI0rIQrFSqFgWHzEsy5AyAAc9z+FXYIxuZc9m5vWt7YFFTiVi2V6biWb7vAP580xrGZ7hY0bAjxGAcFBk5DBs5AJOSOgHSu6ulbUGisSPM84Df2UAdjnB+vp3qldaXe2g+23MSxeXu3CNsj5cD5ueDjB78Hmkx8q6HGx2skSvJcwmNpGMSu5BUNjcSvIB9vzq1a2EdxDN5CK6xqG3E8DcQoLexJ68881rwWwuZIY7sHy2fe8xGSnXDgZ5JX8Kv6g9gljCbTdKqykRuRy3GOnXGTxj096airGWnQbp5e3tfsemkPJDmOXIysgJBAUHjAPzZ6k4x3zUntNQiuRAY1CNlpJHb5hu7DsSMg4z0P56NkI9Pka5ukbzQpUxHIKMWIbc2AD7AdMYyeaz7u7tFt0C7V2yErlvukfxHnkkDFK1kPltsY+pTlreR9SuW3RIQuOrjqVLdgw4BrPH22Z0trlwkcYGwsvOSMY56nHf096sy6frFzIL/TII2gVCHLJJgMO3yA7doxg469PWug8KaB8SPEOtiCzttMEhAlZ5rh1TlfuglM78ZGNre/rUcyt7wnF7FLTNH/tSS2huZCLaPcWYcssa5BAZugzj8Oa5v8AaR+Lw+EHh6Hwb4Esy3ivV1MemWsCFjbq8gUyuz5Viw3mPHAOScKvPcePPjDq3w10WTT/AIiXenSea4jgSSbdcRmI7WihkVA7B1Ybhhh0PUV8OfFLRW/aB/am1vS/Bk11p8bbINYvwdp06zt0WI29tx8tzdhc8Z2xtngE5+dxOfU1Jw6K56eWYCVaSij588C6L8Or211lvHM8lx4cjcRatq8Zmf8AtDUt+6O0iKKXks7bad4+UTSHcW6Z/THwidD8Q+DANGK/2XqEYW22RmJE8oFQQjKp2gArjgY9ua9K8KeDPBfhjRbHw94d02C0sNLjWK3gUAhI16DJyWY8ksckkk9TXz5pfwF+JXhv4tQeI/APi+8fw9f3Dz39jqDm5bzGfLRRgg581jkOCuwDHORX5xi86jiKjk9Ox+vYDJpYeKS1Oh0vUI9Pul8B6ooS+sYC1vLkiJreNQVjJxkMqk7SeGAwecZ8v8aa94yimvPLsLbTrK0GW1DUJsRFPvM8cceCVUZyZGTJB7c17lbeIfsviJPCWv6PNPqUkb/a5/sjC1V4jgqZmO0E9lUuc9cGtDUvD2ialaNZxXKxW8qGOSzu0Wa3wRyvzHOCD0z39Kxhi4ydmj1lSkvU+J/Cll4g1rXrTxb4cfUdSa3YyJqjAabpcanKgxqcNcFs443hjg9q9+n8J+Kde8Q2uq6HrGm6jaMqPqFvboqXNwGT5ZM7gS5zks3UACu31XS7qTSRpCyrLbKFQxCUNB5a4I2BzmMLgYAbgdK8Kb4eeC5L2DVpbeSOawdDbhJWKqiymWRVVyRmRj8z5JC8LjrWk6snrE68Io2sez3Hg20ESRwSywkAti4jYYwehwCuT9ea5y88N3SK0cUkUoHHyupP15P6VzsMF54c86Xwv4pu7aRSq2UTv51pbxlQJBJEWzO5OWRnbCntjOesi8WT6f4et9FhuXvrm2jVZb+8EfnSPzuYhAFBOeMdBgDPWuJTqprqer+5tduxwE/h2+nJezQyAfKWyv3jyAOe9cF4D8H+IrXxhN8XfH1hLa6lvks9FspCpaztgNsk0q5IWaf1U4VfdjV+y8A+FLzWL7XfGcr3d5DcW02iwTwpd2EUceftEclt5sal5GwwlbzCB8u0cGu++IHi1/H0WoWGlPbaOtzG6WcVt+8FoGj8v5ATubGC4DHgk44r0ed/CjyJ1ot3asU38SNM7GNYp2BKkCYPyvUHyw/ToQATntWJd3nizULOW9toFtoVU/PsZlTAyCS/lL0H4+lej/C3Ur34feEdK8BfD7TmuBo9mAAct5mwbpJ2CAZ3HLsc9+TXGaP8MdetpbnUtFhv9QvLqB7by3AkUByzeUqkYQsWPznJUfdIHBiCm3blYe0ppJuaPKbqy8SXXiDT/Cmqauba61IhrePzFhjuA6F1KmEMWUqMEiUDJwTms/wjpngWHU5YdXkljmtD5peNDEQC2GWSdg8rngjakgKjB717Tp3wQ8W6pY2H9uWlxYRWVvEmYLRrkQRrkJGsjugCoOAQMdT2r2qw/Z3+Gk3h0T3mj+I9T1admEP2oxtZuhAwzpBLCsYHJw27dgdq7nTqR0cX8keY8xw/NpJfefNnxC+JXw8123h0jw5p80OrwYSaKL95FLHt2q4QFpBJ0zxjuTWHr/xG+Kun+H9O0bWj9j0ud9tpc6wPLyRwSW5kCjph2j4A6jr7bF8LPiuurTaRNpOn6f4SmcJHBBbLFPMUJUGaVX2Bt5z/ABqeNwPOfRfC3wB13wzZjTNH0bz4VlSWWS9vRdPvjXasoWXIQgHaCiLjoBjFaOjOKSUGzKWZUZyu6iXzX+Z8t6R8MdK1jTY9S1O7k8Tw3EJubaW7aS00+VxJtaGS3C+eGXHBkMiMuCARxXrV54R8Oaxog0jSorjT5Hga2RLS4HkR+YNrbYNixEgEhSV46+1e8yfCrx5PZteSw28jDkJ53mSZ4+U8YBx05P8ASvm39oL4n337OujXdhqYgGuajagWMEXmySsZ2MMWwbFG93BCgHOORzjOH1fGzkrQf6FSzHL4xtKrH7zwnSfhRYftH/tA2n7Mngd7q48P6fnWvGd4H3NLb2ZULH5i4x5pxAgUcbiwGVzX9AD6OdL3S2MVvGmlwpBFDCNqRpCBtRAcLtQbVUAZ4I9K+Pf+Cc/wAk/Z/wDgMvjb4g2sw8b+Obn+1NaWWNvPs49xjtLZhjcpgjYyzJ/z0dhj5a++j4h8LXMMJnjnujduA7RxnA2gSCRly2MYwPfGe2f0PB0vZ01BH5DmWLdWs5dDz2e31fXIjbQxRxSRZRfMYIpZhndnrt9QBngVyfiHwpfT3FsYTGkBjHmAqCRclzzFuySGHUNnnI7133i3xH4LsL6S605rmbz7je7zDEcWwbHCbs/OQMfMMLnjJAqlF4nso7Z7u6t5bncWaIR42RgjhpWbBVOfTJPvXctzijc+Ym0d7ZHj061mluEUxNAOiDoAykkDYSCPmOOBmjTNI18WkWpWiHzXyqrIgcRkrklVJ+WTgDI+5np1r6UsbxHaa6uraC7iMIjt44nLgzggu0m8KrAMVC91Bb73BrzzSHuooE8OaZHmUeV5sCEys5TkICDzzyxX72BT5lsZODjqjjPBHwOTxV8afD6eKH+16J4Fc+IbmAxBvP1HCx6bbO2Tt2tuuzuyGEY4IbNfcOveJdJt4H1S6SRd8vl7X5kLthSSeclz0PfIzXgvg7xVe/Drw7qem61IupXus6jPqd3qTgxtJNcbURAqlkRbeJFhjXP3Uzjkmo18feJZdXn1NzFGvlqtoIwdqGNfneUggyGQHO0nCcFcYrGcXJjsfOnx0+GGofHv4SeJvBul2cd1PqdvKbSGSdvM+1QZaF1dyNxVgOHPqOQBXyr+wTZeKvjR8CI9Ns0ZtW8GXLaFdZkJ/cRsJIAeMhxCzKMZB2YzX3ZD4s1rSdGbV4HSGcSBY/LiAMSsd2MMGGDj34PUc1+cHwv8UX/wI/bx8U/D2O4lsNI+KdnFdxrbSCBVvEDXEYygIUq/nRjbjggHjg3TjLlsiHo7I/Qi1+HXiR9T+wxtiLbJunBJPmofmBX7rBeFz13ZzmtW38F3uizpFNLMBczLgxqTCxP8JThQGOeOO+DnGXwSz29pcWL61frFYxBlhWd5AMkKy4DKA3PVs8Hmuj0jSNLQpeaWSJp9yoZ2k8raACIWy+QqgE7jk5Jz1qW7Gii2eZ6f8Pb46iNMtZ3huHgea1kmTET+X96TzAx4ycLjDAkZ6jKXPwrt7BI7C+uQzumyKa5cECQL8xYluFDHjIxnAJyefJP2uPETDwtpHwp+E2lWFp4m8U3cNtbOcNLbPdN5aMSgJWMOXlfdklIXIA25r002J0CCbQppzPb2UcFrbTT7oy4gAX7RKX5BdhvIOAc9Olau5Fz0qHRPh9b2FhO0ceoDBDFJPMDMq7XwsZPyKMkDHXA69Kmj6Z4AjvReeJreWcoJLeOKaK4Znxu8mRFwVYjcCXHA4zkDB5Vryz064hS7vrSxDI8iTrKkSKU/g2sduQCQeM59uazG+KHhyW583+29KtvsiKgP2qJlbdhclmkx85/hA4I69KytK9i1Y9Wmi8Dahe2msapC1xLCNjH7MXdi6gAAttUsOCegBwR1oGpaFA765pP2yNoyiIsNtHukwCgGHkxuBxsLZwVxXitz8bvhh4eb7PN4l0n7So8xQtyrhiz7WUDdtJKnIUNkEVnn9qj4ArflrbxTF5vmlHQI7RRkAncTgMEU9AuWPYVSpS7P8RRavuewT+NPENkQ8Oi39xfrDLHFdPLaQmQAEq0iHfjknaGJXk183/sb/B3XfhVD438U/EKOJPE/jPVreRDaTm4gt9KsY2RLd5HjQufOdncLwxVcEDNQt+2Z8FNJvRGupTXUUW6TFvBKQ5bIBVmG0kgZK8DLDnINWbj9vX4GR3AuYm1l1wRj7ODyicb/AN4Dt/hUDOG5IrRYes1pF2JdSF7tn1ve6xp32sIthc7Vkbyw8yM6Fm+XzUWLCqw5OHIUfmefnujDBFpclqiNE0TTCSdioEZHzDbHjgg7cncCetfLJ/4KE/C6O8kmtdM1l7e5yHdPJSfceCqN5hAQY5JB5yAvevKtd/b30W7vhcab4eufKiiEKGS4jR9ik7Q5CkMeecj0604ZfiL/AAMqWLpfzH3DL4ytLi8n1eytrRIHkYwrK8uxyrlXA5B34AII4BG4Yzy2PxFBboZNHsbKOYruaSRLiTezNkPK7zDO0HHPb1zX5oXv7b+q380U8Xh6Ax9ZEa45X5jkRnYcEgsM5zhvbFc14p/bq8a39tbWqaDp6C2DBXeSZ9wZQo8xQVUgADaMdRn2q/7HrXV0T9co2vc/WPVPipdCJG0a0iR7FicXMLOjOjA4aJ3CiPAB4yHBOeCBXj/xD+OOqeF/Cl74k00WNytjFtiQWipFNI7DKh+seclTjCgZGOefzAvv24/ihIvki202Pf8AL57QMzKCRlQrOEPAwNykDtXzb8Z/2lfiz468LSeC5b7bZXhWyijhiWF280+UpJTJwoZnx0yBnoK6Y5NUb95WOepmELaH9Dvwf1rxJ8Wvgv4Y+Kl9MmiN4ls4dSjtBaRb4YC7rEA5JCmWNVkGBkBgOeta2peH7y78uOPWJVuZH+aWSGNdvJJKHG3cUUBTxgZIyTX5W6n+2j8cdPt7Xw54cvLG007SLGLTbCKG3UKlraxrbQlA5OcImMnJyx9seR63+1R8edRH2mbxLMzRsAEWKNI04wcIE2j/ABqlkVa11Yn+0afRn7eaZ4M8Q/YILnw9rl1dSSRlcxxosSBhgbUjBDKuMAdScHNc9daFqbatJt1zWY4QIYhaCXDb4I2i3OyopMeT86Nljyxbivwm1P4/fGrUYfsl14q1Ewht6xpO0Sox5JAQqBk4yOnGe9cpN8QPGtxue78QajK6v5hL3cpZZMdhvOD83Udj71r/AGBNfFIyeaW0sf0Sy3LPbtpF9f3Rg+0faSbi+/eAlCAyOSGjXzCQqn5CeBgECuavNS+Fg09rbUriDyZlm+0pJfsiODkseZsmMhjjYQAcDtiv51Ztf1q4/d3N7NMqn+OWRuO+Nxz19frWY2pSoPIuArBmAIbnJ6/jg81suH01rImWapbI/oM8G+Iv2cPhx4UPw8+HN7pWg6at8dQ+w2l8kKPcOgRpJcPmRnRUVuSCB78wRftPfB233f2n4utZLaQiWMC6Zj5pIiwAp3IQCQAwAwCTxk1/PiZhNuKodi8kkg49CTjkntVfcICy87mG48c5x3PerXD8d+cxeZPsfuve/tb/AAC0Sdp7XxDE6QzMYzB5h80Kc7BgAkM2Bg4Cjmvyu/bQ+LXhr4reKdD1fwzIzxW1g0VxktsS4lmMjIm8AsoVR83f2r52Mg8z5+cfdPY57+39a5nxL++ZIgcALlB1AJJAx68H9a66WXwpWa3JljHJWPLNavW+1xSAbievPbNcPvkW7VWOCJzknkYcEY/Sui1jcqZGdyn5lXjIB4/D1rDkYi4d25/eRvnoOuOMZx16Yrbbc5zRhgIJdWyOBgjnI4rN1hSoQnJCpL+WFGOvvXRROojBiY54wW59j9cY6VhasjxskTd45MsOcfd6H36e1Wtio9mYd7EFZlH98Lx9B+ftVJVGRuyTzzjjr71ZeRhLhsnnjn6HPt05qsqHAAI47AHAGc/rRF3K1SuUlT5ljPfj6/lVZowIWxkFRlQB0xg9On61oQjcFK8KO3aquGWI+UVyO/4gUlqF2tiRgGIAJwd2D9QMd6pSKJU2EA7iowe+TjrnjirvOQM4Khhnr24+n5VFaRgkdPmYAHsPmHJppijJrYrNEWkaM8tzt/nj/JpNpWMM4yRgnB9T6H3q1OQZnyflLFQR3Y9Dx7GqZbcuem0hePQcfzoDl3TGjdxn34754/Cq4VTcJKg5DAkkc5PBP5VaGFb5jleMce+OfbmowGXAfO0cc/Wpd+grpo9m+EKxrrVzcSblMUHy9e7qOnt+Ver+L9QmbUtDvY3Ls2qWsjkYGD5yhhx0BDYNeSfCl5Emv3Q42xoM8g8uQec/jmuu8YAT29msrkYu7Yhs4wBKu7nthc8nviumlSTRy15NPQ+urHULaGaVLsfPvOFx25JG3j8eK17Wa9RS8Luu75ly27PHTnpjkgZ6muWnlkh1e4eUvIySMgct8xILAHBByOPxqWKZVH2ponVY2b5OTuHTj3POPT3rr3ODzNpdUZ7gqZDCg5kzx1U9euM9Mds18KfGFpJPiZqjyR+WxMGVyW2sIEyuTX2J58lygRAJMghnwc8jAbGeDjjHPrXxx8XXMnxF1PdklRbr7ELCg4+tedj9keXm+lO5zGlnFmCTn5jz7c10vh52i13TvK6rfWzDqOkqnHH+RXN2SbbRSOmSc1raQ3/E805jyDe2/bP/AC1WvLpLVI+boazSP6Mf+CdH7X9l8I/Fsfwe8dXRi8MeI7o/Z5HLGPT9RkP3+SdsM5+WXJ+VtsnTdX9DU0UwZkIKshII9COo/Cv4gPtsEsRSYhxs2uuMevBHOcDr71/Rj/wTO/bCufjR4LPwW+I1753irw7BiznlYeZqGnxgY3f3p7dflfqWjAbqGrbMcLy/vI7dT+O/pReDTgnxNlkNP+XsV+E/0l9/c7T9v39kqb47eDD8RPAMOfGfh+A7EjX59RsVyz2ue8qcvbnPJzHyGGP5v4/tE0u2xBZ88A/L8g+97gjOCDzkYr+1WUMi+ahII54ODx3r8Cf+Clv7Iq+DtXk/aK+GtqU0PUpt2vW0IxHaXcp4vAgICQ3B+WXHCy4PR+HluOcH7OT0PJ+i540RwdaPDWaT/dzf7qT+zJ/Yfk/s9np1Pylt9T3X4tpAy9DtboAD1Hc5r5mvLG91TWNSvEwfLnmkPocMScHnoOa+hPtACJDczKhjGfmzluTwScd84PSuX8J6Quqp4ju5NoXZcEO4Pyth+SBxjucfhXVmnwqx/bfGKvShfv8AoeNaCI5ra5iYk7iuBxjGGySe/OBX6ifDogfDDw1E38GlWidP7sYXj0r8vvB0IkeVCeWRF59d6A9OhwTX6neBWjk+Hfh4oP8AmF2vbGcxg5ANfG4zRn8ZfSaqXyTCx/6ev/0lnn3xtZU8GTuTgBV74wQ2P59K+N7e6WbTIrZirRNF5JBGeoOT79x06ce9fYfxzTHgyWEnIIGPZgcg/Xqea+ELa/za/ZUUAkA7icYI46A547jvXu8O/BJn6H9DnXKMR/jX5HyvqGnS6fqUtnOPnglaM47bTjvWbPEgf2IHy9+f8a9C8fWkya4bskEzgSHA6kcHI6Z4B/GuDkRQvOeB29jXrzWtj+1Iq8SoVLJkcAZ+nXH5VYfcm3acgKB6noT9ab5SDp/CeD/nrVxA06Rq4G8hl9BxnHHr171FhPYkjKKEBzhlVx16d/bpU8MmyIh2yVIPzcdDg+p5quk++BCWYggAbh0Cgr/kD2qaNeWUHPD8j6HFVaxa1RauNwuBbIpP3lHqeM5+nHrSFB9o2tj7mcDjkj0zxSz7mnGPnAKkYIBJK5BNOjD7zDJwwQnBz2+nsafmK+tgiT5ioOOp4542nOAKYVZQdxIO5s8dTj+dW2wGYDAPOPrtOO/HPNRzGRmDP/eJI9T+HrVpE21uysf9aGBIB2fmTzkelSQ4ijy5xnC8fQAfoajjARwsY+9jC456jp2wakJbMSN8oB5GBxxj9BitFewX1HqwZ2lTOP3XJ47sP8+9et/DVG+3vJCpZShUsT/tDGBn2xXjcaF2RsHoDyTjlic4/nX0H8MJ0Zb0N1Z1Cn1AJzz+WK6MMk5o5sS3yH0B4au3sJFL5BPzFSOv+FeoWs8VxtliOH/un0PpXllp5WFVfmPqTz/kYrrtN1K23n7SwJBIzn8frXtqmmeNKVnY9OggtnhwUGM4564796UWMTcbm68dBz7VkWd6xYPGchgfz9/zrZW6U8SqQc9ug+tXGVtDnabOK8a2w0by/E1uMRKVjl44yfun8Tx9cV8K/tO6JNca7bePIDvt9QjSCQ/3ZoVwM4/vR4I91Nfo9fRR6pZy6ZeJ5kM6ski5x8p4/AjqD6818jeJNAivxf8Awv8AEkhMZ2iKbAOGGGhmUY9cZH1HeubGxUo8p0YWXJJNHy38GfjPrPwl1OVZA17ol8QL/T5MMHH3fMjzwJFHIPRhw3GCPq7xh4W04aVb+PPBE/2/w/fgPFKOREW42MOoAOVOeVIKtzjPwZrehap4f1S60XVE8ue1Yo4ByCR0YHurDlT6V6z8DPi7/wAK91F/C/ilhL4a1Nj9pV+RBI2FEgUfwnpIo5I+YcjnzKU2vdZ6s4/aiem6bqTwCazALm3xtDjkxtkgDp9w5X6Yr7z/AGCrrf8AGTW41PEng7X2VuMcWqn8xj9K+KPiJ4Vl8E363kUhu7SYCS1lRgVeM/eUEZDEIQQeNwwehr6//wCCfkss37Qpsojlbrw3r8XGDgnT3bAx1GBW8nZCvofPVnci40m1uV4LRKCo54IHJPqfSkEySp5T7WbGMd/xx9a840a9ki0y3SQllEcYxzjlQDz26VrC+MmI1GBwScZG0dj/AIiqXYLJI7+OaHzxA3fGQOnH+eKvm6WA+YgIkI2buuB9OnPeuEj1pUIMnIY4XJ+8TjipTrN0UyxU7SV6kHHXmnexKdtDt0vYORyNw44xwPrRABDEJlbJAPB+vBHIx7VxA1iN5MbsMvfPH157ds1L/ayZ3y7vlwFHp7mtIsVztXfci7GyuSWyc5x0Ncn4s8STadYCO3YASfeVjyAMDPWsK416WMbPtDZcnuMggdDjoO+BXn+sXUmt6tFbOXkgTDyk8ZAxtX69+terlVJRl7ap8MfxfRHPiHdcsdz0PwDopnuG1aZuZFyqjjAz15Hf2PtivatPs4zbBY8KecnHBOPc15/oWovaWoLpuz8qkj/vkY7muiTxHOkRRYHVuAWI+QY5zn35FcWLxMqs3OXUpUbK0djP8Q+H4h/ol+N0R4B3EOCOhUggqVOCD1z+vcaFrlpqltcTyyhrzT2RbzHylg4AilI65OMORxnB715/dXn2iR5tpXeDgdeM/QDJ7niueuNZl0y9XW7MKzQph1PCywuBuBJPy7uoPIDfWuRtLRM05bqx7veLscFjgYJbBwR/nrX19+yz+0/p3wX1nydRsLaeCc+VLcmESSogwVADEAYOfmHrnB618SWOr2OpFl06X7TCyiVWGWOxgAAQP4scED61e3xwIxMSqCCMbh24GefyrKthlVg4S2YqVWUJKUT+mk/tCfCKP4ep8Q5tZgsLB4vMbcUEiqSq8xbt5OeMDtyMivyn/aF/bL174k3Nz4P8GRvp2kQuGSRnPnswBBIwdoDK3Tkr1Bzg1+ckev2s1yLOU75DkkFgAMcA5J7itJbhYoVuJcIchwdw69OAD9fb0rx8Fw/CjLmep6mKzWU42SsbV01vcTNdBPPkfKkc5Ps3bPv1rKSyiiXaFOw/fDHIAz2Ht+tQS63bxXSMXUBF7sMZzyQc9asJqFk3yStEqYznzUIOeByG4+nrXvqLWjPJc0yCwuZLecvajCuCcEgKQTgZz19RVy5a4mbddEFUUgSdB16YFUJNWsORLPCRkjCzIdxHbG7Gf5Dmrv8AwlPhuW0VppLZLiLCj9+m4ALglDu+Yf1oaJi7k8fkywBXwxRjvDgHJAzjOQAT24Nb1jbG/kigtYN7zHagQfMcAcevA6VxkPibww1wbdb+1Mny8eYrZBzg8HHY55zX6l/sweCP2fdDto/GXxA1/TZb5ni+yxJOSwLLllUKpYZ+6fcfKc1w47MIUI8zOnDYSVWXKje/ZX/ZEnvxaeOviVaTQwNh7eJoxtZWyMSo3zZPpkAjrxiv160PQYfDWpWnizwbaRT3NjFJbPbrGscd3ZFQ0tkxA+XhQ8LnOyUDnBavKdC+PPwgbQTd2Wr2cNlKGjA/0hWTywCV27Pm9Se4PJzXY6T+0N8NdQjWaw1y2RYoxwsc46HII/dY6du/avgsbjKlafNM+uwuFhSSUUen6xeaDp13a6t4fvWu9K1HBt1nX95CcDMM3/POSNiVYHnjGe5zYpbezum1WxBw8xLocsu0/wAJ5yN3P/6q8FuvjN4A0/V38TaZqVzqmm6s8MGo2Vtp95KPML7IbyJRAPniIxK+cNGD3Vcs1P8AaI8IeH9UufDs1lq9y0ByHtrJWhlVcElZGlRmAJ2g4H41wcjZ3xfc+i4L5H3XEkSkqQFfACrvBGADkYAznrTNNvNKEZljn+ZGUouOGPO4hs5PUYXJ6cECvGbH412WuTrLbaXqckhx9nEUMLMcHIDbpUVHxnIyT9c1uTfEe91KZvtfhfXbdyF8oMtgBKQQBt/0j5Sc5yfp1rKVNoTkenXU1qoKyTNLGrZLgFGOeh6k4GehP40trBbRjCsxVnOSuMFlwcZz0OOtP0e91uHVI2l8P315vk+zn9/bxYyAAQ5LhufQYxnnmoy2t3F7H9h0C8tZVleIpJdQiKNxzw6xtuDr6A5z2qDO5JqEJe3NvYqVaXsoBGR7HAwR6daytU0szxsxlO6XCNHnO8npnGcDp19PfnpYz4ijgaKXTGZlfaFhvE2kfdKsDCSxHIBGPp68RpvxItG11vAGraFMNaWOZ42N5hZIYcDeCIOiEgfKPukHHU1K7ItLsfNPjj9k74d/E67l1rxjCxEcjMqRnZgdF3YOSQeO4PUivIo/2FvgysQMtvJFGpUmMyuwKgjsOMmvu4694uvr24C6ZYGG2BV2F5M7vuOcHbEBuJOOcbevNVRe+LtL0L7W2k2Ch+HkjuJ5QvtgovI6buQM8V6FPGVlHlUmc9XCUpO9j5Ys/wBj/wCDtoyT3ekrcRhQwMgIkRQBli6464464I6c17H4K+APwx8Lh4dM0C2Z5wgWaaNWLIg4LkDHqSTzycYr1qx1PUr3yba40i0Dou4lpp28zPTkNtyo5zt545rI1Pxf4q02JvsllYqgc+Uiee4VehBzIMk5ODjA9DUyxNWWjk/vHDCUoq6idT4H8JeC/hLfand22jCfR9XBkvbazRfMiusAfbLfOSXSMEMg5YdOevbXGhPc+TqVqoa0vv3sF2GLRSREZjYueVYj7yfwtxzXmF34y1W509Zbi102R5FXcCLgKgU/OFUSgDOB97PfkjiqPhL4keKdFbWINQl0+60K7t0eDTEgktobO5DnzbiOdpHz5ikh0ChS6grg7t3M027s6KbSXKtEdv8AYp95Ulgm3cCByxAwB/n8azt2uDUba6nQCLOFZ/umRQD820huBwMcZz1Fea/8Lh8Qyu2leVZWlupZWuEt5ZZQBko3MoGAOSQPWqkvxL8Q2kEkWoXemzo0LsQtrIqApyQB5x+8vo2RT9nLcJS7HpWpXj7Ft542TzdyvIrfJtY8bt3IOe2OaXT9J1CUPZxzkrJgxo3y7ODuKt1564PfvXHWPxN8USaWbhBpsMTyANGLR38yNh1IeQjB9fbGc81BN8Z/FsklkkEOnp9n8zKPYRmMgn5BneflXoBk575puLJT1ujtX0W/uYEt/OLZYlM4B3LgEjHbmtrStEvLC5N7qawyCEAqu8Fcn155wPQ9zXGab448V+KfDoja9sW8wnOyyhSSIrxhCwLBj1LA4PFbVzL8Qp9H+02OpxxC1G+cJaWwdsdxujbBIPOByTU9Bx8iOfRlN3JHDBh0BOAeHH3hxnBOPSssvbzvLbxR73JGQQMjA6AnHA5NReG9f+Muq6JexXnik3WpRSXDxWsWmWO0WzALG67oizyohzJgjB5C7a8lutQ8WaZrUg1TVr8ROuBJ9mtoolZkzjPlZzx8oO4Zz1qoxb0CpKx6ndWt3e2Z8sHKszFHIywAGDtyeg755zUTaZd3KowtmmB5UlcDgdz2PY5ryzQ/EXiraken6jv8tGUzTxpyoJJIEaINwHcg8fhV/wALeN/iVoltcRJ4gvJvNkdC0bIsbJnlmjK4zt7jI74qnS0M1I+hdE0C4gWOe2XyXiZXTYxWRCOR84/un7pByK9judYn8YKbfxhEsV6AFh1EfcnJ4MU6Lna2PuuBjPXHSvjxvGuuX7/2poPiTUnKso2Q3DRxrsXAIUKFyATnHWm+IvEvijW/C01hqms6pJbzwPDNKLpkcq/U7kKFT6EEY6A1n7LUuLSPpO9tL7Sp5ba9tykkYU+Wi9UHQj+8PcVc+yRX8WUQxwt8xVXJJzwVwOhOOuM187xeO7q2lgtZ9SuzbQ26LDOkkqOI9mNjPu3ueu4vz6lutMv9TF/pI1T7fc2fluGMkV0zb0+6pJDHIOeRgcVPstB+0PpCDRrYRf2Tk2ggj87MiOBtY9C/QnPAz16c1Xs/DslxIzabFNExXJTay7+5yCBxjtjGK+WrLU/FNzpkvkajc39vLJtkE00rAgDKqzOf4eqjkfSuRu4PE0epSaRqGpzpa+UssW6eQYbAxsYSZODnPAHQetOFLzFfS59rWuiXl9cyb4mNpANzEIW24O0NuX+BcY56VNeaZbiB7iKAskrBm3qwZNowGC9c4/T1r4Ri0zWEsyltfv8AaSS2DI21mB/j+blSDggg1Daas/8AwkI0y8QosYK8SFiGGOhPXPr6CqVDrcOey0PsO9ivxYmVP3kBcMpjB3HHA3HHfkfnzVG4EumOtnfyCAvjCsRnDjIBBOcY6V882E2lR+IrbX3lEk1vPuSFsshwMFWXOCDknGODgjmuv8R2MXjW1uL/AMLIkVxCB5lrJhk6j5lGc4x2/wD1U40rPUxlM9btdPRJBMmW8zncBgDjuB14z3NWLy2tYphb3ahchGG4g53dMYJAHH9K+MdR1bxjpl0I9StpZSpEe6PlEYnbgBeQOQeeAKpGZrlHnlYxyAYAKggnoMpnB75rT2KYlU6H3zoNnaaV9mM7ROkzHG6RGHqMZP4Eeoqzfa5pWmxTmK5SKwkcGZZWHlFieCAT8j56MOfXOK/NT+wpRb/Y5VgmtAzKIyQQz+qjsc4OP8m3JaazDpLQaaPKlU4HX7hxuTcwxg8dc8VP1ZbXKVWz0PvEeMPA9xemXQb+MxyOUPnMN6yL95c8blGOGAw2c5rUXxL4XicpBfwo5Y5JkVgcEkgHPB9jX5q2utapp0aQBWCx5bBUAqM8jP8ALNdXpPieK91MaZcbBI4/d7wck4JwCOASOxzntR9VSQe2Z+g2j+PPBssK21rfxSEDAy+1SD3OSMcetZF14x8EmJxJf2STecZFhWQLJxwVGOo4496+GrzXLfT5BGN6z3hVFkQYMZ6fhng8j3pYC9x8qEOMncrclieCfxNUqEQdTufZWqeMfCEqBmvlKXSiRNodmAU85wp5z17V5hHq+htq7wQymZME7lilIyOf4kGT7V5xp10Y7WJPtbxzIdq7m7njGT27ZrP1HVRp96XBkjmBIIRtqg9Ce4YE8HvmqUFESbaPSde1i10y1XUGlxap/wAtVilY5PP3VXcOOenHeqWoSx3unm8tI5RMyiQRmJ4WmVhlWXcBu3DkHuCM1xses6sHJtZJJVUE7e2Tj5mwa9T0fxTqs+jRaF4l2XUMDB0yp3Ip5JVjkjuMA49qewLVH//U/PX9vDVdK1b9nPULRAizx3VvMu5wzna5BAwAcYfnrX4BSSoYwxOcHBx3z3z3r9bviF4R+IHxl+FfiT48eNJjpWmf2Y0+h6WR80sTOGDvnlI1UEpkeY+QzFR1/JyVNyOrgcNnA7V42HioScUfHZxG2Jl8j7Y/YU19NG/aF8OXE7qFmF1bMX5VfMt3x8oPzcjGOfpkV/Q1Jr2mS7rixsWNjFFu8sOxYlTksTjcFLHPQfSv5l/2Vb61sfjd4PuJX8tY9VgWR9oOFfcnAOck7uOO/ev6Z1git7zy5TmQqBgNuKoRhVJU4JwK1rq7ufQ8K1OejNPozFuNVcwtPNGRCzAxKfmwV5I9ed3OD7VvTM8WkC4hgaHzFwxLAk/3i31/h9KpXVrNbSWgMn7pNytvH3i2GDEk9jjP16UXuoRqY5YI5YY8bXLHdvLHDFATyuTxzxisU0z6lWtYy7fV7Kzv7acWi3AgUrKspzuH8Jz1DA56g59M81SvPF2jELFbKbsyowAwdqBjkBW6rg5wcevrVO91CxWQRqWDwBV4GQyqPlJ9WJ/Cqb2NjfJ/bF0QoiOTs4Du/GMe3Ye9WoA3ocp8Yfh94f8Aiz4Q/wCELa8u9Ns7jDu1g0bMWJGFl8xWyB1Cgjrk1m+AvDXgr4OeB9P+GPge0DW8YMswly0s9w3LzTucZdyOR0UYC4Wu8uddjj0z+zHIVTIJGYAljk4yx74PYcE9a5lrAy3PnzlZROmd5GCgxxnJ+9kZ6cDrVwQrPYnn8X2ul+XHb2NvIZR8xdXOSp6IAccnjJ9zSal48sbxT5Gl2tn5Jk/d+WwYlRkgEd2wAPf2rA+zwQ3RtFkGQxCv90/MMAk9QMenaoTpZZVW/kLMuBlFLbgBjPXPHGfWtfUmSNJPEt/f2Eken2MRkQo6Nja0KnCgkg7cEEADnk1y58ReLp9SEeiavdaXb28jPJFCsS7g6+Xtb5TuXIyRzg9O1YkEktzcOip5TR/MHbPzOCFGc8cDoOcHoa+dP2ivjva/CfRCLVgmtzwiS3jU/wCpQHBnlyTtG3IRerEjjHNXDRame70O5+Mn7aFn8FfEVl4e06xi1q+N1Gt9CsY8yOJyAUjIPM8uf3aDjJ+brivsjw34g8Z6h4UXUbbSJNHvZsR3FnebJJ40kG7y5hGNhbkK2M4PuDXwV+xp+y/N4XsoP2hPjfbM/iHUiZ9HsLpTJJZwSDJupVY5N5NnKq2TEmTw5+X9D4NVNvfRSweYEkx8jkLuyCBuOTj1zn8ai6SH1MSObxJa6RAl/JbTlUcTlItuSHO3ZkkjCYDc9Rx7lhH9vmETpHjICquEyT8zMepwPQdSazdS1e5tydHg/eHIIKfMy8ZA44I9eKxJ7ry2aKTfHLcK0hl2knIOTlTjr0NCkrWJS1Os1Te99bxXOREq+W5kXAIY4yVRTwOuOvet2z1S2e68qO3SSFFUI+FUFlBBGPXHVsc5/PzeK/ksUeQylYmUZkI2gYOWCknHIJFdTZa3cu8dpCmNoOZNqcoTkHOCSDnrnpiknoNo1NO1a/vIpNLeOzkF2mQUVssGBGwLkjKAjc2ck44GKvX+prDp1qotYlcJt3KHDuU4+YluMdeO+azJp0stREsEoVJdoXYQMADoMdOnOPesi+1bw/daQD5zzI8bblIyUYuex5GccnJ49c5rKXZmnQ5XxR8OdL8Za5ba5qFxcWKxKiRwQoghHHMi71J8xiTlsjsM465N38PNPfX7nX4J7qC5vzGlx5ESJveFPJQl8ZYkIMnk85FdtdXV3eRwtbrtMJHms+QAOMZ7YI+v0qObVU8xDcR4EkhAbdksvGCo7EnOSD+tefUyzDylzSia0MVUpr3JWOUPg+1ltfJe+uzLkAOJsbevI+XOQeATnjjmkuPBFqrPdz6lfx24jErqZi0nyDcVI2jBznnBIrdjuPtkpKt5gDr3J5B5J9Dntz9ajvbmXV7gabMxVSQeOW643E55B64B5qVlGG/59o7Y51i1tVZjal4O0eLSTZz3N1f28s32gOZ8YkZQpw+N2GULkEnkVxPiHwl4G0Hw7PrfiAy29pDnzi08zbV+6qqoOX8wnhepJwOtep3+r+HtEgNhrN7bWv2V3ci5kWJQm0EEqxAIbt+VfPPhz4rfDTxN8Qrfxd8QNZz4Y8MFJLC1mYPHqGqIQ0E8qLktb2yBm+bAL7MbgcVrHKKG8aa+4Fm2J3lVf3n0z8F/gBoOieH4/EXjO0ebWtVmSVrO6JkisINpaK1Ql2zL5ZDz8fK5CjG0598g8LfDnTIXjfR7PZ5jElkRjuXBBJblTk8AZGK+ZL/9rL4M2to95/bbyXMlyHBitpZH2P8AffzAACxJySD+OOtb/hr/AODMdobS6vrm7kjQlX+ysysCP4jJjrjGehPes45O18FP8Cnm838U3959IXMngTRbMXkUdrCkjO6J5SibqVJAC5wDj8DxxWX5ejWMB1qHddCGNYY4gixqv/TJd3GPlHzeor4u1j9r34RruTw9BqF1LgKGeNEiTd1wJH3YB42gnI5yBWCf20vA1krpY6Zf3iLHsVHdIlXeBvJXceVJbaR69q6YZTP+XX0POlmV5fF+J90X+vjV51gutNtzcwu4MhWNmhyF/wBVIB1OOWGOuBmqupadoei3dlr1lpNlE10hYSRhD5byKCyEffQsfmIYd8Dg1+eNp+2no1oIpv7EnkuI9zMXlQgkH92AQOD/AHjyOenesa7/AG2ZzJK9l4dUS3LMXZJyuBvwiL8pxhcAjp6Vusgn/KhfX0uv4s/TKz8SPqEz22nRCzhct5vlBC7oRzuOSoUOAMAdB65pLnxRolrfzG2DlzDgOgHzNtIYEDpnJHpg471+Xcn7bXjXTbea20zR7QtLhJZZJXw4HQFFC4xk45Oec5yTXIwftl/E6GUlrLT3RiCyGNwjYGONrAg4z0PfnNEcjqOOkTOWYU+sj9WofGlza6YCsMNvGHlVCMgtjDBmBY/My5XHAAOBzXDz+PtXggitruQwESho0TGZFOcglwM43EDP8PAya/LfVv2qvi5dpmQWMRCkBfs4dgOMEsWO8gZHPHJ61zV1+058Yr2ZTLqKHZ8qNHAg2qMbVzn7oH3RyR0rtp5FUtdtGDzKn0R+ryeKb7T1a4jPlxTEM6M2UJJIxg8cZJIzmtW78Ya9cWs9nfTkRMcqUQxlQCCrAr8w2479O+a/Ia9/aR+MtwnnyarGX2lXfyISWHAGfl7D+tZVn8c/jJK6XP8AwkFwXjYlW+VSMgLjsOnGO1bf2O/IyWMR+3lh48i8KeHb3xL4ivM28cH2q6kUOEXykLKEKhsbsbcE5wQOuDXyV+yP4cuP2lP2k9U/a++JNq19ofhy+aPQMxER3GrKgO9o3ZsjToyMBPk+0MGHKmvzX1H43+OBqNh4OvNSudSt9RnkP2VnK24nwSk0gTAYRlQX4wVBB4NezaL8WviP4b8KweF4db1C1is49sa28rRRh5WMjlBGFEYZm3HaMgYxQslk243H9dij+ibxD4pt47SZbGRpJZFQiUP5iOrBgrFjgFSOXZDjtmvK7/4kW1pqyvf3trYRyHaoUnAdOCcgkBDjBUjaV29OM/z1XHxD8TXTC1vr+9dIh8yzXErhQewBYg4JJBAB5OOtcEdQmMiglm5LKdxJLe/5ClDh9reQ1mfkf0Jax+0F4C0i2uf7O1fSMmNlSV5V8kNIMMUaVj8/cqVyB8vpXlF3+1D4NtY5YJPE+jRi2jWBYfPBDkYwzKG3Ng5PHHbBFfhNJEJ5hI8SyfMCQQAM9Mc+xpWRAdqldqHbnI6j5fvZ7Gt/7Bh/MxLM30R+w+o/tRfChZkul8VMTBK8g+zQyKwdiMOmR/CQNhB789zV2X9s/wCD+iQR29q8twLdSszyWUrNMq5KhizcYB+VgRgcEZ5r8cYXdo1MgG09Qc8gc9B6/rT7y9eWZP3e3C7QoJ6Z9M/06VrHJ6SWpm8wne6P1PT9tr4e2ltPELTUL1pCGSJlRURQQCGdm+b7uRhcAnGcc1a0L9vrwzpN1PJa+HJ7iCRTG8U8seyRTkbSuH+ZupPpxjHX8mk3HYtsPlX5QV7jPOMmrJ8xZg0DHGWXJ4PzcMc/Q4z2FbRynD9mZ/2jUep+lTftz2TXKRzeGXurFAYlikvmzgAgM+1MZxxx9K+Kf2mPj7rPxC1Hw5460Cxj0nUvB9ws9jPC7MU2Osipzn5Ay5HU5JPQ15aCNpjhbO3KgYJB5Jzj3/rzWdcfZ7mO5s7uNZPOjMe2QHCucYbPbHYitIZZRj70Vr6kfXJvRn18f28vjJe6ZFc2EWnIZv37P5TlmWQZKt84AODgkDrU6/tf/HvVbJFOrwGCSNo2jlt0ICYPAbrgAnqfavgvwDbeal1oE+UksZTgdcxydDz2DZFdp411U6FpYs4WU3V1iMW4wd4J2ovTjcSBxzk+ma0p4Kju46kTxVS1rne6p8bvil8TPGcnjTXdcuGn05EsLa4hcxuAkZjG1lwRshcrkndmR+ck0N4q8T3UMkd/qV08WQWSSeR1PPHDMeRn865XRNJXRNIttF3/AC26ne4bdvlZi0r++5yTn6U9o5CJBAAWTIwevXp6HjJrohSj8LRzuo3rcl1bVWvHLGQzvwwaR2OD04ycjisuO6jK7ECHjktyx44AyOBjil+xM23dkHrtb2/+t6VlxiVNySBiSDznI4bsD61aglshucmtzogkMmFicBkIxkYwcdv5Z/xqeOW3tphJE5OMkFwMAcYHU8/zrBjaYxgyLj5iEJ4BI681eicTBFyCMZ2jqMdT+VTd9RR0N+zvIZLfbEAWYknswUkn5vr2z2q8Zm8oxrIVXjcOuee9c7CxK7huI64HHfrjntU0pndDEmeV/PHY/WqaT0BsvzyhAGU7wDtBPp6fn2qGe6SZfNbGSMtk4OR755x0rLFvqEVotz91HDAZbkMPQexPfrWFdyX1yNk7ZZOMIFUZPb0Jx1NJK2oXZuJdrIWjUdOSSOvJzjB5GP51z95dtFKxiOR90Y5z6f59ajUbpFEhKgnvzn6dqqzmJ8SuuC4OTuwo5AOBz3wKlyQyaaWSW3+zgD5iCCCO3rXMeD9S1Kf4t6ctnM3k2UU9zKqMVDRxxlVR/wC8GkIGCOeav3LrZwNLkxhecKP4sccfWl+CbwJreveLbo71k8uwjVW+UiMiSXnBPzMFBHfnmqlLZEbXPaoY7e7soLi1LLIxZWiPLqFPXnjDY+Xk+9YerLPbXMiSAFGG0sB1x34/UVqQM9xcPPKcEKxBAyqjqfu5zjt+tZGqNN+7/eK6vnA7jBHb1P8AWnF62FG6Wpii4mJG0E5OMYOQvfP8xST3BlTKfvFQbty5xj2z3/lVO6eSFzMvc84PTjr9PWs60ZlD7Pm8z5enGM5wM/oRzTckSomg9w3loUXIY5LEkFfY/hVF2kVyEXhucdsj8evWrMqts8sjCkgkbuPTkdalgjgWItdZXGdv0A6Zzwc/pUSS6FPzGWRkWRXySzfKRnpnB5rSCyGJmlwu0A5Jx06fQn24NYzS2hjDwP8AeweCCMqfm+uOlPjmJ/dBtxyRkE5Pr9fUelSyE7Kw5ZYVKl3IZjtGfWuX8VDyzDGOvGTnO3IJx9e9ad2vluZdx25OSSQd4PC9zk9MY5rn/EDRpbxNnJyRnkYPqM9KKjRrTbPMdTDCWQITjPDHk5JGP0rGnBZZQh2nYGUAd8g9e3BOeDW5qTqqCRchsAsB6joO+M//AK6wZTtUYG7dG6DBwOhH14PpXLyo2TeyOisIl8rfGSu8kkcZGecdfzrk9UcNLGoGdqn5u4DOBj8cZNdRAn/EnWWJsN5Yb0zx698c1yGr3DS3H2fllCqAQecFzj15NCemg4GSzkNuYHqSQPbn8ajzyyZPAI/Q5/SkmcbfLfGBkDOPU0xiACwOOcfy6fmaTZclfYFbdlsY4IA74IqB9oRYQQDkDOOfmP5dKcknytgk7uSST9Oc1C4PlKB224x7H/Oad9bAp9hXZVJyOnp6ZqSGZYlSOQnIfk9cAEsMdfSo/mKBF5yGGDwPzP8AOqCyOXRXG3gk/Xaev+NSotk3JpJDLGCBgEgenehoitxIi8qq/N16EZHH1qIHMQx1OPqcZq1MpFzJzjhcY56Lz+vSqvbca2RXCMdowfmGPrx+VVJWIVjjDE/h271oEAHIBG3PPU88dRzUDwnmQ9CST+dO4mtLHr/wtj3xXyg53Fdp46clufaur8flV0LzEJAjlR89ehH584wP0rkPhjaXF694lrxgxh+cbhzgZwcYIP54r1a88FX/AIj0w211cxxb2O5VXICjjK5OM4/Lit6T01OacbSPVX1J0vbid8sd7E5zvIPOfr7c0x/FJEZ3vMr85Ck84GQCciuPvLTX7m4e5kuFQyOHbGTk59iMDHOAaR9M1ieQtLPnICmQhjjGAOST26A1pz9DncDpU1lBICrlQTgDp2yeTXy38QbqS98Z314AQJPLbrnkRKD9ele8zeGb8XHk3U58w7SAp4IP68c5Hv6V4J4803+yvGN7YYz5TL6dSgOfx/KuTGS93XueLnCtT+Zl2QH2dW2jknOO+Kv27iHUrGQH5VuYTk9B84OT7VUtSRZAnoCecd+PfpUtssM2r2FvL9x7uFG9lLqCfyryaUveXqfL4efvq3c+qB4ot7ecQ3DIwUEnkZy3rz+ldJ4P+KGufD3xdpfjzwhdyWWraVMLm2nh5KSryhwDgjnDqchlJU5zXk0vhqxtfiVa+HpXlSxls72QjzAC1xboHjBIGQOeeMevNbFv4Q0ZYy5WSUtJtKM7jbgZ3fKQOSPp7V9BFXVu59piMHSrUpU60bxkrNPVNPSzR/aF+yT+0p4V/au+DVp8SNF2W+pQEWetacrbjZ36qGYDnPkyj95Cx6qcclTXuOt+HdG1vTLvw54itY7/AE7UIXt7m3mXMc0MgKvG49CDg85HUc4r+Rr9jP8AaKu/2Qfi7aeONEglu9I1BRaa3YrIxW6sywJ2hiQJ4GO+FvUFTlWNf13eGvE/h7xv4bsfFXha7S/0rVbdLuzuYjlZYZBlGHXB7MOqsCDyK+dxeGdKXK/kf5M+PnhFPhPNlLC3eGqNum/5WtXFvvHp3R/JN+3X+zRqf7IHxXGmfvbrwnrhkn0K/f5sxDlrSZugnt849XTDgcmvE/hhZve+ANQvxJtW488mQDjGwjd1AOP/AKxr+tr9pL9nrwD+0/8ACPVPg98RFxb3m2a1ukGZbK8iz5F1F/tISQw6MhZe9fzEeLfhV4r+BnhfxF8LvHtt9n1bRFu4ZkHCEHLJNGRwYpUIeM4wVPrWrxnPBQluj+o/BzxoXEeVxy/HS/2qjv8A342spevSX39T8+fCjN9ujj2szOpwFBLFgpI+XqTx+H0r9YvDCT2vg7RoJBjybC2TA6DbGoAAGBjHpX5VeEr7+z9Ug1ItzA4Ylu4I2kHHqDxX6t+E2j/4Q/RmUHnT7X/0Sp5x2x6CvnsetUfmf0kZN5bh4P8A5+N/+Ss8g+OLeZ4RnVzyAig5xzu6Z+nb2r8121qOFiiuvynGGOMY6cfhX6U/Hlg3g+VEIALA7s5xz+v8/wA6/MqRkAzGoTLEnnoSe59TXsZBP3ZH659DmH/CLiP8f6HO+MLlNQihnXa0iSHLhsk7xjB59hXnskJKkByScj04xyPzr0DWlT+zZEP3ECgE+uRwPTniuHOCgVwSQcGvcn8SP7NpbWRRwXAY5BJ6cen9anV8Kj8cEkdunNRhECbVUJs3Ad+VP9RT4SJoWSIZZD5nJ644/lxUpWBpWuSRJH5eM5KSbfzKgY+ueavQxNNOVzgODz2HAH+PSs/mJCcsAo3Aj6f4jitCNiZT8o+VSQT24P8AjV3HZourseWEkAnGCBjghTj8qakbC54GPkAIPqVzj8KWSX96h3HO5M/T09+uafGXM4j9Uweh45FJLuS0Mucl0eEt3znv/wDq6fpTJTAjYbnEn3eg5Hf8atTgzSLglhuBA9jjp/8AW7VnSAeeVUAj5G5GRyAT17VUXqDbvqOijZREApX5eeTwBj0pM+bKSGJGcDGcY4AzU0SlI49xLBRgEdev+HAqrFLslO1iA3GOegq42Gy9CqmXL8HZGDk8jJP+TXtXw6MtzayAHCiUEt1xjOST6+1eEqVEuVXP3B+Wf1FZfiDVdU0i8t77S7lrWQBhiJypbDHkjlSPrn6V0UKvJNSZjVpOUbH34txHGN6febnPUk+pHPOBV+3uVZg+MDpnOSMV8geGv2hfElhaJDrkMF22c+bGojcqDjDY+Q8eig+tdpZftK6dDI63dkxTPI+QnA4BByCPy5r2FjaVtzypYGpfY+yNE1pre6S1udxDgAc9Sehx0r0GQ4XaeWxg4/X8K+PtE+P3w81CYJcSvang5kjb5TjoWG7r2/WvoLw78QPC/ia3P9kahbXUinAjilVmI4GdpII96aqxlqmczpSjoz0y1ikCZlPJxivGvjH4Za6s4PE2npiezwsoU8tCSBn3KMc/QmvSLPVpUuBZyg+WT/Efmz+P51uT29texPBOu+GUbSG6YPX9P1olZ6MIvVHw14q8CQfFbRd1iwj17T0ZIWc8Tp1ETt25yVPO0k9jXxNPHNHK1u/yPEzIy45DgkEEdiCMHNfope6Fd+HddlskcrJC52knIdDyh6916j1rzTxn8J/DvjWa41KGX+zdTOWaXGYpGHHzoDyf9oHNedVpO+h6NCu0rM4T4W/E3TdQ8JH4R+Pp/JtEdX0y+f5vssgP+qbJGI3GQpzhdxU/KRj9Dv8AgnG3gqL9rDQfD2kasl9dfZdatFGR84m064ztI4OBk8E4HrX5S+LvhT4+8FWZ1LU7RbjTlDZu7UiWEAjjzSMPH9XGPevrn/gmFqa6b+3v8KkmcqmoatJYq6jvcWk8RA7EfMMgdM81mpy2ZrK26Y+PwBpFrFEk08qxY427d3HHygggn69qtL4M0qGREMssjKMkCRQq84HY9ucflW/NqFyLq4QrIIUuriBGdQADDM6NjGT/AA9DginW919pD5AJDfLxjIwOvY4rrUUkYuVzKt/AOjLAv2u4mR2YGMrtb0+9kfLgZ6Hj3q8ngzRgfs8hlK8AkMu3HqAyn6c1ZuprySNtr794xgEcBeMAdunb1rSjkJUGTkIBuI6DvjJ64PPHrQ1qK70Rit4L8MLlp3uY1BAA8zI6+ijAIz2yBWD4j8EpBajUtJuZQ0OflLYWVFOMcjjPIBHciu4kuY44XjUB2GSVxhSx5ORnA9+aa1xClqVKthi3OAeMY6f4+tCjrYZ886h9jhjn1W0eR7c5MJdskR9ww7MMAH3zXPaJFPHF5kUrqZG3NgkAt374p3jKW3ivP7ItPkWWQAqc4J5kLZJ6t37cVf08OqKclV4OccfXPevazX91Thho+r9WRh4816nyNGFp0u/My7Edy7E4Hpk4B9DWmY4EwZAHUe5OfQdcAUqxoww2MEfQ/wA+1Bg2sI48nsTxx9fWvDfkdS0RYxaSZkMYX8Mkgdvz5qK3trM/LLDHjGMbR6+lVo1Zvl5UcgDrnHU57e1SDePkfJzzgAfTj1x1NQkQtdjo7SOztYlSCJY9mQu0YCg/TgVt2Mtj5ex0ToB0BBUAcZPrXMRxJ5Kwvk5xx369MDj6VsCFfO89XACkHcenFawvsS0z0rRNJsHX7RIseRhcFQQcex4PFdPa29p5RAiQKGI4A5JByf1NcLp96THGyyCRQNpGeMdenGK73TW3Wy+T8iqQFBPTHU+vNdKXQyqQdrF9rax/sxPJMZZGQ5IB9uDwf51dSHzn+zqMZI+bAII/Dr/MVlRsrXLM4w+cBW9OvX0Hr713vhTwh4h8dazD4c8M2L3d1K6RhYwSAJGABZgQF69zUNpamcYX0R534r8MadqdupaJWeNeC5XG/sRngEDvnmvN/DXgbVNS1/8AsDSdO8y6dgBGkIBOByTnHABzn0Oa/oS+BP8AwT+0uykh8QfElILtoMSPbTBdhO3AAUMxbBOT0BxgjNe1/FX4F+EdBvpfiB4X0V4jHbLZTRWRVWFpA4ZJ4ItoDyQZPBILoxU5IGPma/ENJScIantYbKqjV3sfmd8C/wBlbw7oJtvFvi+2t7m6lU+RCoCCOVQVBZSuGJGCuehPrivta0ubWyhkhjVbSFAsckYC/Ky8OSyDlSeW9M8063kSZZPMMbsAI0nTlXBIUGLHQuSP8mrmoaPcyg3Fm0kdxEAu0pwG55bBDfMfx7EGvncXXlVleR72HowpqyKTb9Qt5IluCiupCfvCrdtwYcfL2IPGDWFL5lnfQm32bZGJaPtt6YXB5/LA7Vdi02/t2+0SSK/nryj7V+b+LdtJ2qCfpTbvSovMEtzhmz8pUhevJx7Egc1xvXU6ovodPay3sU8drDO65kPKdg2QAQ3G0HkgY9K6PMVq5/tdivlkeTJs+QlgM8j39ecg9sVw8MQgIaVcuoxGASMEcnI/MD1Ndir3k8sNvdSLMkzgn5CASeVGASQRnB57k+lZyiaRjc9R8ATNDdNZPJGixyJJFtOG3kAfiTjPH4+/2Et5aoIxGglhIEhWQ8MTjjjOCCeO2a+HLD+z0vI5byHyruB1KuxbbGNwYMqj5geOGHHrxmvrbwdriX0Asrn5fJPEkgAJB6ksCOTgHjrWNTcqyPdo7Seylguop9wjBzGvOWBznB46fqO9Z4kezfzS8o83Od52hz1Xg52/WqNvcXJtDfJM5WIY3Ehxj+4AnJyOntU0V/aXmQwMaIB87HcOcdc88n1rnvbUUYaiafaXt4ZDMhXcnl+WeY41U9tuASc9Qaz/ABJ4atNXjiSzdrG9hIe1voFHmwMvAdAchuOHUgh1yrcGu0S4tXiW1gwzFyu1WBwACSSe2RyB1rYiFvK8FrHKgHmGFUYbSWC7m4bBXJI+p6UuZdC2jyXVn0zxRI9yFh07xDpSRNqthGoRWSQbI7u3AxmCVgQMbjG26JuQpbxmW8kSyuTYTI9vdZLRFXBUjIIJJ25PJIwPxr2z4jaE3iyzgvdElbTNStdz21wVZjHMhxtfGd8BwN6HqM8g4Nc5rvhOHxxpdz4u0ZFh1G2gjfVdNVScXOeTbnaN6udxRiMMuQdrgirgkmS0ePaHr9na3MojieUxkCSVtwAJAKgA/e4/iAwMY69dJbs6lqBtooTDNLGyh23RbQMHCkcMD1571RfQJ22Q2csr7mO1RkAnGcEfxL9O/BqjfCLw3bMupPJHOybhBNIvmFht4XHHLdDnnvzWrWuxlZshuLyRhPYaHsuERdrvztDf3fpkfjiuOj1K6lthp92sRZAWaNlz5ighjvHIOc4wOwravRBeQSazDuV3bfKUYHDEEgHBzkA/rgVi6doMGpWkn2+FCsg4EiEAp7jOCQRx0688VpYQkkdtq9sLe4DZIY+YMARk84ULkcY7jvmnaRpUFosQaU3EMOSqE4VnbucfxAdOMmsXUJ7DRZ1hSRwvkska4OVByVfaR8w6rz68Gsj/AITWzns54JIDuOEUyHyskY+ZsdAe31GMinbS4OR3Opa3dT6eYJj+7ZvlAABQ7vmPA3HPTHSscF4mZtP+848sptyPcqR+RrnftEtxceeAIgep3rz0BPYZPGPXqKrRyW889xDNOjpBtzDC5WRWbqWwQSpHJHIPOaVujBPodzply9jdqBIyup2gIwY7geQR0xzgV6u+uGO2Mal3nk3b0AzgADAGT65zjOe1fMzXF9azxzQLKURi6BcZbb8wxnlmUZ4BwR1Br0dPiCNQCX8NmwlkjKSeYcGOQjPQDkHPTA+lTOPRFxkrnpD2+p3F/Dc25kt5kkW5hMDCN45O0ikYGfYjkcEEZB9LvdTg8a2K6JrMVrb63eFxFgiOPUZFj3SmNCMJcbQXManaQGK4PFfNVncahqjpqZ3W9xHtUnknj7uPm79AOwOM811eleJIPEs8JkTm0fJchgY5RwHhIIZWB5DDke9JNhJpmtBYppyDSyyRqqjIjBXYV6g9CCc4JP4iuajh8P6OvlXMpbLAyvGBvDcnoPwDbev516DPrWmeJrYaT4rEcHiGTH2K9IKRX0hz98gbY7rHAbcBKOAAeK4Txf4VmNqdRhAjL7Y5Y5AclMc5Q8oc/X0zVRn3MeUrrq2gx2FpdaT+9lnDEhQw8ohv41bHT8QetSahrkiWiQQYjLoQ/wAuQFHVeOvtWXZWu8m3tmMTRj90ducFmAYPzxkcg+tMt9PnERmhIMj5wu7I+Vh7nHtzn61lJ7I030HtJbQWsV7GsuwsM/ISFIA+bI9fTt9K1bO1U25KzeX5xI2cYKkY6jHUHg1Zh1y6Fs1pcxh0QlQMffJOCWAwCf8AI4rorf8AsS2UT3wBEzEMoDeXsAAHzHnBPHTOKhvWwauxzeqwLa6e8Wmu0R37yiHIbaMZJwOcdxXLR6pb35TTNVCzRq3mfMMMFI+8CCcAHIPPOK7yyutL1EpK8ARVfgHHJx0Dg4ZeK0YtI0y7snuRCR5e/bvPGRzgEDqQDwRyfXNXGZWtrHmWu6Zc2Nk19ZwCe2k+R51Yfux0Ut3I9x071xcNsIZ0fU/MVBht8YDsSODx7j3r0vV9D1vVdLS4sVCMZShHChUHV2AzxjqMd64J7HUNKkWa9WQQA/vGhTdgHoxUep445HAIxWsWjKSK0v2jTrg3wSN1ulXypcbSFB/jC4IcdB3x3rYi/t9J4NZ0vUVSWHqISVctj7wJ9QQDn361TOnvfnylfZ5bAxoygoGHG/kjLDOSPwpun6fqVjMLZ5f3YJdjtx8wOGDLzjJyV7EdKty6omZ6FpVy3izUFuJ4lg1SdHRnBKxTMhHIH3UcgdO+OM9Kx7yylvJ3scC3miciRDw67eTjHqMZxWR/bt6NY8m6VIrVt7IY23F8A7eBjAzyPpjmuji8VaRq9umm+NJZ43tof3V5bx73iTPHmZzvXJ5J+ZQe/FPoZ+RykXg9bS5dFlMDswYb12g7hwWPfGeD71P9m+z2n9nvHHcBclgSCUZfz6HkfpWjqkHifw7Pb6b4phaa3uceXMgDo4TGcMOOhB47GqNle2U935EqNbCM4jZ3X95uAyBg9iBtJ568VHMPlZkHwzp0sn77zE8vnO0OGJ559AT3p+laK8eor9nt4pGdhuwu4HI6bT/Wutv7G5mYyxtuEq/KmQjk45UDPzEdvWqmjXP2OwW5lhdJQCQzcn0y6noR6elTzOwJNka2MMF59nk09RcxxhNxPmAg8jcPUdjzjNZNzoV2ZU1DRIyIoWBliP3cn+6wPBIHTpxn69ZBYXN15uox4+fnc2V3HOMjbkH6ela62ZTTptPuJHLSlSpjPGOQc5+vP/16lTexaS3PMhdRWybXRgWLxy5AIwpyMEiul0iHR7q12zLuYOQA5yRxwQD2rTto7ryJ0KK00J2sJThSvTt0+oBqjLLDYXC+eFt5HLLHk8bcdGAz/F0Yc/hWhMN7Fe31HT7l/LnjJJYxMVGFx65HPT06Guyh+zyx/Y7cBlQbTICQQSM/Mpzn6iuCXVBHZL5QjkVd28I3Q/T39a39Ij/tO2jvYZfJ5LBTyD269QfWo5tTWPZn/9X55+Otsda+G+v2NsiCOTTryIDaPMQeUxHB46DHpgV/MOqv9na2kO4+YDkng7c8/j/nNf1R+IdHEuj32nyoskktvMjEPjczRMuCc8DBwc1/LlqNv5OoTwgjdGxX0AK8Y79P1r5/CStNxZ83xHRUKyt1R6J8HNak0XxlpGog/Pa6jay5XGSFmQnIPQYyOlf1hSWdiWS/ifywp2eWMI5HQbvwHcf/AF/5DfClxHbzfbXYBoSHGe+whsde/wDWv6pP7Y0/XdMtv7Mu96z7GZkO4R703YZuACceuR3569NV3sdnB87e0i/JnqEw0OaJLa5dGAVnfCtlhjBwc8c471z3iJNLtLb/AEDzLi7KqYlX5umNvTjp2B69cVjxavb22nXD26xBUk2KwGSVABwgyePU98e9c3qPieV0iSwiUTJKeWf5SBjA9sHn0OKxinc+x5ijqDyy2whlT7LK2RIi/MyuR0Y9zk4J6DPQmtTRYNMvdQt1dMQ2yHzg5BIZhtVgDkE5PHp15Nc+0epXQzZ3JKyk5BwRknPOeuCDz2pcbZTCsu0JEQGkwSGHXHtg4HocVtC7CK1SLWpQ2kNxHpls/mCL5huwOD/j1pdPj0+O0dbx2mlYYi2rv3MB8o2jtz1AOfpXPy3WnEbr5mBwpLkYLBcgdByMd/rnrWjFrmmRWqR6fuUxtlvMXlGGduPXPatG7g2ypey6rYwLHNarth2gsVxhW4HJ65P/ANYVgald30N3JPcFVd8I7IFVSCAAnBz8vIZuRxnPpt3HiLVLqyfSGKrbM25RtUTNuHzAy8kDgADoDyADzXzz8VPif4W+F/hd9e1e9FxPGEjj06IKJJZWUsEDEnaAAC3YD1JANx00JnYx/jH8bNB+FegS6ndtFJqVyp+xwS4ChVOWaRQSRFHntyxwB3x41+yN+zjqXxd8RwftTfHKNbi0nle70Wwuh/x93MWPLv7mNuPs0YU/Z0ICsQGxsUbuV/Zh/Z48S/th+OX/AGifjJEf+EQtbgCK0OVi1O4tyALeNf8AnygHyytyJGzHk/Oa/W3xV48sYpo7W4VncOoEShFiRQAFCY42ovCjgAAADoKHUZCMbUtSe5vTqGpTGaQMpQMc4JOW54+8eSenNc7rDSTmE6c7Syc7k5YBQP4eSfx5qlJd2+sztHbwSyJIGJdm+RT2VVAz+XTvVW8W4hdLe3BVYuBKD1JwCMD7uPb1rJMtdhJ5JLcQXF026IMhkwSpZew4PGf/ANfFPvfEj3ZhjigLQoJZHCnnA/iY+wHX3x3rh7vUAL0S3peTy2beTlgoGO3GBjrzjOD9Z/KilQRRLKA20IVXhgV9Dk4PGeeMU20Ll0OkudR028t5FUrKgILI3qyjr/tHrkfzp+nX80MiWsMgjgWEhWwSemFBBycKCenJ75wKyLTTb+2vf9NjEKnBWPbuDNJ2yD3Axzz6VRubC5lme4jj2pEwVhESDvOCC2M5GMZxx0NJNNCsbU2s28Wnpd6KrDDFP3oyQAxUYBzywwQDzzikS70wxG3SMwi4YO3mJsMjAbRjr+FULXSJDaxzxwSNGsjEYXgyKBkZx1UEHuQDxVmK31G5u/tJt3JUAmYgYOewzxu/DPFZyKs2aMHiS30zc+nR+fcRxLGAzglnBJyykkKFz/KnyavFd2os441jWRiWZfmZOf7voT65Gayn03VHl3JbKmE82aMjPmLtIB6/K3GB7gc9c8N8RvE9n8OvDbauzBbzPEbgSDcwBAK5xwOnqaqnBylyoiU7LU5H4m/HS38BLNplnbpcXrnZ87KpGQSJB1GAT8wHSvjzxP8AtAfE3WQ8FvqLadCyBWjtDsHT+Jvv89znHpgcV5t4s1688U6xPrmq4aWfghOgAwBz6kAZxxmuC8TawnhzTW1C+OEwWQH+IgZ4+mfpX02CwUaau9WeZWruTstjK8T6zqfiS9TQ4rqSa7uMgyys0mxSP3jEncdqrgn16V39pFHp9hBpdgx+z26eUpc4Yj1Yj7zMxyeQB0rlfBnhyW2shrGsxsl/eANIrj5oo2+ZYxydpbOXA74GeK7gQZBiKfT1J+nv2r0adlqclVvYzfNuji38wxxhccHJ69OO4pklzJs+d93GMZOM/Q9Mnt0q5DPG0zRfdYZyTwRk9wTn0FRXrWu0xqS3lZyQc5Pvn09elWnpZk82phz5kYlucE98H/ODTWkuGiLbwRnYQfTtjsBVZmyPmBY5z/eBPqfpRbhHJbdkMcBiOM5H/wCqpa1RSlqSmQry5K7uO3P0FMluryNkkiOMjdjofr61dFpNDG16vzrvMakYIyOmRk4PfnFVJZZZGWOWPGcj5jxyeBjkd+AOKm76hzWIn1MyxCOQggMTgcHHTJyfSoxIPMCAZ2E9x+QHr2/GpRDE+1lAwpzkDrkcZ9uvWoPszRzR/aDtBLADPrwBj0Pb0qrJ7D5tQuJPlJUk8qOpH61S+0TLIsiDavUjqCTx9enerAjWSNpBlQhKjcD1HTAOO57U2e1tYlaTzGTHGCOvT34qbeZDXYqRTK4ZxFkrz83Izn/6+M9K0beaOwsHvpdwwMjIwuB/XP40jWaKxJlEi7Rnk9u3HJrEv7G41fUbXQdxisJAZJ5M4UKo3FR6uw+UZ6E5quVPQpLW50fw58N3F/NJ4pu2/e34MdoEHKwBjucZ4BkbJHX5F9639UlmecR3z70HzKX5BXGMYGSR26ccAmtM67oiWAgtCYVQqI02bVG0ABVAPK9lHGAPxqgdVsHnAUkMNwzgcA8EdenJyPWr5lYye9znN9w14rnIVF3BskgheOR16Y4NNNxN5y+R8wJbkHJJbAUfXJz+OK6EXGn/ACpPIVByQQuWJ7D2Hr3rHW9t/PxKCUTIUqOvuOR/npUJ9xp2Ma4gJuPKuN2TgZ9fUfgfWtHaySRxhCgbIBA4PbCj36Z/wqcX1hBIfscbEM6BRnPygEcknr3570v9pTLHtsV8sgE7nbkE9emePxqWzRSRQljuVdTasd+MAOCVPbGO4+lV5vMC5mBZlODjB/8Ar4/Ot2w1q31KyW5DPFLG7rD8wdWVRhj6hs/d9axU1Ce3ysT8M2/pg/T2pyasSOjS7SMFd67T0GQST0zzn6/lVuI3H2i3lVN0Snc5bjOOi+/vVaHWb6NN6ysyvjg9Rg559fxqlNrFygTyHfblsgFiRz05J5pppA00rI1FSW3nLQIRkk/Mcg8/XkjPQ9qj/s24eKSR2ABBGRyD/kf0rHlvrlvnMjIqrtU5JOMVPDdC5kjgWMNM45zx6cDHHr1PPak5LZFKNjnLBrXw78RbaRmKx6hBJGcnAZxhkLHONu4MCc8e3fYS9bXfHbajclFs9HQSowfKfaJFZIsFufkG+UYOM7cCuZ8fQNFpUWo2S5msZ0l4I4VfmAwDnrnOK7CBBcW6uGykih1GOx+6SOOmf6Vm5WdyWjrl1OyGni78+MIvyrhwDnHAKk5x07ZqtPrOluoje4hQAnkSZbB4wyjPUn6VyXz+cI4gDvO0qwJOOOfpmrUW+SRTsYqx+8O/rnpjJqudkqJ0I1DToU2TTIrDPB3Erg9cBf5HPtSi80hSXjuElVc4IDcY64BGckdsVyrBUjO87sDAOOC2ehxyM9qnsZLaNn+0nlx0A5/lj86TqbMajqa09/ZtjyNzKy/fWNmAPoRxVmG9sktXu3Yosb8ExseMdmB/MGufW7xnygAPz6dx2/ya5bxxrlxp+giG1LtdzkxQpEeGkYhUXjnJYjj070+a5aidzp3izTNUtvtNmJZg77VYQnkDrtzgeuBnPBqyNQ5E5S4KEH5Y41BGB3y2OeO59qg0/T4PD+n2vh61I8uwhSHBYthhwxyT3bcSatC7iEYUkbiMYJwR/MHp+tK7WrJMUatdzTnyoJ+QSJWC4U9Omcke9F39shTyYVaXKgbi68889uAOgP556m59oWQCIfJ/Dngfp3HeobjfEfLdc7QRjrwOmc9c9qm9xNdDPZrk/wCojmkRD3KghsYIwPfv3qCaO+nKR24ZS4Iw7hSmeAFHvyfSryzz3CgpJtb+LrnPbjjPr3qwVXzGQEybR984PPt9KUd7An0Of1WwnurVrS2VN6sDvLnZn3ABJweR+VL4Y0u58O6BHoNmYZGMskkkhYruZ23dAvPHHXmtiQwqJIcDcPwPP8h7+9WbW4jtrOUnjkEDOScc/d6Z7Vb7g1bQfNd60ojjVo2RFADxl1Yj6E9B0wazXbV3l2JcdPlGQ2fUZBOMfTrUsupxtN+63AY4B5ycelNWdplG046AZ5HXv7UufoTEhFzqVrcCa4njnIJCnY2McZ4DD5ugySfzpjy6hbkyfaEGORtQHPXjrwcYxxwc9aSRhC6iNeHYgdOOcfdqC5mWKRYtoMecbwScN0JI6Y57+9Cl0KsV3mvVdJpZyWQknCouc9zgc47dvrWTaXOtar4007w7HdtFHeNKZgQvEMKPK+3C/L93k89QOlaE1wJI2VXGA3txgZ59selZ3giGLUviPeXty2ItL0yQxsDjEl1KkOCw45UMMHOaJMR6fpmmWElxGl/ezqsx2nEnluvTAJQDnr6dutWbjTdIQskTzEBucXE5L5+Xru4OBzwPeoZGhjXEQBUqScg9PX1H49qjuZSsBt8ghed2eMfeP4jv60r62K5boqy2mjtGAsbKq4y6s2/g4+Yluef8mvOPFKWsUnlQDMZJIGTkfMAuc5PP5V6ZG6S6ekqRusE6O0bsMFgCQDgH2IxXmHi9dl1E1uwOIWJz6LzkE44wO+f1obutBW7nmdz5xby3zubOMrjhRx+lYW6SK4TacGJwMdepB46++a6WdfNIfrgnByV7fpnNcqczTy+QeCwPP8Ww4/KsWXG1ztJAlhoMS3HzllIyOg2nA9f/AK9ecOfPuwUOMCMD1zyx5z06V6FqskNtZRxhyqqoZ1xnk5J/LPYV50IkjkJXG4YOfovH51NrGkNGVlb90oIZfY8dD3wagJ3E4HBJJJ59BgetThUEew8YwPb6ZGeKjYbW2n2wT1xuGT79MVMVtYq+txrxF4pAdxO0rntgn9KgbcLRXGdx2rwDg4b+WKsFFKuhzkgDJHfg4OeORmmyDdbi3AJUbevYDpTs7kqSvZkMx2ogwdxHX3zn+VV9krkQovLq3XvlSOhqxINmdvAAB4/z2qKMOJEdtpKIxXOSD2B69ifzqkU2tiurA+XCCMH5z1JJHHT0xmpEG4ZUH5jnpgHp7/SquCEMfAyvX6HGKnYoRsfGSAPQckdfwxihoTgrD/mVN4HUgA/8Bz2pSQu3A/hH6HJoGPuhj178dsUjDy4U25+ZBwT0Azyf5VC8wSSVj2z4TWpe1u2BJMjRZ9R95uDxkdPcfnXsdvPdxZSOTAYknkDkHsO4x6V5L8LbZBpMl0cqVuAUY5GVCAHp1z/TFemwzwXMYktHXY4PJ4Jy3Puee2a3hJWOWpLW5qpO0EREjb+x9fbJ/GnzXjAK4UtGWGR/d6YOegrNSe1CqLhpDg8bcfezjvnjB+p+lVCyxXBkRshT97vyeP8APrTl5GdvI1jqV67hFYMJMcsODjjPrXz949aSXxfeyyk72MYPf/lmo/livbkkZnDyALg4AB+Ud84968v8Qaf9p8SXE5YLkIOmQCEArzsdNqGr6nzvEk+Wgmu5xDO8WnwqnAZmU474xyfx7UukSldf05wg3/a4PvDjiRcd61tbtIotOtmgyQJZI2OONwVWxnpnkEgHIGM9RnD03edUssMQPPix9Q4PP5c1x0JJtM+WwGso37n0prN8NP8Aib4c1ZiGc3jQMyjLFbiKVMYJwTkjg/jVyzvyf9EOA2SRg/w5746Y5455rzfxrezzGz153w1jdQy/L3CTIfl7gjJOP51194ri6nbB2rPJsZT1GSV+XHXtyeK+hjO+h+jQjdamtLqm52SMbYwxLdSXbAzxyP4R6V+xP/BK/wDbYg+HPiWL9nP4kXwj8PeIbotpk87ALp+ozY/dlicC3uiQuDxHLtPR2Nfi7aqrqNuGYt+HTp/nii2mtxtgcqxZjHs6ZyeQT1Xjv17iufEUVOPKz4vxB4DwfEWVVcqxq92Wz6xktmvT8j+92+hcApICrxkgr3BHBBr84v2/v2WtT/aG+Fl/4g+H9us3jDTLKSOCH7p1C2X52tCcjEq8tbsc4bKch+OM/wCCan7asn7Q3gdfhJ8QrkHxf4dhCwzSHD6lp8YCpMeeZ4BhJh1ZdsnOWNfqFeWqQupt8jjlunI7/WvnUltI/wAbM7y/OODOIfYz9yvRd0+kl384yX9XP4FrWMx2F3KVZHg+8jrh1ZTgqyNghlPBBHB4Nfq/4WmWTwhoyR/6r7BalQTyR5S4+nBr2j/gqr+xXJo2o3f7TPwnspHtNXkCa9YWyAmO9lwkd5Gq/wANwflm/uykN0c1454Ws7ux8J6Lp17A8MsOnWqOkg2srLCgZXU8hhjBHrXFj37i9T+gvFfjLC5/wtgszwv/AD9alHrGXJqn+nkeSfHhlPg2XcuSpXjHONwwevb/ACa/Md8J8sXGPXt7dT+Ffpp8fyq+EG5yrGPLHoPm5Jx2A4NfItj+y58fNVngjsfDc3mSxrIglkijBRwSDlmwM4yMkH+VdeS4iEYvndrn9F/Q3g3ktdJfb/Q+OfH9+8dhHbxnIlPOOo2np789vasi0uTf2v2gHhuxGMMOo/Pkdq9g/aE+D/xJ+GtnpN745042cF1NPHA+5XDyIAHXIyMqR2J4Oc4IrwXQp/Jk8h2I3E4HUdsk565r6FVFLWJ/ZcItbo6Eho5Rzg8YB9+36VLYqouTDGowyHk9yB0HsDUbK4bC9FHU/lj3ohWP7UhfqAwJP0xmq30FNdx6vEbaSVuiRl+vJwCfx61ajyupeWwwrYznsGXP8uagtzGqMjDG9GU+igjGePT8OtWIFJuI3kZnG1SGIySQOQfx4NNkRa6ks3MEQXJxtBPXgHH6gfjU2SbhFOSMZBxzkE8Z9Paqc0skUaAnnaCPxP61dheN5Iy3HLAgZP6dP/rVTtoN6pEiKWUALtJYDnnHOcDHf19qgmLZM02cRoowOMcDj6dKkYYZYW4/THNOHZQB0XGO2KNByeuxVlfZk8jHr+lUEIIBX5m+YAn1qe6Y7i2SM5Kn0/zmo7PDMGJ+UBjnjOMnv3ob7Ep63HwIDKqNnazhePVV/wAK5bxbGr38MSjAEWRj3J/wrtEOJHTOG8wHnjB2jv715z4kvWGvPFJkLsVcA8A44I9iTSnoNLoZktmk1m72gIcfeX1H5/jWKtw0bCNvXp7V1Fm5glVwflY8isDWbNbO/IQnY3zIT0wewPseDWcWzRJWJ47lyN/3e/B6fWrizurAr8uCTleMk/T1qCTS7mHTbbViu63uMqHUkhZFzuQ+h7j1HSqy43hFB/Dp+narhIVlset+Gfi/8R/Ckif2RqtwI4RtWORhNH6Y2Sbhge3519ReCv2vY22weOtO2o2AZ7HJHHdoXbPv8rfQV8E5OQ3pyfbP+P40qXLLtXAIHStY1pRZlLDQkrWP1Z8Ra94b8a2Vt4q8L38N/AAYnETfOufmUyIfmTByPmHtXONbRugeZiypyM5696/OjRta1PRriO+0q4kt5VJIeM4OSPzPTHOa+kvBfxxhnij0vxdGYz0F0v3fq6D+a/XFd9DERk/ePPq4Rx2PrHw0mniVwMKzLtGwH5h/EG7EEcY6EV9T/speEvCejfGX4d22i2lvp8WmeKtP1GJYlAEcrShZCvXb5iEqcHp7V8heG2S8uYp7Vg8MgBV1IKuD0KkdvpX078HdffSvi34TntwCketaeD33KbiMf1r1JONrHl1W09D4v8YaTrvgj4zeL/DF+2bV/EOrhEIKmCT7bKVQ5OMSpllYcE9+eZ7WeTf+9U4+UKDjKheM4zya+kf24PhdceL/AIp+LU8NTC31bTddvXt2Y7Y5UMxJjl4PAU5Q9iCOjGvEdPh+zwRea/mTbQjyAYUnbztXkjLDPU9a5PYuO52Uqqkr9SG5uZ44ilricKwO5lxgHgkAk1oPOEWNIY1JzkdSpHpyeOPXNZIDSosxQ4Y5LYx09Md8VNBAm7zusjgqoI6jsuDwDkfXHFNq5s2S3MslxIAHB3cLwcjHPUdj2NJdXqwQGWWTGPvEHJyQAB1HGSOTxSspUgRABcjgZIIGcDk8DB4rkPEU93NZNJatkFcFcEpx0UDt/k1eGtzoh7HI6XoNv4gvbtb5zwSpZcEr8xbeOOWUgHj3HesCO3urVPIuFKSxyNE4/wCmi/ex2AYHcvsa9I8HzxtNcLEB5jtuGf4QOAcemD1p/jbT7e0Y65bt5gDKtzgYBi6xy4JPMbEg/wCwf9mvTz5XxEpP+tDPBtciSOPtV3oXJ+Q9B6gfXoePxNawKspZDlTknHGB756Dtx0qC3RCCJ0HXnqevHHtTZcKN3ZjgA9hx0rwrdDqUnuyYIGQIuCME+mOucc00LCqiGQkZ7nPb19sd6akxbEhx3HI/wA9abkM2G4Dfj+lBUUy9se2KRW+G8vHA6e3P1rWS4lkdd5xzhs+vXH/ANaufhkZX3Ekc/MQcKSeBx0rejkZI1VTtO3kkdffj8KpO2oXZuaUUjf95kbhx6bvfnA6/jXoFmjGZXi2cDIO7GenB9vTmvL45uScAYxwe3/667zS7j7VChLLuk4bqANp4yPccn0raEk3qZyTN9reY3C38y7JCw45yccc8khfQnNfSvwD+It18MviLbeJLSRkgkKpJEDkMqnIXPXJIAB5wM8YznwWC4VwIZ+Y9oHQHGOmRnoSPfpWjbkTQsq8IRjZgA88E8c49KmtT9pFwZnSq2abP6wfDV7BqvhWy8WtdPcNJbrKoRQXZCAzHg4OMkkg844rstJv7e401orwDzJRhN6hxtxgE54APA24575r86v+CfPxXi8T+Hf+EF8S/vLsIwVgWd8N8vALcKcBz1wxOR0r9TZYNFmsJ9NDpHImwFiwypAzg4PUdfWvyjG0J0arpyR9zhq8akFNPQ/OP4kfD298F6+ul2kW2ynlc2bMQq27gl2hIRAqRkH90SSN/wAoxurlbeUC6EJVv3JPmEt98c4OWJyRwfQDivt74heGvCfjnQ7jw1rhS4huImQp5wLq55V1bg5PBQ54Pc1+f81/rHhzxbNoV9cLO9mx2vIyFp4lPliUshIOxuJemSQwHJA6qE3Jak1JJbG4dCumeOW5UskaF96bRkJ0VgDkgknpwaaZ3t4UEsCMZiVMrthWjONu0AHlST9fWtiexuNQg/toXbLEsv7tkbaFPA24IORkZ2+9Y0mj32k3Swqy3bBi5eQnB+8vIHPAPHGOPxqpQKi0c/NELSSK3mmLLcnBQtgEgnb16bs+p5HWusEKS2zWeoXPnI20EKdgKZ2nlTlcZPTnHXNZUFlNdF0eTznCOUBA4B5IC9ME9AehpLbR7lSn2tHiEoG0YPoOcHtjnp1rGSudEJdDvfD0WoW12IpXKnaGWR238tkY55IH9a9s0Ka/eSKW3dRHnMhbkPtx0OcLu6Ada8PtpCxEQ+cBcLLtwRx83rnOOO45OKtW/jBNI1BLCF0nVZdrCH5tvykZwSGHOOeBkZrEps+0dE8QrfXMNta/ejBLmMcEj/VgjHJHQ9v1rTvYuTZSYwNrOw+RvkbdjrjBzjgHivBPB3iUNcrf3U8cTyRgLEoy5QMRlsHqR0475Ne26Nd6eYY2njVdxLZYhlI5woz0z35x6VzOPcqL1Ktu0cF8stt96Jj97LFW6knHse9elaFrV7eXU8d28b4Cu8jR/OWHClTgDGFAwecnvWGGhcMFkVNiEbVbeykH7wXvnOMYxTbfUNLilku7Zmmk3RhS42sWHHRicH2PAJrKO5pLuemT30KxhXA+YAqoJbO8bmzgZXHofpXAeI/BkviG4g8V+H5Tb61pdvPHHKWYLJbthntpY2IDhyAVPBRsMpHNbEOtRwvLNI7RT5RhKVySWJD9ePlGOnHU+1W7O9gmnW1aZoAoLMWxuZQOGPOMH8q2T7GbbW58/wCma0/irxNq8Phh2tr7w/N5N3bzYW4XbHHJ5oiPPlneBnkMQSMjNVvGemz6vZm0urZ7mQeWqbQjyEuRhlbcCAM5bBGOT1roviX4cW4YfFH4dKLrxToaNHbRbjEL6Ld80U0YIViyMfLkOQjqP4S2eQ8ReJbNbG0114ZF0/UnAhjNpcGWKTOWWTyoy6bGBU5wN2QNykE0p+YOLtoeY3FpD4UsptbT5nkkZpVVC+FyAORlu5OCMKDxmub1d9bgC6tY3O+1cguu/cowMqeg4AOOx/nXt1vDLqFokUen6kcIrI6adfHzM9WXMIJ5+XBHTkVzM/hzxBcyJYDQtXlSCQ7gNKvfl3nq26IDBIyCM+vaqdSK6oxs9rHlWq3+oa5hIkQy4BJY7SWA/hzyMjoM9feuV1HwhqEuyCaJrmCYAElcq7dgCxJyD1Oc+9fQdl8JfFd9qUF5aaJq0doFaR3ksZweMchmwORk4POR0rrm+D/xN0yGN9K0XVbmGZ2JC2bbSpI2b/MkAVyc84HJ6CpeKgnqzNU3J6I+VB/aGjXUkF7FJFJBCQzyqOQVK7SBu6g9RnaDWhNo93IYzqVt5wxlCuCSpGAxwcrjpk96+vJfgx411q2jj/4R/VLO78vav2i1RUwzY+YtOMA98ZI64wc1uQfsw/EfUogBZyG5XCxL+6RUlPABZpgAhU4IPes/rtJfaRcaM+x8mx6ZqQurZRAS0J81Vk+bIXquDwR69z0qCy0OK51cXqiS3hmJAKBtw74PPQ9OnHpivSvh38PviB8TZtQ0zwtoWqXt/wCHZ3h1KNrVYUtJR0RzNJGFYjJjOSHQZBNdXF8EPjk5m1C+8G3tvb221j5k9kXkHT5ALgnI68qAO5rSeLop2c194/ZT3SPKtV067Xw8oto3UxuWZVcHPIHUgAY685571TtYLywvY107zIJSXS4cMVyCAcrjk7iMHHTPWvpjSP2ePirNc2M1tpV1MNRZkmt0mt2NoQ2BLcYZgUYdPLZj2IrrL/8AZw+Laa+9rF4ejuIOI1mTUbZF4XI+RgZBz8pyoOeeRXO8xw61c0XHDVL7Hi8+qy6xocGm695WTbojRkZaQjgksepJAPPAPINai6jBrsEGi6/qEsMsYZbe4kA3TKBhYpmzgMhwFb+McNknNerH4AfGC5hcW+hWVuiny3W51JGZeOhxBg856E/jVQ/su/G63hmgXTdHe2Me7bPqrbmlJGBtW0bHHHXHGMc5rL+0sO/tobw0+x5eLCXSLb+x9TLK8DsCjIAVc8ctnOPY5xXG6ho0mjsNQt1LLHKQ+z5mVWGMFOvzY69jX1Xo37N3xrXT7m08Tz6OZ7OVFsAl9PNMbdly0Nw0luoLRvkRsMtswrEkbjgt+zr8VtQlWyR9NsyMYaWeZicn2hGSOeBnpT/tHD9Zo09hPTQ+bLO6uv7PljgtlEbMBHMQe4IK7euFxnnrmrV7ZaksUN/pyIv2dCMsudxYYK4/Hv8AhX1E/wCyf8V0uGjk1zQ1UHG0famkOMeqgDv2rAb9nb4lLepY3V9pZRn2IyR3ZBHZz+9HI9OP6Vm8yw9785qsJU3seA28M8NnOhhWFd6ModirtJjG7nggZ6CtODUngtU2ERkSANjpuzy2RnnjFe4T/sveO9aEUum+JLBY0yrNJazyNvUn726Zflxg5Xn8MVa0/wCAfiR45bHW9fs4Xm+XzotNUiMhs+Yu+diSfqARnINQ80w/8wpYSptY8R1HW1Fz9iSJYNmd237jKTgg47Gsl1jsNLGEV5CR+55MYAOV2jrk/wAVfbth+zhp15bKqeJbaQkBkmTS4iVcD5uHkJAPcDByc1PF+yt4asPEdre+IPEt7caLdGSKbyLW3glt5GwYXV1En7vcNr7lyAfvCs3nVBPRkSwVTsfmrqbXv2+ORm8qNSTLEwL7ic4IIx0GOAPWth7wajYMPIVyEwzRDDj6nI2gE5z0Ga/Ui/8A2Pvh7a3DRrcX04ZN0bmdSsynHI2R43c8n8hU2nfs2+BfCl5HcaULxA8bRyYuW27T95ORvyQeobpTWf0uiYngpn5LWWhLaQhbBfMfaEO8hipQEjjqCM9feq/lSX8BtJla1Eow7RjDbhnqCO+APbrX69D9mH4JNbPevbTiXy8CRrqdgeeB9/OR0JOfUVtWP7O3wBvLAtJpG5mGWE1xdMVb8Zcge3Tmh8R0Yr4WDy6Xc/GODW9TitxoN1Abyw3keUwO+BugaIjGMD+HuOh9X3OlubOC4jzMD8omK/K+04wR2bj061+w+p/swfA6QxWNpodsZ0/eF0mnBCnoMmTnHY9RzVrT/wBnP4UeG9JvrTSNFtY11MC4uYyZXRyuMZV2bJ47ED1zWP8ArNS6QY1ldS25+Qa3V5dRxRXCgog5XgMD24PvwaeVkgvBJCpaWMkDcfkAPXPBAycDkfjX6dz/ALPHw7OyceHNOliuCco8SnYvCn5WJyPpXT6f8DfhRFYvZweF9OjjhY+Wv2aNwVX14JABzgN2o/1ipPXlYSy+fc/KsahBY3MZkljtRIUAVpFA3NyP4sHPUY/xqxq/ijTtDkSHUbiJo5huR/MXBGTnABJwCK/Uu0+FngbRVitrLQtMMZyCi2cICDpwCp6diOAa62H4deG7eJJbHSbLG8MyiKLeD03YKjOB6VMuIaaVuVlLL5bXPyLuNWsIIIgrhC2G2oVdiuMk4Ukt70C70PUJTPZrDLu3IzJJuLKAM5X1HGRX65WPhvwxqTPbzWHlyhmBiMKKHGMnnHQ445HavRYbOGO1jjTT9i53F1UAnI55xyMk/Ws3xKlpyfiH1B33PwhvI/CcksZ1GaCzkjKxBt+xju+6Dk4JPbrXoOmW9u8jWbTRqBnzBgllQHAfYo+57jn0r9nU0jw3d63aautlayajp6yQ28zxKSizgLIvzcAMAAfp1rtZLfSdTmNlaH7NdWwBa3dBwGHWFujL6jqO9S+I7/ZBZf1uf//W86utXstP1k2kui3EzxSgu4uY1Eh3APxg5UdBnqBiv5hfiZaSaf8AETXNKufleC+uYsKMfckYZ+mBxX9I76rc3Mu68jZpiflUdugwD7+nU4r+fj9pPSItI+PXiW1iwyi/ky38BYkEkZz1Jz347mvn8OkppI8Liun78GvM8b0MRLuRQSWB+Ugd+vXjj2+tf0X+EPjL4E+Hfwq0DxD8QQ6WWp2Vq8aNMhkb9yiswUqfl5yx9Bng8V/Ojo8yW9y3mKORt5OMV+j3wA+BnjL9pttPuviDLdReBvDsa2r7nKSXzxYK2dsx+ZIUGDNIv3ckAlz8vY7WuYcMNKtKPkfq98PPiN4C+IOkLr+g2k0uiC5mtjdWswIkaIlZVgLpyAQOclc9D1ruLG78OX4Yy6ZdvZ5CxmSdMkA8ELsyC2OSelcbBeaXbafb+GtNtodO02wjjt47S3XbFFGnCxxhDgKoGMYOc88nNXnvY9QuFVbkqjbgZcYKsoyv0+nXmsEj7tStYsxeIPDcayWyWblxJhfKl+UYOSApT7xAbJJ7DjmiLxV8NYbG4lTT9SNyZCsUbyI/7tQMlugJY8dfzrjXW3h1WRrSQqgaR3TBBZh8oweQSSep7ZrB1Bri/iFtbr5LGLB2jO5WwcHHUAnrzjtVKVkO99jsNU8ReHb+NIobZgMDe082GQDosUeMuxJ5UcAeorIh1GzXUjeR2IkkeMgp57KMherkKSdoPAyOTz0FVbDRrC1LeWC8jsFjLL87c428ng56Yxis9rW3jV4EO6WbZ85PzR54AwPvHoD+dDl2HbzLN0+pz20sdtFFBIxby1MjuoQDIJZgpLA9B3Pr3+L9f/ZU8RfFv4u6d4x+MGqxxeD1Yfa7SxeUXzWsPAtkZgEQzPgO45CkkZOMfZX2afTZLbzIxLJFGUJYHBY8E5zyT19qbPbXV3f/AGaFxHOMl1J5yOR8p6twemc+vFHPqSj2Bfix4TsdK03Ro9KGl6Zo8CW1tZ2CRpHHboNqQqM8KvBJHU5JySSZn8Y+Cr25+0rpB3HKJ5yxhkycHDZO7HYAV4N9l8hNpLDyjkbVJYjt16nI6CtiS4tBqzjT94WNclpRztHBOCx4/En1pt2HFaWO4k17wKt4bV7W7W1KEDbIuRJuCggZAA4KknqG9q0bXxp4VF413baQ7CZzhNyDYgPGCRtGce57815aJbi4PlzDytgy2G3Eq+eSVyCDk8E+1WLQWNsUVpSkcC8Hhd2OAOT1HAHrTWw1E9LudY0yKylknsYo5HGxyrcAOc9dvPPcj8MVPdeP9F0i2u9Q1XTES2jt5HaSSdkjjixmR5CF+6McY6fWvLdTv7O1XyoVdJHRnSPPIPG525z3rwHT7fUf2nPH4+GmgM9l4Q0sxXOvXUTMvnsQSlhGwBxIWDZx0+Z+gXc+XQm19T68+EHxq0n4laLdeM9J8LjTNNtJTb29w+9jdksuZ4XYD92rfKTgnPy5yCK6u11VUtIo7u0izC7vmSV0BA/gIUjOB8ueCa5S+vLmGxh8P6GsWmWWlhLWC0gAihhgtxsiiTOSFAw2fvM3Unk1ysASXzoFuVDIURnck8MSNpAB567cZJrB2uXyHb3fiqdLqO8s7UW8sZ+XZK+wheQGUk8dNzKM447mug1nxFa63LZ6pb6daW0Fl5jI0KuEebhWDZdskHjkdM8mvNTcWMEo06BRdPGojiaBeiyASOCe+GAA445z1IrmfE/jTwj4F8Otq2uXEds8hfh3CucdMKeSCcep9sU1FvYmSsjT+Jnx00f4caEutNFbS30KMyBozJExJ2hXXeMt6AkDqcYr8mvij8Y/F3xU1qS71iGG0RnaRY4IigJ45JJwScfeA9qt/Fnx9c+PPE07W8myxiOIogTszgbmwefmI759uuK8ilMEhVbhsAcZBJyM/wCfQV9FgMFGmlOW7PJxNdydlsR7b05lllY9gExj+f5isu/8PaFqd0mqarGZ54WV1BY7fk+7lc4YBugPGetapU+e05ULCOFIbAHPQ+ue1KkZdVHzBWbLHvtyPujH65zXoubSOWxam1G/nKszO8i5Kc/3uOew/HpVC3nnWMwEEKx5BOSp56c+vPTp7Uksgml3EFNuTgnt9RUrL+/82MKR9zP+B7/h/Kr5uoktCOORz80gDluDuOe3TB7e+ani1I2y+VKFfkuC6hiT6H2Hp0qgYpdm9sOWIyTgsCBt65/z2quWVZAuTnGzI747k+tWpWWhLga6XU8u2FgqgY5VQAce3tWPq2opp8RujJiSJflDcA5Pp046k9hmrS3FvG5+3lgQMg9QD1G7kY4z7V56FPjTxK0C5Gl2MYa4BPDs3KRkg9Wb5m6kIMc5FSpWYkknqdL4Ks9TktJfEOru+3UFzaxZIXYOPNYesnRfRMHvXWPPHbjquVHzAnGR68dSenFRPM4RTIzF2I2ng7cYHH930wO1VpkmupkSSUBHO35vUHqSD26CrjKw733IYrozFVO7a2QCOqj15oBCtvKkkHJzyOOOpPTuBU88TncmTIR97BB3Dv0Pb8az5mBzMMApwMjPt79KL9UPToNlv2d2jQhiuRtA6fQ+pHFToxaIvnKnkFuM5OD9aV7GVZPKYD5SBITheSev0ANWXtsjyvlVfcjcevQd8Ypcyb1BN2I5HmgkKbsHG4euOnzY6c9vSqxVNzYHU9M9+/P60+XYGJjYvuxyRj5sYIHOaacMCjjeoPJOeo45/wA9aUZ6AkO3ucE/MVOCAM8E8fT0zTpHMUYMmSwyCFHI9P8AGiNJZZAyozITtGCc8jvjv24Fblnp6yhRHlMAkFjtyOeu49DU7Md7aGSMbhznJzyQOg/U57e9OLbnbI2quMDvkitcO13MIVA3MTk9BjOOK1l0iJJCzJuK5jGccHkHJ6fQ9qmM+5OzOQVBE+7945OeFHoOmPYc/nTdbvbnTrNdAtSxutUGzKjhY+N8pIOcAZH14rtPsMljdhI5MQr6twM/3j6Yzn1rzkXw1i6uNaWNCHzBbOBt/dIcGRc5IDnp6jpiqU1YcVrqROwgKJjanypgDGAowM+/c1OsaIQy5kXJ49eO544H51nughOyJt+F6tzz+GRj6960Y7qZIox14GMcYwMDv1peY5JplZbRkT94u1cHgHhTjtnOD+fPWpZIow6uh5PLdCPbGP1GetLF9pnBjiz8uM59+opIrRlUBuFBxjjPPBzz+NJS7ikiwlkZdsrM2ATnHPHTtxzVh4mht3is2w5YHJHBA7Edx9KeQsINtGR8uAdpOcjoff3qN5LpMHARc8ljyc/lxzxSlUvoD8y54x1OHxDYzWtpZw6fbFABFbln5UDlnf5mZsHIJwM8Vzfw+1HzvDkS34Ba3zArliCRGcDJ5yQvA7f11ZzHInyH5ff09OuM1wng12gS/tmbMcd5KqHBO7IB5HT3z0qL2sipdz04xQyR/Z0jViScAc9enPv3qgw/fs2c4JHAGPlOD/Ksl5Y92xflYenbPf8AGqjPcfK6LtD4zg8sRngn2FXKfcUXdamzPeQXF5KJYxkY2/UDG7HGAR9aoGSORykZxt6rjJHOfr09arCdwPLndQgyTkDP09/apBuQgoSARgY9uR69PTvS5tR208x6rH5oK5UKvfPTGMDpnNc1p4OpfEWBYiTDpUb3hOP40/dQgE8D5mZh3+WtS7uZ7Sza7OTtH3jgHcSBjHrg56VH8OreJ9HuPEQAkl1KckOSd5jt8xIuCc/eDMfciiLS3Fy6HXTzNGTbDK7icYGWYcY5z2xWZDeRgMp+Zw33RyOB2PT+tXpZpRDLIu5QvIA6gdxya5+5mluFLP8AJhSOO3oB9TWm5DT2NFbx2jxGFGRhh2JA7HNIC5YJM232PX3754pLcG52xQrvd89OSTjgY6VXuJ5S4hYASLjcBnk8+ufxAqb2Hy23LTFpUYROCDww6Z5xj8qkgbyoD545G5iM84A4z71nwpMyRtMwQAjA9c+voR19aoSSuu5hgIx25PQDH+fw4pR8twWxvefaymMkFst9OnXI9P0qpeajn5Ciq2OCp9TyOccVkLcCCPyrfow5I4GD1OaryykAIjADPIU9c9iD7etU59hpXNeS9MSoV+Zf4uu7Pb2x+NT2s65Vnxt7+nPb9fzFc9C7lU83+I4ORk+hxQLlRlUJU8gn/Pb0pNkJGzJdSHbIFC7ePmPJ/EVY860y4k3x7ueAGAJxnv0I56+1czDI+MLJszxyOu30PNSteSXCKqj5l645y3TqeOB6Uoq+hTv0LUsywqYYjwoYsTzkAZ/z+lZvwosYbk674glk2QzXcMEagBiXgVnORgjguO3XuMUmr3Ey2E0vCIylM9Cc+nviup+HED6V8PtPmlVjJdS3M8iEkeWXkwo98Bc+vtUj22OjjgZVKSPuUHr357denPT0rPuZZjkiXvg5GAB/MjPpW+bnzXCRIZFAwwC47eueeKz/AOz5p2LiNiBuJJxkZ9ScdM4+tNMSkkZ7yXEzhpnLjlBksVI9fqD1+mO9ee+L5Q2pwI8v8AUsfm+Ukjj0wO2K9WstH82RYXcIVOG3OA208DOeuDzkc4P5+S+PomttTVNwf92DlTnofUdR15z/ADpXLvpocasmwtJ0AXr1x0AJBz39a5rTrYS6n5BPBLZA9ecE8ew4rZeQMz5YLnn8+f8A9VU9DieS63YOACwxz7A5ovqCXYm1+ciJ13EsnQgfn0rjpTt3jruLf+OgLmtrV543vVkt+BgDA9c4x+X6msMgeThxn5pMZxnl+g7/AF+lIrWxCSVwF6Y4P+cVWX5EWJ+oznjnOWPA/AfnV+WNhJkjJPIyfbv2qu64UMGPYD2BLHPXpyaFbYSXRBtXynkBGAvX3J7VWlMf2bzQWzlT75zjp71ZUZTvkH06c/pVe4Z4k5PGB8v/AALr+FAyaOFnVEcY3q3pkd/6VnqDIJScBIEAGemHbP6kVannI2wK3zljgnsP/wBVUiAYnPQBguDjnYAOmc9T9aAiughIC5OTkAD3yT6dvxqMbslucbgO3oPy60zkhCQfvDH1Oev9KcQrfPjJXbx2Ax6+/wDOkpIuXZbD0YYCHIAHHPcnOaHZMgnoMD6Hr+P9KYF/dncOgyMcdDgU+5BE4hXkuwAxwMkgDkn9ahkPY/QP9n79lL4+fE74XQePfBHh6bUNNlknIufMjRD5ZZTy7gnGwggDtivqKD/gm1+1o2iDWD4ftre1K/K813FGWJBICryOvGegOBmuU/Z6/b18R/AL4V6H8M9E0OG8TSrd41klkKkmWR5pGIwQcs+CGByAMEEmvW5v+Cq3xbmtQ8VnaqqhY8STbtiJwoCtuj7DdlT6dea8upWxadqcUawpUXG8mQaD/wAEyP2htcu/7NubjRrZnby98l03ygdE2qmS3TbjOeMV1f8Aw6v+Mcd4LjXPEmjWtrAN7MgnmwC6oC64TG3r1OeMZBOPLb3/AIKc/HaSS3vFntoZkiaNJ1I8zjJUg44dTna45GeMCri/8FOfjrHIV0eOyMbJ5TI6PIVA+6hdzkr3OeTjgiuaf1/WzRsnhVZHtlv/AMEqfEhlgOr+LoP3oYOYrV8xsB90bmw+XG0ENxkeua0j+wV8DPCOqpp/jA/25fWkMcktwZJbX7U0gLeYIt+AnVVGWBC9TXg95/wVB/aNksM28drZyeUiGSC3OUYDHmR/LhGz6lgDgjmvjj9pD9ob4i/tM+IB4x+IarG0VmsZEKOkZliclWZTwG2yOvy4BGOM5z5WKwmYVo+zqTsvI/PPEzJp4/L4wwVR05RldtXu1Z/8Oe7f8FCPDXw38HeC/h54V+GmmxaTBDPq800cRBEjMtqiuxyTuIXv6Yr86PBGhTeJvHOg+GLORYZtR1OzsoncMVV550iVmCAsQCwLBQTjoD0pur2yxaXb3ca4SSWSMtnJJjVWIx9GFUNB1S/0TxJpmu6XIY7qwvba5hcfwyQyq6EDnJ3Acd69LLsJKhSVPmu9dT8/4PyyeDw9PDVajqO93J7u7/Q/YT4/f8Ezz8IvhLrPivxB42a9v7MPCkNppzpA1wQ3lovmOzyF3AA+513YOMV+qum/8E7/ANlnw7dWej3ehT6o9yLMXNxqju7h5YI2cosO3a24ndxhDkAYya/Cj4vftlftL/GXwfqPgvxOZDZ3yyJLHHbCMBZG3YjA5GOob7w556k+zj/goX+2NcW+mbLhoWtLK3tJEMQO4RQrEd5LAk/LuJXoTkcZFZYrD4yqkoz1P6HoVcPD4lc/bPTP2Nf2edF1YXcHgLR47dI/3bNH5kkkgTaGCO5Pb5hjacE4ya6m2/Zy+CGlRG1l8H6TDFaJ5hjSwjb51O8fMo3L82Chz8vIwe38/t9+3L+2BcOjS6rPmJBCoRFVjGvONwYYJJzkEZrMtv2x/wBry3L29prNzDE8aRuqmJg6qcjJdifvZbJJ56YrieT422s/xZv9cw9/dVvkf0o2Pgvwp4e8SR6z4YtbewvfPV7Sa1tokIkwFYqwTIR1bDtnox/H2j4S/HbwT8XvBFx4w0ScD+z7qewv4Tw0F1bMVdSp5CuBvjJ+8h9Qa/k5H7UP7Xk6tawa7diKdjIVeeEhjuVtwDMcZYKTk9e1SfD/APab+InwV8VS61olzI1vqtssOsWQIxOJcuzjB2iWNmLRuORyvAJqqWDrUFeTv5H8g/S38MsPxFldLE4OC+tUr8rtZyVvgb7duzP3m/aX/aOs760u/Bvh6US28kbRzkco6kgNHkHggZ556jHI4/Nm9e4kYzTzGaRgpLv95yQPmOO5HWqdn4psPG2nxa/plwLq0u13RyDjpwQQeVKnhlPIPHvXS2Ph7VvEmuLoHh6A3N0UaQgssaLHGuXd3kKrGijlixAFclSrzas/yioUq+EjLD12073kn0a027rY+Yv2gUeXwPPEind904OMjcODzjA5I+tfpJo11b6p4PshaXMKPNaxi4IYjehhVRIoPGQQSGBJyRivzo/aEgWw8PXdhcSxyTW0scbiJ1lG4sMYKEg8Z5Bx9a+G7l/jHbQW6/284hQIYVFzJiPAymQFBDLjrz9TXZQwPto77H+p30L68Y5HWn3l+h9s/wDBRzSE8TfBRPEgaNDot/A4jjyoCyN5LHbyASrrgHGB06mvw0IZXxGRleOnT9a+yda0b4k+I9Ik0XUdZNzFdoUaOS4mdHJzjIYHoxJye/Ir45kR4m8qfh1ypB9QcHPvXv4ChKlDkZ/X1eqpSujtbO5F7aR3XGWBDKM8Fciro8wXCFeMMDg9MEA881xeiXKJdm2kJKzbSBjPzqePz/nXWsoO2UZyOScf3TjP/wCuvTT0OVuz0CQOsm4JvIcZC8Y5Ixk+px+dXLdWUzRhshSy4yCM4zwep9qZMRuZlyzEblP4Z/Pg5oimSGVgQACVk4HAz8uMe1awRNrD5YmFxDBIvU54PZV3cH69amtw0N7EAQvY55HzA9fzqwpzJFtbYFJUg85BBAP5U21EK3uJiQiKWyOmAueSe1O93Yq9tBJiWKqCcA4AJ7Ej9Cc06eUEtKoKgrnB6jGR+tLMIom81AFAIIHUHpgYqG5YMp3ZXjBz1+pHPfNChZmaehmSyF5stjaOR26j+tWoI48KRwGDDaR16981nRZZVD5yWA9gCe+auxDKeUwOCCBz0JPPPpSSSZqXWfy5nL/3zkdeij+deReIJkl124duzdfQBf5V63Mr+cZASNzkcdxtGOteM6q2dSuH9XP88fSio9CoRuaVjIJ4wy87Tg55xx+tat5apqGiFAMyWvzYPVgTjj+ftXJWdwIJ1LfdPB59frXY2VwtvcrJIN6vlWB7A1y3uwaRsfDjUrKTSrzw7qiq0TkSBG53Z+VsEcgg4Nc94i0L+xrgmGTzrdj8jYIIz2b3HTI60lhZ2th4u+wX6MbaY4AyeQwyCCMHGR9Oteo/2ZoLp5UtsHVuoZmII7g/Nn860hsJStseHICCFB+hHv6UoVQxwN2Pf9K3df0F9IugsY320mfLPUqB2b3H61z/AAVAJ4H+fwqir6aFpHKPlT7ZPrj1q7FO6MAp4PX1Hvz2rKjaRPmJJxwRVhWG7gcD/PWlTk7XJkurPW/h18RtS8D6iuwNPZMQJLfIxjP3kPOGGTjse4r9Mvgt4s03xP4j8Pa5pM3nrHqdjuGAHVxcRnYw7MD26HqOK/HyJyuMgHPP1x+PXFfSX7L2va5YfHPwfpeitldS1zTrSaJgSrxy3caENz1GcqeoNehh8Q1ozy8Vg1JXW5+zv7VCJY/tM+PIIyfl1y6I/wCBFW6fjXw947XTvCkv9r6jOi2125UeYGKK5G5kITOMjJUnA7Dpz9k/tV69Ya3+078RptFlV4rfxFd27FSGIeIqjKfTkZwecEV8zatp1tr2n3OhayontLmMxuueeOVZT/eQgFT2Ir1t0eTSnytXPDU8ceGbpFihuDMMZQRrIcE88AJycCtKTxJavmUR3czYBO20mVT/ALxCgD8jXW+HvEV5Pavp2pHbPp032edYyQpkUDDAd1kXDdTXbrqAn+ZnyoHc4A56e2fauWdWx6eu55JbaotxAZZdMvwoIIH2V92eg4JWoNT1C5vbZ4k0rUzkFGxbD5U4wSS4AP5gV635MbXCSO43Y6dSfbP1pJ9OuZrc2cjuVcgeWTwzYPXHSsPbNMUVsj5Z8B6pc6brr6bLazTGYlFhCqZRjkZBIGQvXmvZpZ9V1WBLZ9AvDEMjBEC71I+6Q8gblcg5BHPFeVfEnw/qPhDVLXxTp6qiBl3Dg7JFI2N16HODX1B4G1Wy8UeHodZgk3NNnzM4yjd1b0IznHpX0GbVXVowxa66P1X+Zy4WHJJ0+2x876F4G8evbNbJpDp5IKxi5mj3tESRGHBYHeFOG4x3rd/4Vl8RZIG8+1jibPTzY24IHAIYgAdD39M19OyxF4lK8CMhtv0Oc/hWtFbrKSJGJZTyoPt3PYelfNuq7HoJHyinwr8bRFEWOAEjoZRlQO5wCMf/AKqsRfCnxw1wFZrRST955GHbj+E4z0x+Wa+smsrRWPlqxBORuJJJ7nirC29uxEjgrJuye/Tpjg4x60vbAlc+VLD4QeNkeISzWasB84MjlcnGPup+tag+GOrwZbUL2FX+YZ+dhkcYBAHFfTY0uIW53EyFjt+Y8ke+P51wPi/wlqWrWkcds5VoW3KoYqjEjgORnOR0yDRGq76kNtnnWl/B6XVbfzYtYtOmWVUkJ2g4zkkHk+1U4/h/4k0fx3p/hO+uIxaaihlhvgHKSMhG6AqSNshGCOSCKoXK65Yzjy1uUlTADRhi+4/wrjk4BBOK9403SJfF3gD+yvEEpiukbfFccebHMoJimAAI65Dddyk+taKbWwuZkh+EetabMEvNSVZAu1l+znsf+unUZ4/Wrlr8OtTsbckakjBtwT/RiSUxxnMmMj1rqfAnjm58Safc+H9a2w63o4WG8HLbwBhJoz1IYd8enrXWiaRIVaM9R1I2jI9j3I4HvR7WT0uRGGtupymh2Gu+HbyK58Na5LBKjDLpbqj8ggkMJD+X412Gp+I/i5eM/wDaHi69mztzGY08obOFLJvAyB3IzwKy7q4MmLdo0AiJbkglSAMgf7R61NbtagG3udwDqAMA/PuPHtx06fjWTV3dlxTWlyC7k8f6gpgbxLcBXIzIsMYcnOSAwJPP3ckdBjGKi0jw/Nb6za6pqeuaoDBIGne08mKWSM5EgO5CrbkJXa3TOe9ask0g23ensI1j4KEZJ28E9Ceg5wB3q5curJDeK5dT94D/AGxwRnkVNtWaOUu59XeBvj98J/C9o2maZY69cG3Uyb7u4iZJmGMAKE3K+McnIyvHXNd9p/7TfwxkeS51PSNSmTcoUPOkasduNxfB24yRtC4PBzzXwW7qsO/lkORkLjP1zz+dE0KT2r4CiSWLC5zkbuDnB7fh9a8qeU0nK7ud1PH1ErM+5v8AhrXwA8SLovh3UhBIFBE95GGIGdzEqm3PAwuO/Ud+f1H9p+zubRNPtdI+5IHSWS8YseQQf9WpwMYIx1z2r5CSKS1VUkZNsmM7VyF2jlsYJGO2CfaqrK0dgj2zDcSQj9SxHXg8g+5prLKCd7A8fV6M+oT+0L4mtY44fDtlaWnmfPMqYeTdzjaXBIHO73PfHFc5ffHLxpdyK8OryWjoS7MkUIY4OQGYxkHaO5Hrya+cbQXNxqYeTIllDuXOAeBhufxHHarOmxzQxu8hM8YbYQCGPqRz94FTjB47it4YGktooxeMrPeR7b/wmPxEl05tO07xPqVrOWdoZ1uCvlySfMGIQdMn5uxr7q+H3/BUa7m8PWvhmy8I6YdV0WOLT9Sa+VWMpUKPtMQjHy+YckkkjJBBwTX5jpqE13M17Ivlk9SxLBceo4HUV2vgH4ffDjxNcXXj7x14l/4R7UdJtJfsvlQmU3ZZDtWTAOUDjmMDc2RggGs6mX0Ztc8b2FHHVVsz9VG/4KFeMFjC23h7TYJ0Rh+5OQRjI4ZSOg75BrmdX/4KGeLvEkJtPEXh+xeKe5jmjNuWikhkjUAGJwDwT8x3E9x0wK/LTwN4x0TxzoEesaQzxMrMlxbONrwygndG4yec9ME8cV0txcywXoldT+7AZQeFYH6dz+dL+xMJ0gaPNMR/MfopL/wUj+KbaxdT3eh6bOZQy5jwEZC3Uq0fykZ5ZcZ6ehrRsP8AgpF8aYIm077JptvCI/LjnaN5WUD7vccj7uPukZ4Nfndpb211fpp+obFtthLFBliOBwD1xjGOea049CLs954e1SK4s1Zhtc+W+5BypzwTwducZFTLIsJ/J+Yv7Ur21kfaX/Dxn4yyyKkFhYI8QyFMWA+DhnxyVJXrg/kM5bpn/BRv9oeISG3ubWVSjKS6ZDliQrYBHzoMYYjae49fz2uVu5GZQwYBSTtcDcDxtIPQe4P4VMt8LYRwQny2VcZB3Hpwc461LyPC9YIpZpXS+I/SmD/gpZ+0JIfse2xLsoRvlOOB1wGwuepUdzmqjf8ABSr9pkXcS2t7YwA/uhE8OYtkmBgncx9snmvzmtXwFK4Zo3LAsSCWweuORnqevHrUlrcDBlijBnyRkerY5K8ck9DUf2Dg1/y7RbzWu38TP0p03/gpr8a9JvYRrltYXYfCSYLLt2DGFPbII5YsRjPNfZXwO/4KFaV8Q77+xvE+jLp10eFZrgNEzj7wjIXcW5DbSucHgnFfgVLOWtsxBWnb5jngEDgjPOCOcCt3R72907U01LS5zaXIaM7jwqbOVYgAn8uTXDjuGcJVpuMY2Zph85rU5Jt3R/XsZ7a40A3sOG8xVde5HAbAIPUZ+vapLC71L7NJbTeVLE7/ADO2Sctjgr6fyNflH+x1+19d61LP4M8VXai4iVBCJWWQyMeWlV9q46EkHK5IHtX6mm+TWI01XR4TJb53Iw4DuuDjk8MepGPcCvyXMcuqYWfs6iPvsJio1qalBnTQjWPDGoTeK/Bdss908W29ty4QXscSlYo5X6K4BxHIeBnafl4ro4NOstf0S18W+G0L2kxBlt5eJbSUKCYpgCcMCcMPXjkEE8k+uTrdteRShSYzG64G4Hj7zcBsknqOOKj0yG70PV7jx14Oc/2hIqR3NgCBHqKQkrtcudiTICQkhPI+RjjaV4OSJ3LchTSgJY+Z7V4EkZZVwSp6gOOAVHpycdOlWJrjUYjFBDOwkRSzybg27ed275iCBg4GD0rf0tdE8a6NF4l+HkpubNpHimjkYie0uY/9bBOh+ZJEbIIP4ZBBOW9ukcdwLCNpY4WbdhsAMwDd+ufTn2pOKEiVry8mCXckRcb8syN5gYgYVjySOuCe2aZc3LW8bySqEKru7hggOCep6HAPNFvrEt9aB9PzG0TD5W6kKOExx19D6VorI95HHchlRWLMQiZHPBXBJB+vrjjiosHLdHMWcd7POv2+EoHJMcu4sWZegZicc9s454q5L9tmtVij8yZ058wEMSucbmB+6f7xNa7XU214XA2yEICeMY9xnIPbNYksrPAJLUkLHxgggFe+D3+hpy2Bko02TTgpjQkpjG7OXPXhucn2NR3iXd9AH007AxwVcAhvUgZyMH2p0ZvI0gtlzEjrkcggY+7jcR82Bk9PQVoBLMXTSvGuGA8yTIyo6ZHPHfIpvXYEmzl7q31O0/0aNFjfgtgDBzxgY7VYbQlWzMcSPDdmLcuEDpxjOAeD1HHpWjPJE0kJtZFmVCCpViHJByfw7Ct+aGO+t4rzernB2M5A2nPzBRkZYe2fWncGtbHmdrJc2+bbG0kYZwNsZIGCQo5BPQ88V3+m6lq1jZxFCkrJ/BJjDJjBUsM59emc8VmjToJZpbhnERdMsrMSDgEblHUMe+Op61PYrE1kRBMYmt2RUZgp3BgGX169M9jU2T2FY7qzkmsYktI5TNYS5L2uweZER826E55Uf3fyrUFpZzT4dkuba4CyxTA7g2MjAx9xl5DLXG2esy2Oo4uVxhS0fDEdO2TjJ7jPNW7WaTTtQnv9JUPaXDE3Fmu0BySMSxgHKuOcckMODVpLmTMnA7SCwt7SRNTtolZkBCx9vY/Uev51ngxi7ecBYpCuWaMYO7HUAdBn04rRsr60vdLjntbtJYZZJIleMAlGTgpJz8sg6EcfSpdShjtreMgfPnajfxAdc/mP85pSTHB2RiSq19L9tlzmVRvYgevT2Pfis+abaVZ8OEOwYHJAH9KtXOrPbzTMUJjUD+HjPvz0PY1jRvI5Ms3JzkKBgDnHB6frWRabZnP591cTIiqWgHytyE5/Dj2xRDaliwhJjkQ/KQSGPY/UYrUtLRbm2bdlGJwCAeMd1z1H14p8IMFwJp49ypn5hlVJ6AZPIPcZ981XMKV9LGdcWaeWYrUBcsShK9Onp1PrW3baZPaYvb9wS4wIzgdO+T39RVjTyZULSyCWWRySSNpUkc+1RTwlnxneG+8mc528ZXPAPrUvyC1i1ay2nl+bMh2DJkOOfUYxXJX8kzPFPb7vLy25FONqnOMDvnuMV1NrcxGN1SNvKbIJcYPXHv8AhUC2krMCBhVJA4GD+OaylpoNo5jTbm0gkSTbhQME4JLZ9c9/WuqsdQFz/pMkT/uX3RA8MnHOMdu4x/8ArpXEaxqI3yo4IZOckehpYNUDmO3kQlyDk9M8Z5HTmtExKKP/1+Em8NacbcSWh7cBj8yqG5bgAH6H8M1+B37cGlDSf2jtYXId7kQTM23Yu6WJWYhQTtH1PX3r99fGni/SPh14al8ca55dvY2/ylWBLXE7ACNEHdn4GThVxljiv55f2n/ia3xg+IL+PreJYoL6PYqw5MQ+zsU+V25boMn7pOSOCCfnFpNWPH4oh7lP1f5HzdowX+1Y0kwd2QR6f1r91/2QdT1EfAXTj9nDxwzXEAff8xHmtztOcYDfLgBfqea/CHS5JIdREkm4/MQcH5sHjp/Sv2v/AGHdQ/4tVPY/NmHUJYSQPl2uEkAPvnJyfWu+TsmeXw8n9bXax9orol2mnwGJPKfeBycg8ckYOcZ+uMmoWgjRHS2jKsh3kMc5PQsCOo49M1t2L+fKDajlAzMf7x2gbvpwBjoc/U0kktjpMUSq6ec4PyEEbUxnIOSMtggD1Fc3OfokY23OUm+0pb+eArvlgv8ACMHoSee+KadchitTaQhlERAZ2XBOADgHnAyfy61eudRsb26iZVl3hiUjYAOTg8Y5AGOpH4VQs0+1XLLFHJEI8blcKUfJGRj+Ld0Pt1p82hSjcwro3Empq1xyEPzsTu4HTkEHI9vSrGmJatqDSSIWfPuuMdDnOCfQVoCW0ucL5eXIwEcZXHQZPQemBwK1hFbPtJVLcAAlgAxVenIAJ6E9uvelzDSKVzG8oe6ukZlifGFOSSR1IH8I7+9JctEfKkWXf5SE7nDFWAyc7uo44x27cnmK91jUoZ5orGLgOiqAeQDj5nJBABU5x6dKz7xv9LhtNzFthdkH3Rt43N24JAJOKuKb2IsupTkgv5bVJWUxeaquhAydrEjBU8jIB4JzjtXTCxuYXhtr1hbqI9zPgEFAM9DxkDoMYPp1ryTVfir4K8MtHHqWs20CmUhkaVcBlBDfIpLMTjJ7enWvMtc/ar+G+nW6iwe91GVn8xo44dsf3QAN8pGTjsoI9/XT2cr2SEppI+mLsQTTxXcchEAAPIAygxkEDpkfhWWsSRTpZ3eHLFZUkJHrkcnrtIr4p1b9r3XNUUxeANF8qVVAV5JPPctg7j5cceCBkYHOMcmvPfFnxX/ak1jUtM0PSrOS01LUwyadb29mEeUOCjyZl3FUXlt7bVQ854raOHfcn2yex9WfE7VNe1zxHJ8LvAEv2XUL+BW1HUJMLBYWrsC0jueN7rj5QehA6nj1y1+LfwE+DfhZfAPhHWLW2sdOGAkbGWe5nLYkmmMIbfK+AzH7uMKMKAK+T/Cv7HPj660qKw8a+IQBNIr3exmkZ2YEuVLEK4UnGcHOc969Q0n9kT4aaYUsru6vb+ZCVkEsgjVc/MFURKBxz95skY4rGc47NmkIyKOs/tl+BNOuJY7PT7y/mdlMZxHbrtyMg+YXbHJIG0+nvXmtr8Yvjr4z12NPAHhgRLdBnjYxySK4+4SWl8uPbk8E8A96+vfDHw8+H/h0tYeGtGtLaSCRd8rRrJIcDKne+5txI6n6967n7Hbr81uzwqU2N3lkRcHBA7ZGQeAOK5414p6I1UWz4Tj8A/tPa2YrTxPr0ml28bH92LrkK5O8bbUZZs8fM36dfmn4jaPb+GfEU1tPq41i5Un94qnEi9nYlmJJ6YPIx+J+8PjL8VtN8IaSw09kie486ONEBJG4YIUFj90dCTwTnmvy/vdVu764kubsnJJ4Pqevr/hXtZenJ81tDzcXUt7owLucvE2FPBI6k9ff6VMmYx8gIzxx35qpHchFzGgHlnaEGBnHcegI5o+3OW2xxbQc5yRnnvx717lnY8xuxcIJjKOAw4X5vvHBzwvr71J5p8stg9CcEd8YHfOMnrWbHKzjc4yUz7jP/wBeoJ7uVTwAxJADHoAT0xScWkU4qJfaWRfljXdkk5B5A9/UZ6A1XS5YhRIM4yPbHTjsayFu8ErED8rYDdyPrntmmpcs8mxMZx8q9h7+9CuZ892awuWuG2wt85PRsDPOCQB2FO81EEbK5yvY4wT6deKoRjaSRwV6Mc56dyeoqDWNVsdIspb29wQoJG4gAk8Hn29ewqUVZtnLeKNZuHSLw9oo87UrtxHEnPDMepI6KB8zE5G0Gu/0fw/H4Z0qLRbJyY03NJKePNmfmSQ9SNxAAHQKAKxvA2hXUSP4t1ONlvbxSIQxG6K3PQ4HIaXg4P8AAAPWu6Lxy3AN+zFG+8SMnPHBx9K0hHqRJrYy2i87B3Y2nJHbPtTJ7cPGfKJZ9wGeTx9OnP510U8GnEfuMqHyAqjgD61HDbxp5aBGXbwCXwMjjOeR/SlLzZUdjlVtnDg9M8LkDjHcE5q2uqPZFbaBj8uGwDjJ/wB4d8811sosgkcIPlsvDrtHygnCkMTz/TNYgtoRKJZ872fOMDhu2c8k/wBai4LXS5RBiuGlMhYo/wAw8whuT6n8uB2601rd4yrMVLMSBlhuA78HkfTpVk3FnEnkwBt/IXA6E8/T6elRvcSCHyUbAIyxwM8c/e68+x5pJ9gsVZIyQZ1cMignuGBA4BXvmm/ZkdjJA6yICBxxk4Hbr1zWlayRGRY5HAlxkIfl5UYzkduOc1FFbPJGmZASV6hvTJ7/AHuKOdLS41FvUu20MiwfamVBGOuDyD0xwcnr26DNXI0jhInZDKvZAPlxnhjyDj6frVGO1lT93bhpJA2Nu04z/MY9/wAKvRaRrt44NrYXbnJRCIJOcYPBx379sfrLqR6sJRd9EWbZEjKSI+CCrbhyTzzz2OOP5V0+nW9zenEALrg/KzbsjJwW46Y/LHU1iReEfFvDWek3sjAhCFt5MlzztHHXkYHXBFdXpfgH4q3sckMeg3iIMNIGhZTtBwGIYZYAg8jPQ+lR7enazkvvKjSl0PN/FXmzWSaXYSgz6g+3ckg+W3A/etjPAC5wcfe4zWFcW8ExSOGLYkSqsYAxtCDCAevTn8a95+E/7NHjn4r6HJ49l1DTtNivNQutItorqQ72FjsMhCRhiN8kiZ46c+1aHxM/Zr8YfC/TPtl/qdhcFsbWi8xtygAsq4Xhhn7pweRiuf8AtXDuXs+bU0+rVFHma0Pne20y3TYjPkR43Fxxk8c/WqzvE8SRxDGSdwzxkDHv0GKrxypNd/YommbDEb4reVxlTt5IBz746e9aS+HdXdxLDBdxoDtANu6HOcBtzDb1yenPrW/tUZOLXQz4ISVaPcT0bLEAYxnr/wDXq1cRxNHGIUVQ2d5ByOMgEHJBHpWqPB/iiGFJ3srxXdzsEkaoSOMMAWxjHXmtK18BeKd32drOWMZyAPLYegwAx/P86Pax2uTyK5ykZVI13AAqOnb3P4/pUkU8kpZWK/vD19Aa7v8A4Vb4qlfckUaKdxbNxGCCuc5GD0xnGeDXjOleJbvUfFreD9E026vNSjkdTDCwkbanUlsBQuOjMQCabmrBy9zblQKSZR5pXGMnP8ua4fwRLjVNXhdQwFypO/sdnOO3t7V69B8PvGErtAllHFIT8w+1B2B98Lt6DtuPavOfhn4f8Q+IL/Vr7SIIHRL+SKV5ZmUKyqTgbUbcp6bj6il7S241Zo2ZmtY7guz4kYcRjqP6YqukhMZV14jyOvDZ6c9Bz/SvQH+FfjR8XKjT494JGZJTjI+Ufc4OeM496itvhP4vUta31xp4UHD/AOuK4Xoo+Xnr16Zpe2SGoPY85eCR3D7iw3DIzgYGOhx75Iq7cWyW1wLdT/qxhio4z3AI/pXpE3wj8StKZft9lGsoJQLE8hBHH3s47YP8qqw/B3xSiia51q0iCHiNLRmXGMYyXHf1HfqabrDUex4P48uXn0+HRNMkH2m6nSKJeuXk+VR14IJJ9wPavUoLG107SotKgcEWUS24+bJPlgLjI7nrmultvgXcx+IbPXL/AF9XWxZ5I4Ps2xVd1YDJD87d3H5dK7Kf4S2hRYrfVnxtbKi3U5P1MhJxnpU+2XUbTPFZ5WaPyRgDJOM8fKOv1wOlZ7Fm+SMk467R3PHQ/jXtdv8ACK3LHfqs2EUkAxJtySM5AJOQOBg+lQ3nwc0jYLmfULkBCThUTDHnrnnr1x+FaKvEhwPEXw+5SzKRkZ/iyCMcdMEUq+SgEqn94HBHzYVge2M17LF8LrZkG69uCpwrERxfdz1GV6nuenNSS/C7TXEct7f3LbgQWj8pcYGAeExnjk/1odRNWQbNHi5lmZhFG+SehJIIA/l/hVKLz7rMI+fdhSuMnJ6D1r6FX4SeGhEYJpbtxI25pftG09sKNgGB39/0ryD442GkeAdGttV0U3MmoyMI4UednDFSAAVPGTkjIo9tZDs7HOG0upR5hDMoJUYHf0+vGAKkexvYjue3kwGyPlYg4x3PH1/Wvsaw+CngrQLG10HV7cTzpbQpdTPJL+8uQgM4OGAUBiR0HTitiTwP4JlRYodLtJIbdAkG5cgRqxc4AYjLNySOWPUHpUqsriZ8RCyuZBEWG0MwV2bHyKe+M+9QLBLG4muNilACcupyOnIznjP0ya+9F8K+EftKrJpVnGpYlQIUCAkndnIbnt7dsVoDTNIWJvLtba3ADZ2Qxx/LjbzlcjIPPapWJsieVo/O0izjhD+ehDZVj5g4I+p7du9XoZbV0cq6yHOWIBJA7Zx279M4r9CdTTzPLlhXciKCjx4CqzHg7V5wPqeO9Up5bq1xHswZDhmXkSAAAYPTODnqSBz3op4tvoDPzk8UXl1FpzHTba4kmVgVVYJGDAAjC4U9st3969h0jTryHSrLTrOCd/s8EUfzLISuxBksSoIxnrjk9a+0YzNYhIUkDOu+N/LYkZzyefYYHXPJp08lyI4phlkZigOd7llAIAHQjnoSPSp9trdAkfME+j3bW3mzWtwIlUOG8mQAso5OQueeccZPI5PFZ58I+IpXjlg0+eTJAVnjCn6ncQce5Ar6uZJDvcgIhk2ZGHOCfvYIAJIJwM46DNU5ooRu+UsrlgS4AOCBhjjAHOcgdOxoeI8h2ufLa+EPFjHYNPcuvT5kAGBgZJcEHP1rxz4jaNe6Td2st2Fi82I4XjkDKEn1IPfvX6A26pAzzXDPJmDZldrKSQeSOcgn8R16V8kftH2dut3Y3BUEG3mUsFAAJYZHuRnPGB9aqFW7SBo+T/NkNuQzkuMp7kKOOfoas6Hi3jneYgrlQMdwDkjHsBVJHUxHevO5Wz3AHBHpjmtC4lbStEEUoJdi7blxgMVwM+oA54rpsOxyK7JdgdsKvQjnAH9fSqjEMitIOwJzgt1NWPN2BJEPUDoee3XNV1KmBQQc4QHrj7vT8M59qVitSVQrynBYJk9vbkfgfrVCYzOUIPPoecnGev6fjVhRtcluo3DPr04qUCZlhVgDuI2kDnG0Ace9Rcm5UICFwGOzjAPA4+pplwuLUIuPmG3PXGD3/CpmIeNyevTuecjHr1IrNunkWJD1YAHHboeDVN2KirshJRpyEOQmFyT14yaiiBMQRsHcxbGPU44z2qFHMMbPk5GSM8VajLLDEhOdo2jkde/HXrnrWcew0+hGyj5H5ADkAnr0yOKVkCsIpCGChWOfpwf1qUbgkQz0OATjJJGP69aaT8ihOyADHsCDTQPcQJiNjIMbSwOfXgjJrX8L20V/4s0u0uRujkuYQwPcFwSPoelYlwEaIRDu5yAeOBjPHaum+H9vPe+M9OjtFzIbyHA5/hcNnA9hmnJaakep+hC6VoCXFw01hFG+SQrQoen97jpjHHpnvWkbTTIbkwiyhLls+XHCgbJ53AYxgA4/HFYxS7kk3vLltzM792Y+v4HjtxUts72ckRuGd23eaGz1HTGe4yOnTrXNyiSTR5l+z8sEHiv4iT+VCbu2gtjGWQF0Dz7JPLPRN+7cQB0AHTivXjqEtmrJa/K0pGAMrlz904HXBPOe/wCvkXwMjig+JnxF8wsobT7Z1Re+LpMDPOeox3IzXqF7qQuJSBG6YBUk8cZPoTjkZB5PFQw5TOv9fu5FQXEy+ZuUdCMMSQRkZwF4we4PavM9bjm1VbtI5TKZBLGhcnJC5XH444/IV3V7maR23+YHILOQFy3JBUj2xwDg1zV6BLcCRHBkMmWJIG30PXk5B+tKxjVpxnTlGS6NHz34gJXwzpts3Tzp5eOoLLGDn1yFFcbZoPt1t/12QH0xuH413HjWbalvZlCnlSSLhsYOQP8APWuGhJ+1wEZ4kQnPHUis6d+5+V5dLlqR9f1PqO31KGVsKxjV8KDxnPQE49634dWt1R4yjJhsjIJKn0J57V5paK9zKFiONuTuB685II7+xrqYUBAWEkjaG3dQVHHy45H481olbY/V5WvqdUk5kkVjubnAByMZPXHSrAkVDG0YOUyc/dByTgEfiO9c1bzXMZzLkgHIz157cY/meK6JLSaS385ZAPlJxyCMEEYB4Oe3pVp2Y30sbFzcxR4LsTuBOMdCT6e/+ffzrxLJ5mobcHcsMSYPUbUA5H8z3+ldNHct9qLQjftHPJwR/gM1yWrT/brwXakbgqKTz1CgHj8PyrixbWiPgPEJL2FNeZ6p8FPiNN4C1ae1u2dtMuJN88K8lTjBlQZ+8OMgfeHviv0iTxrpWk+EdQQ2TaiupRrMTGrN5mzDRKVHPlngkdMgZzX5BaUqyCT92GADb/w5/wD1e9fq1pUOzwjpXlD5Vs7cE59Ylr5/HUkrSR/n39IzgzLqdKhnEoe/ObhJJ25koppvz6X7bnyZ8W9Y1TxRaTa6bR7W2aMKzPG0O5i67FVWw2FwSSQBnjvXibODa+c4UFlA2r1YgADntnFfUvx/3/8ACJl8szb0GfQFuv8AT8a+QtSSAWUNgZdxEYBKdVI4wCQOeDzXqZU/cZ/SX0SMYq+S1XTjyxUrJXvslYyZrg+Z5bERohbAI5Jzntxn8K+NPHsMVj4tv4YiDG8nmLtJ/jwSD6bWyMV9h3dwAMgEbl5wcDnpx6Yr50+Nmn/aZrPVLdVR1/czMoxliSVOep9K9uHc/raztY8J80I6uhwQc7uvOevH516dY3S3ULRO2JU4b8f8a4y10qFgJyzsUbkgcZGCce/1rZs4Da3hkDlo5ML8y4OScjnPrXQ1bUU1odLM58mLncCrBi3uSMH8OtEgR0gut5VQjJgY+Ynt16Aj9agIea32hiCj5AHcYAP+NNljQQyP/GCJMnoQQCB+Y6+lax8jHY0ofMRSrffwQvOPu4xz171pJFEskkkeR8gXn6VnxFEjkKtuwCRz1DDr6dq0445Iy5ILYU5wO4HcVonbQm4ydJ1jyudoYEHAPQg/rzWVcRxysRnAY5xnPH+e1assqjLMAWYnOenQAdDWTtBcISMkjGTk9QKo0i9CC1BVlVzzg49Cck+var6wgR4x8uMY9Rzn8M1WiUGRGGctj68k/WtFY5PLYgYwg3YOQSNwGPTOfxqWrAVJE3SSwgj/AFhHvnaAeM+teK3533kzjIDSMfoM/jXuMn7meRouqStjH90KrAY9PrXhrgRSME5UEggD1J61DWtjSDa2KgHQdf1rpLOdpINrfeXg56ZxwT61gRgdR+BHP8qs28/lSKM5Vvl+g9fzrGSRopbI7TWBvtbPW0JL2+Eb14+7/Wuzs7pZEDZzk8AHnpn1965bTHju2l0mVseeNiHqN3bH+elTaXN5dlHFjDL8jdvunB6Z7ioTaM5vsjp7jyLmA2tyAytwyn/GvLtY0iXSrgHO+3lJ2HPIPXB+mfxr0SN42A3nGThhj9c1angtb6FrS6XzI3xkf4ehFaJ92KUraI8Y6ZIOCenP+c04HZjjg8e9aOqaVcaRdeQ7b42GUf1HoR2IHX1rMXaCAvY0bK6Gvh1LsbMJDg8D1x/nrX2V+wF4aHi79tj4S6K67o5fFems45+7DL5rHj2T8PpXxpbFSdpPzcfT6Cv2v/4IF/CLSfi3/wAFL/BsWun/AEPw3puua8465bT9NnMYPOcb3XnsaU6vJHmfQLdD438bfHK70r9qz4heI7wtcaZrfibVGuUAyQPtcqJNGufvoB+K5Hpj6nt5IbuzjuLScSxOokilXBV0YcEd8EdK/J7XdUbV9cvtSc5N3dzz5PPMkrPn8c19afs7/Edrq0b4d6xJmSNGksHJzlV5eA56BRl4/wAV9K9jCVn8EjyMbhLe+j0rxfK+ga/Z+KLcKLe9ZLO+ZuQrciGQgdOcIT6AZrvdI1D7XbMtwQu1jgdCccHP9K5TxTbw6pbzaBdkG3vFZWU4HzYIHJPXpjsDg1xfw71fUVtTpOpktcaftt5lbiQkHCseeSRx+FXUdjKjK59AW0cyShYmwp+bY2dpPT1/rWnIEiO2bJUEDpxj3rlophaxnzV3MDkDnOD17cD6nJro7dxND9qHA2Hb1H3ePzOK5ZWe50SvYy9f0Oz8Q2M9lqkfnLIhBjJ9Rj+Hv3BHQ/Svmfw9q+tfBrxY+h6tmazvCWD9N6KeJIx2kTOHXv78V9ZW2xX3SPg5yee4/wA5rmfGXg7TPGWltYX8YbnckgOGQjupGecf5xXo5ZmDoNwmuanLdfqvNGVSlzLTddTttN1qO9s476KWO7hnG9GQ4DqR049v85ro2uYpJ2eH5VPQ+/1r4HsPEXjD4K6yLPUVS5tD8uWz5TpyRggfu5AD1BI9QcV9ZeCfiP4a8X2oOnuROFJMT43KTjpzggjnIPrmtMflDivbUPeh37eqFSxH2J6M9ftrpZZYxGCmCN7Z+6Bxz65HNXRmU741BKfdHbGefx71yMJcRqQxBJycc4z68849q6WC8KEGI7gcq2OmMZyAf59q8S3VG7kXbaGMSE7mOSVOBz7855q6TDal4yGMeO4zgnp61Rt7qW4YhV3KeFz149627dHVVY4IfOM9DtGf/wBXXNSriehl6jolvqdoYWT5ZV2AqSmT65XkfWs3YObYAK8P7shslsgY5b+Id813UMJuLYSzBmcru5I6HoOwwB0/Wud1i0ieWPUV3CSMMASvzENnIIHv0Pb2zWifcylqeWeMbfUvC9xB8TfDMImu9PBSe3A4urTrInc7kUsVOM4JA7CvctH1Sy8TaHD4m0X97aXC+dH5hDlePmUgnG5cYIz9OorlDbyxRKyHZuBwVOccZyfSuY0G0j+D+qzWaXgbw7q84aON/uafcuUVXOSQtvM+VPGFJGeBmtkTY9Gnusbru7bLbwFUg/MMEnnORj8aimQzMsMbs6yMWAIIJHuO3sK1L+2/00wTqY5bdTvADMAwPIBXOCSeD079KzZIJIpWhvD5bqoJOS5BP0OSSe/aoijRdzXWC4mJeV0B7gccYwAffAwSanuPtZjihOHXhegwWB4/AdueO9YVncalbzsVO0yNtYSZztA5ycgH6d/57RkV7gz2ygIiKqqoG35lCsPr9Pr1q12B9x15H5CgEHKtsJVt4JI4PXA/DgGnmKQ2qR25dT8u/cwKsCOAQMkYA79c8VUd1YeRakxozA4Xp1/l6+1aLQiO1CxuxD5G8Y7jg8cckfl0xSNE+4rhJpHuYxlIzwP4QOh4+vSl+zWzSG4jG15PmdiCcqOg49D2/GpzB9niSO9bCOqb42c9R/FwMfP6f0qOMmN8mQSuvKp/CFzgEDuMnmpSTBPQzpisRhkjBG5S44AYhjuOAD1I46/lUoEVtcGE7/vgEEkNgnjgdAP61oLciMb5TvmUYTd820eoJ5A7EdcUqzXVxuupUO3gFj0BzwAT19+aXKD0epIYLe08qe0uFkMirJIgIJUqfuNzzj17g0+wvGaXZGAxByCvBAz0AHHPft0oitcN9jARFIyxXk5I7jg8dCAee1VNQml01vs0UalQAXdTsB+XLbAeQ3bkn6UJXQpSKvizQb/wpdTfFHwhbSSRtHjW7SLj7Vbg/wCvTHPnwbuf76Z7jJ6/w1q+l+K7C31HS7oXNldqXWYfLyvBGD0ZDwRwD15re0XVZhZ+Su6OR33bGbGM9M/3sjjg4ryDVo4/hB4h/wCEl0qzC+F9TuUbUYUbAsbl2C/aI89IJP41/hOccHAcYuxkmz02aGCOXyZlEhD4QnoD2I54oc29vGJ9QkEDOchfuA5J684POflxnHNdZDDot2s0/nBSNp3AB1eM4ZGQjPDD25q62oW8MK26wx3VsWB8udcsrDpkDp14Jz+HdtaWJ5meWCO282S3DtIZSGw4JPtgZwo/D3rQc+XErEfvFY4bqQAflU8+np+daxt7ZJS1vvZkY7yHJUuRgHGeGA4GPypscUW/zCAVUZ29DkZzuOM59+1ZqJaZSk2F9iuFL4cg/KScDbx/UfnTS8ds0cu1lkJDbWzwOnzdT19+ldK/h9XuIL6S4guInC7UL45+jD7o9SfwqtLbLb3L2yTFEBGQFDIwPoCCenOB2+lOytc18igt3NPAZnjMaKwUHLNhuflyT9zB46nPenyNIVIMgAP+rGfugH2x169xSNB5w8gKxHO4Kccn7p2nGPcdcGrcsFs7JIp2RptC7s7RnjqAOT0A9uhqbXJexZ0bxHd6NqMepnAERARQ3y5BxgjqykdiOfwr9wv2Ov2qNO8TWcGja1dCWZPlxdE4dzngHccFeze+PUV+Fl1bNbL5CQrON4cCQcntu4YdOcZPI611/hrVPFXhDUYdf0uby3zhVyGUg9VdQQyr2GCM+4rxs3yiGKp8kt+56GW5lLDyv0P634dSi1iGOPS1+zoeVCkArn5hu4yQeh759a6C1vZWTzg8ZfB3jO0EAjI9SfavzO/Y3/aetPH+k23hHW5ympSgeYxYuyyRgA7SxyEO7d3x68Gv0/g0ic2Zvog6QygHy4owyyAMQCM/Mdx5bGSOo4r8bzDAVMNUdOoj9HwmKjWgpR6mLcr4h8MasPH/AMPIBdXskZOoaaAscWoKnKgtg7ZwBtikP8QCsdprttJ1Hw/8QNGtvG3g9WS0u2fdBL8tza3Cn97bXUeT5U0ZOGXPHuMEwaUuoWtqjSOu2HcpRiS+cDoR0Xvz19K5GS28ReC9an8b+Gt04u3RtTsRGGS5RMDzE5wLlVGFbjevyt/CRwaXOhaGrqPhyVL43lhKZCScsx4wF+9tHAPUf0qHT57iCWWAyodsmYwwwpZuuMHr0J7GvZLa30LVbGHV/D0ourS5G/dk+YoHO0rxtYHhlYZGPWvPbrSHtIMXLvI5kcqVCkAOMfP3wPbPrSSQ12MCOLVJLh4yEWNWwfl5YuvAUlwMjrg+uahFpMssd2JioBIGBjccYBIzgEfQ9Pety20eWcW9tcFCFAOckZYZ2nnrgHr3rXm0q/iLLLFmMkAk4wSRyB/OotrYehzEksU1mftUKM7HDBzk71OVPOcZI44/CoYXimuGjmTBjwGIGUxj8yw7+lRW9u8kss8oVCPvAqfm2kjBAPXA7dquCOe3/cL8wxtyQSBxxk+/Tk09OoXSZn3Ztg4htHAj4G/acgD69z3/AEqtHORDCJAAoJ27vugjtkHv+ZqeKBLmbLkJtOD1GDjrgZ46DnrUsMVlcWsqXqIsR+XYPkYsPu4HvnvSYm3e6Ir1bWUssRBg3BgxySpAycEdsj3rE0TXLKx1c2Vqju0qldpO7JPccduuPWuk/s+xtGIsg6RlV3xhs5Y+o7H+dW0stsQt50SIsSQqHBIOPmwSfzqoq2g3ZIx7OGK9uhDeozQxZ6OdpBbsM7gc+1ba2GnLfFbBmRYWWVUyRgZPT6E9/WtG28K3O5VX96pyS5IDD6HsfTg1TfwtqWZrdUYqiF1chgByCcMOpAIH49K2hB7WMr6WOcEmoWmpN4j8MFLa681RfW0yE22opjPzsPmWaMDMUq9DkMGBxX0hpV9pXijRYtUtk3RFjHhsbomwQyt6Yzx2I5FeS6f4eur+WFkt3jMef3gUncG7jtuX07iu9tPDms6TMt7ZkWgI+Yup2yDGCsgPTd2PY1Tg9rGDkYt/pUmnTIrM0kUpMZyM8DkE88Z6AVRvNLAtwkibPmUblODjqB6f413v2jw7LI0NxqKR3MXlfabeVkV7d5v9UGyRxJg+Wc4btmtJNP0qFPNv5ohBu43OoX2HXk57VlKDWljSDPLBALaMqnJVi4VeoPt7e1MuLVvLWCQmIufMyw3cngjBP6V3Wox6NBFJq0F1bG2XBdnkXbgZ7g5PT68GuObxr4HREuP7YsnUOY0YzxfeBI8vlvvDBGOvFTGEnpY05l3Mk2iSyhYl2vnBOMLnPcep646VqfZbmGdowoZgRyMglT1b2waqt4y8AW8LeXrdlBk8xvcRAk+2X55/Xis26+KHw0RomvPEmnW+1ASz3cIII65w+QO2MVX1eb+yyHNGxJaXEziKRisYw2R6g/KPr70ojmDrPcEFxkKFPp6+49q5e5+M/wAH7QR/b/FWkCOXjH22A8KMnJVzjiprP4ufBTxLILrT/FOlToi7dgvIt2B83QMSAPX+dR9Rq9IsTrxNq9EU9vtYlHQ8kD5sE569Mfyqnd2X2CNInj3SlVIkAIz/ALPp+FZd38efgFaIqXvinS1imQqpjmEoPqW8vdt46E4B+tc3aftK/AV4nitvESyiBSRmKd+FHA37CCPTnit4ZfVt8LGsRA//0PyF1GHxn+278Rf7PnnmsPBGjTP9rniciIKy4Nrbv917mUY82QZCIOnZvKv29Ph/oPgWbwda+EbSDTtMg097aO0hUxrH5T4GQxJywOSWO5iea/qP8H/sAeDfhx4Y0/wZ4a8XSadY6Orx2cen2cO2IyEvIcytIZHdjlncZOB1r8gP+CzH7NOmfCT4VeC/EsOuX2vSXV5d28j30cSlHEaOG3RBc7jkHdzwMd8/APPqc6sVFdRcRYX90p9mfzoxTLFqMZiyVDAjHJ568Cv13/Yav9dg8Ja/aBQYkuY5OG674+fY42D68+lfjfZl5NSjxvYg4xGCHHoADnn8MV+vH7DvxL+Evwvl8UaX8ZtQ1XR7K+gtJ7aG0iWS7uZIS/7vlTsXBzxhTnlulfUVn7t0fNZNS5cbBH6VJ47aDw5Fot7Y2sSO6l5zEzXEjg5ESsp4U9NipkjOSetc7e3aa9tGk2SpK0nUdSpB4wRnBJHB7c5rwrxf+038PNT8QQt8KdF18rtMkbXl5EkpJOTtihRwCeRksOOten+DrH9qj4jRpeeDPDd/DbNl0MVuyQoQoO8zzBQx2gY5xgnA61w88Vvp6n6El2NyONxcG8liMk6gjy1yxGCfToCa4zxB8TtD8Oytaa9eW+ny4Duk0o3iPnBK9VDE+nPbIrkbSD9sb41fEGL9lr4IrBc6u9qZ9Qv1ljjtdNtPuNd313CG75SNR+8kcYQEgkfSWh/8EO7zR7Qah8Y/ivJvT5pZrK1EjugI3FjKcjj7qkuB39KzqZph6L/eysaQoVJ6QR8jXn7Vfwz8NwnTdKuJtWLIqlrSMkNjORvkKDqByN278K8V8R/tW3l+fI0PQ/J8wCISXcpeUntxEFGc9Aueg561+u9z/wAEfP2bbLVLe10zxL4nvLdY2ee48+0iZv7qqBA2MKckjr7dK73w9/wS+/ZS+Hph8RWD65dX9u4khN1fo6FtwIYoIsHC4CgnBxk5zWS4pwS+GLZo8rxEnbY/EJ/HP7VfjC2P9kafc6ZauP3bQW32Ytu+VSZJ90jc4CMT97hSelW7b9mz47+Lbot8QdTmt2lV2kSaSadmVMbiyqVQAEDqc+gJr+gfSP2PvhOmpReIr7UtZkVm8swS6gxQr95VYoqscMC2c4XoMda7b/hlT4CPKbq5j1KdY2JyNUuQoJYEIArhAucnGO/41g+Mqa0jCxf9jVFrc/ALRv2MPDFgFW51O5vUQP5xto/KjZweUU4c4APXO4EH1rvtK+AHw28P3doknhX+0Zt0aLFOZ5FeQAlXO48s2CcEBcY47n9nh8BP2f8AT7mDSX07UTbxu5giju7pQjynczBkkViWI6sSB+Jyy1+A3wtivlZbJoogCWjnuriUFlOSWzJliVAyB1x71zS4sj2LjkstLs/JbxBbW/wv8N/8JJDpjwww7F+zWlvsaaWcExxbEAYAZ4Yj7vJyeveeBfgn4o+G/hu5+JHxTIuPFWsxpNdTNsMOlQFcxafA+cgcgzYzlvl7En9ZbX9nP4MS6HD/AMJX4Rs5yzGUpOHkVmB3Lw7nO3g85HQV2Vh8Hfhf5WU0GxKykSLDNCCgdVKq2zlem7gDHOetccuJ5WStc66WT23Z+V8mh666WRURKJQjRb5VTzX2hgVBbjIYEjpjHc1XvfCmv2qvc6o8FqJ2eUgzRKzuhBbYCx3cNySeMD1FfqVH8MvAepeIbS1g8O6cILBfO81LWHfkZjZV442juRxkE9K9RuNC8DwXscGmaNZwKkQy5jidx/cC/JySSd3HPauZcRu3wm8cpv1PxktfAF8WvNP1GW1DWvzyyC4VkjBXePNdSQHIPC/Njj2y7xB4Zv08N3t3a6nZtc2iBbmITnfGR3yqk5YEAKSM8Dg9f210mXRtE0/7LbWywC5TcGESDgnBbaBnLYI9cVdtNQg0qBbjTIUtoIw3VFVVCgZJGASG4qHxBPpEtZT3lofxW/FyHx34h8bSwpZXIhjJ+zymGd4SuPnAOzBc85x0OMZrx3V9DuNC2f26fsbOFOJQ8fDcDAcDOSMA96/t9+Nvxu8JfB/4ez/EnxMQLO3/AHcCB1jknumDMsUbEYAcAljjCKCzGvy//Y9+CfiT9or4tR/t0ftCw20kFtNLL4L0kpGw8x3dW1SZCD+5gI8uwjfJL7pz/BXvYPjSUIe/TPGxHD3NP3JH8+Nj8HviZqTBtO0DV7ltm47dPuTwfcR4HfGTz2rr9K/Zw+PGqTLBa+DddkuXDGKJdNuQZNoyQCUGCo7HqeOtf2nRz388aJFOZowOQ5JDcnC/7xOcluuTisTTZdVu7xXmRxMrAFApz8mTjHUd8j8qxfH2Jv7sEaf6tU1ZOTP4/Lj9jT9q+xtX1C++Hmu29uqb2kltSirgkHBJHofUg8GvOfDX7P3xr+IOvr4W8D+HL3Ur4qZPJgVCwRRyzNvCADIGS3JIA5OK/oo/4KAftIX2jaHZfAfwpdSHUb7/AEm+kjZhIA7FI4AMcF16jI4OOpNetfsU/s96l8Ivh6ni7X7eObVdYRZJoYDl4ow2EhLZ5MZAZwOjZ9M16UOLMQsN7arFJvZHF/YlOVX2cW7dT8CdL/4Jg/tua3Fb3EHgie3guIhcpJdXVpASh2kHDzZz3IOO2cVyXxM/Yl/aC+Dmipq/jjSLaxincxxRfbbd53cNggIjkN0zwcYyemM/15+Nte0rwr4f1DxVqDJC6Ql5JZMRqH6EFgQNhJ4GR8x71/Nl+0z8e9X+NXxDub95PM060/c2oTcFwvDOQcAsx/ix9wAY7lZTn+PxVSzSUVvp+osbldCgrrc/N+1+GPiyeWSGSzRGHGPPQAn6jPfgAdzX13bf8EjP2s/H/hvTfGd4mgWWnFTcNZXF+5uXCldqSJHEV+YkHAcggEd8GDwJ4jtfCXiaDxTf6XHqv2JvMit5JWiQSY+RmZMnCnBIGOR15r6+8Z/8FFP2kfGkqWFrdafobZKFrKAPIVADBP3/AJi+4wuTzzXrZnj8YrRwtl3bPPwtGi7+1f3HiVr/AMEr/wBsi5YXXiRfDui+YgkMl5qOFZWJK/cR8fQ469K5rxj+wi3gGyt7vxX8WvBMjOA8tvYveXk8Q56RQx5fgHPK46musm8K/tK/HfUEuTa6/wCIru+2Mry+b5UyLlk+ZysW1QTsxwATivpnwr/wTZ+PXiHyk8TXFhotvuYllf7RLtAIO2JNqnJyMFhgjPpnzp57UpJOviEu+iZ3UsrjP4I3Py81n4ReGtMdho3ikarLDhUZdPlthJnk7RLMWwvT7ue+MVi2nwvuZoCG1aLAfa2YmJBC5AALDLEYzx3r+iT4Zf8ABL/4KaRAZviRrN9rF5uZRGjGzjiXcVDEx5JLDHG7GeeRxX2PoX7Of7MXgGzhXwx4I08RpG0TSzATzkSMu4b33biSFYNxtwfeuKtx/TirU7yfc7aXC9R6ysj+Vrwh+yP8VvG11BbeC7TUNbeaXy99pp743Y3EF5JAgwASc5P417mf+CTX7Yt7HNq0a6Rp+lQyFZWvLhVnRFXcfkRmy4UEqmQGJAzzX9UiWF7cLFpcSqvIJdFQEGPgN8gHJH3gPxGa/Mv/AIKn/tU2XwD+GNn4IuLpLfU/EDfZ7powHuooV2hSsIb5DLGWYynjykZQrFxjy4ca42tUUIpI0/sCnTV5an85nwR/Zu+Mv7RP7Vel/sxfCmS0llvbicTa01u62djZWy77m6uiAdojjwSqkuzOiKctX7faP/wQu8JQ3jx6z8Vr2YI5VxbaRBDvJ4A3TTyhV3d9pyDjrX0T/wAEjv2an/Zq+CviH4q+LFubjXPiRdS30M+pAq9tomVe0PlBgIpL7i5nz8xRYRgYAr9WLfVdLJbTLKQecYzIN/yAY4OW+717Z6dK5c44qxU58tKTSX4nXl+SUErzVz8rPh5/wSS/Z6+HHhSS21fVtU1S4V9pknt7KMK7g7Ay+W7SglRkgjaOCOc13Nx/wTz/AGa7NhfRJf3MkKl2Z5IEXcqj50WKBRnJ4Od1foI6WCMs9wFYIAVLvhR8pVsqevzNg59OK5nUrI3cyNG7SnDGWOQhY1LcFlAHHAxyPw9fnqmbYqWsqj+89lZZQjb3UfGVh+xH+z7ZXJmlt7uKKVkCNNeSuCf7ilMBd3Q7vlGPWvUY/wBmj4J2wSPR9BKxRoNw+03LBgoO7JMpBDggkADPTFe9abbs10mg2skdvbOpb94wVUVQDtXaMscD69aoWLaXHcnTppCsIYFHJwSjcIFxkA8dcc8DisJ46s3Zzf3lQwVJbRR5/YfBr4VaLZR6dpvhuzYW2+WSBQ8ju8ir87FmO52Kg5Y5yB6Vt3/gvwVZW5ks9IsEMZdY5YLdE3xlQDu2jJI6e3613l7Db6QUvvtJVYD5BEKhpJEdhyHyBvHGCeQfan6PpfnWDaiQ7QSyHbyqhUbgHABJAAIYnG5gelc060pO8mWqEEtEfPPjm88JfDn4e6gdP0WztAsTyr5NtEQNo3CQIirtJ7svQda/nP8A2gPiZqXjnxnI5uEmtInAj8tQm9go3HgjnOR09+9fpD+3T8brhoZvCOnTIUWYpiFg5VIxtLBxgA/MVIOQBkGvxwv5o72NdrsGYkgADsSNx9Pu/jX6HwfgXZ15r0PleIMTFWpxKU8086ELLu5Cr1JzxxjPU5zxVFLa+aQPeYBk3A/Mdx6E/LnoeM55rUQRyr9qjBeJSSMdVJHPPYg+/I+tUBdi4aOe2JeKRC3YA8kA7uuTjpzntX3fNdanzC0NOa4VV/gLnIAYcKD0x6Y9uM/lVqCNJpCLeSMxltpIbo2Qc49OO3oc1guzPIq8ly+1VGMg9vp64rQTdH82RFIzDACddg2njPuauDla7Jceh558X/GcPgPwhdalv23CjcFwDxx94MemSMjqS1M+B3hZvAXwo0+G+tzHrmvyHUtQeQYYmcfuISDziKIKwB/jdjjNeMeJok+Lvxm0X4Y3DmTS7aZrzUSGyPstqS0gJHTfjy+GIOR3r6d1PULjVprjUL7JaVmGxQMBeioMDgIOnsAK2TsLk2RAl5cQ3HmhgyeYSgHQKuTjP4V87/s8ySS+Er/ULcHN3qdzlvmwwCoAPT1r2XxDdJbaLf3sTeV9ngnlDE7cBYzkKOeT6/XtXmf7O1qtv8K9KunOJZHuJfpmUgH8gOKpMzcep7pC22FoULYJ6c+nH0PqaRkXcULZPTg8jjIBFMjkgChm3EjEi5BBJIOOh9OCD3z2qCeSQbVZcqueCcEA46dcn61jzamnLdkou5YrN0nVVA+bJzuIbA2ryBxknofrVKWeUqbcqy7h3B5HAO3tnHFRN9mZPLhGQpwVG489+SO2fXBq7A2+4jSRmRlbHqcZyRj0zyAO1Jyd0wVkxiLJJtCneDnDA5zj19c1WluL5HAixIjELheGGSeO46e1Cy3UqlLwAZO75BgYzgD8arG6XZIsQw6jcSeq5B6AHnHr1p2ZT8y00wV8NIFOOSGO7g56H8cn04qUzIENlPtEkTgeW2MZK5x+Rzx9Kri4jUFCu1SDvKnLFcdee54qtHFEJUuI1Lu23AYBSABtOQPRTwfT3rRehlbRMtiMBVt4mzHtwMNtbtj1wM9etSW9sXndbl/KWAKjLjjueTweQR60qxzIwhQcT/dXHXbzkjt7e4qGCIIm7LAEklnJbOMN1J6jHBP9aaYSj2NC3tnuZfsNkx+YZTjOFUZOQD0Ayc9a+cNetIvFv7SPhvwXcO8lppty99dxrhyEsVMxBAJwDsOeTgN6k19GTamllayXF1tjjgi3OQpJKr82SMkkngcfl1rwn4BaRrms+O9d+J80sUovojbQmN1klXzpSkqzY5j+WEnaTyDnp1AilbU+t21uedPNnZd85ZmAyCNx5yM456jv+FUGkdmEjAJtIUbQP4iMtnnJz0+tSeXtKw3IUZJB/wBnB5xnnBxxVCXT7i7jSQsoRSDhjjOfu5PHHHr+FZ82qRLWg6N1gkaDbiMD5CoO3duLNnkcc+nNR3aQyN9pAKoQSzMcnLdOPTP/ANfmpXV7dQXlMkZOCwGAq8FiBnk4Hfj+VaFrAiwT27JvkXG7IyAMcAE+xz35pxC/QhLyhowJCrRBlUrzjHRvxPA4psjSzXEKSHakeZNud33yVJAPHYnH64xUD3NwqR2kgiI5KyR7stuBJLAdcfz+tWoZ7r7R9udtka5GVOA6L/CQDyCOvSmttBdLFcwPAVnfagLAuH6h0yF6ZG0g8Aeozim3s04ijIYmGJioBAyCxJUk8nI/+vS3V3PPF9otVXA4CMoOABgn8MkHB5HvVaKyuJAcbotoPzD5t5/veoXA6noMZ60JOwoWbRVMk0qLbncS55DHht3Izgg/lyT0rQa9mWA3F06gv8yIS21Tzx+dR3Nrbym3hgljiZf3IzwCc5BZgcsepzx2FNFi99EYrgxB9w4JBVio2nODk+2Tx7URb6j06F9y1wUV5k2MwffJ8u6QZzjGf4TgAe5618q/tIrDfW1hcoNu+WaPK5wAFU4+vrn8q+hJLm2HlwSZLNk4OAuc9BzxjI7814H8dLWS58KJqUDbzZ3SmTPygRuGXIHdmcgH2x0q8PvoSz48it2upUgRuHJUE9Bnml8QToriCMs6pGykZyRjAB9TW9ZRW9vai4kx8pO0euR/KuH1SdLm6Z8Es6jJ5xj5QOa9CUtAhJmI8bYZsbhEpPv0ycjvUhwgEb/L8+Tjp93pj2we1MlJG5sZODx0z3IPtineakk+1DkqzEepyMY7kcVGvUd9UNSRvuZxycEdOvpUoDBk28ZIHPsq9P50xUCgseoBz7nqP0pZCnCLyUb8ugxQ4j0IZ5i8beYTgEbeOM44/wAisG8lGzy2BJHcdQQPb27e9asrNxt5AwDjjp69+lYk+1HfZ0GfxP8AnrRa+gX7EcjBY+CQuOvuQK0gjLKEdRwB+Iznr7VnmOIbAMHdIq5PPf8AnV+JCXMb8YI9uAvPH4fiaOQetrjNzFFkUDCuPmPX6fT1p4UHaVUfMCoH0Y9vwqJ38u18xgD8wYjn9Kj1BiqFEOfvAgn1JPX6GnYE30KjypczIRwh4GPTt613/wAL7m3sPHGl3FzCso+1D5CxAJYFQc9sEg/hXAWQQlWI64xkcivS/hTp0+ofELSI4m2fZ5hcFmGcCIGTGPUkBRnuc1E5aB6n3u0bPcxEjcSWdlXgYYdD9O/40Pbo0ao0u2MFCCCOCedwJ7Z5A781ELi4muTbzptYlwC+TwefmPUnBPJpt7ciKdoLcByAC/ccEY+v+HvXNdMzTtqeS/DDFr8Z/FtqNqo+kfKAwEZH2iPkc4HfAPTPSvX5rOC3Sa4Eu5FILsMht27b+WGHTj8q8s8FTRx/GzxAShdptHlkG0bjnzkOfoAMZ9K9VkcOHt5FwhGWB4DBTkAHqM98etQXbS5zU+ySXyJPlLj5Och0BwGGAOfrzk+9c/fWdvHMdzbgfugEE57cHOeM9f8A9fY3tmCqMr5Zhv8AmySMcfdP0GOa5/UNNhRC8js+PlcgAHnuF7EcY6jNTJCavoz5S8XlT4jvSgIXz2ZVP8O7B4xwee469q5lCy3UTYIIdcH8RXVeLI5IfEl6042kzFePlGFAAIA6A4rkpBiRCeRvBH58Vkkr2PymK/ffP9T2+G+jhmUhQSox0659x6etdKoe5QfZsll+ZW2nKlu5UdeucVzGgWd9d3EbFFUEngngFeeST0GK9RsbIwyL5uRzhmIwevH+fSuix+pNXKsCPEqMTna3DHoWB/Litmxl3RbmZnZvmK7cYwcEhecj37/TFaMjoVaUDLMckDnAX0A/LjmqhSXIQloyXyCp+Yr05HbPTBpp9BkTpGsZB3AxApkdNxzyQfzxnHFeeXEsyuyzHMj/AHunU9zjivQDcM1z5QGRxjGcEg45B4+nrXm93lrmYsRy5z3Oc8j8K5MVsrn534hL93S+ZvaKhk0ycZDHDLjHTIxz6k1+rmkgnwppwcklbO2zuwTkRJnpX5RaAnnW8iEHcd209Oevbv29K/WPSZf+KW09owoP2WDOc8gxLhQD6D1rw8dsl5n8S/SXTeR4T/r7L/0g+d/j28aeD97naC6KS3AA3DOB3PHGK+TNd09LDWLlI1yGKyhQc48xVdSD0IKnNfWXx8QS+FUgbaQ1xHgnsFJyB7+mOOxr42+3x+IvCeg+IFXdPc2QglCngvEChBxz2AA9seld2VP3WkfsH0NF/wAY/W/x/oYdzLsDom0hs/d/hHHH5mvOfHNob/Qb1WUOAhkQsB1j5z26Hp3+td0h5w6sCvUdOvHtwPQ1najZwXVq1lIufN+TA4+9weO/HpmvdjayR/Y9mfLejajNYWHlRqP3jFju6+nH5VoHWncHzI1Y5zz6dOtY3lJATawktHGSinocLxnnvx3pdpC5f05Pc9hn/wCtitkrasykjqLC5W8E5UASBCAvsMY5/wA96knIE/p5iAHb0ITlfxxXO2U7W1wtw3+rU/MB/dPB+ntWldyPHIixZYJ8y7Tzjr19xWkZaaiVloa+myLJsjcDjO7jH3SCMZ6ZrfgY75W6tsZRjgk4xz9a53QIfMvHMPzKAByehJ25yeOf6V0USGHexznkZHIPzdK0uZyWtkULnaANp37j9Rgd/wAaycsp3KMhsZJ653fj6VcvZVWRvKICnHHp179P8KoRSBJc9V+Xj0wP1rRDi7aE1vG7mLzBlSQcZ6/4c1tp5Yj2Z+QIuTnndyf88VkW3yhCnXbkkcf5P681rIQsPT+AA5GenP5UkxNGdqplT7RMzZKswVc5IAQdMdq8m1sIssNxGvDoMnH3mXjn2C4/WvVPEEnlw3M24eY2/gn1UDiuE122MejwNICpViBxyMjvn2HWptZeY0tEzjUUAhV5yeT0zSMCycDnsPanZHAVT6cgUwbeGGcDmsXobRaOmsbpXgjmUjzFIzx3A4z/AJ6108kytdtN937V+9bByAx4YZ+oz+Nef2Ehim2FsKwwR24rsrOTMew5bawwPY/j+lZyfQHqbEbliM4znn1rWiKsvGfXHt71gQMw/drgZ49elasKqFVWG0nOM5Hvx+FS31IcUXJY47pPs9yokjfIbI6d/r+VeY3elGO4ltrQl2Qk7CfnAHt347j8a9WgDZDAZxxxjqf/AK9eV+I5orjWp5osZGAT6lQAT+HrWqlccVfYzYHQgmI4Yc/QnqPrX9D/APwbgNFF+2j4x1r5kOn/AAw8W3SsOelqi5I7Yz19a/A3QbaHWIpp9YHmlGAVmOGzjk7s89uDkV/RD/wb1aLbaN+0N8YNatJQ/wBn+Dni9lTILA+XBjJHByB6fzrhzJv2LS8vzN6GsrM/nAh5t4W3AkqCcZ5JGe/1rT0bV73SNSg1Gwcw3EEiPGw6o6HK4zx9RyD0qgtlfRWsKOgdREuCpBO3AxnFVUOQD3zjB4POPWvTb1ucytdpn0Zd/GG/1Lyjql0IpAcjYgA3HjsCf1xXo3g3Xp/E19PrDMH1KyQSXDhFDXFmOCWIwplh4Knqy4GCRz8gWkLanNFapxI77E+rHA5PSvtv4IfDfxd4Z1ifXPETpDiLyRE6k5BYF2PODgKePf8APanKTepx1YQSVlqez6dd3U1vsnAdRjDd/bB75zweldXp8LbFCdcknPCg9u9fNvw38aaYuhwx6hP5UdqxhTO4mSIH5GUc7jt446YBr0xPH3hjh0uJMfMAqo5YjtyOPpkjrzXTFdzme9kesvdyNbAqq89T6H9ceoFXxcQ3KI6NhGG3OehPr69+nNeSRfEnw/CVK/aSoXLboiSw7rkHA9iTRD8TdGtwWltp9p52qq5yTwoLMOhPXAB7CnKHYfL3PSrrw9pOq2jW8yLIjks0coBXoQQAc4OOpFfKfiz4KXui3P8AbfgWaVuSfKJAKnnoQc47eo/Wval+Kmiks0NleP5CnbnyfmIPOTvwAOfwqlc/FPS7iRIY9NneJkYP5ssYI7cY3Zz2OB6V0YLGVaE+elKwq1GM42kjzzwj8f8AXtCnt9A8eQuQh2h2XEgUdMkkB+fXBHcmvq7w5440PxVCsukSefFGSrMMhh+DYOPwx6Zr5c8S6poGvObW70rzI2Xd5pcKU46FQCSR25x1rwi/gv8AwvfrdeCpZoAQTslJyoPACuOSDnkE59a9uLweMsqi9nLv0f8AkcCjVp7ar8T9ToNSt/LEUGZGXO5fukHtWyddthEGj3BUwpXaMkemB35r84fCv7Rfi3TbL7D4kijkLEb5W+QqAOzdMH39ec16oPjzrd/ODY2tmUUEhGLs2CABu+bI9evtXHjOGK9D3/ih3WqN6eMhJ8mz7M+2F8Ru14JrptygHCqu0+wJ/L145qpNq4vNjYY72boM7VH3V9D6luOtfIi/GbxkpW3ddPG5gzZikJwBnBYyEjkemKsD4yeOUZJLd7NUYFGRbcMMfViSPqDxXjxpJM6EnufTiicOUik+ZnDHPCg8DIPU4B9xUvirwf4Z8X6BPpOtK00U48veuQ6NncHHoyEZBOR2718w/wDC5/iPGuYmtUxnO22VlxxjIJbp7Yp1v8WPilHerPFq0a4GCiwRhTwc+uCcgk89sYq40+gmj7O+Gtn48XwRbzeMLaWKe3lubJbtmWRb5bbDFkCkvvSN1LAjcV5GQDWxrem2dxdItu7MYhiRmXkdAckDG0/wkj9a+KLv4z/Fi/8AD154Vm1JWtLm9i1AbYkWe3uIUMavbTLiSLKNtfk7l4OarQfF34nearnWLnlDEQMABGxkHAJPTP16UexsO2mh9jvpk8Z/0mXcoYsQqnOQRwM8ZA7GkW2iE8s9qMMB94jL4zjgA4Gf8818UyeOPiONPWK08QXsSqRhUcAY6kDgnNMi8afEfYJm8Q36EnrHKQxIOfvLgjnkj3+lDpMHHqffGnRShEjjJLYJYH+DJOB2POenbpVu50+d7Oa+ijmiRAEdwMxpzlgeuOCD271+fa+PvFshIu9Y1BueD55I3Hkt65JJ5zU0PivxNd/LJreoZZcKrXUv+9jlsDkA9ap0bahFW3PvWzsDDqAaSB7kEbmI6D25wefX07VaS3kgtJLmKJgVRSX2kKFDdxjoCe5r87E1zXJItt7qmoTsx3Em7m42npgPjIPp1qebX/FMFrHdWN7elbRgzR/aZRvQg7lPJJHJOP51KpC6n6VrpN99qWGK3MkypuZFj5PH8I64P0NVJ9Cvok8vy5PKCo7wlScMc5OePlGc49Oa/PeSfTr6SG4ae6niC5g/0iVGGQACPLYFQMY2g8emazBbWExNxKs2R13TzMD1BJDv16YP861VIcX1P0k0vw/fzt9phTZudV3PwAxwOhx+nWtBrOOB2i3rGpkO0yMAQx7kMcqVzjnjtmvy5k0+KYBoYNwTOSzMc5HPGecZpxsbSCJFljUF/wCHGRzyM8/pS+rkuTTP1KS3sLVxf3tzGqsSsTieINkA543Z46nOODxXQnVPBaQrYXt7YT2c6lLgSXEIjZTwVky/KlSc559q/JR7S2nhKwwRllyRuA4+hH5VXtrW0muRHNaRhlXBBjU44OOCD6d6aoaWFo9D760jxd4E+HmtnwfqWuWU+iMrNpt9HcCTyCnLQTbSzFAeUOCcH256eD4+/s+24kk1HxJbPIzYykcrfMMrkERncAQD0PBGSK/PwS2kcvliBFQAZGFVhx2x6+n61JE0puGhZlRDtGRk5B6bSOO/Q5qnQTWhLb6n3q/x8+BSIkL63LKJthXEFwyMcjAUeV0yDjn2+sX/AA0P8D3IbS767YyBkb/RJcKS2MgsowCvrXwO10sWRHlAAMck+wFOSQttbJZX5H1681PsENK17n23/wAL8+G1nP8Aabea8uEjBbC25BYcDjJ4bnPIxxmrL/tMfDHazw6drMwmBJ/0ZFGB33eaeT6L/WvhI3dwgOxQoU4PB6e3Pf8AGtldXZrVVVPKHOPmJZfw6fQUlR20NOZtWPra5/aY8Di9kEWha3IiuCg/0ZTKpA/hZ+x69+K53Uv2tfDemxi+1Hw9qZhaZIicxKBI7YRWClgPQMcLXzJE5ZsM21mwCeOQe4OeOD/WleaSKI2DNviOQwIGGBOOuew79RT9hHoRzH1tJ+0hska2h8HXYSJ+Fe+t8MuM9VU5B46DHpUUn7SWsTtMl54ZVCxEkYF60ZVcbRk+Wck+o2jtjvXzZ4av47Ax+GdUjKqJAtldAbs5/wCWMnYEH7rdMda6q+uVdDDc/PGxKMeRk9cY65wM9u9L6vEaWlj6k+Hv7aPjvwBq6a1pHhyGM255U3cgLFuCWwnIK8YGOvWv2U/Z5/4Kk/FLxPpyaZp+j6R9ofc6faLy6kUOE3K7RxqSCRwQpYjb9cfzL3M115hkUsqngBWwcA5GeT+Hbnius8B+Nb3wHr8Ot6V+7nZhvG4845BXHQ556815Gb5DRxUNVqj1ctzCpR2eh/Yjb/ts/Gq3tpZLHQtAuYhEJYXM07urvwzMRhWQHIUFVI6Hnk34f20fjatsbqDTdAtoV2FxKty8hCf6xgPMUDd/COdo7nIz+PHwW+PsHizw1ExbypFURrvygQkBi5bncrZxkjgjHQ19Fz+KX1SQ3t1cx/6TbhVkQIUKYBJZAcnBxyG6fSvzurkNODtyH1lLM5Sje5916N+2n8VdJ8W6x4rlttPFpcW9uttY2sZhiklSRfOmui5d3MsZ2JsK7DtPJ3A+gT/8FGtZniKP4Jt0nbJ8g3bsDu4A3CLOewJ4Jr8t9W8e+DrGGK6W8trlgrMitIWCxDh2XuBwSV7fhXP6n8Y/C9trk7Q6tbhI5MKCdzSocHMew4bB4ByFPWoWR0Xq4mv9oS7n6rf8Nz+OZZXng8K6faeaFk2PcyuVwOQ21VDEDgkY+hqaf9ubxlIFN1oennBxCzzzBMnGCV3LnCnJ7+lflhd/H3wPNp0uqW+qbSgEbLEGcqM5BAUEYOACD1P1BOWPjZo2vafIsVlNLPHIHSJlGxznAK9CGYcAEDnjJ4y45NQ2cSfr077n6Tz/ALbvxe3tq40rRyibmYLHOzKF6bh5uT6Vnn9sX4teLY0KjSrWUxfJIlm/7srjIIaUkE9wQcdelfm9e+P/ABPd3dtJp1i1u5ykaDl1OMnMZAYHnBBz7Hnn1rwrJ4n1AwSjT9g6uQpzvI4BHIAPfPQin/ZeHS+FDWLk3dH1jf8A7THx5u7ZYbG/tbed2Ia4isIWELj+ELu24PHUE88Vx+oftB/tQ6hDa/2F4qt4bmK4VdSd9Kt5GltnP7xojjAljByvHIGOuM+ax3dzEzusHkzSPtd0BKFj0fBH3j93Of51tWdxcyebeNbxhz8qybmXYwwdjLyMHs2RzjrU/UqC2ihuvPueq6p8f/2ltOmPhn/hLkvYp1zHd29pa5I7OsgjGWHY4BHQjiuC/wCF0/tISTRya34rv540LbGSRIwpLD7/AJaLlCBjb079yDWsfEc8Msum3VgbuwvVczRAgFgOrBzkxupIPBG88Edxg6hZ3eg20T2119vtEYLFdbcKzgY2yLng54IP061rDB0k9Ir7jF1pPqdbefGr4wXFwmpDxZq+YOji5kVQezbVIxxgZxz+eZIvin8RtUD32s+ItW2yyea+28m2mQfxDDAZ4B47Vx0cqyxLNJGYiowyqcjeP4R6Kc8eneuw03wxp+p26ywZjnnTcLbhkfrySDgEdjjkeldCpU1pYSqN6NmUvivVzdNf2WragjbhuzdznJPVj+8681i+IvF3jaeW3v49V1II29N73k0iOq8nKb/U5z171vx2OlaLAU1QedJHlWRRtIAPHPfjk88VctmsXgItIlG1AZSeSFJyuM9sjrQuVPYbk72ucL4f0LUta1eTUbqdpIr6BSX8wlnaM5XzSxJYDJ25zg9OtUPJW31C50l717hU4D72KyBvqxxwTnuMV3mrz621o8VvEUjuE8p0UKoCnBDKwwVb6VTt/D+i3/najcjyoYVVGVwVlEuB8uehTjk+vfFJpGSnI4278ONaWIutEl3EqSjH5gBz7kHjr/jXnOoacYYI5LlYtqMCxK4Bk5O/nPPoM/SvQNWdtL0/9zJ5JlbfheGHtxxke3J9K84uft955gMv7oHJEgwfYg5xj6gVrFWJcn3OXuvFGiapI01yXtTEwRk8s4c9j04PGeRXHyyTWmofbI5xNE7DIZVBA7D07npiu5tfDlxqEKNLHHCwGXRmwVJ91znPbnFc3caTf6JqMVtet8hc8/eUqRgYJ4znqADmt42aszGU2aCPp13ppEiRRvzuGAuOg6/lVzRL+58AeJLXxN4bWI3UG5CroCskbYV0YKRkMO4IZeoOa5ppDp6x3FuUeFiVeOT5WQoSMjsVOO+McVsI0WuW72dq4+0xf3MNn3BB9M5puHSxClrY+yPCN74R+KulXOq+CXNprkCmW90WRgXXGN8kLYXcnuOnAYAnnY03T1Ea3UilHhbbJGwIPB7qSD0r8+4bnVdI1aPU9Jnms7+DL280LtEyNxyCO5HBByCCQQa+6/h18XYPimIPCnjd47HXnTbFeECOG8lH3YzjGyTAAAP3jnB7VySpcq02No1H1P/R+/r/APar+EtjcbLCe4uUTeWlSJ15A42bgM++QPxr8rf+ChX7THwL+J1hpPw48XeG59ZTTpG1CcyO0LWXmLgFvLb7rj5tv3uAeO/QwJ4i8c+KLL4e/DoRz63qmSksyO0FlbAgSX1wB/yzQfLGhwZZMIONxHA/tGf8E0IfHZhh8C+IPsXkwRpc/bldpb67DEzXlxOmQC2c7AuFwFAGBX5DUw9Gk0nufg3h1xXxNxjh6lTEqNLDJ2TjdSk/JtvRdWvQ+AfHPxY/Z7+B/wANo9c+F+haLNrd6rJpsNtGssob7pluZH3SKqE5wcbm4Axk14R+xX+zj4q/as+M/wBu8cXso0eymj1DXr2QnzHjaTi3QjOJZSGVQMbVBI6VX+NX7KV/+z94qTw14ou7e7u7lTcRSWshkBhLFAzHhlLFcgMM4r61/ZP/AGkvGPwL8PP4V8P6PZXOmTu906zq8MvmuoUuZUbLkBVxlcYBAxnJ+uwGHcKDnh3eT6s/WeEuEY5bOVTEVHUm3rKT1t0S7efc/oP+CHwD+FXhmJ7TwboFhp4YYWSK3UMIuXyWI35PfnmvI/2nvjf4/wDG/jOH9jP9lCxGo+M9etDBeXnzpa2NoPlu5p7leIY4MgTOoLciFB5rHHGXf7bmveKfhf4f8IfBzQJ08e+NpvsOnWEc6tJIX+XzIpOBGCA0jPIP3MStIw+6T91fsx/s46H+yR4Pvmvbm313x14l2Ta9q0SlI5WUkpZ2an5ksbdifLThpGJmky7cfHYmVSnJutuj9ioQjOK5diD9nj9nj4bfsjfDc/DTwCpu7yd1n1jU3VY5dUvtm1ppVX7sUQ+S2hX5YkwOWLFunuYoLidzeujx52jd825eqpgnHB7dD710V7qVjbhNNYskrybmwOgfHPfHPvWLJBatNFc2sXkSQvhCDuYMvV27Z7Yx09a8mpUcneWp3QhZaHM6zPaWlybuzhaV9uwKmdyg9Wx7elc7Np6rFD8wLE/6lfmYY45UZGPQE8j0rpLu2lit5NQsyXjACjaw3Yc5Zufvc9McDoMd81I73UPJZIWjLqTlyMKW757E9gKEi4p9TV0u2sbaZI7wASOoUs+ANxJGT1UVHL9nmulg08fuyy7FByrt1DEHj2BPFLafblvxDqMSm3TaDH1GcEEt7g4Pcmm3djfqrNEwbJ2IOnA4GR3B47+3eokVYr3GknT9Qe2vlV5pSzNLuLDLAbUXj72B82OMDiordNEv4wLiIslociTJyCD13fdIwMY7Crs2jubZb1pEWWJiDGG53EYZ29McAnr2rW059OjuHMw86KUAlD0bPfH8JXv9e9EmKxRkv5JUkGZWMj7ndgdyZz0znAIOQOhAFXJDbW0abZZFkZmOHHLICBG6kDoQTuB7VYt7QFR9qViZIyThiMlRg4bOeeOew4plqymzWOZmMhkXB42pGn91MevUE8jNJPQoyLSz2sZLCYkId7uw+dVbOCvY88c547dKxNLtW0a3Wx09THE0pEpflzlmJYMTkckDA/hzXpEdrfXVvDpl4yQyr8yMRgMATyB0x05q1N4WRLKGSe8V57rc7Jt4VBxzgkjsB0HWnzIcVpqc1qNt/abi6juPljQQM28MkZh79c/NnAwewrfsNATT9N/tHUN4gWTL+a+1VVV3Mz84KAA8njI+lcfq3xP+EHwnaBviP4p0zRb623P5EtzHI7qcKhKx7iDzwMZHNfll+2n/AMFHtG8TXWmfs9fsuX8txqms3Sf2pqRidILa2jw0qiORdxROHZyAD90A5xXbQwVao1yRMKmIpx0bNFJB/wAFBf2mBotlYv8A8Ki+G9wDfXMf7tb6ST50s9pBbfd4QkkqEtgcgGTB/W2L7HYPJB5Zhhh2PshREREUBEjhjXoiRgKg7Aetfjb4Q/bd8M/Ab4ZaT8Dv2ePBkNlpejB5W1HVHL3N9eyL/pF/PFHjMk8mSA7nbGFQgYAHgHxC/bQ/aF8b3c+n2GuSRNdShlt9JgEUmXY/JHsDTEc7VAIOOOetez/q9iJ2vZI8l5nSW25+9niy78M+HbAXniG+j062izM0l9IsOTx5aZcgZAOT6dea+K/ir+2Z8D/h7pmpjwnraeIdUuPMdEsZXuY3uFAVcyn5FjPHQ7QATjnn8sNK/Z8/ag+L1zZyX+iatdzzl1t59ZleNRGvJ2tcvlVOTyB14r3/AMMf8E0/ixfOsfivVNP0qE482OJHncYBzjiJGwwHJbnJ9OSnluEoy/f1UQ8bXn/DhofFnh34o3ulfEg/FDxBaDWr9rlr0pcSkq0p3ElyPvbS2VAIwQMdq+gPEv7dv7RuoWLQwata6HbybfksIFjAxjARpCzAk/e4575xX6LeBP8Agm58F9DtLTUfG0upaxqPyF47iUW8DJ32wwjcc4wcsQAPxP1f4S/Zm+AvgkY0rwZpViwAgMkkK3L7WBJw8u7LHqW+9ivSr8Q4O6ShzWMaOVVktXY/nQh0f44/HDV4n0y21rxXd3IEe/bNPE/lEBQJHxGdhOM5wucnAr6f+Gn/AATY+OvisrqfjW50/wAOW2MtHLIbm5UEkZMUI29QAQXyM5Ir92pdETStOm0K0t1tLe33J9m2qreWMZUBMAZGM461JpkdtbW5jJV40kAUsdzYGDyw5bHbtnrXmV+LKyXLQionRSyWN71Hc/NzQv8Agnl8BvDUltZeJ7++8R3zxzF7dpBbQkKAAwEK7jgliV3kdM9Ofq7w38B/hf4GS3h8CeFbHRWVFDXUEKyTycch5ZNzncRzztJ7V9J6W9laWs7s2JgzMSQFOwEBduflIPTqSc9KuPHDPGhgTyAWzIAD8qYJAVTycHC+1fOVsfiKzvObZ7FPC0o/BFHJJagW8Npp6BRbp5ZUKVL72HYcbD04PBFdBZ6jqN/e/wBlJb+W1ihtlfAwFI2g4+65U9MnJGTTrDTLW3JuZJhJHMgCBQRyhOCM85B4wfqOtaVrfQW8rgKwe4lDCJQAAw5MhORxuPIPAx74rglF9TphFJE32K/ChmgG8uMBmCg9PmA5zt7D1705NAW8v7tnk5imIHlnbmQcPnHXHXpit6D+00ktpPsqXUs65kB+XOON2D0z1C5zyMUumiS91eaYyOjSIoWP5lAc5Uu5Jzh1wMf3ec1nJbGsZfcef/Ebxp4P+CXgTUfiJ4x1CG30zSIXlJnkCNJM4JjhzjhpnIUY9eema/klsPjJ8Hvjx+0zpf7Tn7VGqXZ8JaXrOo3E8Mtsq2t7axoskNtaxlxLK091lNu4xR2yDdgswr7r/wCCx37XWgw3sHwJ05U1NNBvZUa3iJWG+viNkySH/WfZrPaY2xhZXYoDgFq+Ev8Agmt/wTU8af8ABQL4iyfHH9oea9tvhzpVz5UxTMUurTxkbrGy2kLb2sY+WeaPG3iKP59zL91k2WQw+GeKxOl/6/E+bxeMdSt7KlqforrP/BYzxx8WfEV/bfs3+DV1uztshttrd6gYgflUFbRFhjQYHloT8gAGai8F/wDBXXxx8Nda/sD9pPwJKllOyF5bNJ7W7hj+4z/Z7vmYAckBw2RjPNfvdoPhPwn8KvDdr8N/hRp2n+GdK0uLy4rGztltIY1HCYjiwrH5TksWcnBZjnNcB8Z/hX4G+N3hCLwr8WdGg1rTmaRZIpfvIhUj/RZeZIpFbDbl6HjmvMnmtCb5PZ+7+J2Rwk42fNqXvhf8WfhZ8bvBel/E/wCHeqQa7ourq5jurY7BG8WF2SI2WWQYPmIwUqexzXemOCDVJFaNBAcCO4UFjvALbXxwFOeoJyeGxjNfzpfB6Kf/AIJcftx3vgLxFq8kXw28aoonafCiOQ5Fjeypwscsb5t7iRRt2sWxsxX9EFv5GuxpLod5h22yyE/dw4yASODwcDHDDpkV5mOwXsmnB3g9n+h20K/N8W6HXWlWMxMCZlRDucg9PUAjk43ckfTpVSOG1gc6beQiWO3hjFvgY2M2dwxjrgB8jueKztUmuPNe61ALC0G4B422gKoy6qemDjj8vStq8uftNl5ECeSqIJX80mNiGIdUJzkY6MB1HIrh0Nk1clsktb9JrBMvArB/LdlDmNXyhP8AezjBPUgZ4rxz45+O0+HvgC9M6mQ3IfJgOzLPu2xKpIABbAOSMAHn17vR9VWwvTJNcLGzg7iRiIhiX2MT1II+VRznGK/F39uf45Ta5L/wicN3PNljBknKkRjc52jBXbKMHOSCTnBzXZlmAlia0aaXqcWOxfsaTkz89Pi54/vviH4uudRu1LRIZEBkkDEhm7KAMj0JHSvH5IXlfdEc4AJ5wce+OvNaBmluZ5InUErnJAAP3toJAyPXirP2W/kdwkbKqpuLE/LjPAB7+3pX7ZQoqlTVOHQ/Op1XOfMyiPLWNYIMhmZg+MgMo5VgD096iEW1hGzFyykMSeCeOPT8q0EtCGBYl8nDBiSVQdcev1qvcXEJVWg+eQEZLL0HTPHOcgc+nWtkrIyt0IBYSnMkfPRufkz0HUcfj1rO8YatFoHhmfUJZRvQbY5W7HB38DO4gDg8Yxz1rRW4eF0a45fcGbvkHr0zyDzivlr4/wCpah4h1zS/hjpTyfatauUtPLhBby/NKgnn5QcMNx5wCcitWnYSjZWOt/Zc8KvL4L174w6kEjn8UXRtbeN/mKWFk2WUd1EsxC+4i75r16e5srlQqoqwr1+bPygHjjGe36dqkOnal4X8Mad4Ytyr2uk20FiJR8oljiG3zAOoLMC3PJJzWNAPODRPtYrhgQcH5OnTHTPNXYTRyPxQurS2+Guv3Cgbxp84TkZBI2HoSD1+o5rN+DVmLX4T+HLaAE77PzXbOSXYlmbjoOOFrsvE+j/274TvvDMWGF/bSwAbuPMkBUZAJx8xHJ+teRfs7eJLfVPAMOj3ny3Oiu1u8LNzjcWTkHOAAQe2QR0qrE62PZjuglWW6bCqpADNgH0ORk57DjpmnxQxFvJbc7owfJHQgDBOTzjt178VejtY5bh3ceajYK55VW3EnaR13A4OewFTuA8mIxtb7oG4jJzjAx/nFRLXYaVkirLeMJWjEYIwJD0A8w5B5HIByfXHcCop5Yy2+EhyH3IwJ7fTPAHGe9V1i8hgwiJ+7JtIOeTx09dpNP8AsbyW4lWQKg6q3y5UHqpGQTkgbTj65qfZp7jULaE0tu9xhHO1UQuke3Klj6tzjucfyrDtoXZ8bTuZgpUE5Chj1xwfY1uRPKSkqIETDIDyD8p9c9D6GpILOSAi+utqP8xBPJHHJ9Af8fWr5baIXMhDBJFFGkcWIuSWPzFclevqTk47DFM2NJJ++lwhJxkkMCOmcZ4P4j8KbKbuaIahbt5kO3ap6YJbnIPXkADP9aeLaeeYx3YJUjcdzckZHTHufpxTsStboFtDEfMYLneNp5yeOp6AHJPHIx3zxVvTolubsWkkEn71iFlQgDochgewHfpyBVqG0CzreSIHDMBvbpheeR6ZH45NOso5o7xJYkzycu2WwrcnODkHPI9KGxwRwXxY1qLw34GvLzhkdDApYHJ3AnjnIz2PY4q5+zn4ItPBXwf0vzp/OuPEEk2rSGFWDfvwILcD3CRFjn144rx79qm9un0XS/DGks7yahOsQUMMbmk2gbSckk46DJzz7/YM1tp+i21poGkxGK10i3SxiAJZwlqoj2lsZxuByemT6U0nYQ+4tGjkmitYnZlWNTKRu5yW4IOQR69MAAis2SMSyj7OjEou3yyc7skgvxkcqCNvY5wa1WfLRRXjOWPyuAfuhjgFgMjOc8kc4zWvaLDYzR9UQLzH13dwQwB+8CWAHJqErhF7syRBqCP9mmRlYcZABCqBnJBOO2Oep4xUCWaXJ8iTchmwJGJx8zcg45wHGMdgBXVStDMjPOZEPyqrvyU6DgdCTkHk9TWfeTuwOy3b5vlKMoxlTg5HYAcgHsaaRm97nNz26DU2Uysy5AD5BKrjgbs446A9emKjukSysEWD5fLHIA3HDNg7sf7R5JxirRtXeeVbVPLgRyA8jLtyvzKDls49PyplpNpsKMUu4zIz8jzU+XcMgjc2cE+2P62o30QXM2S3upVDW5GVyMkAAHGOQcjjv6+9WoppfLljBGWGQ3GVY/LgEYOccjt7VQk8QeG2RbVtTtvMDYQJcJySoOAAcnqfoTjtWd/wmHgKyVItQ1S1V3Y/6yeM7m3APjnIxjrjpxmjla0DQ2YrdmUtBEWK4csDjaB95tvXH061FOzbNrKWWPJK8ZAUZ6e56djjmsNPib8PIrYC21azxnAMcm+RtzY2iPG4DB+gB7ZrktQ+LPw6R2mg1aFnVhtWFJJCAMfeIQrjPBwxz05quRijLXQ7IadbkPJNJu5Z4wowFBxlie5z1zkY4964f4k6e2q+DdbtYo1VXhzFlSUZlxJlepySoxjjpzmo5Piv4Qmthc/a3kDEnbHDIcBc5OMDrgcVw/i/4qeHX0G80zQjcSPcBIYneIxx843sNxzgDcADyT1GOaqEdRXPjrWrlYQtuRjAYNjIIKrz/wChYx3xXG3AkEhDbmOFIPQY4x/Sr97e5uA8JLbjLkk54OMfiKzJWHzysxyuGO3HOMcd/auxK5rCN7XIZlTErKDtG44zjPoOO+OtSlH807GyS5Gffj+dKwDllXJLEZB7ZIAAxVqJY3cxRE7suRnpy3QY/wD11L0Ivd2RnklYDkZKgcE56g4qOYRrdghs5OQCOSA3BPvSkyDMcg6ADkcnjPb1odzDjCk/KwIHGTk559OKLrYTvexBOFSMP3PYnnIAz6Vzt0zOm1RjJP1yfp9a2b5o1jXpkt2/l61jyfeAHA+XOf8APelfWxpFdhsgLFIgcAvyep46Y/GteCRZZWD8ZdiRzkgZ7n0yM81keWY5ImB6k55+76f/AFq0I1YsVJYZDfeP86sHHsT4ZrQAjHzDg9Pp+lc/cOWdtoyck4z61t3G2O3iGOuSevU/pWTsVlGfTr6fhU2FZoswfu4ABn5Rzk9TjH/6q+hv2dLPPiLUNWlBDwRJEh9PMOW5PQ/KOfrXz9EFcPEnVlHXgDHXp9a+gvhRBNY6TNd2l1LA87BSIWwzMhG3lsjAHUDqODU8qasJtW0PrG4uI2Xy1ZWVc8t/Dk+/qM89aqQuRcQbF80lvkAzkAc84PSvHZLMOhWae5ctgfPI5AIxgj6H071Yu7d72Iwzyzu398yMG6g/NsYZHPCngZ4qFR10M0r6M6Xw0I/+F86lBfsIftXhy5DNkAgrIh+Ynpx37D6V35m04q135qIjyIQu8HaGGMrk+pHGOc+lfPY0XSo9QOpPH+8bdumZ2ZumDzkk8cdazrjSNMMeJLdCxOA3J457nt6Ulh9bhzdD6Im1LSpZzFHJG3lkjzSwG05wQecc8jB5HXpWPqusaUtrHGZYQ4I6um4EfLk89cYxk9TXz4dPgWAgxx5dgXRVyMg4B688EnrWYbCwGGe3TAb7wUfXnj1p8ivYrndyDx8ttHqTy2WCC3VG3KWA+bDZOcHIPvxXnEz7Y1k3bBvG44yAueuO+B2rsNciZLSDT7eJVEbO+7O0YIACgdAAQST3zXIm2v5E+zhVwRhmBzjPp6/nXN7BuR8JUyev9ZbS929z3Xw7408MQjyHnicrlckgqfqCeCc85rqbj4i6RFBiSaEqzEHDYG0dDn+Qr52t9Ba38sSEELwWwO3t/L9Kl1bRoP7MlEPOEJzjBORiulxSPuoq2jPob/hYuhqnmGZY1PB25JxzgggfhgVVtviRpCXPmQTO+wnqjkY45HHQcnGOK8006FBpGnyqMmW1il6j7xXrjtzV6bYYwERsKfmzkdfQj396FTJfmekxeMfD2Ssk7CPaAoWJyTgZ69QQP58VhzLulL5OSevt+vr3rkvskywjz8gkbhnBI9M89a63narSnGwYB6Hp/j0rjx0Ukj878RLKFJepetbu10zSbi7ukkmCozlYcbx9OQB19a/V/TJnbQLJZcAm2tzz23RIw/EdDX5MXUiweGbsDIDwyHp1xjgE+9frBpp/4kOnqev2O2xk9vJQ/rXz+OXuL1P4h+kzUf8AYuEj/wBPZf8ApB4R8fGEPhRCMH96vXBORwcfngmvzv8ACHilNN8EWHh7XLaQy2010yeQVwEkIMZI9Ac98496/Qn4+yBvDMSk5DShWHQ7Qc/n1r8zI08s/M2/BIPP+enpXoZJFOm2+5+0fQ4hbh2q/wC+dm3iqwLOrwSt2z8uOeuAen481TuPF4EZkitcOoJRgw4bnaWX1BAz271y0yPINrt9w+nrxn8qxLh5XLxx8AZIwf8APOa93lP6957nCRaPftH58cJkAyu7nBIOCecHrmojZX6Ha8L9OuDjjrz9K9T0iLzNKt5UbAkQuD1JBdsYH6VtJArJvh+Yt1wc/N0xnNapdh8zZ4T5U4I3I2D1yMcfl/KmPqEOnXEVncpjzckNkDBzwOfX+te6pGVkiHG0sAB0HXr7180apHBcy2jgZe5dn3nqQ0hAOPXrRawJNns3h+IRW0cTk5JDkHgkE5CnFX0jkk37vLXn5jk/3ic5/wAmlglRb1/LUjYRkd+BwMepAqNblQhKnh+DgdB6c/Xmr5b7ENanI3Z35cglj1PQAfTNSxuituK4Pyn64B6+mcVVuHUXD+SCVycfn3qJWmRgMYw2Dn0xjj8K2BGvHLGscR+YDAJGe5HT3wala7ZRtBxtAOM4OPfmsYPyFkwSy4PvgDvWlbaa13M0KNsbacdsY6fnzSauNy7jZrU3yO8oG1JCSvY7uhHtnrzWL4jt/tGjTOwwU2uMdQVPP6ZFdgJInDNAoVZbcOEyQMgZPX1ZTzWPcYliYyj93ICBkdQwwe/0q+XS5F9Txrjd8p56/j70beMc8d/8802McbGGACRx2xx+n9aQHKlWJGTx3+lcU+5rF2Y1mZCrknIOScY5rrLG52ukikjIzke/19DXKSeYykyjgd89f51csZQsXlc/KeBnqDUS3uVzaWOqV5HIXk5PqcDHcCrUU06HcZGb5uCWJx+POPYVmQkkYGRjj359fpVxiApaTjjt7j1q4x6iavqS3d9sQMrYIGc5OMHt/XrXJOCzA+ucZ9c8nHer08hklyDgDHHXH1qszOpBIOBnA/8Ar+lVHsEHbQ6LRo3jsVbbuG9jzzx071+7H/BDX4j6H8O/2i/idZ6mrKNe+E/jGxikHAWX7Gkqbl9GKbfQEivw40jCWcUXUKp9+vJr9M/+CWiTS/tNanZwc/aPBXiiMEjOP+JexHr1wRSlSjJcjM5VHBOaPzl0yzjSxtnCgMIY+o55UHH51otpdhfqVu4lb1bHPp1zkYqOwhmewt4Q2B5aDnqflAIxW7DZyKPMY9Tjr1/p2rpsYq5z83gKKaL7Rp0zLnhVYBl+hI59u/WvTrXx18UZvDh8I3sqvGYzE1yBmYx4wVLZ5yON23djv3rHgtymNvyjP3ckkHua6C3jXAJJ3e35/jVqFnczn5lmxtH0+wGmxqsijARvT1x/npWggjd/Lk52jH49gO341VCOycJntgdAQfStS00+7kuEaLcUOOeOOgIIP0611032MGPUjJAGTk89SPQHHQ1PEMEAZAJJ69atyWTqrtymM5PQfL0Az1J/On7IPs6gjZkjoM8j1ORnNXuK7REdrDZkEA9z6/XtilRS7rbdWOT2zVxbeFIDJuwoOCzDOOeCcdua1IVghZnhyGbmQ5zkn2Jxk+1EU1sNtWKCwXEZL4wO4Pf6e3PWsbW7JfIGowkgxNvxjg9tp7YI4rqjh2ywIHGPxHTinT2KlfLmIyWxj8Ov/wBateUg4FdIsNXgyqLFAykMMZP0OfT61xV54dvLBxcaHMYucshOVOOmR6fSvTkjhstS+xsz+XdnagbosvJA/wCB9AMda100xId6TRc5A75yOn0NdODzCvh5Xoyt+X3GVWjGp7s1c8e0/wAY3luwi1mHbMMckED69ScH8vevSNK12xuS26Rd2Rj6EHBx+X1qpreg2VxIyXKHaMcAjqR05P5cVwbeF9Q0mWWbSJGjdwQIuCjAAYPPAPXJzX0P1vAYxWxEfZz/AJo7fNHCoVqT918y7P8AzPbIJbV41dmwDxgZBbPv3q4kMjfKnAYHaO/pXg9h4um05kt9ZiZGjIXdnIyMHn0xnivU9M8SW1+2+WTnkDn+IdOAcdO4yea8/H8O18PD2y96H8y1X/ANaGPhUfKtH2Z2YO3BBBPIZhz26fSo4G2SFJMjnadvPJ7Y/wAio4bi1gY7DuXqB1J454HTng1btDvk2LkKGzuTGRzngdvxzXjJpq6O6KtoSB/lIU8ZwQwI3fiOhH5VOjCMbs8NgZ68+wHTA9e9Rp5BhXBySSMLztPUBjnnI/AetTxxO+SQv1IxyPU89q0snsNpkWyORkQDbuIwR9ef8+tVp7HfD51uMEcnJOe2Mf4+9SSKr7Vhzxnfkcf7IH1qJUmtlEnzKrtk5yRk8fT04oV7g2N3sHLy8huoz3zzir0V4sZKbQ7E8KeMe/4VSZnxugbJOcj0HY89aiMkUZRTwWyOvcc8UkiG11LenT2trdCCU4t5XLqoP3ZPvZHs/p071otqV1NOrSoNjEk7eh3dMZ54rEhBKvC+MNwefzOfr61u6W0VwGivj+9T7hDZ8xAAD1zyvAPqDn1qoom44XRaMJGdu0A49Af51WA3/M4IDZxuNWZLXyo9zAFiV3Lu4A6ZByfoRTJLdBGpBJdWwc8E474GcYBx703E0g+jIovPguF2BlKnOUxgjHPPIOauNdlnZFOwtkc/7QGR+IohjQxhsDahIIOR16HPIx61Xt1VxlwVJY8sOMj09qIx2ZMomgN4BEQw3UY54z3wc/hUg3LCV3AMCABznHr6cGqowzMq5CkYBXoffHpQoSYCBGIx05wST7frUvTYUkTxpDMqrgptbIKnrj6857GnTPCynymYYbA3DAxjj5vXOc05ZYWtitxIACdxbGc44xn09qYZcv5SjcME4UfTtzxSau9QQ+NXCva3Pz7lydoBwARzn+fPNV5I4jlrdgu3jB43HoMc96nkA8sjnB79ATwTx6fhUVyonZBu4RNhzyePf6ml6Ft6FaJMnDncpz3/AL2MH+tWFBGUAHAI69MdenarNrFFJbeTJxIBwc+nOcZ78cdqgERMYc4bb15G36+3+c07kssRCLUYpLW7fepG7G75xgYBB68dvSuh0bWrh7r+xr4/vORE8hBadFHLeoYD7y9ec1yMVvNHepKMOF5564zz0/rWxe2cFzAPOUwzDmORDkoy5IOcgj355p7KwLc6Oa2s03s02wkcqADnaOh7j2OeKyJirTNalQcKrAe5Pb6Umm6jHqWLW9m26kuZJASQHTP+sXjP+8Pxxirbbkl2uUcqch1zgg84AHb6Co0NIvoXvDuv694euIJdOvJ7by342O2ME5+6cjn2BB7ivrn4TRx/Eu9fR9e8SXEccqlCrOFVmJJ3Nxxhuc45r5Bs7OfGHUBo2zt5ycDrgZ4B6n1r1T4Y+Om8Ga+kk8CyRb9kgJOGBAweOvI6dq8vHYPnV1udmHxCTt0P0Y0n4AeC44dmtahdXs6Md2GKfKvyhSBuwQCcnJP0HB9n0r4NfCRXitRFPK8YGWLEjpkZDcZH3flPv71k+BPiV4L1zR4Ly9uI7J0ETywyOEilYA7wD1+UDnOecDnv5j8Uf2sfBWgo1j4cVb4SfuoplIUSAAZJwdyYIwBtxjnpgH46NKtOfIlqe8pQUL3PqWbwp8NNA2XGbaxf5Q25vmK+hJJPu35nvWnqPjn4U2Gk2whuLORUKlCCARgDDcEA9M45yFr8R/Gfxg8a+N7t7+6v5beNmOyKB9oAPGCRycDPU/XnmvLJNT1DeHW4cPuBEjEvggjPU8Ht7169PIeZe/LU45ZlFPY/oPtvGenajMbW1kjvthRCI2VgFkPI65KlsdCVBOOK9P0/Um0yZ7rTJWQQfKUiYYL45Q9ecZxxwa/m3i8ceJ7K7MtrqVxDIyuj+VIwOCOQ2T8y4zxnjH0r3bwL+1p8TvBoihmuvt1soztfBb5F2ru55IABDbsj36VjX4bqWvTaZpTzmmtJH74rrt7e776GR45ynluHyvmLkH58fKTkZPGcioNZkuL/ABC0u4s+JCFCGRuq7sYBIH8Xevh34NftV2PjW2t1vpRLMVMssTLg4TBba68FuP4hnrX2vpmrDVrKaWzjMUqlSo2qxCt65OM+vtXgV8LOlJKaPUp14zjzQZJBCLgNbWnmIiOyzR7gBvwG5xyOldR4Z8QWsmrJO9t5vmhvtNlcqIxOuRna2MCVBkqcc9Dx0wdJ1IOhF1AFIB/eAgecRy2V9z7moruB47g3DS+U/mgIeTguuVIPQhgev4VnK2yDpc6HxHptppBl1/QPMutFSUROzbme3fO3a4IyAuQAxOOQCT1OnoeqJAhRVD+YPkD9NpznOcduwOc1H4H8Ta/od9IbSNW2krcwtgW97CQQyyBg21yDjdjOOOhOct9MsL661DxB4atZ7bT5mIawkyzWwJwcYYnyw33SDwp6YFHM7al6WudxcajpWt2QvIID5aAsscYzvYHb93PIzng4NcvqMWq6Vqkc9la+bFcDlU4YZ6gZxtwOgP61H4X1bTYxDBvSJTIF+boWPAAPX6Zr1KGxSa/+1rGXAPzfNgk+mR19etHN3Ha55l4j1NrCzuri0BdQqk8Ddn1Y/Tjj9a5NL+DVIkFmfOmjGZ1AOQH6Bc9c9/TNezeIPC0g1QXBYPakfvEA3bQeg9PrnvXG6xottZeXf6bBGssce1mAO/A52n+E57Hk079TCUTzW9tJdXtPsdyhEat+6Vxt2g8FcjjPvXleuWsdqwsjH5qxuoDnOcjPDD7pH5j2rv8AxJ4s1z7Abext/NUEAkrjaWPTcDg+45NcnqHirTdR0lI7tRDdoThl+44GMhuvbvnrVxWhNistwNTm8m7hdBMdnnRscg8YLD0z9RWut0yRSWs7RyiIEMCM5XsB2z6n8qv+H7WKSxeXUISQ3yRsrEqrHoWHUE+/T8auJ4GSfTjLAzeYclW7EfTOKu5LSPFtRsYMtGV/cyEsA33cgjI+vI61Uiml8P3iPplmJowuW24RmVjg9AcEHocV1t7oWtK2Zo/K8s4K44yRz9QRxz0rCePUob9VMapEwYASMCCO+3Gcf8C/CtHPUysSPeWl/wDvLpwwKEbT8pHYn2GfeuR1WyntZHlgP7lCSvmHLFc5TbjByP7w6fWujuNNguMXEB2jjDjJU9eDj19+9RW+m2VxOVTmWNFUurZ28k4I79Tn3IqI2KSsj//S+u/gV8JrX4GeGbm11CYaprurOlxrF8ilGllVdsUUKMT5VvCrERR5zyzH5mNcx+078ZPC37P/AMO5viJripcXiD7Lp9m0hxcTEfLEBnHTLyHsoznJGfefGvxE8K+DfDuqeOtZuktdP0aN5Lm5YfwgDop5YnICgfxECv5gP2qvj7rX7SvxRm8Y3MLWenRu8Gk2W7CQ24P3tpPMkm0NIxAPRRwor8fyrLamNrXe3Vn0tLB4XLsLDCYWCjGKtGK2SPEPF/jHxX8V/HV5438Vz/aNS1GUySFQAiYwFjRRgBFHyqAOMfUn1Hwhpr2U1vHY2cl9OXhjitoEaSS5ld9qwRopLM8hO1UGSx46ZNef2dtYeHLAajdybCgBYgZyeyhR1JPAGMk+tf0i/wDBOH9iTU/hRp0Hx++L1iyeMLyGQ2WmSgH+xradR8754W+mX77LnyYz5Y+YyGv0DH4mlg6Kt8kcWEw0q9T8z2D9jT9ka1+Amh/8LO+IEaXfxB1eDy7p94lTSbWQKx022YHAYnBu5V/1rqEB8tFz9Wap4lSTWTabC0sSCNe4BU4wPqOa7W/uZb7Tvs9jJHa+XceXGpXLjHJPuuO/51yi+GCXjvnjO5sgOTnjnkKMnn86/LsTXlVk5z3PtKVNRSjE5dHu9TkjiEwVZjnzAMjpwyn9B2rIkkubB/LudskqYBdjjfzk+mR6Ejr6Cu1vvDk9u8cNs2CXG4+mR1H90D0HWqEmj3k7rDu82VyqkIv3sHgLnpkdawvc6UjmLe1a8hWBEZm37mZQSEQEHr65HTvUVxBPbyXLzKwTB/vcr7Yx0NdvH4d1Ix/Z443SBPvEMfvLnkjtxXMavqcOiaQl7rV7Hb2uFfMsyxom3G8lnKjOfTr0oheT5Urg3Zal3TmsrFk1DyTIzocRDiI5wCzFvmyPTvmudt9JkurwWwnYq4Y7+dwJ5x26evtmvAfFf7Y37PvhxVF/4iTU5pNymHS4XuJgisQWO3Ea8AHBcE18s+J/+Ck2nWl2qeA/CdzcoHwGv51tyUAxyIhKSSQflzwOOa9Chk+Kq+7GDOetmNGGrkfpRBZtZzfaEmjygkXegDE5wOgyC2OBnODWGkYk1O3uFkjitnJMrzsQkY25beQCC3oMjJ71+IviT9t/9ovxMXuNHvLfQwfuHToCsiDPIWWUyMe3QZ446mvCk8P/AB0+Nl49npK614juRlplV551DZAYsS3loDkED1wa9SnwtWWtaSijhqZ5B+7CNz9v/Fn7TvwH+HrrY+IPFkEe5zO0drm8lCscfOkO4KWBHDEcDPavGdY/4KafDbw1bA+BdAv9QuU+UGfy7W3dCSMq/wC8dsjkZRce1fNvw1/4Jb/tMeJrZL3xNb2fh608sP8A6XKJZUjG0EmCHI74+dwM8V9leDP+CVHw30CeQfEXxFea5NCf3tvYolmFAUFizZkkCqfQqTnqORXTLA5fT0nJy9DnhjMTN+6rHxX4v/4KHfH7xfM6eGLTTdIR2ZsiJruVRnKczHyxsHAUJg9SM14Dc+NP2ivjpKlpdaprXiIszK8dqJTFul5xtt1VQp2gYPAAAr+g74afsOfsv/DfQbTWtE0ODU9V8yR473UH88lGBT5FldkIU8Lx1GQc5r1TX9T+HnwI8F3fiDUbrTbGy0a2mvpY4LqGERJEpYjbvC7nAwc9+Bmms1oU3y0KP3k1MHOp/Emfyz/G34SfE/4FeDrfXfHunPpd3rG/+zbWUg3l1LEwDMkCEycFgASBuJCivt39mn/gjv4+8OeGovHfx28QwaF4k8QEyXdhbRm7u9Pg2rLHaSuWESyEkG42mT5yFJO2vef2a7PVf2yfjdD+2Z8RrawsvDfh2cDwzBJIkzyGNHkTb5uxVhtSxkkk2Ze4JwQqGv1uuPGHgq3m+332sW4mnlFu4kdA5mYFwSWYck4b0x8x4rmxmeYlpRiuU2p4CnF2ep+fPg3/AIJ3fs3+Fbi6vtdhvPEl237xRfy4hDMvXyYiiEqecEn3Gea9/wDDXwl+G/gO1a48CaHp2m/bNshiit0TaYxlWDgbwwIzgk89OleoN8Q/hqsH22z8QaX5bSmZ5JLmHAfJ3bvnzjAyfT+fD3vxu+E12JdUu/E+nRb5jGWaaNBvxzhOWKshG0YJJYcivDq1cRUfvtv7zvp06UF7qSLVgLywd2gffISiu7AvvDE4TPU+uc+vWtS4u5LiaTTJIpQ0P3CQPLAkYBjnORzjr+Fcuv7R/wAC4bNdPt9e063miXYHDucsRwFIVgc5Hzc46A5Nc9Z/tV/s9GwubS78T2129kXDjyLkl5RgHCiL5j5nAIJB981ksHUeqiayrxS3PVdPgu2spbPV4Ekmk2+Wed+wHccn6Y+uanuwskUdzJbHIk3xozMNpVQOucsB3xn9a8fsf2nPhBI9pcPrqt5RdpgsNw0fmEdHPlchRjA9fWvOJf24PgJL4zHw+129u2vppYrewR7O4LXcszFF27U+WMPtUnOfvZxinHB1W+VRY1ioJbn0da6HNdS3dzIwRZZGmLfM20yHnk4GcdAP6c2n0rUdQO6+i8824DRZXfhM5xgbSDkccGvB/GP7VvgbStbt/DunTfaZHuyurXIRjDAsafMYIkDPNcM+ERSVUE8twag039t/4UxWZtEs9YkmtVZppYrWILgcEljMeUJxleD1FKOX15LSLB4qntc+ik0y5WSHUkkQq8e3y1ALb2wUAbOOMNnqf66f9lX+pyyarf3KokBACRtk59ck4BzkMuOfrxXyjrH7cvwrFtJpGk6DrV5ICI8bbSJCo+bO5psqWIwBjI5JqlH+2doFpC1kPCmp3EkjRylTNbgYbndGp3EsuQDuI/vDgURyrE2+EmONpdz7Yg0mSXTInuN8yhzGCq4OSR8zbTnv6+31ks9JS6kE0EO2C2C/vWb5xt/h29QT1BNfnnf/APBQERXiQ+FPCd9bWgg2TeZcwMzFSDsjIXAVRuYvyScDHHOxqP8AwUHs72xudJ0PwBJNdCUK3narGi+XkE7mRN4JUYHXrkZwc7f2Pid+UpY+jtzH6I3gjjgkWeJVuDESXYEHLAbGA6HJH1Bye/PyT+2z+0PofwB+AepeIFkWTVr+J7bToA379ZGi2swHVsdVPypuABYE182T/wDBRHxlbav9osPAls/7wTATatJMgLggCZ/J3YAAZtg9MDmvxO/4KQ/twar8QvirHbeHLW2Gvi2FrptpEXeKztzmR7y4ErNhixYxI2PlCsw2jnuynhyrVrqM1ZI4MfmkYQtFn5n/ABv8V66niZ4ruY6r4912SKGGKV/NGnxzsI4Y3OfmmkZwdp55LNyef73P2bvgton7PPwF8IfBHRNy2nh/S7e0kYAeY90gLXkrdCWkuGld8jNfwVfsT+Gb7XP2vvCfinVoW1m08Oa5DquoSSuVaeS0ZrrJc8lmkjGT1HXGMCv7RV/4KK2Fx4fF7ZeFpjertW+kuLqJLdTIcNtdQ79SCWwMgnuMH6XjKjWqRp0aKulr/kebk0oRvOe5906noVzqEztKhMMbq3yleNgzkezd896ry6W8e8OgMUxWRM8/IwBAyO/QnFfnzbf8FB/EGsiKz07wnZi4muUR5PtkqK5T5VXKx4DnAB7NnGK8w+Jv/BUrxD4KtLiz1LSvCumznLQvcanNLggcL5aBAzDoy8YJAzXxcMgxkvdUT25ZlQWvMZv/AAVx+Efh/wAc/AyH4m606HV9EvooowUBMsV8fJdc9B8204bjjpk5rx3/AIJaftZv4o8G3v7L3xLuI7TVvC1qJ9GubghDeadE6xGCZ925pbINhMD5oiCTlST8q/tB/wDBRPWv2tvBOr/DDUINMOn2zRakJNPtpYH3o3lKiyTSOTErPkgjLcHtX54/C7WvFeg/F238c+GpHsNS8O3q3azKgcuCChAUhkKyglGVgQVOSO1fW4DIpPBuhiN+h41bM4qrzUz+2WVtLuII5bsR/KWYSfKIU8s46dhgZ3ZIINeC/FL9ob4G/D/TjfePdfsYbyaViIkfzHMcZwxxGGLN90qgycsMjFfzRap+0r+134eiv9FsvGtzBY6lLNP9lFvAy27XAO8Q71ZlQLgBSSq9gM18d6hrXivU79J/E3iHVJcAqZIZlWVmfJZt7KcE8dBXHR4Tjf8AeT0N6mcNL3Vqf0AfF3/go94Aj8LyeFvh3o19rDO08W6XEERbPySbiPMUlGJC43LgDOTx+TvjzxB4i8Zay3iLUbYwzTJkgK23fgbm3N82WPzEnkk85r4ou01trySKG/vvs7tuzLcyFmJ43MVO3ccAkgYNcjd+CNVvZZGvftN1LLkNm5kcbck9Wbr7evSvrcoyjDYf3qe/meDj8bUqL3j7MiguLQmO7PluAXIZ1jYYxzhsEnLelJI8MTOzXtvChXO5p4lUnB6Mzf8A6xXxQ/gyVGW1vbJ9x5O5SSG7biTjP4njk02bQILez+zi2SEn5mXGRv8AfOQSc8D8q+hcFI8jl7n2bJ4l8FWNibq71nT4y2CNs8Z5YdwGP3h+Qrj5PH3w7tY1eXVbMRoTl1mDHJwFVgvUtnoo6cnFfKkul2FtGALWIKoDYVFVg7f3hjtnGetSJbfulSWJFKtgJgF1I9W9MY/qa0VHQm9rn0DefFLwHZ2U4sdStrlzHgDD4IU87cLneehHp6da8O+B2t6DrPxi1f4peJrpLGPQ7Nl01bjcvmTXRKybF5OViL46nLDJ4rLtrESSK4yFU78KuOMYJYEZC9uOa1P7PieJwmCxfcBj+InBz+HeqVPSwSkj6UvPiP4OeI2i6pBGVARlcHII5xtXIx7jr2qpafEL4YSRyRyarErFcKVjmOM85YBeh9zXzZFpAtLjCElCpYkEgDJ5ORzyeBgfzq2dPimikBJTPK8YB9efXPStI0ktOhnJO6se9T/EbwDPmSwvJHYop+WKTeT0KcgDpjOTmvlnXNb0f4afFpfH3h1nudG1kiLUYmjaPZIxy5UnGSSPMTjrlT1rrYI0tgqIzjLBtw5O4dNpPcDvnmtzVtJ8PeJNKn0zV3/dXEbJJKuCVJIxjP8AErAHjuOuM1SpLqJy6o77/hZvgI25mspLq62AbG8tl3h8gMAOh68HngdOa2n+Lvg2S1e3NjeeZlPKcRoFBDZbeGctyvAwBg8nivjTwNrN74W16X4deI5VCq/m2czYAIycDPTDZztzgPkd69Z8iMndLH80eWJ2uMDvkvgd8Yzn096jh47hKo7aHsOufGjwDDqEEVna3kcboFAZY2l3scDkPjn0x3qL/hbnh63YrJZXRWNgdirGoBGBj756nkk5z2r5VmkXUfHjMAEttLge+4JIDAbLcZyfvSEn8OnBzv2xlkQKBlkJyzYyeh9an2Y+Z7nvFz8WNNefdpej3EO7dlHmjwoYnAVvmJx749KF+NtsqCKDRneRQ2N04JDe4CkkZAzg9OleKlRCQ7HDjrxnGTyvB3fjUEzxKvm2+7eq5PYg45OeOMZJwKFSTMvaHtA+MeohPLfTICdg6TMQG7YynP0PGfWmD4u6laItqLC1mAjKGV5WYkZzkjgAjnAzivJfIMeI2KlSeCOpUjPft79agkMLR7mcKWVV5JIx0bjnOR6VcaStoDmeyyfF7xFboIfstivlElgiyEyEDA3MX4PclcH61zV38Z/Fctw06LDEJXUbFVsKCwwBgg4xxye9eeXLpkRbNkYBJAP5Cq1vDAjs4JQhc7mzx83b39wKapIG2zY1nWrrxN4y03xfcvsutFmjmtxsOxJo38xWKuT1IHB4OK7+98e+NtZv4rm51aUAB5E8oIhRnzywC5ZuoGc4BrzETuGDW74Ib0+8T64/Ida0lSAWfkou0EgHdkjaQc5PPTGcmhws0gUzVvNf8SXbqmo6zfmVTs3BsFVx2AwCDjkHk85z3ZJ4n8Wbt/8Aa166owkVjO/ynBxkbvyrAuV8hjbJHv2sR7A//W79etVWceQZDjbg7ixIwf7xP05pclwV1qbd9r+uahERJe3rl8E7p5GPuAC2Bk/jWesspVJpLmRxIQiBnkGQTjHLc5JOex71CJWh5bqSoAxwDjjn6/Xrmqj3ZMn2eYAJGcIQSSNo4BJ6n365pqGlg5jpbLTdKV1uQihmwTIcdvwyePeuS+Kl9pWh+GDbWMKb3AcOqCNvmIQLkc85BHXoK6TRGukuCxJK8NtH3VA45z0Y9q4rxhIniXxdovhaeUss19b71fBHkoTI4yOo2gDJ9e1Uo9Cb6nsdt4b8N6PCunC1RPsqrGGK4DOFwc7uc5LEkk8/hTZ7SxUBljTywxVdqgjrk84J79OlN1LU59RaS9XBEzGTng5Yk7upzx6Vz73YLyeSSoHyZIOCMYGc8gYP9aqK0FfsXr628qMyGTe2F5ONoBJ5HboOnTFc1LLCojKvuLKePb2H6Crd1dbrVTMxGwkkdjtGACOc+3/16wVjna8wXRmIOSOPcLheB37d+KGXGxpW95L9m8q4PyvIGQA9PLGOnocnPfNeW+NNX869NsctGkuAoORvzz06AfrXYX0/2ewNy67HxjnqTnp+A6V4brN4PtImGRHncvPoRnPvSSQ0rKxj+YxKRocgMwPOBgjI/lS/JsZXG75Rnp6j/Cs+afErNnd5bA9Pz/nTVnmZl3kAZIHpjPXn64/CquVKxpMgSEOW+XI+ucirVrKqYYMcndnH161n28UjtGuDyTjBxirdjZl2EsvDHAAPHVcnPFIGraorSoUG1RuHHT2/x/lVa4OGJOc4I64xycfzreW3UAIQQARn1GAM5rlNSuGgmOPwPYD0NRJ3WxPUo3UvmTF16YIGOOnHSqk22S8QKMZIHHr+H9ahEjtATwGbtjrnrT4EJuyV/hycdvSk20aq+yLa535fvnkd6vxNiAlvvYJ6+pxVeKN0lEjY+UZA69elTIxWJGyMjGRnqck9+3NXci7TKt4xdjGvbr7HkfTiqqYCbRwcbcD1H8qm+YvgnOT1PqT3+lRo+Y0C9eR+OeBnvmjqhtksQYOJFHsOvcY6V9JeBLKa18PwfaCwmLmUBs7B5gBQ44G0AZ54yc182RjMAbpjcCCcHuMgn8xX0zp8zDTIC42B4QAOcqoUYPXgjHGB3PahRRlNnQxTTNvWUqSMlZM/w9cHgZOeR6U061Io3uQpDZBQ9VxjDHkE/wCeeKyk1CFFWLDSquAF7t9enWlhmA2SxNu2YP5+xx0qkyL3NCa+ilQtGNgGML/X8TnFZ812YxtkAYqemcEAH365PbmofNSL/R1ILKxznHJzyQTwe49s1Tllj480/K4Ax/CSOQ3TOVPTkUWtsTfUWa+G3o2Oc5OfyrEmlZiQrcYIxjjr+hqWb94QsY3bsjkfh/KqEtsUnDyfMF6H+fqRjv61ny6mlrFF3LRsSW2uACGHA+XHHX8/8ao2kBSTY+SQAMk9h369/QCtMoSnA+T+nGOPTimRYX5iMsOhPHHr16U+yHGZKocc5wFxlvTPY/zp1xG32J/LPABJzk8YPHGe9SqjN8w6qc8YyCeD+FSS28bQlVAbOeB646fjTsEhPCUe3wpYPgbUEkII/i8t88d+jc+/c10Z+YKQTjnAz749sVzPgdJZfDE0c+FFrfyARj5cKyKSQc8hgO/PXrXU25K/MGO0noOffnt/+qmkYSunoV2KRIWG47cdx2HXPT8a6kqghGRwQPTPA9e9c4kMsrlZDyowTwentXTtuWNS3BIHH4dq87MfspH554hP3KK9Qmga58JXcT5GYnXK/UdP1r9XrJ1fSrKWQ5C21uBjgYWJAP0r8pXRh4XvEjOU8lyO3UjIGfTP51+qdsCdLtT2MEH1/wBUn1496+dx9vZL1P4h+knrk+EX/T2X/pCPAf2g7lT4XV5VP+siXgZ6scECvyubxjpSnLB8gHnaPpnA/wA4r9Pv2hMxaHE0bBv3i5UnkqWA7emfbrX5GTaDrSllSAOCzDhh83J6Zx29a9LI/wCGz9x+h3K3DtVP+dncr4q0K4HyTfdxksCBn8e3/wBeqk2rWTwSSQzRyMgLAFxhj97AIP8Anp1rz7/hGdWLDfCdvTJ7H35qg+g6oxB+zsc8ccnjjjrxmvbV+h/WyS2ZfsPEWs21oLWCV/LT7oBxtHPA9s1rR+LdajAfdwc844xxk9+a52G0aPiQEOvWpBt4GO2c9DVyZbVtzro/Hmq20olSNS6nI3r6+oz6c1xe21GtaTDFukjRYlOeMOWJYcHOBmpNibtwxjPX6Gm6eqTeJLW3y3ySq2QD256dqald2LjJJaHtlm6RwvKxwASBxjICjv6VjX0ptLIyJnjnafTGDnnpzWmkQETynJ4faO2cDBP41jauVlsY7Z+u4lsdfp6EfWtVe1kZJHIW63NyxLAkknLEYBI+vatptNuJExFyyFjgc8hCfzx2qSztyJljHybhg5H94Y9fWusA8tgFXYMBuR74Pt/+utL6XEtznNP03Ch2+YHBGRzj2zx/+ut6SfYfNkO2IFWJHPHU/wAzRCrKQGUoQQm3bg5UkDjnn+eahPJ+8xAyBk/j0H1qorUTeuhXJVfLbsjPHjtjdkdenBFQfZAj/ZnByjFWDducgemOat3MTbnkG351SQ4J5x8pGPxFNvnRjHPICd0YPB/i+7/QZ61XQLs8HvwItRnjXosjLj3Bx7/Wqv8ADsY4wQprV8SQm312dW6Nhv8AvoZ6Z75rEdm6twO2eB0rinobpLZk4mVgFAxjt2HrTFIEwB/iGBzntVckA7ORgevYVJFHNI+YgSQSSQeP8msotthJ23OrtUc8kYVR3+lQXNzIzCPPAA4Gevqf6VC0q4AB68ZHsOcVq6LoWp6/qMek6HbS3l3NkJDCpZiRySAOAAOSxIA7mt0uiM+ay1Mhclfmzlqgt4vOvI4t3B49QPz61p65pmpaHqL6VqsJgnixldyuCGGQysjMjKRyGUsD2qzolg/NxMACCMA+nX9abd2Nzvoja0ZTKzRHG4EgkdvXPsa/a/8A4Ig/DPSviF+2bf6RfzPD5HgLxZcxBeFNxFpzMpPX5eua/Gq3bZeRcECQ7fqe2fqOB61+4/8AwQkvY9J/4KD6NYPlf7W8LeLNPPPBM2kTkcep28DHFRWk1BtEuPNofi3Y20kVrEu0ou3hjzj2OPT+VdBCFWJSdpJ67ScHt3ouLdNPme0ClQkjqQe+HKj8eO/eprQOpJQ+wx6ehzXco6mLResFEeTnO4kDJ9PXjj8q1YTuk2qdxx1J5P5dPSqCxSzfIowO2e3H1yfwrXjs4lwsr+WvHO7oTnt/nrVRRlJo1AAwVlXDDPfvn06ZrVhOU8yZvlbBUZ+Y+vqKoQ2zAL5p3E9RweT7jjp36YroLVY3PkOokA4UBRxnuP8AGtorQm/QjWBJGEkg3JuwMk/nx1H496khjjMmQBGu7GOGPX8R781q29ttQRvlQW255xkdM4z1Iq3LbAq6kYZhzjGQ3Ygf161qo6kb6FC3EJUblKNyAcn16ZJ49s8URW29wuzAQ8A8gn0/rUkEXzsMHIwCAOnc9+p9a0vJeUBIBuG0sSTg4yOf1rVRZBiMzQSuQoZMAggkEHnII6Y6YrRjilZEE+BGejDBHvkGrDWxTAlXdlvmPX8vSrwiLwkDcyqp6bR06HBP9DVK6Gm+hkano9tqVi8MpCuSG/2sr0IPYg4I+lVdOklu7TzLlg00b+VMVGMvgHI77WBBBPPWuhJ3REuCWzngfN9M1zeoZ0rU4tUjiCxSERT5yCUbrIcnBZDzx2yKzkkQuzNBonix5hDHd8hP3jnjn0wO/vVQ6SnmFJ1GHYAAjnPpnPX8M10gjhhlVLdizDKFs5TaOQR1yCefpVlLWNnaYyAPyxCruVyO/PTtW0Y9AZ5rqPhuz1CAQXSFh94Efwn2zxjjnrXmV94I1uxX7ZpEuMMDjccEdeOBk+xxX0ncvNPuhV9qtn1/HJz93ngVlyW9qgbYuRGCO7bsHrjNehgM2xGFl+5lby6fccuIw0Ki95XPFdB8YSpI2m6uGV1PBPU444/+vz9a9S0m4tJVB++p4OOQcjIz/nisbXPCGj62pluB5bZJU9gw/Mjp+fWuFsNR1bwzfxaXe5IkI8pz92aPPUejcev/ANf6F4fDZnFujHkrb22jL07Py2OTnnh5Lnd4fij2uHdFL5i4UscNuA/L09eorQL7+ZWwxz7demMdOK5/SdRgvxlQfLC4PoCeRwP/AK9blsizKdnOCeCfz9+M18hySi+WSsz1rxteOxNKoSZRIPmOCAOccjgAHHXtUzjaCgbGSc/T+ZqZCY9wt13RgD5+gwcYJB6nFV2v8XB8uPz1b7pY8kjnt6ChLuGhDHbw+X5QBwxHTsT9f07VWls958xTt4zwM4Hc44/EA1aacv8A6/coLZ7YAHPHHX8ePSnrlz50suAwBBB6j1Hr6dKTViEl1M/7O0DjcDsPTI6g+vXBP5VIjMVQ277ZByjHGARkYweDkcEd6tySFdsBG9t3ygA5JyB0/Hp71KLXDsiKWwTheO3pmmkTexoQz/a7B76NEDJJ5bw/xIWAP1PHTIxg1nNcSyXLi5yWDEnd1weOfTHp2qZgdPvBeFsq/BUDLBRzkjPODz+frWxfadpWpH7TBJiQtwflO9sBgwI7HPvwfWqa6oXNbYxgHCbrSTK7fnQgckdcDnPTjjNP8x7k+cFIwG3IDxyMbc57DmqxhNoxilVjKp2tg4xnoAemKbJ9rGyIZZiATjsQPr0HQe9DXc0k2SAbHUg4C/eUcnHt9elPSdHzuUgAEYyOg6Djrx61YCy3MMdwkbllyrnjsM9uf588VjtPIJQyqVRQSSxAyB2Pcc80NJaCsascm4Dyjk4I57e5HPam25ngn32vyOvzc9x3H0PSqVvHJNcs5OwjlQwJOCMADA5P+Na0UciROZPuquMf57Z+pAqHYmTa2J/LkefGAN7DJAPAAA/AetUsIdoXKqRxv46euM1JDFPJEBbKSPulecseOnXr0PvUrtNCfKIMeDx+PHA6H86zcbFX6DYLNbmD7W0mzLhVOM9uTkngdPXvVo+ZGxjkAZMg8dx0Ix+tQJaytFLdFxiMnA+8DnqQOMc/z71OglVEePLAsFYdRyOOe/WnYauOhSJB93L7uC2G7HgEY4/nTYmT5i53yg/uyp4cds/1IHapGtJ1TfG/mE84+XJGeMf41agstoE0eAycMQe5Gc47fh+NNb6CYmqabfXcBksZza3cbCWJo2+6ykYPTnOPmHcHnNbtvqf9o2x1GRRBOhImhxgqwOCeeMHqMVQa5/1ZX5mQbxjBBGeeR0IzWZqVtqg8nUtGIW7tHaWOJ1IilLrjZLzwr/3uxAOcZzF2gcjdv4JLZvOsQBjks3TcTzznI/lzWO9w8cGLj1655Knv68HPvXfaZcaR4o0htQsInhlxi4tZflkhl43B8E8Z6djx3615dCVmExUKjYLqQCob0Ujgc9R05604xGn3OfsvFviKwgkitLyfE5XeGOdwUADJ69AP/rmqzSSySfaGdtw+ZyGJ4PT6c4zXVS6XBPEdw8tkLFgeAB2B9cDpmqyaHdmELaHzD83zAHODxgjrgCplBXvYrmb6nNvFMpRy24bd5IOCD+ZwPcZq1bvKZNkjFt38PGCRzz/j0qCK3FlIIpACzkMr5wNx6k59e1X4H08TRwXjABpChZHXqM9yRx/+sUnGwSfQZHAZCGUcNnbu4xx169eozUiMJbNQGwrEhtq5wM8c+vtV2WxsvO/0CaJ2XcGjaQZGMbjkk+vGQeM/j1PhzwNDq9p5n262gDyBnV5Rk7zgBQOPpmspVYR1kwjSlLYx9JF9od0LqylCshB8xGPJzztwRjgD3zX63/s7fFS7vtPW2uZSbglMNjKbsYzg85PGevI9+flf4b/slyeJg00l7EGJTbCC6+avX5TtOBg8Eg59RzX338Pvh14b8GRzuZ90qK6oojlKkITgBgh3bTxgjKjrkcn5fN8XSqK0dWe9l9GcFrofSDanq86Mt9EjbQGDAEdc5De5P065+q2c8tvCZ5N0UYdiEQb1GfunjjnPOe9edWOv6j/Z8l3aW95CxGxMQswZmGSp45UdST0PQ8VtaZqui3todYeW/tdQhaOPc1jIYXXBD5cMMYZRj5WBzk4618/y2PVUrHp3h/xRcz31xBfxR+XMqiEM/JZuvP8Ae/u8c5xV/wAP+J7LWJiVzb38asC8jM0MhX7iErzhumSpCnnpXj13qF3Zo6f2bqBif/VzeWoVgzZUqwfOQT2GePWnxSavJawXcUNyxYM7woF3A7tu4YbJY4JYY6dcEVDgty+c9Rn03UNRtV8ReG3a2nQFruwO17iBjy7d1dM9dvQcrwauaP47vHh8u7ZsxsQUACnjGD1IKn868209viLpWsW/iTwxZq93p4cstzLHH5y8MsTMpOQx6MPmjPPTIOxqkt7qt7c63p+hiEzr5hhll2rDLtBZV2BlLA5yV4PUDmhqxTVz3g+PbGWGby4dkbKdvXOVHp6GuDvPiNC+qLb7Fjt2+4hwxbj5iTg4PuPavJX17XbS3RJLGC3dXGUErv2y2MqDnr1x9D36BNJ8TyX39rWumWsgm+d1zLgk8cgtuVgPQ7cdu1TBEy1Vjr9Yv7XVo2le33sx3qIz2A+bA7/z71wc1vaEiG2hEcZOWION5PqvQda04v8AhKdPt4pRFa7XkP8ArUkOMdsbsbff+XWrK2vji/f+0rH7FBJgCNlt/MRgMbgQ0gGc+/p1rSOhlK6OYgvE0bbbXDOSPm8okhFJOCyn3GM/T3rdbxSNJsGnt5CTKFCoT8pOeAf8R+NamoaB4lmdvtlzavOWDEw2qx4wPu7RnGBycHBOeoo/4QbxNfQfZhOdzpvV/KRWBzgFdwI7dO3ahyQW2bOPOqXOp/JONjA5UHjKn09a43U7WW/ukwuwbyrBTmJcqWDlR3YLj03HGa9DtodR8K62mneI5mtrK5PktKNqhWYYVmYhtiZHLdAOTxmtHxV4D1vwgVtFmuZ1YsGlRl2yKRu3NsHzcdOg9qjm1E0ec6Lpc89x9l1ORXBG5VijI4H8JAyck8jFbEfhHT4b83bxzMw4aNVKtjPGDjlR6Yqro9hPfXck9ne3EDxuGbEmCeeMEYZcDtmvQRpcOqXSRXDsqjkB3fDAcgk55PH0puVlqSo2P//T/LX9sr/gpU37Sem2HhPwJo0nh3TbKdpbrzZVkW6fqhYKoY7O2eMk8ZANfKHwp0Hx58Ttdjh0+0W3tCxEl/JFIYIVUE8Y+83GMZ9MkV8lD/Vv9f8A2UV+rX7IX/JNbn/fl/pXm4bLqWFpKNFHoTqym+aR79+zn8FD8Nvihpfxk1a6svE8ugtJcadpN3C62/2tVUQXUpDncYTudAVwGCt1Ar9QvGv7ZfxevdLk06O40/SJrycZnto3d1Tbl44UlZgXdvmMr7j2AAr4q+Hv+qX/AK95P/Qad48/4+9M/wCvo/8AoFfL4+CqT9/U9nAu0FY+qdA/bb+J/hvR7fTtTGkX91D80s5ilxMvQts3jaxONzEgcHC96t3f/BR/xFoMjv4l1Tw5GZ1YRrBE5IPUbUE7sCfU49Bgmvz/AL7/AFp/692/ma+E/if/AMh+y+q/zFPD5Ph5NJxKnmFWMkkz9c9e/wCCvZ062CaT5N9OGL7o9OKY28BT51wAc9RgEHPNeEeI/wDgsd+1FqN3HL4RstJ0qFPljL2qSuqE8DGQA3PL5J4xX5CXP+s/Ef0rYt/9Wv8AwH+Yr6vDcMYJQUuQ86vmtfVcx+nF7/wVi/bQvIpINO1HS7UyIwzDpccgQNkYTeXzkf3tx/Gvzt+Kfxa+OXiHxaL7xNe6rrXibWbiN0N1veednIEcaRED5GI2pGiqmMgcVN4f/wBb/wB8fzFd142/5Oq+Hn/X7pP/AKNatnl2HpJypwSZ58sbVq255Hrvgn9n/wDaB1uzjfxT4lTTL2JRJcRWQ8wmRh/qR0TcgOCfmUEd6+oPBf7Hei3BtJPHOtavqsxUnyFk+zRnfjKytGc7m77WX0GeTXrvhL/kOXX/AF9v/I19GaJ/x+R/70f9K8nEVpHfh4Jy1PnzTv2Xvha7yWkFksDICtuks0rupBBL5eTJCgbecBiT7V69pPgEeB/J0Twob21tMbkSGd4g8i7ACzBhz95gTz17Yrom/wCRsh/64y/+hCvRdU/11n/vD/0E189i682rNnqRiuiONu/hzqvinS11zW7i9vA3Lb55fNXacEAM5xkjqAfXrg1gHwFYaTHJrFq7Wsd6xtYQ8zEmTZkhiDuwBzk9zx1r6g0b/kWn+jf+htXiHiz/AJFXSf8AsKP/AOiBXNHsdjPP28IeDtUb+yLySOe5XaUImJ3hlYSgDOCI+dqg8depzVi2+HuhW90sgsoruK1j4WVAyFicAkuGOR6fT055LQP+R007/t5/k9e9Wf8Ax43P/AK3iuhMW2eZw/DTw1asZbSBLZoYnh2mICKPJ+by1GNu48kjg9u+dCT4V28WmJNdNt3pvLxKqyOwIxHlicsx9O3Fd5qf+ru/8/xiuq1r/kC6b/12T+a02rlzVkmeKah8O/CrXbLqFsVuJM/ZicDEnBIIPOQu45H5mpE8F+Ebe+lWJLW5lSYIZ1jGSHUnAycDPLEqea7fxh/yNGm/9fUn/oh64TRPvXH/AF3i/wDRDVry+6cFWbuVNQ1LRZ9RGkWt25biICAffB58xQODt7rnjPoM0240WC5v5rKG5je4kiO8KvKJGfvPt/jXPTnmvOPDv/I86f8AV/8A0Fq9J0H/AJHzVP8Arjcf+y07WtYV+h8FeK/jD438Q2KyaBeHSw7bomWJDMduAHZ33YZl7AAAEjGOK+Y9U8MeL9U16y8V3utXdxqmnSxyWlyWImgaJi6FG5KkMSwI6HmvSV/48Lb/AK5r/IVZX/XH8P8A0EV1NWM4Sd7HFm8+LayNdy+KdSDxsTlptz/XcwPPOM++c1HceKPiyIzbT+ItQlRhtXMuABjoQvX8ciuw1H/VXH0H81rmrv73/Av6CnGVtEaNu9jGttR+I85U3HiPUhKSeDcScAjDHII5IGMelaVwvi28le61HxDqdwzja++6mOVxtIzuB5HBHQ1NF/x+D6H+tXW+4f8APatU7lIw7mPXbWylk0zWL6OZVIQG4k2527QDlvTirX7JnxT8ear4+8Q/DH4hTzpObZLqy+0uGMrQt5LRxbh877XD4BOFGcGpLn/Ut/vVyXwj/wCTvND/ANy4/wDQVq18JjI7z9sT9sXUvgRpsPgjwAY38WavD5kDsNyafETtE7E/ekYghF6HksMcN+S2iaNc6Hp+r+LdWu21TWb1fnuJGZpJZZAN5yTuO5iATjkDAwK9i/4KJf8AJydl/wBga1/9HS15pJ/yCE/34/517OXQSpqy3PNrybqWZ9Bfs5ePNK+BVgn+gSXt5HBJI4LBC9xcHEju4Bwdo2gYPB4xXuFx+1v8W9TlaLwlaQ2KOy5SOE3m+QjgkSKRuAGQAMdz0r5GX/j+uP8AdX+Yr1L4Vf8AIUtv+vqL/wBAeu6FCD1aMKsmkkmeqXnhz9qb4jSrpdxdXwkuZELJdXC2aeYxxGMAquQGJBxwPetbSf2PdchmU+IdYhaaS6mhENvEZtzx4J/eN8jHGc9RwetfcUX/ACM9t/1+Wv8A6Atbdn/yEtK/7Ct9/wCgtXj1MTJNpFxgrXPhbxV8K/D3wj8LRS6OLi6udSb7PcyMQ3zANJj5VAVOCQfxJrsPh/4RvNP1qfxPd3Mj+ZAkcNvHHHHCoUA7gFAYsSTktySc9TXYfHH/AJFS3/6+n/8ASWWtnwx/x42//XNf5CuaU3yDS1uebeMfNvrzN0cN3GO3p+NeXXHhgsfOn2NgkDjA+gz7V6z4t/5Ch+o/lXM33/HkP98/1rOC6HXT2PO7nw5YsFAXCZD4GM4HT1rS0/SLSKMT7mOeVyBx/vf41fb+D/rkv8qltf8AjyX/AHB/IVMZalz2sLFDbENDwc/e+QY+p9eKXytNQNHsVvl2qAMDn1B4otv9a/8AuiqXc/X/AArUxtqjnL3RbeLMzorZzhcDr3x0Jzn/ACK8m8aTW6ac4SBC0BBOQvJXoM9fwr3bU/8Alh/vN/IV89+NP+PG8/66D+QrpwlSXtLXMq6vFpnDWniGw14NrGl2r2sE8pWNC4kdCp5XOBkZyATzjvWlI5jAkYlmPUHrk9TnpmuC8B/8i9Z/9fUv/odd5d9F/D+dfRJ62PL5OhQW7WBsthWBXk5PXPynnvxTvOW2DK7+XyDtwWPuAPbPqOaxb/7jf70FXNV/4/h+P/oQreC1MWtbFtJI5BI6IQkXy/Lg53evTnn8KVI3ChYwqs2SSOmSeSQO/f3pll/x6Xf/AF0/+JqxB9/8T/6CKtO5lJ9TE8YeCrDxfpUiPNFZXNuvmW00mdu8YAjGMn5+BzgAgEnjnh/CnjObVNBm0PWl+z6jZ5imSQnLEH75HTI7jPPXoa9U1v8A5BI/66r/AOhCvm6H/komv/8AXeX+Qql3HCTtY77wdDM2iXOrSHYuq3BkQNwTb2xMUeRz95gziuki8xYQ0WDliSzHC/XdkY9h+lZOg/8AIkaN/wBeZ/8AR8tbB/5F4fUfzFLlu7DrbiGd9jRrwH4diB3II4GSOR1zz9KIyzR+ZIDtYYGOMjoffp37nrVcfdf6JWgv/IPg/wB00NWSFbVIoouY++Bt/I+3T0q1NEEl37s7CTwOCo7jvjv0qCL/AFf/AHz/AEq3N90/9e7/AMhUx3aJ5SmsjSvtkz0Klec+h69sd6twv5WJpCqox4OctkdeO/GBVb/l8f8A3W/pUNz/AMe0H1f+daPQvY3FiighBt1AD4I4757EHhh+YqG4luASLdhFvUr8p5wx/i9KuRf8eUH/AF2b/wBCrIk+/J9F/mtTe6uTCV7kKCUs8RLPICGbcNq/PnkE+vUjr60jbEJZU4CgHuCduTx6ckdBmtCT/j5b6RfyNU5fuH6j+VTPSzNIauwqxyxxB4QRGT82T8uenPPFMgf5FbAPJyp5PHXI7devrV//AJhE3++P/QhWPbf6x/o/9Kul7y1Ik+huW8oih8oEKM+o4+v17Vxnhf7Rf/FmG5tyhXTdNvrk4GMF1+zofX7zAj8a3pvuv/wCsT4b/wDJR9X/AOwBJ/6Vx0n0HtJo7pyVso7e1kONq4PTGMc44OMdvSqd3LAjJHCBESoBychT1yc57Y+vNTR/6tP9wf8AotKwtT/4+5f96P8A9BoWtxwWpOpecESkFlfgkHkHncR29x6VUkgaNGt5SB5YOegxj9OD+lXV+8/4f+gVV1L/AF97/uyU+XQ0dNNnCeLr8Rx/YkOwoBnbnqQM4/ya8Y1O6NxKJDkhAVGAeO3TNeneMv8AkIv9R/IV5XL91/8Ae/wqUhuJCFZ5FU8GRGKj/aK9/wAf1rSs7LzRHIBsPyls84HQ8/X8qoxf8fVp/un+YrorH/U/8Bqo9Sqi0LUFuEiUc9wPUDHX8vSnqS2ZFwwA25HoTn19vy7VZTrD9D/6Aao2X/Hk/wBB/wCg0puxxylZWKeo3fkNlc/KpJ9Mnjsf84rzyR2uZnkI4fOf89K7TWOkn+6P5muMh+4fx/kKynub0fe3GhS0ZCjOcZxjueD71pwWri4DyoVYB2zj6fhWfa/6pfon8lrrJf8AWf8AbN/5Cqo6q5s6aUbmPOSC4J649uMf55qO5LIB3OASMdC2KdedG+i0t3/rB/ur/StGjKOrszPkz06jI698H9asIG2mNl6N6/nVZ/uJ/un+dXV/1sn+/wD4VL3JuUZF2RrADy+QM9STwP8AGvoDTL9JoIrSYDKxovAyCw44z0rwC6/4/bf/AHh/OvZdF/4+Ifqv86S1ZPS502VYBw2OVIyM59T6cD86BI8v7tzgsNpbPOD/AFJxzUK/8ekP/XL/ANlpF/1o/wCAfzpx1bJktTXJW3jWOVgWX5s+pPbGOg9OayZJmmQb+EU9eTlh+Jq3qX+vH+fSqK/8eR/66tRHVJkptskG9CDwxwRg+4I9apOJWPmSEAtkE56/06D24q8/3x9T/Oqdx/qR/vH/ANFioQ0rIgUgkLEwGe46eoHvUYSR2BJyw/wx+AqG0/1UX1H8hV9P9b+H+FaRWpW4ogKNmPkYBB7n61KWCqQTzk5zweODz+lPh+6v1FQT/fP1l/8AQ2pXFNa2HeA5Wmj17SpSdqNBNEccAZZTnB65wM81vxxwugdSCDjBYYPU9fx9eK5r4f8A/H1rn/XvD/6PFdBB/wAe7fQfzo6GL1divO0nkl8lhg8cjJHPfpXXs7SKFf72ByP5fSuUl+5+B/kK6cf6xf8AdX+VcGPXwn574irSj8/0LlzIP+EQvkVSxjifCkZBOQeB6ev41+r0lo9hDDbyIYj5EJ2MeQPLX8Mk/lX5RP8A8i7ff9c5P5Cv128Xf8hFf+uEH/otK+bzJWpx9T+HvpI65ThH/wBPZf8ApKPkv4+xoPD8YOdomUgZ64POfwFfnSYYwmHAO44OPx6f0r9F/j9/yLqf9da/OlvuL/vf+yiu/IneDP3n6IKtw9Nf3mVWVEIkXJAOBj0xxStJ0ccEYGeOhIzz2yaRv9WP94f+gioG/wBV+K/+hLX0UD+r4as871pUbUJmPQsAMcZxwP1rDwdpDccY/KtrVv8Aj5P1rIk+/wD59TUvdGjiNWNXOw9zk+vpzS6DafbtcNxnPkt8gzjLA459/ali/wBe30/qKs+Df+QnJ/18/wDswqodhKbSuenNHNYWDgrlj0PuzdDj+lc3MpkbzJegGAOh/Ku11P8A48m/66J/6HXH3P3/AMv6V0QJtpc07W32KGkJI2ZH0DBh+hAqR1UsrtngnIJzwen546VNF/qY/wDrmf8A2SoZOp/7Z/8AoQoh1L3HxSZkLMTltpAP948H9QKcOG89gOAp3E8jGQV9s9c1XH+tX6j/ANDqab/j0k/D+lbUlpchLVEk0MyOhAGx/NQZ9Su8DjJHOPwNUZn/AHMIJPylhkjggFc9PrW5cf6u2/6+H/8ARSViXP8Ax4xfWT+aVrYaR5P49MS31vPGAHKlT6kA/KfwziuOjjeY+Wg+UYLZ6c10vjr/AI/rb/cP8xWPYfcl/CuGSszaPwoiWIBNu4MV5wB+XQ1ZTYMJjjn6Y7fjVeD/AF0v0j/rUq/cH1FZxWrKnFF1vKVVUFsEgHH3iT0GP0r7W8D6J4R8H+DLtNWujFbxMLfXTHCWe5ncjFskiuuIbZid6cmRw0hBCoK+Jx/r4/8ArtH/AOhLX1zrX/JM/Fv/AGMtz/6G9bUnb5HBXbTsfOniC8/4TLxhqGuWcKwwXdy7xRooCpGzEqqKoUKoHQYHHvmut0/SxDbJAQGwOrf/AFjzxXG+FP8AWx/h/KvSoPuJ/nsKcldmrjZJoSWxDRNG7AMRlWUH5T2P4Hr7dK/Xr/ghvDcal/wUd8B2yEqwt9caX/cXSbvceecBjxz6V+Sx/wDZa/Xv/gg7/wApL/Bv/YL8R/8ApquKyraJouCvJJn5c6ysMXiHUBb4WNLu5Ve2V85sHHvgH6/Ws+JZHdYlALc8Y6c+vp/Kp9d/5DN9/wBfU3/o1qWx/wCP8/7r/wAxXbTWhg9SSNpoycnbyRg9R+FbMDB1NsV3sAcDAHHbqf8A9dZFx/x9v9f6VsWP/IRH0X+VXF6HLPoa1qsce1pDgcgr2UY7fyq7F5jOBPkeWcADhuP1wPzrMl+6/wBD/IVsyf8AH8/+838hXRT+JIUXc6G0njniRY2wMgEtn6A+9XULyOrM7nsM9R+AxWBpn/Hun1X+Yroof9Yv1b+YroitBSVtRFy+Wky5ZuGwcnHT/JGKtK7OhwrZxghRnbjqD/L9aLP/AFMX4/0q5Y/627/66N/Ja2UVsJK7KsAeKMXSxs/mZVVbvkEDIzz7VAtqYpo4YXK+awTLEZGeobk/Xr24rYi/1dn9V/kKy5v+P23/AOu/9GrGCFJ6jRFei6Zg6oYmwSCFwOOOvJxn04q5fGwnsnhuZISjFgVZ1JA9MAk8+tU7n/X3f/XX+lcVff6+T6j/ANlpuJE5PYs+Hpgty2gXcgZbVUMbbt2YznaCfVcY57YPeuhe+NtEGikAdgMYGcg9sHjj+dcDoX/Iy3X/AFwi/nXQy/8ALH6D+YpFxWlzeneJUiV3KtID8uCGHPXPbIqOC6AbYrHAB7YIB/H8CTSaj/x9Q/7lUov+PqX/AHP61drkt+7c0buSDyxOkgOOPw47dj6n0rntZ0Gw1iyWGfbujJ8tmILKT2Az0PGamk/49l/4H/I0v8a/7y/zFaUZuMk46MzcU9GeY2Etzol21pOFdg+A/qM4yOeM+lew6Hf+fbh5PldF5BIyoXk4I4wT15+teO6v/wAhj/vmvR9D6S/9cpf6V9Vnj9tQo4ufxz3fex5+CXJOdKOy2PQ7LULG6iLx3Ee8cEMWznPI6dQOlQ3E+jxTtDNMSd2AcPtIOMHtgdsVwGjfek/6+D/KtXVP+PgfQfzr5aG9j1E9Lm+ZY1kJtPm2gnhT9CBu49qkazjSMEk7gBlguSOOmM9Kis+/1P8A6EK25Ok3+4v8hSiFrFKHyYpCjljjjkA59xz0P51ZDTAxkIo2sD0GTj3z25rPb/XD8P5CtZ/uRf8AAqE9SZbEm+KK4YiPeG64IyF6kEdwc9qj0q+lsjJa2iNJFCCyl+QPVVHpzxn8uKbF/rz/ALg/pRpf3Jv91v5iraurmcivNqbXG2QIEkBYtj+LOMjjr9SOtTTTw2ltiRQyscqB1DY9ffnt2xWPF/ro/wDgX81qfVP+PSL6/wDsxoUTVqyNCPV4PLUQKTncQVbH0P3eh71mSzrLeeZIi4PGN2Mjjrx3rM03/Uw/7n+NSTf64fT+orNq7SE9NjUlvXlJdY1LYO1WY8Dvkin2+tzbEiltwxAOAm8/L2zzx+feqEf+vb6N/MVJp3/Hz/2z/wAKz6gtU2QR6zfW2fJhijGSM/MSD1BwT+f0q3puuanq076bLBHFNAqsrL92UZwWALcY9O1Yl3/rJf8AfP8AWr3hz/kZYf8Ar3f+YrG7bGldHRzT3QkdbfOWbYyhQQO2DnOOfSq8f264wPtDxOGwDGEG44xzkHt6da0I/wDj6uf+u4/9DFVrP/Xwf9dj/WtraDtZE0DXEEBMc8qqFyXVsHHQEkDHJ/KqBlv5ZhdNJLIQQNztk8jHJ+laUP8AyCH/AOuQ/wDQ6ij/AOPE/X+gqY7lqbuLxcSFJ5nLsxOAx5GAP5Y6VpS6TcR2hKySSnduYFmbr0J9Oawov+QpF+P/ALLXpMf+ouvon8xSW4W96x51Z+GpYLiZreLZI7bmcSMoZx/ESWySMZ754qgyMsrNCz5PXa5A56nGcV6b/GPq39a82i+831/qKuCs7EkcUTSJi9dg289SXz1wSM9B0FFp5aSfahGoKnPBPHoc+pH5ZqX/AJaj/gFQ2/8Ax7N9B/6CKe1zRM9I8C+ELHxRqH2K68i2+YASvjAyAMnngDOT14r9DfA/7FHhj7La63cSxXYJGcqu1sDg5yVxjGCeueor4H+HH/H6/wCP/oMdfur8Ov8Akntn/wBco/8A0BK+UzbHVYytF2PRwVGMtZHP+Efh14I8Ixrb6fpNqkinG+SGOR9oJJBJTdyTjOTkda1pJLXTbuMQWcLRlSjjykERUnlTGAFHuMDsa6Wf/kIt9D/MVzt7/qX/AOurf+y187Ubb1Z7NGC5dj6E+Evj3RLnQtN+FmsQW1vYxfu9F1E/ujEMf8eUxYlS5OfJcH5/unLYLe3Cxi0wiC5i2SWshDBwNwb+9nlSCCBkda+DNA/5A/hn/sOad/6Nr9C/Gf8AyFtQ+o/lXDLSRq4nHan4evNRkuWWRrSSQErDn5HIK4ycnOcnt19q56DQJbK+EOGhiRcNExyuQMZL5z7EdK9X1T/kI2/+6P8A2Suc1v8A4+bn/eNauJu4pOxzdvH5Fu1pbKNuNpDkhTnng+g9fWqmjuJBNa3qYVAQsu3DEtyflznqTzV//l1H+4v8qq2n/HxJ9FpWuaQitiXSo3spoX1BRKgjbKAevHIGevUZ5xUP/CQx2bLYQw7UcnDgHBPuOoPPHpitP/l8f/cT+VcTd/8AH1b/APXUfzqZrQfL0Fna3trZ9R8gyKAWfHIjAOd3BPPXmtaw+I0VjZb5oHlaRQIXySCSByTkZA/qKzv+ZW1P/r2f/wBBNefR/wDIE0v/AHP8KzjN2MZR1SPo9byK+ZLpY1R2GSGwFJxkjn2/OtCCeycBLKMQLHgvGHyCW5yB1XPYGuct/wDUw/7w/wDQTUum/wDIQu/+2P8A6BUsq1tD1cx+HbuG2fUIUuXiIaKSNikgPXaw7479j7VBezxLax3dxG/k8q8i4GGzkYPTIPPNYdj9+L/fb+Qrd1f/AJECT/rs38lojuVJaXOF1ePSdXKw3cLk7SEc84BxlT1BBx9Rk1y2p+JB4J0/+z/EAe60qXYsmxQWtVJADKAMsq/mBmulbon4V5x8Yf8AkXb7/r2/pUX3MGxvifwzqO6PxBpRW/gkw2+IDDL2Jxg8jocVSs9TvrKFI7+MK+cKMfMvp16ZFem+Ff8Akm9p/wBesX8lry/X/wDkJH/fX+RrWOquyGtT/9k="/>
          <p:cNvSpPr>
            <a:spLocks noChangeAspect="1" noChangeArrowheads="1"/>
          </p:cNvSpPr>
          <p:nvPr/>
        </p:nvSpPr>
        <p:spPr bwMode="auto">
          <a:xfrm>
            <a:off x="307975" y="-2667000"/>
            <a:ext cx="783907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882">
            <a:off x="6146868" y="4751088"/>
            <a:ext cx="3105151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1" descr="Image result for michael Merz ponton"/>
          <p:cNvSpPr>
            <a:spLocks noChangeAspect="1" noChangeArrowheads="1"/>
          </p:cNvSpPr>
          <p:nvPr/>
        </p:nvSpPr>
        <p:spPr bwMode="auto">
          <a:xfrm>
            <a:off x="155575" y="-433388"/>
            <a:ext cx="12192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57525"/>
            <a:ext cx="3061662" cy="15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2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Michael Merz </a:t>
            </a:r>
            <a:r>
              <a:rPr lang="de-DE" sz="1600" dirty="0">
                <a:hlinkClick r:id="rId2"/>
              </a:rPr>
              <a:t>merz@ponton.de</a:t>
            </a:r>
            <a:r>
              <a:rPr lang="de-DE" sz="1600" dirty="0"/>
              <a:t> </a:t>
            </a:r>
            <a:endParaRPr lang="en-GB" sz="16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81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3" y="1878795"/>
            <a:ext cx="3748165" cy="35273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Power Grids – </a:t>
            </a:r>
            <a:r>
              <a:rPr lang="de-DE" dirty="0" err="1"/>
              <a:t>today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tomorrow</a:t>
            </a:r>
            <a:r>
              <a:rPr lang="de-DE" dirty="0"/>
              <a:t>…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3777568" y="1844824"/>
            <a:ext cx="5052009" cy="3069417"/>
            <a:chOff x="3777568" y="1844824"/>
            <a:chExt cx="5052009" cy="3069417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844824"/>
              <a:ext cx="4185569" cy="3069417"/>
            </a:xfrm>
            <a:prstGeom prst="rect">
              <a:avLst/>
            </a:prstGeom>
          </p:spPr>
        </p:pic>
        <p:sp>
          <p:nvSpPr>
            <p:cNvPr id="8" name="Gleichschenkliges Dreieck 7"/>
            <p:cNvSpPr/>
            <p:nvPr/>
          </p:nvSpPr>
          <p:spPr>
            <a:xfrm rot="5400000">
              <a:off x="3021695" y="3248769"/>
              <a:ext cx="2016224" cy="50447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Energie-wende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40931"/>
            <a:ext cx="3825529" cy="209937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51539"/>
            <a:ext cx="4771765" cy="197977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98" y="1744932"/>
            <a:ext cx="4095750" cy="21907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50" y="4831855"/>
            <a:ext cx="5436096" cy="209999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12" y="872680"/>
            <a:ext cx="3127623" cy="158038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63" y="1277968"/>
            <a:ext cx="3741167" cy="483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Scenario 2030: </a:t>
            </a:r>
            <a:br>
              <a:rPr lang="de-DE" dirty="0"/>
            </a:br>
            <a:r>
              <a:rPr lang="de-DE" dirty="0" err="1"/>
              <a:t>Hierarchical</a:t>
            </a:r>
            <a:r>
              <a:rPr lang="de-DE" dirty="0"/>
              <a:t> </a:t>
            </a:r>
            <a:r>
              <a:rPr lang="de-DE" dirty="0" err="1"/>
              <a:t>Markets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Grids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07504" y="4835810"/>
            <a:ext cx="504056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leichschenkliges Dreieck 5"/>
          <p:cNvSpPr/>
          <p:nvPr/>
        </p:nvSpPr>
        <p:spPr>
          <a:xfrm>
            <a:off x="107504" y="4187738"/>
            <a:ext cx="504056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arallelogramm 6"/>
          <p:cNvSpPr/>
          <p:nvPr/>
        </p:nvSpPr>
        <p:spPr>
          <a:xfrm>
            <a:off x="35496" y="4437112"/>
            <a:ext cx="360040" cy="28803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691952" y="4835810"/>
            <a:ext cx="504056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leichschenkliges Dreieck 8"/>
          <p:cNvSpPr/>
          <p:nvPr/>
        </p:nvSpPr>
        <p:spPr>
          <a:xfrm>
            <a:off x="691952" y="4187738"/>
            <a:ext cx="504056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/>
          <p:cNvSpPr/>
          <p:nvPr/>
        </p:nvSpPr>
        <p:spPr>
          <a:xfrm>
            <a:off x="1293590" y="4835810"/>
            <a:ext cx="504056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leichschenkliges Dreieck 11"/>
          <p:cNvSpPr/>
          <p:nvPr/>
        </p:nvSpPr>
        <p:spPr>
          <a:xfrm>
            <a:off x="1293590" y="4187738"/>
            <a:ext cx="504056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bgerundetes Rechteck 13"/>
          <p:cNvSpPr/>
          <p:nvPr/>
        </p:nvSpPr>
        <p:spPr>
          <a:xfrm>
            <a:off x="107504" y="5532065"/>
            <a:ext cx="169014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</a:rPr>
              <a:t>Local</a:t>
            </a: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 Market</a:t>
            </a:r>
            <a:endParaRPr lang="en-GB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Gerade Verbindung 15"/>
          <p:cNvCxnSpPr>
            <a:stCxn id="5" idx="2"/>
          </p:cNvCxnSpPr>
          <p:nvPr/>
        </p:nvCxnSpPr>
        <p:spPr>
          <a:xfrm>
            <a:off x="359532" y="5267858"/>
            <a:ext cx="0" cy="264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8" idx="2"/>
            <a:endCxn id="14" idx="0"/>
          </p:cNvCxnSpPr>
          <p:nvPr/>
        </p:nvCxnSpPr>
        <p:spPr>
          <a:xfrm>
            <a:off x="943980" y="5267858"/>
            <a:ext cx="8595" cy="264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11" idx="2"/>
          </p:cNvCxnSpPr>
          <p:nvPr/>
        </p:nvCxnSpPr>
        <p:spPr>
          <a:xfrm>
            <a:off x="1545618" y="5267858"/>
            <a:ext cx="0" cy="264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392675" y="6093296"/>
            <a:ext cx="9179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198376" y="5985284"/>
            <a:ext cx="216024" cy="2160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€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 flipH="1">
            <a:off x="539552" y="6245696"/>
            <a:ext cx="10060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1437606" y="6137684"/>
            <a:ext cx="216024" cy="2160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de-DE" baseline="300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en-GB" baseline="30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32" name="Gruppieren 231"/>
          <p:cNvGrpSpPr/>
          <p:nvPr/>
        </p:nvGrpSpPr>
        <p:grpSpPr>
          <a:xfrm>
            <a:off x="1797646" y="2430288"/>
            <a:ext cx="2822210" cy="3627004"/>
            <a:chOff x="1797646" y="2430288"/>
            <a:chExt cx="2822210" cy="3627004"/>
          </a:xfrm>
        </p:grpSpPr>
        <p:grpSp>
          <p:nvGrpSpPr>
            <p:cNvPr id="118" name="Gruppieren 117"/>
            <p:cNvGrpSpPr/>
            <p:nvPr/>
          </p:nvGrpSpPr>
          <p:grpSpPr>
            <a:xfrm>
              <a:off x="3079892" y="3719902"/>
              <a:ext cx="189801" cy="294314"/>
              <a:chOff x="3457922" y="2979390"/>
              <a:chExt cx="504056" cy="1080120"/>
            </a:xfrm>
          </p:grpSpPr>
          <p:sp>
            <p:nvSpPr>
              <p:cNvPr id="34" name="Rechteck 33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Gleichschenkliges Dreieck 34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Abgerundetes Rechteck 39"/>
            <p:cNvSpPr/>
            <p:nvPr/>
          </p:nvSpPr>
          <p:spPr>
            <a:xfrm>
              <a:off x="2929714" y="4323717"/>
              <a:ext cx="1690142" cy="360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schemeClr val="bg1">
                      <a:lumMod val="50000"/>
                    </a:schemeClr>
                  </a:solidFill>
                </a:rPr>
                <a:t>Regional Market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2" name="Gerade Verbindung 41"/>
            <p:cNvCxnSpPr>
              <a:endCxn id="40" idx="0"/>
            </p:cNvCxnSpPr>
            <p:nvPr/>
          </p:nvCxnSpPr>
          <p:spPr>
            <a:xfrm>
              <a:off x="3766190" y="4059510"/>
              <a:ext cx="8595" cy="264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winkelte Verbindung 44"/>
            <p:cNvCxnSpPr>
              <a:stCxn id="14" idx="3"/>
              <a:endCxn id="40" idx="1"/>
            </p:cNvCxnSpPr>
            <p:nvPr/>
          </p:nvCxnSpPr>
          <p:spPr>
            <a:xfrm flipV="1">
              <a:off x="1797646" y="4503737"/>
              <a:ext cx="1132068" cy="1208348"/>
            </a:xfrm>
            <a:prstGeom prst="bentConnector3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/>
          </p:nvSpPr>
          <p:spPr>
            <a:xfrm>
              <a:off x="1979712" y="4683757"/>
              <a:ext cx="792088" cy="84830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>
                  <a:solidFill>
                    <a:schemeClr val="tx1"/>
                  </a:solidFill>
                </a:rPr>
                <a:t>Residual</a:t>
              </a:r>
            </a:p>
            <a:p>
              <a:pPr algn="ctr"/>
              <a:r>
                <a:rPr lang="de-DE" sz="1100" dirty="0">
                  <a:solidFill>
                    <a:schemeClr val="tx1"/>
                  </a:solidFill>
                </a:rPr>
                <a:t>Load</a:t>
              </a:r>
            </a:p>
            <a:p>
              <a:pPr algn="ctr"/>
              <a:r>
                <a:rPr lang="de-DE" sz="1100" dirty="0">
                  <a:solidFill>
                    <a:schemeClr val="tx1"/>
                  </a:solidFill>
                </a:rPr>
                <a:t>Provider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2483768" y="4325396"/>
              <a:ext cx="216024" cy="2160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6">
                      <a:lumMod val="50000"/>
                    </a:schemeClr>
                  </a:solidFill>
                </a:rPr>
                <a:t>€</a:t>
              </a:r>
              <a:endParaRPr lang="en-GB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>
              <a:off x="2011709" y="5676081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dirty="0">
                  <a:solidFill>
                    <a:schemeClr val="accent6">
                      <a:lumMod val="50000"/>
                    </a:schemeClr>
                  </a:solidFill>
                </a:rPr>
                <a:t>E</a:t>
              </a:r>
              <a:r>
                <a:rPr lang="de-DE" baseline="30000" dirty="0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GB" baseline="30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6" name="Parallelogramm 55"/>
            <p:cNvSpPr/>
            <p:nvPr/>
          </p:nvSpPr>
          <p:spPr>
            <a:xfrm>
              <a:off x="2920083" y="4856834"/>
              <a:ext cx="328153" cy="120483"/>
            </a:xfrm>
            <a:prstGeom prst="parallelogram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m 56"/>
            <p:cNvSpPr/>
            <p:nvPr/>
          </p:nvSpPr>
          <p:spPr>
            <a:xfrm>
              <a:off x="3269693" y="4856834"/>
              <a:ext cx="328153" cy="120483"/>
            </a:xfrm>
            <a:prstGeom prst="parallelogram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Parallelogramm 57"/>
            <p:cNvSpPr/>
            <p:nvPr/>
          </p:nvSpPr>
          <p:spPr>
            <a:xfrm>
              <a:off x="3597846" y="4856833"/>
              <a:ext cx="328153" cy="120483"/>
            </a:xfrm>
            <a:prstGeom prst="parallelogram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Parallelogramm 58"/>
            <p:cNvSpPr/>
            <p:nvPr/>
          </p:nvSpPr>
          <p:spPr>
            <a:xfrm>
              <a:off x="3947456" y="4856833"/>
              <a:ext cx="328153" cy="120483"/>
            </a:xfrm>
            <a:prstGeom prst="parallelogram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Parallelogramm 61"/>
            <p:cNvSpPr/>
            <p:nvPr/>
          </p:nvSpPr>
          <p:spPr>
            <a:xfrm>
              <a:off x="2920083" y="5009234"/>
              <a:ext cx="328153" cy="120483"/>
            </a:xfrm>
            <a:prstGeom prst="parallelogram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Parallelogramm 62"/>
            <p:cNvSpPr/>
            <p:nvPr/>
          </p:nvSpPr>
          <p:spPr>
            <a:xfrm>
              <a:off x="3269693" y="5009234"/>
              <a:ext cx="328153" cy="120483"/>
            </a:xfrm>
            <a:prstGeom prst="parallelogram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Parallelogramm 63"/>
            <p:cNvSpPr/>
            <p:nvPr/>
          </p:nvSpPr>
          <p:spPr>
            <a:xfrm>
              <a:off x="3597846" y="5009233"/>
              <a:ext cx="328153" cy="120483"/>
            </a:xfrm>
            <a:prstGeom prst="parallelogram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Parallelogramm 64"/>
            <p:cNvSpPr/>
            <p:nvPr/>
          </p:nvSpPr>
          <p:spPr>
            <a:xfrm>
              <a:off x="3947456" y="5009233"/>
              <a:ext cx="328153" cy="120483"/>
            </a:xfrm>
            <a:prstGeom prst="parallelogram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Parallelogramm 69"/>
            <p:cNvSpPr/>
            <p:nvPr/>
          </p:nvSpPr>
          <p:spPr>
            <a:xfrm>
              <a:off x="2915816" y="5180725"/>
              <a:ext cx="328153" cy="120483"/>
            </a:xfrm>
            <a:prstGeom prst="parallelogram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Parallelogramm 70"/>
            <p:cNvSpPr/>
            <p:nvPr/>
          </p:nvSpPr>
          <p:spPr>
            <a:xfrm>
              <a:off x="3265426" y="5180725"/>
              <a:ext cx="328153" cy="120483"/>
            </a:xfrm>
            <a:prstGeom prst="parallelogram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Parallelogramm 71"/>
            <p:cNvSpPr/>
            <p:nvPr/>
          </p:nvSpPr>
          <p:spPr>
            <a:xfrm>
              <a:off x="3593579" y="5180724"/>
              <a:ext cx="328153" cy="120483"/>
            </a:xfrm>
            <a:prstGeom prst="parallelogram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Parallelogramm 72"/>
            <p:cNvSpPr/>
            <p:nvPr/>
          </p:nvSpPr>
          <p:spPr>
            <a:xfrm>
              <a:off x="3943189" y="5180724"/>
              <a:ext cx="328153" cy="120483"/>
            </a:xfrm>
            <a:prstGeom prst="parallelogram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Gerade Verbindung 74"/>
            <p:cNvCxnSpPr>
              <a:endCxn id="57" idx="2"/>
            </p:cNvCxnSpPr>
            <p:nvPr/>
          </p:nvCxnSpPr>
          <p:spPr>
            <a:xfrm>
              <a:off x="3582786" y="4683757"/>
              <a:ext cx="0" cy="2333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ylinder 76"/>
            <p:cNvSpPr/>
            <p:nvPr/>
          </p:nvSpPr>
          <p:spPr>
            <a:xfrm>
              <a:off x="3982761" y="5676081"/>
              <a:ext cx="260563" cy="381211"/>
            </a:xfrm>
            <a:prstGeom prst="can">
              <a:avLst>
                <a:gd name="adj" fmla="val 396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Zylinder 77"/>
            <p:cNvSpPr/>
            <p:nvPr/>
          </p:nvSpPr>
          <p:spPr>
            <a:xfrm>
              <a:off x="4287285" y="5676081"/>
              <a:ext cx="260563" cy="381211"/>
            </a:xfrm>
            <a:prstGeom prst="can">
              <a:avLst>
                <a:gd name="adj" fmla="val 396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hteck 78"/>
            <p:cNvSpPr/>
            <p:nvPr/>
          </p:nvSpPr>
          <p:spPr>
            <a:xfrm>
              <a:off x="3893088" y="5402916"/>
              <a:ext cx="45719" cy="6543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hteck 79"/>
            <p:cNvSpPr/>
            <p:nvPr/>
          </p:nvSpPr>
          <p:spPr>
            <a:xfrm>
              <a:off x="3801604" y="5402916"/>
              <a:ext cx="45719" cy="6543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Gerade Verbindung 81"/>
            <p:cNvCxnSpPr>
              <a:endCxn id="78" idx="1"/>
            </p:cNvCxnSpPr>
            <p:nvPr/>
          </p:nvCxnSpPr>
          <p:spPr>
            <a:xfrm>
              <a:off x="4417566" y="4683757"/>
              <a:ext cx="1" cy="992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uppieren 118"/>
            <p:cNvGrpSpPr/>
            <p:nvPr/>
          </p:nvGrpSpPr>
          <p:grpSpPr>
            <a:xfrm>
              <a:off x="3327191" y="3719902"/>
              <a:ext cx="189801" cy="294314"/>
              <a:chOff x="3457922" y="2979390"/>
              <a:chExt cx="504056" cy="1080120"/>
            </a:xfrm>
          </p:grpSpPr>
          <p:sp>
            <p:nvSpPr>
              <p:cNvPr id="120" name="Rechteck 119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Gleichschenkliges Dreieck 120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2" name="Gruppieren 121"/>
            <p:cNvGrpSpPr/>
            <p:nvPr/>
          </p:nvGrpSpPr>
          <p:grpSpPr>
            <a:xfrm>
              <a:off x="3567854" y="3719902"/>
              <a:ext cx="189801" cy="294314"/>
              <a:chOff x="3457922" y="2979390"/>
              <a:chExt cx="504056" cy="1080120"/>
            </a:xfrm>
          </p:grpSpPr>
          <p:sp>
            <p:nvSpPr>
              <p:cNvPr id="123" name="Rechteck 122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Gleichschenkliges Dreieck 123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5" name="Gruppieren 124"/>
            <p:cNvGrpSpPr/>
            <p:nvPr/>
          </p:nvGrpSpPr>
          <p:grpSpPr>
            <a:xfrm>
              <a:off x="3805375" y="3719902"/>
              <a:ext cx="189801" cy="294314"/>
              <a:chOff x="3457922" y="2979390"/>
              <a:chExt cx="504056" cy="1080120"/>
            </a:xfrm>
          </p:grpSpPr>
          <p:sp>
            <p:nvSpPr>
              <p:cNvPr id="126" name="Rechteck 125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Gleichschenkliges Dreieck 126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8" name="Gruppieren 127"/>
            <p:cNvGrpSpPr/>
            <p:nvPr/>
          </p:nvGrpSpPr>
          <p:grpSpPr>
            <a:xfrm>
              <a:off x="4053379" y="3719902"/>
              <a:ext cx="189801" cy="294314"/>
              <a:chOff x="3457922" y="2979390"/>
              <a:chExt cx="504056" cy="1080120"/>
            </a:xfrm>
          </p:grpSpPr>
          <p:sp>
            <p:nvSpPr>
              <p:cNvPr id="129" name="Rechteck 128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Gleichschenkliges Dreieck 129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1" name="Gruppieren 130"/>
            <p:cNvGrpSpPr/>
            <p:nvPr/>
          </p:nvGrpSpPr>
          <p:grpSpPr>
            <a:xfrm>
              <a:off x="4287285" y="3719902"/>
              <a:ext cx="189801" cy="294314"/>
              <a:chOff x="3457922" y="2979390"/>
              <a:chExt cx="504056" cy="1080120"/>
            </a:xfrm>
          </p:grpSpPr>
          <p:sp>
            <p:nvSpPr>
              <p:cNvPr id="132" name="Rechteck 131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Gleichschenkliges Dreieck 132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4" name="Gruppieren 133"/>
            <p:cNvGrpSpPr/>
            <p:nvPr/>
          </p:nvGrpSpPr>
          <p:grpSpPr>
            <a:xfrm>
              <a:off x="3079892" y="3425588"/>
              <a:ext cx="189801" cy="294314"/>
              <a:chOff x="3457922" y="2979390"/>
              <a:chExt cx="504056" cy="1080120"/>
            </a:xfrm>
          </p:grpSpPr>
          <p:sp>
            <p:nvSpPr>
              <p:cNvPr id="135" name="Rechteck 134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Gleichschenkliges Dreieck 135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7" name="Gruppieren 136"/>
            <p:cNvGrpSpPr/>
            <p:nvPr/>
          </p:nvGrpSpPr>
          <p:grpSpPr>
            <a:xfrm>
              <a:off x="3327191" y="3425588"/>
              <a:ext cx="189801" cy="294314"/>
              <a:chOff x="3457922" y="2979390"/>
              <a:chExt cx="504056" cy="1080120"/>
            </a:xfrm>
          </p:grpSpPr>
          <p:sp>
            <p:nvSpPr>
              <p:cNvPr id="138" name="Rechteck 137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Gleichschenkliges Dreieck 138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0" name="Gruppieren 139"/>
            <p:cNvGrpSpPr/>
            <p:nvPr/>
          </p:nvGrpSpPr>
          <p:grpSpPr>
            <a:xfrm>
              <a:off x="3567854" y="3425588"/>
              <a:ext cx="189801" cy="294314"/>
              <a:chOff x="3457922" y="2979390"/>
              <a:chExt cx="504056" cy="1080120"/>
            </a:xfrm>
          </p:grpSpPr>
          <p:sp>
            <p:nvSpPr>
              <p:cNvPr id="141" name="Rechteck 140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Gleichschenkliges Dreieck 141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3" name="Gruppieren 142"/>
            <p:cNvGrpSpPr/>
            <p:nvPr/>
          </p:nvGrpSpPr>
          <p:grpSpPr>
            <a:xfrm>
              <a:off x="3805375" y="3425588"/>
              <a:ext cx="189801" cy="294314"/>
              <a:chOff x="3457922" y="2979390"/>
              <a:chExt cx="504056" cy="1080120"/>
            </a:xfrm>
          </p:grpSpPr>
          <p:sp>
            <p:nvSpPr>
              <p:cNvPr id="144" name="Rechteck 143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Gleichschenkliges Dreieck 144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6" name="Gruppieren 145"/>
            <p:cNvGrpSpPr/>
            <p:nvPr/>
          </p:nvGrpSpPr>
          <p:grpSpPr>
            <a:xfrm>
              <a:off x="4053379" y="3425588"/>
              <a:ext cx="189801" cy="294314"/>
              <a:chOff x="3457922" y="2979390"/>
              <a:chExt cx="504056" cy="1080120"/>
            </a:xfrm>
          </p:grpSpPr>
          <p:sp>
            <p:nvSpPr>
              <p:cNvPr id="147" name="Rechteck 146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Gleichschenkliges Dreieck 147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9" name="Gruppieren 148"/>
            <p:cNvGrpSpPr/>
            <p:nvPr/>
          </p:nvGrpSpPr>
          <p:grpSpPr>
            <a:xfrm>
              <a:off x="4287285" y="3425588"/>
              <a:ext cx="189801" cy="294314"/>
              <a:chOff x="3457922" y="2979390"/>
              <a:chExt cx="504056" cy="1080120"/>
            </a:xfrm>
          </p:grpSpPr>
          <p:sp>
            <p:nvSpPr>
              <p:cNvPr id="150" name="Rechteck 149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Gleichschenkliges Dreieck 150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0" name="Gruppieren 169"/>
            <p:cNvGrpSpPr/>
            <p:nvPr/>
          </p:nvGrpSpPr>
          <p:grpSpPr>
            <a:xfrm>
              <a:off x="3079892" y="3113444"/>
              <a:ext cx="189801" cy="294314"/>
              <a:chOff x="3457922" y="2979390"/>
              <a:chExt cx="504056" cy="1080120"/>
            </a:xfrm>
          </p:grpSpPr>
          <p:sp>
            <p:nvSpPr>
              <p:cNvPr id="171" name="Rechteck 170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Gleichschenkliges Dreieck 171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3" name="Gruppieren 172"/>
            <p:cNvGrpSpPr/>
            <p:nvPr/>
          </p:nvGrpSpPr>
          <p:grpSpPr>
            <a:xfrm>
              <a:off x="3327191" y="3113444"/>
              <a:ext cx="189801" cy="294314"/>
              <a:chOff x="3457922" y="2979390"/>
              <a:chExt cx="504056" cy="1080120"/>
            </a:xfrm>
          </p:grpSpPr>
          <p:sp>
            <p:nvSpPr>
              <p:cNvPr id="174" name="Rechteck 173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Gleichschenkliges Dreieck 174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6" name="Gruppieren 175"/>
            <p:cNvGrpSpPr/>
            <p:nvPr/>
          </p:nvGrpSpPr>
          <p:grpSpPr>
            <a:xfrm>
              <a:off x="3567854" y="3113444"/>
              <a:ext cx="189801" cy="294314"/>
              <a:chOff x="3457922" y="2979390"/>
              <a:chExt cx="504056" cy="1080120"/>
            </a:xfrm>
          </p:grpSpPr>
          <p:sp>
            <p:nvSpPr>
              <p:cNvPr id="177" name="Rechteck 176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Gleichschenkliges Dreieck 177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9" name="Gruppieren 178"/>
            <p:cNvGrpSpPr/>
            <p:nvPr/>
          </p:nvGrpSpPr>
          <p:grpSpPr>
            <a:xfrm>
              <a:off x="3805375" y="3113444"/>
              <a:ext cx="189801" cy="294314"/>
              <a:chOff x="3457922" y="2979390"/>
              <a:chExt cx="504056" cy="1080120"/>
            </a:xfrm>
          </p:grpSpPr>
          <p:sp>
            <p:nvSpPr>
              <p:cNvPr id="180" name="Rechteck 179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Gleichschenkliges Dreieck 180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2" name="Gruppieren 181"/>
            <p:cNvGrpSpPr/>
            <p:nvPr/>
          </p:nvGrpSpPr>
          <p:grpSpPr>
            <a:xfrm>
              <a:off x="4053379" y="3113444"/>
              <a:ext cx="189801" cy="294314"/>
              <a:chOff x="3457922" y="2979390"/>
              <a:chExt cx="504056" cy="1080120"/>
            </a:xfrm>
          </p:grpSpPr>
          <p:sp>
            <p:nvSpPr>
              <p:cNvPr id="183" name="Rechteck 182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Gleichschenkliges Dreieck 183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" name="Gruppieren 184"/>
            <p:cNvGrpSpPr/>
            <p:nvPr/>
          </p:nvGrpSpPr>
          <p:grpSpPr>
            <a:xfrm>
              <a:off x="4287285" y="3113444"/>
              <a:ext cx="189801" cy="294314"/>
              <a:chOff x="3457922" y="2979390"/>
              <a:chExt cx="504056" cy="1080120"/>
            </a:xfrm>
          </p:grpSpPr>
          <p:sp>
            <p:nvSpPr>
              <p:cNvPr id="186" name="Rechteck 185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Gleichschenkliges Dreieck 186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>
              <a:off x="3079892" y="2819130"/>
              <a:ext cx="189801" cy="294314"/>
              <a:chOff x="3457922" y="2979390"/>
              <a:chExt cx="504056" cy="1080120"/>
            </a:xfrm>
          </p:grpSpPr>
          <p:sp>
            <p:nvSpPr>
              <p:cNvPr id="189" name="Rechteck 188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Gleichschenkliges Dreieck 189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1" name="Gruppieren 190"/>
            <p:cNvGrpSpPr/>
            <p:nvPr/>
          </p:nvGrpSpPr>
          <p:grpSpPr>
            <a:xfrm>
              <a:off x="3327191" y="2819130"/>
              <a:ext cx="189801" cy="294314"/>
              <a:chOff x="3457922" y="2979390"/>
              <a:chExt cx="504056" cy="1080120"/>
            </a:xfrm>
          </p:grpSpPr>
          <p:sp>
            <p:nvSpPr>
              <p:cNvPr id="192" name="Rechteck 191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Gleichschenkliges Dreieck 192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4" name="Gruppieren 193"/>
            <p:cNvGrpSpPr/>
            <p:nvPr/>
          </p:nvGrpSpPr>
          <p:grpSpPr>
            <a:xfrm>
              <a:off x="3567854" y="2819130"/>
              <a:ext cx="189801" cy="294314"/>
              <a:chOff x="3457922" y="2979390"/>
              <a:chExt cx="504056" cy="1080120"/>
            </a:xfrm>
          </p:grpSpPr>
          <p:sp>
            <p:nvSpPr>
              <p:cNvPr id="195" name="Rechteck 194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Gleichschenkliges Dreieck 195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" name="Gruppieren 196"/>
            <p:cNvGrpSpPr/>
            <p:nvPr/>
          </p:nvGrpSpPr>
          <p:grpSpPr>
            <a:xfrm>
              <a:off x="3805375" y="2819130"/>
              <a:ext cx="189801" cy="294314"/>
              <a:chOff x="3457922" y="2979390"/>
              <a:chExt cx="504056" cy="1080120"/>
            </a:xfrm>
          </p:grpSpPr>
          <p:sp>
            <p:nvSpPr>
              <p:cNvPr id="198" name="Rechteck 197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Gleichschenkliges Dreieck 198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0" name="Gruppieren 199"/>
            <p:cNvGrpSpPr/>
            <p:nvPr/>
          </p:nvGrpSpPr>
          <p:grpSpPr>
            <a:xfrm>
              <a:off x="4053379" y="2819130"/>
              <a:ext cx="189801" cy="294314"/>
              <a:chOff x="3457922" y="2979390"/>
              <a:chExt cx="504056" cy="1080120"/>
            </a:xfrm>
          </p:grpSpPr>
          <p:sp>
            <p:nvSpPr>
              <p:cNvPr id="201" name="Rechteck 200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Gleichschenkliges Dreieck 201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3" name="Gruppieren 202"/>
            <p:cNvGrpSpPr/>
            <p:nvPr/>
          </p:nvGrpSpPr>
          <p:grpSpPr>
            <a:xfrm>
              <a:off x="4287285" y="2819130"/>
              <a:ext cx="189801" cy="294314"/>
              <a:chOff x="3457922" y="2979390"/>
              <a:chExt cx="504056" cy="1080120"/>
            </a:xfrm>
          </p:grpSpPr>
          <p:sp>
            <p:nvSpPr>
              <p:cNvPr id="204" name="Rechteck 203"/>
              <p:cNvSpPr/>
              <p:nvPr/>
            </p:nvSpPr>
            <p:spPr>
              <a:xfrm>
                <a:off x="3457922" y="3627462"/>
                <a:ext cx="504056" cy="43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Gleichschenkliges Dreieck 204"/>
              <p:cNvSpPr/>
              <p:nvPr/>
            </p:nvSpPr>
            <p:spPr>
              <a:xfrm>
                <a:off x="3457922" y="2979390"/>
                <a:ext cx="504056" cy="64807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6" name="Textfeld 205"/>
            <p:cNvSpPr txBox="1"/>
            <p:nvPr/>
          </p:nvSpPr>
          <p:spPr>
            <a:xfrm>
              <a:off x="3411247" y="2430288"/>
              <a:ext cx="632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Area</a:t>
              </a:r>
              <a:endParaRPr lang="en-GB" b="1" dirty="0"/>
            </a:p>
          </p:txBody>
        </p:sp>
      </p:grpSp>
      <p:sp>
        <p:nvSpPr>
          <p:cNvPr id="207" name="Textfeld 206"/>
          <p:cNvSpPr txBox="1"/>
          <p:nvPr/>
        </p:nvSpPr>
        <p:spPr>
          <a:xfrm>
            <a:off x="541623" y="3700815"/>
            <a:ext cx="8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Village</a:t>
            </a:r>
            <a:endParaRPr lang="en-GB" b="1" dirty="0"/>
          </a:p>
        </p:txBody>
      </p:sp>
      <p:grpSp>
        <p:nvGrpSpPr>
          <p:cNvPr id="233" name="Gruppieren 232"/>
          <p:cNvGrpSpPr/>
          <p:nvPr/>
        </p:nvGrpSpPr>
        <p:grpSpPr>
          <a:xfrm>
            <a:off x="4619856" y="1475492"/>
            <a:ext cx="2850346" cy="3358313"/>
            <a:chOff x="4619856" y="1475492"/>
            <a:chExt cx="2850346" cy="3358313"/>
          </a:xfrm>
        </p:grpSpPr>
        <p:sp>
          <p:nvSpPr>
            <p:cNvPr id="25" name="Textfeld 24"/>
            <p:cNvSpPr txBox="1"/>
            <p:nvPr/>
          </p:nvSpPr>
          <p:spPr>
            <a:xfrm>
              <a:off x="5988008" y="1475492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DSO Grid</a:t>
              </a:r>
              <a:endParaRPr lang="en-GB" b="1" dirty="0"/>
            </a:p>
          </p:txBody>
        </p:sp>
        <p:sp>
          <p:nvSpPr>
            <p:cNvPr id="89" name="Abgerundetes Rechteck 88"/>
            <p:cNvSpPr/>
            <p:nvPr/>
          </p:nvSpPr>
          <p:spPr>
            <a:xfrm>
              <a:off x="5687994" y="3126543"/>
              <a:ext cx="1690142" cy="360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schemeClr val="bg1">
                      <a:lumMod val="50000"/>
                    </a:schemeClr>
                  </a:solidFill>
                </a:rPr>
                <a:t>Grid-</a:t>
              </a:r>
              <a:r>
                <a:rPr lang="de-DE" sz="1400" b="1" dirty="0" err="1">
                  <a:solidFill>
                    <a:schemeClr val="bg1">
                      <a:lumMod val="50000"/>
                    </a:schemeClr>
                  </a:solidFill>
                </a:rPr>
                <a:t>wide</a:t>
              </a:r>
              <a:r>
                <a:rPr lang="de-DE" sz="1400" b="1" dirty="0">
                  <a:solidFill>
                    <a:schemeClr val="bg1">
                      <a:lumMod val="50000"/>
                    </a:schemeClr>
                  </a:solidFill>
                </a:rPr>
                <a:t> Market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90" name="Gerade Verbindung 89"/>
            <p:cNvCxnSpPr/>
            <p:nvPr/>
          </p:nvCxnSpPr>
          <p:spPr>
            <a:xfrm>
              <a:off x="5940022" y="2862336"/>
              <a:ext cx="0" cy="264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>
              <a:endCxn id="89" idx="0"/>
            </p:cNvCxnSpPr>
            <p:nvPr/>
          </p:nvCxnSpPr>
          <p:spPr>
            <a:xfrm>
              <a:off x="6524470" y="2862336"/>
              <a:ext cx="8595" cy="264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7126108" y="2862336"/>
              <a:ext cx="0" cy="264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winkelte Verbindung 92"/>
            <p:cNvCxnSpPr>
              <a:stCxn id="40" idx="3"/>
              <a:endCxn id="89" idx="1"/>
            </p:cNvCxnSpPr>
            <p:nvPr/>
          </p:nvCxnSpPr>
          <p:spPr>
            <a:xfrm flipV="1">
              <a:off x="4619856" y="3306563"/>
              <a:ext cx="1068138" cy="1197174"/>
            </a:xfrm>
            <a:prstGeom prst="bentConnector3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hteck 93"/>
            <p:cNvSpPr/>
            <p:nvPr/>
          </p:nvSpPr>
          <p:spPr>
            <a:xfrm>
              <a:off x="4785848" y="3486583"/>
              <a:ext cx="792088" cy="84830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>
                  <a:solidFill>
                    <a:schemeClr val="tx1"/>
                  </a:solidFill>
                </a:rPr>
                <a:t>Residual</a:t>
              </a:r>
            </a:p>
            <a:p>
              <a:pPr algn="ctr"/>
              <a:r>
                <a:rPr lang="de-DE" sz="1100" dirty="0">
                  <a:solidFill>
                    <a:schemeClr val="tx1"/>
                  </a:solidFill>
                </a:rPr>
                <a:t>Load</a:t>
              </a:r>
            </a:p>
            <a:p>
              <a:pPr algn="ctr"/>
              <a:r>
                <a:rPr lang="de-DE" sz="1100" dirty="0">
                  <a:solidFill>
                    <a:schemeClr val="tx1"/>
                  </a:solidFill>
                </a:rPr>
                <a:t>Provider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>
              <a:off x="5289904" y="3128222"/>
              <a:ext cx="216024" cy="2160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6">
                      <a:lumMod val="50000"/>
                    </a:schemeClr>
                  </a:solidFill>
                </a:rPr>
                <a:t>€</a:t>
              </a:r>
              <a:endParaRPr lang="en-GB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>
              <a:off x="4817845" y="4478907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dirty="0">
                  <a:solidFill>
                    <a:schemeClr val="accent6">
                      <a:lumMod val="50000"/>
                    </a:schemeClr>
                  </a:solidFill>
                </a:rPr>
                <a:t>E</a:t>
              </a:r>
              <a:r>
                <a:rPr lang="de-DE" baseline="30000" dirty="0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GB" baseline="30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09" name="Gerade Verbindung 108"/>
            <p:cNvCxnSpPr/>
            <p:nvPr/>
          </p:nvCxnSpPr>
          <p:spPr>
            <a:xfrm>
              <a:off x="6341066" y="3486583"/>
              <a:ext cx="0" cy="2333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Gruppieren 207"/>
            <p:cNvGrpSpPr/>
            <p:nvPr/>
          </p:nvGrpSpPr>
          <p:grpSpPr>
            <a:xfrm>
              <a:off x="6970389" y="3709580"/>
              <a:ext cx="311438" cy="304636"/>
              <a:chOff x="7404152" y="3709580"/>
              <a:chExt cx="746244" cy="654376"/>
            </a:xfrm>
          </p:grpSpPr>
          <p:sp>
            <p:nvSpPr>
              <p:cNvPr id="110" name="Zylinder 109"/>
              <p:cNvSpPr/>
              <p:nvPr/>
            </p:nvSpPr>
            <p:spPr>
              <a:xfrm>
                <a:off x="7585309" y="3982745"/>
                <a:ext cx="260563" cy="381211"/>
              </a:xfrm>
              <a:prstGeom prst="can">
                <a:avLst>
                  <a:gd name="adj" fmla="val 39622"/>
                </a:avLst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Zylinder 110"/>
              <p:cNvSpPr/>
              <p:nvPr/>
            </p:nvSpPr>
            <p:spPr>
              <a:xfrm>
                <a:off x="7889833" y="3982745"/>
                <a:ext cx="260563" cy="381211"/>
              </a:xfrm>
              <a:prstGeom prst="can">
                <a:avLst>
                  <a:gd name="adj" fmla="val 39622"/>
                </a:avLst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hteck 111"/>
              <p:cNvSpPr/>
              <p:nvPr/>
            </p:nvSpPr>
            <p:spPr>
              <a:xfrm>
                <a:off x="7495636" y="3709580"/>
                <a:ext cx="45719" cy="654376"/>
              </a:xfrm>
              <a:prstGeom prst="rect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hteck 112"/>
              <p:cNvSpPr/>
              <p:nvPr/>
            </p:nvSpPr>
            <p:spPr>
              <a:xfrm>
                <a:off x="7404152" y="3709580"/>
                <a:ext cx="45719" cy="654376"/>
              </a:xfrm>
              <a:prstGeom prst="rect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4" name="Gerade Verbindung 113"/>
            <p:cNvCxnSpPr>
              <a:endCxn id="111" idx="1"/>
            </p:cNvCxnSpPr>
            <p:nvPr/>
          </p:nvCxnSpPr>
          <p:spPr>
            <a:xfrm>
              <a:off x="7227455" y="3513882"/>
              <a:ext cx="0" cy="32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uppieren 219"/>
            <p:cNvGrpSpPr/>
            <p:nvPr/>
          </p:nvGrpSpPr>
          <p:grpSpPr>
            <a:xfrm>
              <a:off x="6073824" y="3644838"/>
              <a:ext cx="397236" cy="542900"/>
              <a:chOff x="6611054" y="3654263"/>
              <a:chExt cx="397236" cy="542900"/>
            </a:xfrm>
          </p:grpSpPr>
          <p:sp>
            <p:nvSpPr>
              <p:cNvPr id="116" name="Rechteck 115"/>
              <p:cNvSpPr/>
              <p:nvPr/>
            </p:nvSpPr>
            <p:spPr>
              <a:xfrm>
                <a:off x="6660232" y="3920162"/>
                <a:ext cx="348058" cy="2770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hteck 116"/>
              <p:cNvSpPr/>
              <p:nvPr/>
            </p:nvSpPr>
            <p:spPr>
              <a:xfrm>
                <a:off x="6611054" y="3654263"/>
                <a:ext cx="45719" cy="5429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0" name="Gruppieren 209"/>
            <p:cNvGrpSpPr/>
            <p:nvPr/>
          </p:nvGrpSpPr>
          <p:grpSpPr>
            <a:xfrm>
              <a:off x="6979929" y="4128772"/>
              <a:ext cx="311438" cy="304636"/>
              <a:chOff x="7404152" y="3709580"/>
              <a:chExt cx="746244" cy="654376"/>
            </a:xfrm>
          </p:grpSpPr>
          <p:sp>
            <p:nvSpPr>
              <p:cNvPr id="211" name="Zylinder 210"/>
              <p:cNvSpPr/>
              <p:nvPr/>
            </p:nvSpPr>
            <p:spPr>
              <a:xfrm>
                <a:off x="7585309" y="3982745"/>
                <a:ext cx="260563" cy="381211"/>
              </a:xfrm>
              <a:prstGeom prst="can">
                <a:avLst>
                  <a:gd name="adj" fmla="val 39622"/>
                </a:avLst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Zylinder 211"/>
              <p:cNvSpPr/>
              <p:nvPr/>
            </p:nvSpPr>
            <p:spPr>
              <a:xfrm>
                <a:off x="7889833" y="3982745"/>
                <a:ext cx="260563" cy="381211"/>
              </a:xfrm>
              <a:prstGeom prst="can">
                <a:avLst>
                  <a:gd name="adj" fmla="val 39622"/>
                </a:avLst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Rechteck 212"/>
              <p:cNvSpPr/>
              <p:nvPr/>
            </p:nvSpPr>
            <p:spPr>
              <a:xfrm>
                <a:off x="7495636" y="3709580"/>
                <a:ext cx="45719" cy="654376"/>
              </a:xfrm>
              <a:prstGeom prst="rect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Rechteck 213"/>
              <p:cNvSpPr/>
              <p:nvPr/>
            </p:nvSpPr>
            <p:spPr>
              <a:xfrm>
                <a:off x="7404152" y="3709580"/>
                <a:ext cx="45719" cy="654376"/>
              </a:xfrm>
              <a:prstGeom prst="rect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5" name="Gruppieren 214"/>
            <p:cNvGrpSpPr/>
            <p:nvPr/>
          </p:nvGrpSpPr>
          <p:grpSpPr>
            <a:xfrm>
              <a:off x="6970389" y="4529169"/>
              <a:ext cx="311438" cy="304636"/>
              <a:chOff x="7404152" y="3709580"/>
              <a:chExt cx="746244" cy="654376"/>
            </a:xfrm>
          </p:grpSpPr>
          <p:sp>
            <p:nvSpPr>
              <p:cNvPr id="216" name="Zylinder 215"/>
              <p:cNvSpPr/>
              <p:nvPr/>
            </p:nvSpPr>
            <p:spPr>
              <a:xfrm>
                <a:off x="7585309" y="3982745"/>
                <a:ext cx="260563" cy="381211"/>
              </a:xfrm>
              <a:prstGeom prst="can">
                <a:avLst>
                  <a:gd name="adj" fmla="val 39622"/>
                </a:avLst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Zylinder 216"/>
              <p:cNvSpPr/>
              <p:nvPr/>
            </p:nvSpPr>
            <p:spPr>
              <a:xfrm>
                <a:off x="7889833" y="3982745"/>
                <a:ext cx="260563" cy="381211"/>
              </a:xfrm>
              <a:prstGeom prst="can">
                <a:avLst>
                  <a:gd name="adj" fmla="val 39622"/>
                </a:avLst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Rechteck 217"/>
              <p:cNvSpPr/>
              <p:nvPr/>
            </p:nvSpPr>
            <p:spPr>
              <a:xfrm>
                <a:off x="7495636" y="3709580"/>
                <a:ext cx="45719" cy="654376"/>
              </a:xfrm>
              <a:prstGeom prst="rect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Rechteck 218"/>
              <p:cNvSpPr/>
              <p:nvPr/>
            </p:nvSpPr>
            <p:spPr>
              <a:xfrm>
                <a:off x="7404152" y="3709580"/>
                <a:ext cx="45719" cy="654376"/>
              </a:xfrm>
              <a:prstGeom prst="rect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1" name="Gruppieren 220"/>
            <p:cNvGrpSpPr/>
            <p:nvPr/>
          </p:nvGrpSpPr>
          <p:grpSpPr>
            <a:xfrm>
              <a:off x="6073824" y="4281090"/>
              <a:ext cx="397236" cy="542900"/>
              <a:chOff x="6611054" y="3654263"/>
              <a:chExt cx="397236" cy="542900"/>
            </a:xfrm>
          </p:grpSpPr>
          <p:sp>
            <p:nvSpPr>
              <p:cNvPr id="222" name="Rechteck 221"/>
              <p:cNvSpPr/>
              <p:nvPr/>
            </p:nvSpPr>
            <p:spPr>
              <a:xfrm>
                <a:off x="6660232" y="3920162"/>
                <a:ext cx="348058" cy="2770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Rechteck 222"/>
              <p:cNvSpPr/>
              <p:nvPr/>
            </p:nvSpPr>
            <p:spPr>
              <a:xfrm>
                <a:off x="6611054" y="3654263"/>
                <a:ext cx="45719" cy="5429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927" y="1789372"/>
              <a:ext cx="1874275" cy="1104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uppieren 233"/>
          <p:cNvGrpSpPr/>
          <p:nvPr/>
        </p:nvGrpSpPr>
        <p:grpSpPr>
          <a:xfrm>
            <a:off x="7378136" y="1214206"/>
            <a:ext cx="1667652" cy="2286795"/>
            <a:chOff x="7378136" y="1214206"/>
            <a:chExt cx="1667652" cy="2286795"/>
          </a:xfrm>
        </p:grpSpPr>
        <p:cxnSp>
          <p:nvCxnSpPr>
            <p:cNvPr id="225" name="Gewinkelte Verbindung 224"/>
            <p:cNvCxnSpPr>
              <a:stCxn id="89" idx="3"/>
            </p:cNvCxnSpPr>
            <p:nvPr/>
          </p:nvCxnSpPr>
          <p:spPr>
            <a:xfrm flipV="1">
              <a:off x="7378136" y="2112633"/>
              <a:ext cx="1202160" cy="1193930"/>
            </a:xfrm>
            <a:prstGeom prst="bentConnector3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Rechteck 225"/>
            <p:cNvSpPr/>
            <p:nvPr/>
          </p:nvSpPr>
          <p:spPr>
            <a:xfrm>
              <a:off x="7620858" y="2292653"/>
              <a:ext cx="792088" cy="84830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>
                  <a:solidFill>
                    <a:schemeClr val="tx1"/>
                  </a:solidFill>
                </a:rPr>
                <a:t>Residual</a:t>
              </a:r>
            </a:p>
            <a:p>
              <a:pPr algn="ctr"/>
              <a:r>
                <a:rPr lang="de-DE" sz="1100" dirty="0">
                  <a:solidFill>
                    <a:schemeClr val="tx1"/>
                  </a:solidFill>
                </a:rPr>
                <a:t>Load</a:t>
              </a:r>
            </a:p>
            <a:p>
              <a:pPr algn="ctr"/>
              <a:r>
                <a:rPr lang="de-DE" sz="1100" dirty="0">
                  <a:solidFill>
                    <a:schemeClr val="tx1"/>
                  </a:solidFill>
                </a:rPr>
                <a:t>Provider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227" name="Ellipse 226"/>
            <p:cNvSpPr/>
            <p:nvPr/>
          </p:nvSpPr>
          <p:spPr>
            <a:xfrm>
              <a:off x="8124914" y="1934292"/>
              <a:ext cx="216024" cy="2160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6">
                      <a:lumMod val="50000"/>
                    </a:schemeClr>
                  </a:solidFill>
                </a:rPr>
                <a:t>€</a:t>
              </a:r>
              <a:endParaRPr lang="en-GB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8" name="Ellipse 227"/>
            <p:cNvSpPr/>
            <p:nvPr/>
          </p:nvSpPr>
          <p:spPr>
            <a:xfrm>
              <a:off x="7652855" y="3284977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dirty="0">
                  <a:solidFill>
                    <a:schemeClr val="accent6">
                      <a:lumMod val="50000"/>
                    </a:schemeClr>
                  </a:solidFill>
                </a:rPr>
                <a:t>E</a:t>
              </a:r>
              <a:r>
                <a:rPr lang="de-DE" baseline="30000" dirty="0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GB" baseline="30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1" name="Textfeld 230"/>
            <p:cNvSpPr txBox="1"/>
            <p:nvPr/>
          </p:nvSpPr>
          <p:spPr>
            <a:xfrm rot="16200000">
              <a:off x="7911503" y="1979159"/>
              <a:ext cx="1899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Wholesale</a:t>
              </a:r>
              <a:r>
                <a:rPr lang="de-DE" dirty="0"/>
                <a:t> Market</a:t>
              </a:r>
              <a:endParaRPr lang="en-GB" dirty="0"/>
            </a:p>
          </p:txBody>
        </p:sp>
      </p:grpSp>
      <p:grpSp>
        <p:nvGrpSpPr>
          <p:cNvPr id="271" name="Gruppieren 270"/>
          <p:cNvGrpSpPr/>
          <p:nvPr/>
        </p:nvGrpSpPr>
        <p:grpSpPr>
          <a:xfrm>
            <a:off x="198376" y="1591484"/>
            <a:ext cx="2762320" cy="977285"/>
            <a:chOff x="5362594" y="5059033"/>
            <a:chExt cx="2762320" cy="977285"/>
          </a:xfrm>
        </p:grpSpPr>
        <p:cxnSp>
          <p:nvCxnSpPr>
            <p:cNvPr id="268" name="Gerade Verbindung 267"/>
            <p:cNvCxnSpPr/>
            <p:nvPr/>
          </p:nvCxnSpPr>
          <p:spPr>
            <a:xfrm flipV="1">
              <a:off x="6054546" y="5246502"/>
              <a:ext cx="2063350" cy="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Gerade Verbindung 235"/>
            <p:cNvCxnSpPr/>
            <p:nvPr/>
          </p:nvCxnSpPr>
          <p:spPr>
            <a:xfrm>
              <a:off x="6073824" y="5730104"/>
              <a:ext cx="2051090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243"/>
            <p:cNvCxnSpPr/>
            <p:nvPr/>
          </p:nvCxnSpPr>
          <p:spPr>
            <a:xfrm>
              <a:off x="7410477" y="5381942"/>
              <a:ext cx="0" cy="6543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Gerade Verbindung 244"/>
            <p:cNvCxnSpPr/>
            <p:nvPr/>
          </p:nvCxnSpPr>
          <p:spPr>
            <a:xfrm>
              <a:off x="7634241" y="5381942"/>
              <a:ext cx="0" cy="6543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Gerade Verbindung 245"/>
            <p:cNvCxnSpPr/>
            <p:nvPr/>
          </p:nvCxnSpPr>
          <p:spPr>
            <a:xfrm>
              <a:off x="7863808" y="5381942"/>
              <a:ext cx="0" cy="6543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Rechteck 238"/>
            <p:cNvSpPr/>
            <p:nvPr/>
          </p:nvSpPr>
          <p:spPr>
            <a:xfrm>
              <a:off x="6297030" y="5589240"/>
              <a:ext cx="219327" cy="1198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Rechteck 247"/>
            <p:cNvSpPr/>
            <p:nvPr/>
          </p:nvSpPr>
          <p:spPr>
            <a:xfrm>
              <a:off x="6524470" y="5649184"/>
              <a:ext cx="219327" cy="599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Rechteck 248"/>
            <p:cNvSpPr/>
            <p:nvPr/>
          </p:nvSpPr>
          <p:spPr>
            <a:xfrm>
              <a:off x="6744164" y="5649184"/>
              <a:ext cx="219327" cy="599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Rechteck 249"/>
            <p:cNvSpPr/>
            <p:nvPr/>
          </p:nvSpPr>
          <p:spPr>
            <a:xfrm>
              <a:off x="6953756" y="5589240"/>
              <a:ext cx="219327" cy="1198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Rechteck 250"/>
            <p:cNvSpPr/>
            <p:nvPr/>
          </p:nvSpPr>
          <p:spPr>
            <a:xfrm>
              <a:off x="6297030" y="5529294"/>
              <a:ext cx="219327" cy="5994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Rechteck 251"/>
            <p:cNvSpPr/>
            <p:nvPr/>
          </p:nvSpPr>
          <p:spPr>
            <a:xfrm>
              <a:off x="6524470" y="5589239"/>
              <a:ext cx="219327" cy="5994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Rechteck 252"/>
            <p:cNvSpPr/>
            <p:nvPr/>
          </p:nvSpPr>
          <p:spPr>
            <a:xfrm>
              <a:off x="6744164" y="5559267"/>
              <a:ext cx="219327" cy="8991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Rechteck 253"/>
            <p:cNvSpPr/>
            <p:nvPr/>
          </p:nvSpPr>
          <p:spPr>
            <a:xfrm>
              <a:off x="6953756" y="5555933"/>
              <a:ext cx="219327" cy="5994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Rechteck 254"/>
            <p:cNvSpPr/>
            <p:nvPr/>
          </p:nvSpPr>
          <p:spPr>
            <a:xfrm>
              <a:off x="6297030" y="5469349"/>
              <a:ext cx="219327" cy="5994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Rechteck 255"/>
            <p:cNvSpPr/>
            <p:nvPr/>
          </p:nvSpPr>
          <p:spPr>
            <a:xfrm>
              <a:off x="6524470" y="5475811"/>
              <a:ext cx="219327" cy="1165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Rechteck 256"/>
            <p:cNvSpPr/>
            <p:nvPr/>
          </p:nvSpPr>
          <p:spPr>
            <a:xfrm>
              <a:off x="6744164" y="5405871"/>
              <a:ext cx="219327" cy="1602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Rechteck 257"/>
            <p:cNvSpPr/>
            <p:nvPr/>
          </p:nvSpPr>
          <p:spPr>
            <a:xfrm>
              <a:off x="6953756" y="5479854"/>
              <a:ext cx="219327" cy="801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Rechteck 258"/>
            <p:cNvSpPr/>
            <p:nvPr/>
          </p:nvSpPr>
          <p:spPr>
            <a:xfrm>
              <a:off x="6297030" y="5739092"/>
              <a:ext cx="219327" cy="582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Rechteck 259"/>
            <p:cNvSpPr/>
            <p:nvPr/>
          </p:nvSpPr>
          <p:spPr>
            <a:xfrm>
              <a:off x="6524470" y="5739092"/>
              <a:ext cx="219327" cy="1275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Rechteck 260"/>
            <p:cNvSpPr/>
            <p:nvPr/>
          </p:nvSpPr>
          <p:spPr>
            <a:xfrm>
              <a:off x="6744164" y="5739092"/>
              <a:ext cx="219327" cy="637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Rechteck 261"/>
            <p:cNvSpPr/>
            <p:nvPr/>
          </p:nvSpPr>
          <p:spPr>
            <a:xfrm>
              <a:off x="6953756" y="5739092"/>
              <a:ext cx="219327" cy="637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Rechteck 262"/>
            <p:cNvSpPr/>
            <p:nvPr/>
          </p:nvSpPr>
          <p:spPr>
            <a:xfrm>
              <a:off x="6297030" y="5789494"/>
              <a:ext cx="219327" cy="582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Rechteck 263"/>
            <p:cNvSpPr/>
            <p:nvPr/>
          </p:nvSpPr>
          <p:spPr>
            <a:xfrm>
              <a:off x="6533065" y="5866686"/>
              <a:ext cx="219327" cy="582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Rechteck 264"/>
            <p:cNvSpPr/>
            <p:nvPr/>
          </p:nvSpPr>
          <p:spPr>
            <a:xfrm>
              <a:off x="6750362" y="5789494"/>
              <a:ext cx="219327" cy="582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Rechteck 265"/>
            <p:cNvSpPr/>
            <p:nvPr/>
          </p:nvSpPr>
          <p:spPr>
            <a:xfrm>
              <a:off x="6963491" y="5802889"/>
              <a:ext cx="219327" cy="582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8" name="Gerade Verbindung 237"/>
            <p:cNvCxnSpPr/>
            <p:nvPr/>
          </p:nvCxnSpPr>
          <p:spPr>
            <a:xfrm>
              <a:off x="6297031" y="5381942"/>
              <a:ext cx="0" cy="6543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 Verbindung 239"/>
            <p:cNvCxnSpPr/>
            <p:nvPr/>
          </p:nvCxnSpPr>
          <p:spPr>
            <a:xfrm>
              <a:off x="6526598" y="5381942"/>
              <a:ext cx="0" cy="6543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 Verbindung 240"/>
            <p:cNvCxnSpPr/>
            <p:nvPr/>
          </p:nvCxnSpPr>
          <p:spPr>
            <a:xfrm>
              <a:off x="6750362" y="5381942"/>
              <a:ext cx="0" cy="6543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Gerade Verbindung 241"/>
            <p:cNvCxnSpPr/>
            <p:nvPr/>
          </p:nvCxnSpPr>
          <p:spPr>
            <a:xfrm>
              <a:off x="6979929" y="5381942"/>
              <a:ext cx="0" cy="6543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 Verbindung 242"/>
            <p:cNvCxnSpPr/>
            <p:nvPr/>
          </p:nvCxnSpPr>
          <p:spPr>
            <a:xfrm>
              <a:off x="7180910" y="5381942"/>
              <a:ext cx="0" cy="6543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Freihandform 246"/>
            <p:cNvSpPr/>
            <p:nvPr/>
          </p:nvSpPr>
          <p:spPr>
            <a:xfrm>
              <a:off x="6286500" y="5059033"/>
              <a:ext cx="1587500" cy="222250"/>
            </a:xfrm>
            <a:custGeom>
              <a:avLst/>
              <a:gdLst>
                <a:gd name="connsiteX0" fmla="*/ 0 w 1587500"/>
                <a:gd name="connsiteY0" fmla="*/ 222250 h 222250"/>
                <a:gd name="connsiteX1" fmla="*/ 0 w 1587500"/>
                <a:gd name="connsiteY1" fmla="*/ 63500 h 222250"/>
                <a:gd name="connsiteX2" fmla="*/ 241300 w 1587500"/>
                <a:gd name="connsiteY2" fmla="*/ 63500 h 222250"/>
                <a:gd name="connsiteX3" fmla="*/ 241300 w 1587500"/>
                <a:gd name="connsiteY3" fmla="*/ 171450 h 222250"/>
                <a:gd name="connsiteX4" fmla="*/ 457200 w 1587500"/>
                <a:gd name="connsiteY4" fmla="*/ 171450 h 222250"/>
                <a:gd name="connsiteX5" fmla="*/ 457200 w 1587500"/>
                <a:gd name="connsiteY5" fmla="*/ 0 h 222250"/>
                <a:gd name="connsiteX6" fmla="*/ 673100 w 1587500"/>
                <a:gd name="connsiteY6" fmla="*/ 0 h 222250"/>
                <a:gd name="connsiteX7" fmla="*/ 673100 w 1587500"/>
                <a:gd name="connsiteY7" fmla="*/ 152400 h 222250"/>
                <a:gd name="connsiteX8" fmla="*/ 895350 w 1587500"/>
                <a:gd name="connsiteY8" fmla="*/ 152400 h 222250"/>
                <a:gd name="connsiteX9" fmla="*/ 895350 w 1587500"/>
                <a:gd name="connsiteY9" fmla="*/ 190500 h 222250"/>
                <a:gd name="connsiteX10" fmla="*/ 1587500 w 1587500"/>
                <a:gd name="connsiteY10" fmla="*/ 1841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500" h="222250">
                  <a:moveTo>
                    <a:pt x="0" y="222250"/>
                  </a:moveTo>
                  <a:lnTo>
                    <a:pt x="0" y="63500"/>
                  </a:lnTo>
                  <a:lnTo>
                    <a:pt x="241300" y="63500"/>
                  </a:lnTo>
                  <a:lnTo>
                    <a:pt x="241300" y="171450"/>
                  </a:lnTo>
                  <a:lnTo>
                    <a:pt x="457200" y="171450"/>
                  </a:lnTo>
                  <a:lnTo>
                    <a:pt x="457200" y="0"/>
                  </a:lnTo>
                  <a:lnTo>
                    <a:pt x="673100" y="0"/>
                  </a:lnTo>
                  <a:lnTo>
                    <a:pt x="673100" y="152400"/>
                  </a:lnTo>
                  <a:lnTo>
                    <a:pt x="895350" y="152400"/>
                  </a:lnTo>
                  <a:lnTo>
                    <a:pt x="895350" y="190500"/>
                  </a:lnTo>
                  <a:lnTo>
                    <a:pt x="1587500" y="184150"/>
                  </a:lnTo>
                </a:path>
              </a:pathLst>
            </a:cu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Textfeld 269"/>
            <p:cNvSpPr txBox="1"/>
            <p:nvPr/>
          </p:nvSpPr>
          <p:spPr>
            <a:xfrm>
              <a:off x="5362594" y="5559266"/>
              <a:ext cx="669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/>
                <a:t>Trades</a:t>
              </a:r>
            </a:p>
          </p:txBody>
        </p:sp>
        <p:sp>
          <p:nvSpPr>
            <p:cNvPr id="272" name="Textfeld 271"/>
            <p:cNvSpPr txBox="1"/>
            <p:nvPr/>
          </p:nvSpPr>
          <p:spPr>
            <a:xfrm>
              <a:off x="5364088" y="5107911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/>
                <a:t>Balance</a:t>
              </a:r>
            </a:p>
          </p:txBody>
        </p:sp>
      </p:grpSp>
      <p:sp>
        <p:nvSpPr>
          <p:cNvPr id="273" name="Würfel 272"/>
          <p:cNvSpPr/>
          <p:nvPr/>
        </p:nvSpPr>
        <p:spPr>
          <a:xfrm>
            <a:off x="1437606" y="4952701"/>
            <a:ext cx="250237" cy="26589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Würfel 274"/>
          <p:cNvSpPr/>
          <p:nvPr/>
        </p:nvSpPr>
        <p:spPr>
          <a:xfrm>
            <a:off x="798787" y="4952701"/>
            <a:ext cx="250237" cy="26589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1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539552" y="2492896"/>
            <a:ext cx="7992888" cy="25922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Vertical</a:t>
            </a:r>
            <a:r>
              <a:rPr lang="de-DE" sz="1600" b="1" dirty="0">
                <a:solidFill>
                  <a:schemeClr val="tx1"/>
                </a:solidFill>
              </a:rPr>
              <a:t> Focus (</a:t>
            </a:r>
            <a:r>
              <a:rPr lang="de-DE" sz="1600" b="1" dirty="0" err="1">
                <a:solidFill>
                  <a:schemeClr val="tx1"/>
                </a:solidFill>
              </a:rPr>
              <a:t>energy</a:t>
            </a:r>
            <a:r>
              <a:rPr lang="de-DE" sz="1600" b="1" dirty="0">
                <a:solidFill>
                  <a:schemeClr val="tx1"/>
                </a:solidFill>
              </a:rPr>
              <a:t>)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„Blockchain &amp; Energie“ Space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948264" y="2852936"/>
            <a:ext cx="151216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r>
              <a:rPr lang="de-DE" sz="1400" dirty="0">
                <a:solidFill>
                  <a:schemeClr val="tx1"/>
                </a:solidFill>
              </a:rPr>
              <a:t>Grid Control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- TSO vs. DSO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779912" y="2852936"/>
            <a:ext cx="151216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r>
              <a:rPr lang="de-DE" sz="1400" dirty="0">
                <a:solidFill>
                  <a:schemeClr val="tx1"/>
                </a:solidFill>
              </a:rPr>
              <a:t>P2P</a:t>
            </a:r>
          </a:p>
          <a:p>
            <a:r>
              <a:rPr lang="de-DE" sz="1400" dirty="0">
                <a:solidFill>
                  <a:schemeClr val="tx1"/>
                </a:solidFill>
              </a:rPr>
              <a:t>- </a:t>
            </a:r>
            <a:r>
              <a:rPr lang="de-DE" sz="1400" dirty="0" err="1">
                <a:solidFill>
                  <a:schemeClr val="tx1"/>
                </a:solidFill>
              </a:rPr>
              <a:t>Wholesale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   </a:t>
            </a:r>
            <a:r>
              <a:rPr lang="de-DE" sz="1400" dirty="0" err="1">
                <a:solidFill>
                  <a:schemeClr val="tx1"/>
                </a:solidFill>
              </a:rPr>
              <a:t>market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04660" y="2852936"/>
            <a:ext cx="151216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r>
              <a:rPr lang="de-DE" sz="1400" dirty="0" err="1">
                <a:solidFill>
                  <a:schemeClr val="tx1"/>
                </a:solidFill>
              </a:rPr>
              <a:t>Flexibility</a:t>
            </a:r>
            <a:r>
              <a:rPr lang="de-DE" sz="1400" dirty="0">
                <a:solidFill>
                  <a:schemeClr val="tx1"/>
                </a:solidFill>
              </a:rPr>
              <a:t> Market </a:t>
            </a:r>
          </a:p>
          <a:p>
            <a:r>
              <a:rPr lang="de-DE" sz="1400" dirty="0">
                <a:solidFill>
                  <a:schemeClr val="tx1"/>
                </a:solidFill>
              </a:rPr>
              <a:t>- TSO / DSO </a:t>
            </a:r>
            <a:r>
              <a:rPr lang="de-DE" sz="1400" dirty="0" err="1">
                <a:solidFill>
                  <a:schemeClr val="tx1"/>
                </a:solidFill>
              </a:rPr>
              <a:t>Grid</a:t>
            </a:r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364088" y="2852936"/>
            <a:ext cx="151216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r>
              <a:rPr lang="de-DE" sz="1400" dirty="0">
                <a:solidFill>
                  <a:schemeClr val="tx1"/>
                </a:solidFill>
              </a:rPr>
              <a:t>Settlement</a:t>
            </a: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tx1"/>
                </a:solidFill>
              </a:rPr>
              <a:t>Financial</a:t>
            </a:r>
          </a:p>
          <a:p>
            <a:pPr marL="285750" indent="-285750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</a:rPr>
              <a:t>Physical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11560" y="2852936"/>
            <a:ext cx="151216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r>
              <a:rPr lang="de-DE" sz="1400" dirty="0">
                <a:solidFill>
                  <a:schemeClr val="tx1"/>
                </a:solidFill>
              </a:rPr>
              <a:t>P2P Trading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- Microgrid</a:t>
            </a:r>
          </a:p>
          <a:p>
            <a:r>
              <a:rPr lang="de-DE" sz="1400" dirty="0">
                <a:solidFill>
                  <a:schemeClr val="tx1"/>
                </a:solidFill>
              </a:rPr>
              <a:t>- </a:t>
            </a:r>
            <a:r>
              <a:rPr lang="de-DE" sz="1400" dirty="0" err="1">
                <a:solidFill>
                  <a:schemeClr val="tx1"/>
                </a:solidFill>
              </a:rPr>
              <a:t>Local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grid</a:t>
            </a:r>
            <a:endParaRPr lang="de-DE" sz="1400" dirty="0">
              <a:solidFill>
                <a:schemeClr val="tx1"/>
              </a:solidFill>
            </a:endParaRPr>
          </a:p>
          <a:p>
            <a:endParaRPr lang="de-DE" sz="12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1560" y="4509120"/>
            <a:ext cx="784887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/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Internet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of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Things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</a:rPr>
              <a:t>(Lift </a:t>
            </a:r>
            <a:r>
              <a:rPr lang="de-DE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device</a:t>
            </a:r>
            <a: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data</a:t>
            </a:r>
            <a: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into</a:t>
            </a:r>
            <a: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</a:rPr>
              <a:t> digital </a:t>
            </a:r>
            <a:r>
              <a:rPr lang="de-DE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sphere</a:t>
            </a:r>
            <a: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de-DE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" name="Sechseck 2"/>
          <p:cNvSpPr/>
          <p:nvPr/>
        </p:nvSpPr>
        <p:spPr>
          <a:xfrm>
            <a:off x="179512" y="5157192"/>
            <a:ext cx="8712968" cy="1224136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Horizontal Technical Features &amp; </a:t>
            </a:r>
            <a:r>
              <a:rPr lang="de-DE" b="1" dirty="0" err="1">
                <a:solidFill>
                  <a:schemeClr val="tx1"/>
                </a:solidFill>
              </a:rPr>
              <a:t>Challenges</a:t>
            </a:r>
            <a:endParaRPr lang="de-DE" sz="1600" b="1" dirty="0">
              <a:solidFill>
                <a:schemeClr val="tx1"/>
              </a:solidFill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Access / Identity Management / Archive </a:t>
            </a:r>
            <a:r>
              <a:rPr lang="de-DE" sz="1600" dirty="0" err="1">
                <a:solidFill>
                  <a:schemeClr val="tx1"/>
                </a:solidFill>
              </a:rPr>
              <a:t>historic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blocks</a:t>
            </a:r>
            <a:endParaRPr lang="de-DE" sz="1600" dirty="0">
              <a:solidFill>
                <a:schemeClr val="tx1"/>
              </a:solidFill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Load / Performance / </a:t>
            </a:r>
            <a:r>
              <a:rPr lang="de-DE" sz="1600" dirty="0" err="1">
                <a:solidFill>
                  <a:schemeClr val="tx1"/>
                </a:solidFill>
              </a:rPr>
              <a:t>Stability</a:t>
            </a:r>
            <a:r>
              <a:rPr lang="de-DE" sz="1600" dirty="0">
                <a:solidFill>
                  <a:schemeClr val="tx1"/>
                </a:solidFill>
              </a:rPr>
              <a:t> / Security / Privacy</a:t>
            </a:r>
          </a:p>
        </p:txBody>
      </p:sp>
      <p:sp>
        <p:nvSpPr>
          <p:cNvPr id="13" name="AutoShape 4" descr="Image result for kraftwer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Image result for kraftwerk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0" descr="Image result for trad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2" descr="Image result for trad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4" descr="Image result for trad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6" descr="Image result for trading"/>
          <p:cNvSpPr>
            <a:spLocks noChangeAspect="1" noChangeArrowheads="1"/>
          </p:cNvSpPr>
          <p:nvPr/>
        </p:nvSpPr>
        <p:spPr bwMode="auto">
          <a:xfrm>
            <a:off x="1152671" y="602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8" descr="Image result for tradi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0" name="Gruppieren 19"/>
          <p:cNvGrpSpPr/>
          <p:nvPr/>
        </p:nvGrpSpPr>
        <p:grpSpPr>
          <a:xfrm>
            <a:off x="539552" y="1268760"/>
            <a:ext cx="7992888" cy="1156718"/>
            <a:chOff x="467544" y="5079663"/>
            <a:chExt cx="8543190" cy="1234247"/>
          </a:xfrm>
        </p:grpSpPr>
        <p:pic>
          <p:nvPicPr>
            <p:cNvPr id="5122" name="Picture 2" descr="Image result for energiewirtschaf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457" y="5085184"/>
              <a:ext cx="3705225" cy="1228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Image result for kraftwerk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085184"/>
              <a:ext cx="1846446" cy="1228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Image result for stromhand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683" y="5085184"/>
              <a:ext cx="2040814" cy="1228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2" name="Picture 22" descr="Image result for energy prosum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497" y="5079663"/>
              <a:ext cx="2083237" cy="1234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pieren 23"/>
          <p:cNvGrpSpPr/>
          <p:nvPr/>
        </p:nvGrpSpPr>
        <p:grpSpPr>
          <a:xfrm>
            <a:off x="3635896" y="3843630"/>
            <a:ext cx="871945" cy="432163"/>
            <a:chOff x="2987824" y="764704"/>
            <a:chExt cx="792088" cy="504056"/>
          </a:xfrm>
        </p:grpSpPr>
        <p:sp>
          <p:nvSpPr>
            <p:cNvPr id="25" name="Rechteck 24"/>
            <p:cNvSpPr/>
            <p:nvPr/>
          </p:nvSpPr>
          <p:spPr>
            <a:xfrm>
              <a:off x="2987824" y="764704"/>
              <a:ext cx="792088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3059832" y="836712"/>
              <a:ext cx="504056" cy="360040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3563888" y="836712"/>
              <a:ext cx="179830" cy="360040"/>
            </a:xfrm>
            <a:prstGeom prst="rect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4572000" y="3843630"/>
            <a:ext cx="871945" cy="432163"/>
            <a:chOff x="2987824" y="764704"/>
            <a:chExt cx="792088" cy="504056"/>
          </a:xfrm>
        </p:grpSpPr>
        <p:sp>
          <p:nvSpPr>
            <p:cNvPr id="29" name="Rechteck 28"/>
            <p:cNvSpPr/>
            <p:nvPr/>
          </p:nvSpPr>
          <p:spPr>
            <a:xfrm>
              <a:off x="2987824" y="764704"/>
              <a:ext cx="792088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3059832" y="836712"/>
              <a:ext cx="504056" cy="360040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3563888" y="836712"/>
              <a:ext cx="179830" cy="360040"/>
            </a:xfrm>
            <a:prstGeom prst="rect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Freihandform 31"/>
          <p:cNvSpPr/>
          <p:nvPr/>
        </p:nvSpPr>
        <p:spPr>
          <a:xfrm>
            <a:off x="4291818" y="3716235"/>
            <a:ext cx="991338" cy="641439"/>
          </a:xfrm>
          <a:custGeom>
            <a:avLst/>
            <a:gdLst>
              <a:gd name="connsiteX0" fmla="*/ 0 w 900546"/>
              <a:gd name="connsiteY0" fmla="*/ 561109 h 748146"/>
              <a:gd name="connsiteX1" fmla="*/ 6928 w 900546"/>
              <a:gd name="connsiteY1" fmla="*/ 748146 h 748146"/>
              <a:gd name="connsiteX2" fmla="*/ 207819 w 900546"/>
              <a:gd name="connsiteY2" fmla="*/ 748146 h 748146"/>
              <a:gd name="connsiteX3" fmla="*/ 207819 w 900546"/>
              <a:gd name="connsiteY3" fmla="*/ 0 h 748146"/>
              <a:gd name="connsiteX4" fmla="*/ 900546 w 900546"/>
              <a:gd name="connsiteY4" fmla="*/ 0 h 748146"/>
              <a:gd name="connsiteX5" fmla="*/ 900546 w 900546"/>
              <a:gd name="connsiteY5" fmla="*/ 193964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546" h="748146">
                <a:moveTo>
                  <a:pt x="0" y="561109"/>
                </a:moveTo>
                <a:lnTo>
                  <a:pt x="6928" y="748146"/>
                </a:lnTo>
                <a:lnTo>
                  <a:pt x="207819" y="748146"/>
                </a:lnTo>
                <a:lnTo>
                  <a:pt x="207819" y="0"/>
                </a:lnTo>
                <a:lnTo>
                  <a:pt x="900546" y="0"/>
                </a:lnTo>
                <a:lnTo>
                  <a:pt x="900546" y="193964"/>
                </a:lnTo>
              </a:path>
            </a:pathLst>
          </a:custGeom>
          <a:noFill/>
          <a:ln w="63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uppieren 34"/>
          <p:cNvGrpSpPr/>
          <p:nvPr/>
        </p:nvGrpSpPr>
        <p:grpSpPr>
          <a:xfrm>
            <a:off x="5500255" y="3843630"/>
            <a:ext cx="871945" cy="432163"/>
            <a:chOff x="2987824" y="764704"/>
            <a:chExt cx="792088" cy="504056"/>
          </a:xfrm>
        </p:grpSpPr>
        <p:sp>
          <p:nvSpPr>
            <p:cNvPr id="36" name="Rechteck 35"/>
            <p:cNvSpPr/>
            <p:nvPr/>
          </p:nvSpPr>
          <p:spPr>
            <a:xfrm>
              <a:off x="2987824" y="764704"/>
              <a:ext cx="792088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3059832" y="836712"/>
              <a:ext cx="504056" cy="360040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3563888" y="836712"/>
              <a:ext cx="179830" cy="360040"/>
            </a:xfrm>
            <a:prstGeom prst="rect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Freihandform 38"/>
          <p:cNvSpPr/>
          <p:nvPr/>
        </p:nvSpPr>
        <p:spPr>
          <a:xfrm>
            <a:off x="5220073" y="3716235"/>
            <a:ext cx="991338" cy="641439"/>
          </a:xfrm>
          <a:custGeom>
            <a:avLst/>
            <a:gdLst>
              <a:gd name="connsiteX0" fmla="*/ 0 w 900546"/>
              <a:gd name="connsiteY0" fmla="*/ 561109 h 748146"/>
              <a:gd name="connsiteX1" fmla="*/ 6928 w 900546"/>
              <a:gd name="connsiteY1" fmla="*/ 748146 h 748146"/>
              <a:gd name="connsiteX2" fmla="*/ 207819 w 900546"/>
              <a:gd name="connsiteY2" fmla="*/ 748146 h 748146"/>
              <a:gd name="connsiteX3" fmla="*/ 207819 w 900546"/>
              <a:gd name="connsiteY3" fmla="*/ 0 h 748146"/>
              <a:gd name="connsiteX4" fmla="*/ 900546 w 900546"/>
              <a:gd name="connsiteY4" fmla="*/ 0 h 748146"/>
              <a:gd name="connsiteX5" fmla="*/ 900546 w 900546"/>
              <a:gd name="connsiteY5" fmla="*/ 193964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546" h="748146">
                <a:moveTo>
                  <a:pt x="0" y="561109"/>
                </a:moveTo>
                <a:lnTo>
                  <a:pt x="6928" y="748146"/>
                </a:lnTo>
                <a:lnTo>
                  <a:pt x="207819" y="748146"/>
                </a:lnTo>
                <a:lnTo>
                  <a:pt x="207819" y="0"/>
                </a:lnTo>
                <a:lnTo>
                  <a:pt x="900546" y="0"/>
                </a:lnTo>
                <a:lnTo>
                  <a:pt x="900546" y="193964"/>
                </a:lnTo>
              </a:path>
            </a:pathLst>
          </a:custGeom>
          <a:noFill/>
          <a:ln w="63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uppieren 40"/>
          <p:cNvGrpSpPr/>
          <p:nvPr/>
        </p:nvGrpSpPr>
        <p:grpSpPr>
          <a:xfrm>
            <a:off x="6436359" y="3850945"/>
            <a:ext cx="871945" cy="432163"/>
            <a:chOff x="2987824" y="764704"/>
            <a:chExt cx="792088" cy="504056"/>
          </a:xfrm>
        </p:grpSpPr>
        <p:sp>
          <p:nvSpPr>
            <p:cNvPr id="42" name="Rechteck 41"/>
            <p:cNvSpPr/>
            <p:nvPr/>
          </p:nvSpPr>
          <p:spPr>
            <a:xfrm>
              <a:off x="2987824" y="764704"/>
              <a:ext cx="792088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3059832" y="836712"/>
              <a:ext cx="504056" cy="360040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3563888" y="836712"/>
              <a:ext cx="179830" cy="360040"/>
            </a:xfrm>
            <a:prstGeom prst="rect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Freihandform 44"/>
          <p:cNvSpPr/>
          <p:nvPr/>
        </p:nvSpPr>
        <p:spPr>
          <a:xfrm>
            <a:off x="6156177" y="3723550"/>
            <a:ext cx="991338" cy="641439"/>
          </a:xfrm>
          <a:custGeom>
            <a:avLst/>
            <a:gdLst>
              <a:gd name="connsiteX0" fmla="*/ 0 w 900546"/>
              <a:gd name="connsiteY0" fmla="*/ 561109 h 748146"/>
              <a:gd name="connsiteX1" fmla="*/ 6928 w 900546"/>
              <a:gd name="connsiteY1" fmla="*/ 748146 h 748146"/>
              <a:gd name="connsiteX2" fmla="*/ 207819 w 900546"/>
              <a:gd name="connsiteY2" fmla="*/ 748146 h 748146"/>
              <a:gd name="connsiteX3" fmla="*/ 207819 w 900546"/>
              <a:gd name="connsiteY3" fmla="*/ 0 h 748146"/>
              <a:gd name="connsiteX4" fmla="*/ 900546 w 900546"/>
              <a:gd name="connsiteY4" fmla="*/ 0 h 748146"/>
              <a:gd name="connsiteX5" fmla="*/ 900546 w 900546"/>
              <a:gd name="connsiteY5" fmla="*/ 193964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546" h="748146">
                <a:moveTo>
                  <a:pt x="0" y="561109"/>
                </a:moveTo>
                <a:lnTo>
                  <a:pt x="6928" y="748146"/>
                </a:lnTo>
                <a:lnTo>
                  <a:pt x="207819" y="748146"/>
                </a:lnTo>
                <a:lnTo>
                  <a:pt x="207819" y="0"/>
                </a:lnTo>
                <a:lnTo>
                  <a:pt x="900546" y="0"/>
                </a:lnTo>
                <a:lnTo>
                  <a:pt x="900546" y="193964"/>
                </a:lnTo>
              </a:path>
            </a:pathLst>
          </a:custGeom>
          <a:noFill/>
          <a:ln w="63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uppieren 46"/>
          <p:cNvGrpSpPr/>
          <p:nvPr/>
        </p:nvGrpSpPr>
        <p:grpSpPr>
          <a:xfrm>
            <a:off x="7372463" y="3850945"/>
            <a:ext cx="871945" cy="432163"/>
            <a:chOff x="2987824" y="764704"/>
            <a:chExt cx="792088" cy="504056"/>
          </a:xfrm>
        </p:grpSpPr>
        <p:sp>
          <p:nvSpPr>
            <p:cNvPr id="48" name="Rechteck 47"/>
            <p:cNvSpPr/>
            <p:nvPr/>
          </p:nvSpPr>
          <p:spPr>
            <a:xfrm>
              <a:off x="2987824" y="764704"/>
              <a:ext cx="792088" cy="5040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3059832" y="836712"/>
              <a:ext cx="504056" cy="360040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3563888" y="836712"/>
              <a:ext cx="179830" cy="360040"/>
            </a:xfrm>
            <a:prstGeom prst="rect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  <a:p>
              <a:pPr algn="ctr"/>
              <a:endParaRPr lang="en-GB" dirty="0"/>
            </a:p>
          </p:txBody>
        </p:sp>
      </p:grpSp>
      <p:sp>
        <p:nvSpPr>
          <p:cNvPr id="51" name="Freihandform 50"/>
          <p:cNvSpPr/>
          <p:nvPr/>
        </p:nvSpPr>
        <p:spPr>
          <a:xfrm>
            <a:off x="7092281" y="3723550"/>
            <a:ext cx="991338" cy="641439"/>
          </a:xfrm>
          <a:custGeom>
            <a:avLst/>
            <a:gdLst>
              <a:gd name="connsiteX0" fmla="*/ 0 w 900546"/>
              <a:gd name="connsiteY0" fmla="*/ 561109 h 748146"/>
              <a:gd name="connsiteX1" fmla="*/ 6928 w 900546"/>
              <a:gd name="connsiteY1" fmla="*/ 748146 h 748146"/>
              <a:gd name="connsiteX2" fmla="*/ 207819 w 900546"/>
              <a:gd name="connsiteY2" fmla="*/ 748146 h 748146"/>
              <a:gd name="connsiteX3" fmla="*/ 207819 w 900546"/>
              <a:gd name="connsiteY3" fmla="*/ 0 h 748146"/>
              <a:gd name="connsiteX4" fmla="*/ 900546 w 900546"/>
              <a:gd name="connsiteY4" fmla="*/ 0 h 748146"/>
              <a:gd name="connsiteX5" fmla="*/ 900546 w 900546"/>
              <a:gd name="connsiteY5" fmla="*/ 193964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546" h="748146">
                <a:moveTo>
                  <a:pt x="0" y="561109"/>
                </a:moveTo>
                <a:lnTo>
                  <a:pt x="6928" y="748146"/>
                </a:lnTo>
                <a:lnTo>
                  <a:pt x="207819" y="748146"/>
                </a:lnTo>
                <a:lnTo>
                  <a:pt x="207819" y="0"/>
                </a:lnTo>
                <a:lnTo>
                  <a:pt x="900546" y="0"/>
                </a:lnTo>
                <a:lnTo>
                  <a:pt x="900546" y="193964"/>
                </a:lnTo>
              </a:path>
            </a:pathLst>
          </a:custGeom>
          <a:noFill/>
          <a:ln w="63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uppieren 52"/>
          <p:cNvGrpSpPr/>
          <p:nvPr/>
        </p:nvGrpSpPr>
        <p:grpSpPr>
          <a:xfrm>
            <a:off x="835433" y="3851060"/>
            <a:ext cx="871945" cy="432163"/>
            <a:chOff x="2987824" y="764704"/>
            <a:chExt cx="792088" cy="504056"/>
          </a:xfrm>
        </p:grpSpPr>
        <p:sp>
          <p:nvSpPr>
            <p:cNvPr id="54" name="Rechteck 53"/>
            <p:cNvSpPr/>
            <p:nvPr/>
          </p:nvSpPr>
          <p:spPr>
            <a:xfrm>
              <a:off x="2987824" y="764704"/>
              <a:ext cx="792088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3059832" y="836712"/>
              <a:ext cx="504056" cy="360040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3563888" y="836712"/>
              <a:ext cx="179830" cy="360040"/>
            </a:xfrm>
            <a:prstGeom prst="rect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1771537" y="3851060"/>
            <a:ext cx="871945" cy="432163"/>
            <a:chOff x="2987824" y="764704"/>
            <a:chExt cx="792088" cy="504056"/>
          </a:xfrm>
        </p:grpSpPr>
        <p:sp>
          <p:nvSpPr>
            <p:cNvPr id="58" name="Rechteck 57"/>
            <p:cNvSpPr/>
            <p:nvPr/>
          </p:nvSpPr>
          <p:spPr>
            <a:xfrm>
              <a:off x="2987824" y="764704"/>
              <a:ext cx="792088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3059832" y="836712"/>
              <a:ext cx="504056" cy="360040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3563888" y="836712"/>
              <a:ext cx="179830" cy="360040"/>
            </a:xfrm>
            <a:prstGeom prst="rect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" name="Freihandform 60"/>
          <p:cNvSpPr/>
          <p:nvPr/>
        </p:nvSpPr>
        <p:spPr>
          <a:xfrm>
            <a:off x="1491355" y="3723665"/>
            <a:ext cx="991338" cy="641439"/>
          </a:xfrm>
          <a:custGeom>
            <a:avLst/>
            <a:gdLst>
              <a:gd name="connsiteX0" fmla="*/ 0 w 900546"/>
              <a:gd name="connsiteY0" fmla="*/ 561109 h 748146"/>
              <a:gd name="connsiteX1" fmla="*/ 6928 w 900546"/>
              <a:gd name="connsiteY1" fmla="*/ 748146 h 748146"/>
              <a:gd name="connsiteX2" fmla="*/ 207819 w 900546"/>
              <a:gd name="connsiteY2" fmla="*/ 748146 h 748146"/>
              <a:gd name="connsiteX3" fmla="*/ 207819 w 900546"/>
              <a:gd name="connsiteY3" fmla="*/ 0 h 748146"/>
              <a:gd name="connsiteX4" fmla="*/ 900546 w 900546"/>
              <a:gd name="connsiteY4" fmla="*/ 0 h 748146"/>
              <a:gd name="connsiteX5" fmla="*/ 900546 w 900546"/>
              <a:gd name="connsiteY5" fmla="*/ 193964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546" h="748146">
                <a:moveTo>
                  <a:pt x="0" y="561109"/>
                </a:moveTo>
                <a:lnTo>
                  <a:pt x="6928" y="748146"/>
                </a:lnTo>
                <a:lnTo>
                  <a:pt x="207819" y="748146"/>
                </a:lnTo>
                <a:lnTo>
                  <a:pt x="207819" y="0"/>
                </a:lnTo>
                <a:lnTo>
                  <a:pt x="900546" y="0"/>
                </a:lnTo>
                <a:lnTo>
                  <a:pt x="900546" y="193964"/>
                </a:lnTo>
              </a:path>
            </a:pathLst>
          </a:custGeom>
          <a:noFill/>
          <a:ln w="63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4" name="Gruppieren 63"/>
          <p:cNvGrpSpPr/>
          <p:nvPr/>
        </p:nvGrpSpPr>
        <p:grpSpPr>
          <a:xfrm>
            <a:off x="2699792" y="3851060"/>
            <a:ext cx="871945" cy="432163"/>
            <a:chOff x="2987824" y="764704"/>
            <a:chExt cx="792088" cy="504056"/>
          </a:xfrm>
        </p:grpSpPr>
        <p:sp>
          <p:nvSpPr>
            <p:cNvPr id="65" name="Rechteck 64"/>
            <p:cNvSpPr/>
            <p:nvPr/>
          </p:nvSpPr>
          <p:spPr>
            <a:xfrm>
              <a:off x="2987824" y="764704"/>
              <a:ext cx="792088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3059832" y="836712"/>
              <a:ext cx="504056" cy="360040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hteck 66"/>
            <p:cNvSpPr/>
            <p:nvPr/>
          </p:nvSpPr>
          <p:spPr>
            <a:xfrm>
              <a:off x="3563888" y="836712"/>
              <a:ext cx="179830" cy="360040"/>
            </a:xfrm>
            <a:prstGeom prst="rect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Freihandform 67"/>
          <p:cNvSpPr/>
          <p:nvPr/>
        </p:nvSpPr>
        <p:spPr>
          <a:xfrm>
            <a:off x="2419610" y="3723665"/>
            <a:ext cx="991338" cy="641439"/>
          </a:xfrm>
          <a:custGeom>
            <a:avLst/>
            <a:gdLst>
              <a:gd name="connsiteX0" fmla="*/ 0 w 900546"/>
              <a:gd name="connsiteY0" fmla="*/ 561109 h 748146"/>
              <a:gd name="connsiteX1" fmla="*/ 6928 w 900546"/>
              <a:gd name="connsiteY1" fmla="*/ 748146 h 748146"/>
              <a:gd name="connsiteX2" fmla="*/ 207819 w 900546"/>
              <a:gd name="connsiteY2" fmla="*/ 748146 h 748146"/>
              <a:gd name="connsiteX3" fmla="*/ 207819 w 900546"/>
              <a:gd name="connsiteY3" fmla="*/ 0 h 748146"/>
              <a:gd name="connsiteX4" fmla="*/ 900546 w 900546"/>
              <a:gd name="connsiteY4" fmla="*/ 0 h 748146"/>
              <a:gd name="connsiteX5" fmla="*/ 900546 w 900546"/>
              <a:gd name="connsiteY5" fmla="*/ 193964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546" h="748146">
                <a:moveTo>
                  <a:pt x="0" y="561109"/>
                </a:moveTo>
                <a:lnTo>
                  <a:pt x="6928" y="748146"/>
                </a:lnTo>
                <a:lnTo>
                  <a:pt x="207819" y="748146"/>
                </a:lnTo>
                <a:lnTo>
                  <a:pt x="207819" y="0"/>
                </a:lnTo>
                <a:lnTo>
                  <a:pt x="900546" y="0"/>
                </a:lnTo>
                <a:lnTo>
                  <a:pt x="900546" y="193964"/>
                </a:lnTo>
              </a:path>
            </a:pathLst>
          </a:custGeom>
          <a:noFill/>
          <a:ln w="63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ihandform 69"/>
          <p:cNvSpPr/>
          <p:nvPr/>
        </p:nvSpPr>
        <p:spPr>
          <a:xfrm>
            <a:off x="3365772" y="3716235"/>
            <a:ext cx="991338" cy="641439"/>
          </a:xfrm>
          <a:custGeom>
            <a:avLst/>
            <a:gdLst>
              <a:gd name="connsiteX0" fmla="*/ 0 w 900546"/>
              <a:gd name="connsiteY0" fmla="*/ 561109 h 748146"/>
              <a:gd name="connsiteX1" fmla="*/ 6928 w 900546"/>
              <a:gd name="connsiteY1" fmla="*/ 748146 h 748146"/>
              <a:gd name="connsiteX2" fmla="*/ 207819 w 900546"/>
              <a:gd name="connsiteY2" fmla="*/ 748146 h 748146"/>
              <a:gd name="connsiteX3" fmla="*/ 207819 w 900546"/>
              <a:gd name="connsiteY3" fmla="*/ 0 h 748146"/>
              <a:gd name="connsiteX4" fmla="*/ 900546 w 900546"/>
              <a:gd name="connsiteY4" fmla="*/ 0 h 748146"/>
              <a:gd name="connsiteX5" fmla="*/ 900546 w 900546"/>
              <a:gd name="connsiteY5" fmla="*/ 193964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546" h="748146">
                <a:moveTo>
                  <a:pt x="0" y="561109"/>
                </a:moveTo>
                <a:lnTo>
                  <a:pt x="6928" y="748146"/>
                </a:lnTo>
                <a:lnTo>
                  <a:pt x="207819" y="748146"/>
                </a:lnTo>
                <a:lnTo>
                  <a:pt x="207819" y="0"/>
                </a:lnTo>
                <a:lnTo>
                  <a:pt x="900546" y="0"/>
                </a:lnTo>
                <a:lnTo>
                  <a:pt x="900546" y="193964"/>
                </a:lnTo>
              </a:path>
            </a:pathLst>
          </a:custGeom>
          <a:noFill/>
          <a:ln w="63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Pfeil nach oben 84"/>
          <p:cNvSpPr/>
          <p:nvPr/>
        </p:nvSpPr>
        <p:spPr>
          <a:xfrm>
            <a:off x="1152671" y="4365104"/>
            <a:ext cx="214973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Pfeil nach oben 89"/>
          <p:cNvSpPr/>
          <p:nvPr/>
        </p:nvSpPr>
        <p:spPr>
          <a:xfrm>
            <a:off x="2915279" y="4373488"/>
            <a:ext cx="214973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Pfeil nach oben 90"/>
          <p:cNvSpPr/>
          <p:nvPr/>
        </p:nvSpPr>
        <p:spPr>
          <a:xfrm>
            <a:off x="5749473" y="4322228"/>
            <a:ext cx="214973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Pfeil nach oben 91"/>
          <p:cNvSpPr/>
          <p:nvPr/>
        </p:nvSpPr>
        <p:spPr>
          <a:xfrm>
            <a:off x="7700948" y="4322228"/>
            <a:ext cx="214973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Pfeil nach oben 92"/>
          <p:cNvSpPr/>
          <p:nvPr/>
        </p:nvSpPr>
        <p:spPr>
          <a:xfrm>
            <a:off x="1115616" y="3562906"/>
            <a:ext cx="214973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Pfeil nach oben 93"/>
          <p:cNvSpPr/>
          <p:nvPr/>
        </p:nvSpPr>
        <p:spPr>
          <a:xfrm flipV="1">
            <a:off x="1344731" y="3585870"/>
            <a:ext cx="214973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Pfeil nach oben 94"/>
          <p:cNvSpPr/>
          <p:nvPr/>
        </p:nvSpPr>
        <p:spPr>
          <a:xfrm>
            <a:off x="2683094" y="3597144"/>
            <a:ext cx="214973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Pfeil nach oben 95"/>
          <p:cNvSpPr/>
          <p:nvPr/>
        </p:nvSpPr>
        <p:spPr>
          <a:xfrm flipV="1">
            <a:off x="2912209" y="3620108"/>
            <a:ext cx="214973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Pfeil nach oben 96"/>
          <p:cNvSpPr/>
          <p:nvPr/>
        </p:nvSpPr>
        <p:spPr>
          <a:xfrm>
            <a:off x="4301613" y="3597144"/>
            <a:ext cx="214973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Pfeil nach oben 97"/>
          <p:cNvSpPr/>
          <p:nvPr/>
        </p:nvSpPr>
        <p:spPr>
          <a:xfrm flipV="1">
            <a:off x="4530728" y="3620108"/>
            <a:ext cx="214973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Pfeil nach oben 98"/>
          <p:cNvSpPr/>
          <p:nvPr/>
        </p:nvSpPr>
        <p:spPr>
          <a:xfrm>
            <a:off x="5928112" y="3597144"/>
            <a:ext cx="214973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Pfeil nach oben 99"/>
          <p:cNvSpPr/>
          <p:nvPr/>
        </p:nvSpPr>
        <p:spPr>
          <a:xfrm flipV="1">
            <a:off x="6157227" y="3620108"/>
            <a:ext cx="214973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Pfeil nach oben 100"/>
          <p:cNvSpPr/>
          <p:nvPr/>
        </p:nvSpPr>
        <p:spPr>
          <a:xfrm>
            <a:off x="7458715" y="3622060"/>
            <a:ext cx="214973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Pfeil nach oben 101"/>
          <p:cNvSpPr/>
          <p:nvPr/>
        </p:nvSpPr>
        <p:spPr>
          <a:xfrm flipV="1">
            <a:off x="7687830" y="3645024"/>
            <a:ext cx="214973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9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Wolke 1058"/>
          <p:cNvSpPr/>
          <p:nvPr/>
        </p:nvSpPr>
        <p:spPr>
          <a:xfrm>
            <a:off x="4555927" y="2745457"/>
            <a:ext cx="1993516" cy="1253504"/>
          </a:xfrm>
          <a:prstGeom prst="clou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</a:t>
            </a:r>
            <a:r>
              <a:rPr lang="de-DE" dirty="0" err="1"/>
              <a:t>Enerchain</a:t>
            </a:r>
            <a:r>
              <a:rPr lang="de-DE" dirty="0"/>
              <a:t/>
            </a:r>
            <a:br>
              <a:rPr lang="de-DE" dirty="0"/>
            </a:br>
            <a:r>
              <a:rPr lang="de-DE" sz="2000" dirty="0"/>
              <a:t>The </a:t>
            </a:r>
            <a:r>
              <a:rPr lang="de-DE" sz="2000" dirty="0" err="1"/>
              <a:t>world‘s</a:t>
            </a:r>
            <a:r>
              <a:rPr lang="de-DE" sz="2000" dirty="0"/>
              <a:t> </a:t>
            </a:r>
            <a:r>
              <a:rPr lang="de-DE" sz="2000" dirty="0" err="1"/>
              <a:t>wholesale</a:t>
            </a:r>
            <a:r>
              <a:rPr lang="de-DE" sz="2000" dirty="0"/>
              <a:t> </a:t>
            </a:r>
            <a:r>
              <a:rPr lang="de-DE" sz="2000" dirty="0" err="1"/>
              <a:t>first</a:t>
            </a:r>
            <a:r>
              <a:rPr lang="de-DE" sz="2000" dirty="0"/>
              <a:t> </a:t>
            </a:r>
            <a:r>
              <a:rPr lang="de-DE" sz="2000" dirty="0" err="1"/>
              <a:t>energy</a:t>
            </a:r>
            <a:r>
              <a:rPr lang="de-DE" sz="2000" dirty="0"/>
              <a:t> </a:t>
            </a:r>
            <a:r>
              <a:rPr lang="de-DE" sz="2000" dirty="0" err="1"/>
              <a:t>trade</a:t>
            </a:r>
            <a:r>
              <a:rPr lang="de-DE" sz="2000" dirty="0"/>
              <a:t> </a:t>
            </a:r>
            <a:r>
              <a:rPr lang="de-DE" sz="2000" dirty="0" err="1"/>
              <a:t>over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blockchain</a:t>
            </a:r>
            <a:endParaRPr lang="en-GB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 dirty="0"/>
          </a:p>
        </p:txBody>
      </p:sp>
      <p:grpSp>
        <p:nvGrpSpPr>
          <p:cNvPr id="45" name="Gruppieren 44"/>
          <p:cNvGrpSpPr/>
          <p:nvPr/>
        </p:nvGrpSpPr>
        <p:grpSpPr>
          <a:xfrm>
            <a:off x="322263" y="1208756"/>
            <a:ext cx="8366125" cy="4308476"/>
            <a:chOff x="322263" y="850900"/>
            <a:chExt cx="8366125" cy="430847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3851" y="850900"/>
              <a:ext cx="8362950" cy="430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34976" y="2754313"/>
              <a:ext cx="95250" cy="889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30213" y="2851150"/>
              <a:ext cx="103188" cy="185738"/>
            </a:xfrm>
            <a:custGeom>
              <a:avLst/>
              <a:gdLst>
                <a:gd name="T0" fmla="*/ 0 w 1056"/>
                <a:gd name="T1" fmla="*/ 132 h 1872"/>
                <a:gd name="T2" fmla="*/ 132 w 1056"/>
                <a:gd name="T3" fmla="*/ 0 h 1872"/>
                <a:gd name="T4" fmla="*/ 925 w 1056"/>
                <a:gd name="T5" fmla="*/ 0 h 1872"/>
                <a:gd name="T6" fmla="*/ 1056 w 1056"/>
                <a:gd name="T7" fmla="*/ 132 h 1872"/>
                <a:gd name="T8" fmla="*/ 1056 w 1056"/>
                <a:gd name="T9" fmla="*/ 1741 h 1872"/>
                <a:gd name="T10" fmla="*/ 925 w 1056"/>
                <a:gd name="T11" fmla="*/ 1872 h 1872"/>
                <a:gd name="T12" fmla="*/ 132 w 1056"/>
                <a:gd name="T13" fmla="*/ 1872 h 1872"/>
                <a:gd name="T14" fmla="*/ 0 w 1056"/>
                <a:gd name="T15" fmla="*/ 1741 h 1872"/>
                <a:gd name="T16" fmla="*/ 0 w 1056"/>
                <a:gd name="T17" fmla="*/ 132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6" h="1872">
                  <a:moveTo>
                    <a:pt x="0" y="132"/>
                  </a:moveTo>
                  <a:cubicBezTo>
                    <a:pt x="0" y="60"/>
                    <a:pt x="60" y="0"/>
                    <a:pt x="132" y="0"/>
                  </a:cubicBezTo>
                  <a:lnTo>
                    <a:pt x="925" y="0"/>
                  </a:lnTo>
                  <a:cubicBezTo>
                    <a:pt x="997" y="0"/>
                    <a:pt x="1056" y="60"/>
                    <a:pt x="1056" y="132"/>
                  </a:cubicBezTo>
                  <a:lnTo>
                    <a:pt x="1056" y="1741"/>
                  </a:lnTo>
                  <a:cubicBezTo>
                    <a:pt x="1056" y="1813"/>
                    <a:pt x="997" y="1872"/>
                    <a:pt x="925" y="1872"/>
                  </a:cubicBezTo>
                  <a:lnTo>
                    <a:pt x="132" y="1872"/>
                  </a:lnTo>
                  <a:cubicBezTo>
                    <a:pt x="60" y="1872"/>
                    <a:pt x="0" y="1813"/>
                    <a:pt x="0" y="1741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22263" y="2852738"/>
              <a:ext cx="146050" cy="127000"/>
            </a:xfrm>
            <a:custGeom>
              <a:avLst/>
              <a:gdLst>
                <a:gd name="T0" fmla="*/ 21 w 1496"/>
                <a:gd name="T1" fmla="*/ 958 h 1293"/>
                <a:gd name="T2" fmla="*/ 33 w 1496"/>
                <a:gd name="T3" fmla="*/ 869 h 1293"/>
                <a:gd name="T4" fmla="*/ 1160 w 1496"/>
                <a:gd name="T5" fmla="*/ 21 h 1293"/>
                <a:gd name="T6" fmla="*/ 1248 w 1496"/>
                <a:gd name="T7" fmla="*/ 33 h 1293"/>
                <a:gd name="T8" fmla="*/ 1476 w 1496"/>
                <a:gd name="T9" fmla="*/ 335 h 1293"/>
                <a:gd name="T10" fmla="*/ 1463 w 1496"/>
                <a:gd name="T11" fmla="*/ 423 h 1293"/>
                <a:gd name="T12" fmla="*/ 337 w 1496"/>
                <a:gd name="T13" fmla="*/ 1272 h 1293"/>
                <a:gd name="T14" fmla="*/ 248 w 1496"/>
                <a:gd name="T15" fmla="*/ 1260 h 1293"/>
                <a:gd name="T16" fmla="*/ 21 w 1496"/>
                <a:gd name="T17" fmla="*/ 958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6" h="1293">
                  <a:moveTo>
                    <a:pt x="21" y="958"/>
                  </a:moveTo>
                  <a:cubicBezTo>
                    <a:pt x="0" y="930"/>
                    <a:pt x="6" y="890"/>
                    <a:pt x="33" y="869"/>
                  </a:cubicBezTo>
                  <a:lnTo>
                    <a:pt x="1160" y="21"/>
                  </a:lnTo>
                  <a:cubicBezTo>
                    <a:pt x="1188" y="0"/>
                    <a:pt x="1227" y="5"/>
                    <a:pt x="1248" y="33"/>
                  </a:cubicBezTo>
                  <a:lnTo>
                    <a:pt x="1476" y="335"/>
                  </a:lnTo>
                  <a:cubicBezTo>
                    <a:pt x="1496" y="363"/>
                    <a:pt x="1491" y="402"/>
                    <a:pt x="1463" y="423"/>
                  </a:cubicBezTo>
                  <a:lnTo>
                    <a:pt x="337" y="1272"/>
                  </a:lnTo>
                  <a:cubicBezTo>
                    <a:pt x="309" y="1293"/>
                    <a:pt x="269" y="1287"/>
                    <a:pt x="248" y="1260"/>
                  </a:cubicBezTo>
                  <a:lnTo>
                    <a:pt x="21" y="9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73063" y="3011488"/>
              <a:ext cx="111125" cy="177800"/>
            </a:xfrm>
            <a:custGeom>
              <a:avLst/>
              <a:gdLst>
                <a:gd name="T0" fmla="*/ 55 w 1136"/>
                <a:gd name="T1" fmla="*/ 1636 h 1805"/>
                <a:gd name="T2" fmla="*/ 14 w 1136"/>
                <a:gd name="T3" fmla="*/ 1543 h 1805"/>
                <a:gd name="T4" fmla="*/ 585 w 1136"/>
                <a:gd name="T5" fmla="*/ 56 h 1805"/>
                <a:gd name="T6" fmla="*/ 678 w 1136"/>
                <a:gd name="T7" fmla="*/ 14 h 1805"/>
                <a:gd name="T8" fmla="*/ 1080 w 1136"/>
                <a:gd name="T9" fmla="*/ 169 h 1805"/>
                <a:gd name="T10" fmla="*/ 1122 w 1136"/>
                <a:gd name="T11" fmla="*/ 262 h 1805"/>
                <a:gd name="T12" fmla="*/ 551 w 1136"/>
                <a:gd name="T13" fmla="*/ 1749 h 1805"/>
                <a:gd name="T14" fmla="*/ 458 w 1136"/>
                <a:gd name="T15" fmla="*/ 1791 h 1805"/>
                <a:gd name="T16" fmla="*/ 55 w 1136"/>
                <a:gd name="T17" fmla="*/ 1636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6" h="1805">
                  <a:moveTo>
                    <a:pt x="55" y="1636"/>
                  </a:moveTo>
                  <a:cubicBezTo>
                    <a:pt x="18" y="1622"/>
                    <a:pt x="0" y="1580"/>
                    <a:pt x="14" y="1543"/>
                  </a:cubicBezTo>
                  <a:lnTo>
                    <a:pt x="585" y="56"/>
                  </a:lnTo>
                  <a:cubicBezTo>
                    <a:pt x="599" y="19"/>
                    <a:pt x="641" y="0"/>
                    <a:pt x="678" y="14"/>
                  </a:cubicBezTo>
                  <a:lnTo>
                    <a:pt x="1080" y="169"/>
                  </a:lnTo>
                  <a:cubicBezTo>
                    <a:pt x="1117" y="183"/>
                    <a:pt x="1136" y="225"/>
                    <a:pt x="1122" y="262"/>
                  </a:cubicBezTo>
                  <a:lnTo>
                    <a:pt x="551" y="1749"/>
                  </a:lnTo>
                  <a:cubicBezTo>
                    <a:pt x="536" y="1786"/>
                    <a:pt x="495" y="1805"/>
                    <a:pt x="458" y="1791"/>
                  </a:cubicBezTo>
                  <a:lnTo>
                    <a:pt x="55" y="16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82601" y="3009901"/>
              <a:ext cx="112713" cy="179388"/>
            </a:xfrm>
            <a:custGeom>
              <a:avLst/>
              <a:gdLst>
                <a:gd name="T0" fmla="*/ 1084 w 1140"/>
                <a:gd name="T1" fmla="*/ 1644 h 1813"/>
                <a:gd name="T2" fmla="*/ 1126 w 1140"/>
                <a:gd name="T3" fmla="*/ 1551 h 1813"/>
                <a:gd name="T4" fmla="*/ 552 w 1140"/>
                <a:gd name="T5" fmla="*/ 55 h 1813"/>
                <a:gd name="T6" fmla="*/ 459 w 1140"/>
                <a:gd name="T7" fmla="*/ 14 h 1813"/>
                <a:gd name="T8" fmla="*/ 56 w 1140"/>
                <a:gd name="T9" fmla="*/ 169 h 1813"/>
                <a:gd name="T10" fmla="*/ 15 w 1140"/>
                <a:gd name="T11" fmla="*/ 261 h 1813"/>
                <a:gd name="T12" fmla="*/ 589 w 1140"/>
                <a:gd name="T13" fmla="*/ 1757 h 1813"/>
                <a:gd name="T14" fmla="*/ 682 w 1140"/>
                <a:gd name="T15" fmla="*/ 1799 h 1813"/>
                <a:gd name="T16" fmla="*/ 1084 w 1140"/>
                <a:gd name="T17" fmla="*/ 1644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0" h="1813">
                  <a:moveTo>
                    <a:pt x="1084" y="1644"/>
                  </a:moveTo>
                  <a:cubicBezTo>
                    <a:pt x="1122" y="1630"/>
                    <a:pt x="1140" y="1588"/>
                    <a:pt x="1126" y="1551"/>
                  </a:cubicBezTo>
                  <a:lnTo>
                    <a:pt x="552" y="55"/>
                  </a:lnTo>
                  <a:cubicBezTo>
                    <a:pt x="537" y="18"/>
                    <a:pt x="496" y="0"/>
                    <a:pt x="459" y="14"/>
                  </a:cubicBezTo>
                  <a:lnTo>
                    <a:pt x="56" y="169"/>
                  </a:lnTo>
                  <a:cubicBezTo>
                    <a:pt x="19" y="183"/>
                    <a:pt x="0" y="224"/>
                    <a:pt x="15" y="261"/>
                  </a:cubicBezTo>
                  <a:lnTo>
                    <a:pt x="589" y="1757"/>
                  </a:lnTo>
                  <a:cubicBezTo>
                    <a:pt x="603" y="1794"/>
                    <a:pt x="645" y="1813"/>
                    <a:pt x="682" y="1799"/>
                  </a:cubicBezTo>
                  <a:lnTo>
                    <a:pt x="1084" y="16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00063" y="2849563"/>
              <a:ext cx="144463" cy="125413"/>
            </a:xfrm>
            <a:custGeom>
              <a:avLst/>
              <a:gdLst>
                <a:gd name="T0" fmla="*/ 1455 w 1475"/>
                <a:gd name="T1" fmla="*/ 950 h 1268"/>
                <a:gd name="T2" fmla="*/ 1444 w 1475"/>
                <a:gd name="T3" fmla="*/ 867 h 1268"/>
                <a:gd name="T4" fmla="*/ 319 w 1475"/>
                <a:gd name="T5" fmla="*/ 20 h 1268"/>
                <a:gd name="T6" fmla="*/ 235 w 1475"/>
                <a:gd name="T7" fmla="*/ 31 h 1268"/>
                <a:gd name="T8" fmla="*/ 20 w 1475"/>
                <a:gd name="T9" fmla="*/ 317 h 1268"/>
                <a:gd name="T10" fmla="*/ 32 w 1475"/>
                <a:gd name="T11" fmla="*/ 401 h 1268"/>
                <a:gd name="T12" fmla="*/ 1156 w 1475"/>
                <a:gd name="T13" fmla="*/ 1248 h 1268"/>
                <a:gd name="T14" fmla="*/ 1240 w 1475"/>
                <a:gd name="T15" fmla="*/ 1236 h 1268"/>
                <a:gd name="T16" fmla="*/ 1455 w 1475"/>
                <a:gd name="T17" fmla="*/ 950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5" h="1268">
                  <a:moveTo>
                    <a:pt x="1455" y="950"/>
                  </a:moveTo>
                  <a:cubicBezTo>
                    <a:pt x="1475" y="924"/>
                    <a:pt x="1470" y="887"/>
                    <a:pt x="1444" y="867"/>
                  </a:cubicBezTo>
                  <a:lnTo>
                    <a:pt x="319" y="20"/>
                  </a:lnTo>
                  <a:cubicBezTo>
                    <a:pt x="293" y="0"/>
                    <a:pt x="255" y="5"/>
                    <a:pt x="235" y="31"/>
                  </a:cubicBezTo>
                  <a:lnTo>
                    <a:pt x="20" y="317"/>
                  </a:lnTo>
                  <a:cubicBezTo>
                    <a:pt x="0" y="343"/>
                    <a:pt x="6" y="381"/>
                    <a:pt x="32" y="401"/>
                  </a:cubicBezTo>
                  <a:lnTo>
                    <a:pt x="1156" y="1248"/>
                  </a:lnTo>
                  <a:cubicBezTo>
                    <a:pt x="1183" y="1268"/>
                    <a:pt x="1220" y="1263"/>
                    <a:pt x="1240" y="1236"/>
                  </a:cubicBezTo>
                  <a:lnTo>
                    <a:pt x="1455" y="9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38201" y="1851025"/>
              <a:ext cx="3556000" cy="2219326"/>
            </a:xfrm>
            <a:custGeom>
              <a:avLst/>
              <a:gdLst>
                <a:gd name="T0" fmla="*/ 0 w 18144"/>
                <a:gd name="T1" fmla="*/ 523 h 11216"/>
                <a:gd name="T2" fmla="*/ 523 w 18144"/>
                <a:gd name="T3" fmla="*/ 0 h 11216"/>
                <a:gd name="T4" fmla="*/ 17622 w 18144"/>
                <a:gd name="T5" fmla="*/ 0 h 11216"/>
                <a:gd name="T6" fmla="*/ 18144 w 18144"/>
                <a:gd name="T7" fmla="*/ 523 h 11216"/>
                <a:gd name="T8" fmla="*/ 18144 w 18144"/>
                <a:gd name="T9" fmla="*/ 10694 h 11216"/>
                <a:gd name="T10" fmla="*/ 17622 w 18144"/>
                <a:gd name="T11" fmla="*/ 11216 h 11216"/>
                <a:gd name="T12" fmla="*/ 523 w 18144"/>
                <a:gd name="T13" fmla="*/ 11216 h 11216"/>
                <a:gd name="T14" fmla="*/ 0 w 18144"/>
                <a:gd name="T15" fmla="*/ 10694 h 11216"/>
                <a:gd name="T16" fmla="*/ 0 w 18144"/>
                <a:gd name="T17" fmla="*/ 523 h 1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44" h="11216">
                  <a:moveTo>
                    <a:pt x="0" y="523"/>
                  </a:moveTo>
                  <a:cubicBezTo>
                    <a:pt x="0" y="234"/>
                    <a:pt x="234" y="0"/>
                    <a:pt x="523" y="0"/>
                  </a:cubicBezTo>
                  <a:lnTo>
                    <a:pt x="17622" y="0"/>
                  </a:lnTo>
                  <a:cubicBezTo>
                    <a:pt x="17910" y="0"/>
                    <a:pt x="18144" y="234"/>
                    <a:pt x="18144" y="523"/>
                  </a:cubicBezTo>
                  <a:lnTo>
                    <a:pt x="18144" y="10694"/>
                  </a:lnTo>
                  <a:cubicBezTo>
                    <a:pt x="18144" y="10982"/>
                    <a:pt x="17910" y="11216"/>
                    <a:pt x="17622" y="11216"/>
                  </a:cubicBezTo>
                  <a:lnTo>
                    <a:pt x="523" y="11216"/>
                  </a:lnTo>
                  <a:cubicBezTo>
                    <a:pt x="234" y="11216"/>
                    <a:pt x="0" y="10982"/>
                    <a:pt x="0" y="10694"/>
                  </a:cubicBezTo>
                  <a:lnTo>
                    <a:pt x="0" y="523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8477251" y="2776538"/>
              <a:ext cx="95250" cy="904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472488" y="2874963"/>
              <a:ext cx="103188" cy="185738"/>
            </a:xfrm>
            <a:custGeom>
              <a:avLst/>
              <a:gdLst>
                <a:gd name="T0" fmla="*/ 0 w 264"/>
                <a:gd name="T1" fmla="*/ 33 h 468"/>
                <a:gd name="T2" fmla="*/ 33 w 264"/>
                <a:gd name="T3" fmla="*/ 0 h 468"/>
                <a:gd name="T4" fmla="*/ 231 w 264"/>
                <a:gd name="T5" fmla="*/ 0 h 468"/>
                <a:gd name="T6" fmla="*/ 264 w 264"/>
                <a:gd name="T7" fmla="*/ 33 h 468"/>
                <a:gd name="T8" fmla="*/ 264 w 264"/>
                <a:gd name="T9" fmla="*/ 435 h 468"/>
                <a:gd name="T10" fmla="*/ 231 w 264"/>
                <a:gd name="T11" fmla="*/ 468 h 468"/>
                <a:gd name="T12" fmla="*/ 33 w 264"/>
                <a:gd name="T13" fmla="*/ 468 h 468"/>
                <a:gd name="T14" fmla="*/ 0 w 264"/>
                <a:gd name="T15" fmla="*/ 435 h 468"/>
                <a:gd name="T16" fmla="*/ 0 w 264"/>
                <a:gd name="T17" fmla="*/ 33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468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231" y="0"/>
                  </a:lnTo>
                  <a:cubicBezTo>
                    <a:pt x="250" y="0"/>
                    <a:pt x="264" y="15"/>
                    <a:pt x="264" y="33"/>
                  </a:cubicBezTo>
                  <a:lnTo>
                    <a:pt x="264" y="435"/>
                  </a:lnTo>
                  <a:cubicBezTo>
                    <a:pt x="264" y="454"/>
                    <a:pt x="250" y="468"/>
                    <a:pt x="231" y="468"/>
                  </a:cubicBezTo>
                  <a:lnTo>
                    <a:pt x="33" y="468"/>
                  </a:lnTo>
                  <a:cubicBezTo>
                    <a:pt x="15" y="468"/>
                    <a:pt x="0" y="454"/>
                    <a:pt x="0" y="435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6126" y="2876550"/>
              <a:ext cx="146050" cy="127000"/>
            </a:xfrm>
            <a:custGeom>
              <a:avLst/>
              <a:gdLst>
                <a:gd name="T0" fmla="*/ 5 w 374"/>
                <a:gd name="T1" fmla="*/ 239 h 323"/>
                <a:gd name="T2" fmla="*/ 8 w 374"/>
                <a:gd name="T3" fmla="*/ 217 h 323"/>
                <a:gd name="T4" fmla="*/ 290 w 374"/>
                <a:gd name="T5" fmla="*/ 5 h 323"/>
                <a:gd name="T6" fmla="*/ 312 w 374"/>
                <a:gd name="T7" fmla="*/ 8 h 323"/>
                <a:gd name="T8" fmla="*/ 369 w 374"/>
                <a:gd name="T9" fmla="*/ 83 h 323"/>
                <a:gd name="T10" fmla="*/ 366 w 374"/>
                <a:gd name="T11" fmla="*/ 105 h 323"/>
                <a:gd name="T12" fmla="*/ 84 w 374"/>
                <a:gd name="T13" fmla="*/ 318 h 323"/>
                <a:gd name="T14" fmla="*/ 62 w 374"/>
                <a:gd name="T15" fmla="*/ 315 h 323"/>
                <a:gd name="T16" fmla="*/ 5 w 374"/>
                <a:gd name="T17" fmla="*/ 23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323">
                  <a:moveTo>
                    <a:pt x="5" y="239"/>
                  </a:moveTo>
                  <a:cubicBezTo>
                    <a:pt x="0" y="232"/>
                    <a:pt x="1" y="222"/>
                    <a:pt x="8" y="217"/>
                  </a:cubicBezTo>
                  <a:lnTo>
                    <a:pt x="290" y="5"/>
                  </a:lnTo>
                  <a:cubicBezTo>
                    <a:pt x="297" y="0"/>
                    <a:pt x="307" y="1"/>
                    <a:pt x="312" y="8"/>
                  </a:cubicBezTo>
                  <a:lnTo>
                    <a:pt x="369" y="83"/>
                  </a:lnTo>
                  <a:cubicBezTo>
                    <a:pt x="374" y="90"/>
                    <a:pt x="373" y="100"/>
                    <a:pt x="366" y="105"/>
                  </a:cubicBezTo>
                  <a:lnTo>
                    <a:pt x="84" y="318"/>
                  </a:lnTo>
                  <a:cubicBezTo>
                    <a:pt x="77" y="323"/>
                    <a:pt x="67" y="322"/>
                    <a:pt x="62" y="315"/>
                  </a:cubicBezTo>
                  <a:lnTo>
                    <a:pt x="5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415338" y="3035301"/>
              <a:ext cx="111125" cy="177800"/>
            </a:xfrm>
            <a:custGeom>
              <a:avLst/>
              <a:gdLst>
                <a:gd name="T0" fmla="*/ 14 w 284"/>
                <a:gd name="T1" fmla="*/ 409 h 452"/>
                <a:gd name="T2" fmla="*/ 4 w 284"/>
                <a:gd name="T3" fmla="*/ 386 h 452"/>
                <a:gd name="T4" fmla="*/ 146 w 284"/>
                <a:gd name="T5" fmla="*/ 14 h 452"/>
                <a:gd name="T6" fmla="*/ 170 w 284"/>
                <a:gd name="T7" fmla="*/ 4 h 452"/>
                <a:gd name="T8" fmla="*/ 270 w 284"/>
                <a:gd name="T9" fmla="*/ 43 h 452"/>
                <a:gd name="T10" fmla="*/ 281 w 284"/>
                <a:gd name="T11" fmla="*/ 66 h 452"/>
                <a:gd name="T12" fmla="*/ 138 w 284"/>
                <a:gd name="T13" fmla="*/ 438 h 452"/>
                <a:gd name="T14" fmla="*/ 115 w 284"/>
                <a:gd name="T15" fmla="*/ 448 h 452"/>
                <a:gd name="T16" fmla="*/ 14 w 284"/>
                <a:gd name="T17" fmla="*/ 40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452">
                  <a:moveTo>
                    <a:pt x="14" y="409"/>
                  </a:moveTo>
                  <a:cubicBezTo>
                    <a:pt x="5" y="406"/>
                    <a:pt x="0" y="396"/>
                    <a:pt x="4" y="386"/>
                  </a:cubicBezTo>
                  <a:lnTo>
                    <a:pt x="146" y="14"/>
                  </a:lnTo>
                  <a:cubicBezTo>
                    <a:pt x="150" y="5"/>
                    <a:pt x="160" y="0"/>
                    <a:pt x="170" y="4"/>
                  </a:cubicBezTo>
                  <a:lnTo>
                    <a:pt x="270" y="43"/>
                  </a:lnTo>
                  <a:cubicBezTo>
                    <a:pt x="280" y="46"/>
                    <a:pt x="284" y="57"/>
                    <a:pt x="281" y="66"/>
                  </a:cubicBezTo>
                  <a:lnTo>
                    <a:pt x="138" y="438"/>
                  </a:lnTo>
                  <a:cubicBezTo>
                    <a:pt x="134" y="447"/>
                    <a:pt x="124" y="452"/>
                    <a:pt x="115" y="448"/>
                  </a:cubicBezTo>
                  <a:lnTo>
                    <a:pt x="14" y="4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526463" y="3033713"/>
              <a:ext cx="111125" cy="180975"/>
            </a:xfrm>
            <a:custGeom>
              <a:avLst/>
              <a:gdLst>
                <a:gd name="T0" fmla="*/ 271 w 284"/>
                <a:gd name="T1" fmla="*/ 412 h 454"/>
                <a:gd name="T2" fmla="*/ 281 w 284"/>
                <a:gd name="T3" fmla="*/ 388 h 454"/>
                <a:gd name="T4" fmla="*/ 137 w 284"/>
                <a:gd name="T5" fmla="*/ 14 h 454"/>
                <a:gd name="T6" fmla="*/ 114 w 284"/>
                <a:gd name="T7" fmla="*/ 4 h 454"/>
                <a:gd name="T8" fmla="*/ 13 w 284"/>
                <a:gd name="T9" fmla="*/ 43 h 454"/>
                <a:gd name="T10" fmla="*/ 3 w 284"/>
                <a:gd name="T11" fmla="*/ 66 h 454"/>
                <a:gd name="T12" fmla="*/ 147 w 284"/>
                <a:gd name="T13" fmla="*/ 440 h 454"/>
                <a:gd name="T14" fmla="*/ 170 w 284"/>
                <a:gd name="T15" fmla="*/ 450 h 454"/>
                <a:gd name="T16" fmla="*/ 271 w 284"/>
                <a:gd name="T17" fmla="*/ 41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454">
                  <a:moveTo>
                    <a:pt x="271" y="412"/>
                  </a:moveTo>
                  <a:cubicBezTo>
                    <a:pt x="280" y="408"/>
                    <a:pt x="284" y="398"/>
                    <a:pt x="281" y="388"/>
                  </a:cubicBezTo>
                  <a:lnTo>
                    <a:pt x="137" y="14"/>
                  </a:lnTo>
                  <a:cubicBezTo>
                    <a:pt x="134" y="5"/>
                    <a:pt x="123" y="0"/>
                    <a:pt x="114" y="4"/>
                  </a:cubicBezTo>
                  <a:lnTo>
                    <a:pt x="13" y="43"/>
                  </a:lnTo>
                  <a:cubicBezTo>
                    <a:pt x="4" y="46"/>
                    <a:pt x="0" y="57"/>
                    <a:pt x="3" y="66"/>
                  </a:cubicBezTo>
                  <a:lnTo>
                    <a:pt x="147" y="440"/>
                  </a:lnTo>
                  <a:cubicBezTo>
                    <a:pt x="150" y="449"/>
                    <a:pt x="161" y="454"/>
                    <a:pt x="170" y="450"/>
                  </a:cubicBezTo>
                  <a:lnTo>
                    <a:pt x="271" y="4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8542338" y="2874963"/>
              <a:ext cx="146050" cy="125413"/>
            </a:xfrm>
            <a:custGeom>
              <a:avLst/>
              <a:gdLst>
                <a:gd name="T0" fmla="*/ 364 w 369"/>
                <a:gd name="T1" fmla="*/ 238 h 317"/>
                <a:gd name="T2" fmla="*/ 361 w 369"/>
                <a:gd name="T3" fmla="*/ 217 h 317"/>
                <a:gd name="T4" fmla="*/ 80 w 369"/>
                <a:gd name="T5" fmla="*/ 5 h 317"/>
                <a:gd name="T6" fmla="*/ 59 w 369"/>
                <a:gd name="T7" fmla="*/ 8 h 317"/>
                <a:gd name="T8" fmla="*/ 5 w 369"/>
                <a:gd name="T9" fmla="*/ 79 h 317"/>
                <a:gd name="T10" fmla="*/ 8 w 369"/>
                <a:gd name="T11" fmla="*/ 100 h 317"/>
                <a:gd name="T12" fmla="*/ 289 w 369"/>
                <a:gd name="T13" fmla="*/ 312 h 317"/>
                <a:gd name="T14" fmla="*/ 310 w 369"/>
                <a:gd name="T15" fmla="*/ 309 h 317"/>
                <a:gd name="T16" fmla="*/ 364 w 369"/>
                <a:gd name="T17" fmla="*/ 23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" h="317">
                  <a:moveTo>
                    <a:pt x="364" y="238"/>
                  </a:moveTo>
                  <a:cubicBezTo>
                    <a:pt x="369" y="231"/>
                    <a:pt x="367" y="222"/>
                    <a:pt x="361" y="217"/>
                  </a:cubicBezTo>
                  <a:lnTo>
                    <a:pt x="80" y="5"/>
                  </a:lnTo>
                  <a:cubicBezTo>
                    <a:pt x="73" y="0"/>
                    <a:pt x="64" y="1"/>
                    <a:pt x="59" y="8"/>
                  </a:cubicBezTo>
                  <a:lnTo>
                    <a:pt x="5" y="79"/>
                  </a:lnTo>
                  <a:cubicBezTo>
                    <a:pt x="0" y="86"/>
                    <a:pt x="1" y="95"/>
                    <a:pt x="8" y="100"/>
                  </a:cubicBezTo>
                  <a:lnTo>
                    <a:pt x="289" y="312"/>
                  </a:lnTo>
                  <a:cubicBezTo>
                    <a:pt x="296" y="317"/>
                    <a:pt x="305" y="316"/>
                    <a:pt x="310" y="309"/>
                  </a:cubicBezTo>
                  <a:lnTo>
                    <a:pt x="364" y="2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6837363" y="2566988"/>
              <a:ext cx="1335088" cy="896938"/>
            </a:xfrm>
            <a:custGeom>
              <a:avLst/>
              <a:gdLst>
                <a:gd name="T0" fmla="*/ 0 w 3404"/>
                <a:gd name="T1" fmla="*/ 378 h 2268"/>
                <a:gd name="T2" fmla="*/ 378 w 3404"/>
                <a:gd name="T3" fmla="*/ 0 h 2268"/>
                <a:gd name="T4" fmla="*/ 3026 w 3404"/>
                <a:gd name="T5" fmla="*/ 0 h 2268"/>
                <a:gd name="T6" fmla="*/ 3404 w 3404"/>
                <a:gd name="T7" fmla="*/ 378 h 2268"/>
                <a:gd name="T8" fmla="*/ 3404 w 3404"/>
                <a:gd name="T9" fmla="*/ 1890 h 2268"/>
                <a:gd name="T10" fmla="*/ 3026 w 3404"/>
                <a:gd name="T11" fmla="*/ 2268 h 2268"/>
                <a:gd name="T12" fmla="*/ 378 w 3404"/>
                <a:gd name="T13" fmla="*/ 2268 h 2268"/>
                <a:gd name="T14" fmla="*/ 0 w 3404"/>
                <a:gd name="T15" fmla="*/ 1890 h 2268"/>
                <a:gd name="T16" fmla="*/ 0 w 3404"/>
                <a:gd name="T17" fmla="*/ 378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04" h="2268">
                  <a:moveTo>
                    <a:pt x="0" y="378"/>
                  </a:moveTo>
                  <a:cubicBezTo>
                    <a:pt x="0" y="170"/>
                    <a:pt x="170" y="0"/>
                    <a:pt x="378" y="0"/>
                  </a:cubicBezTo>
                  <a:lnTo>
                    <a:pt x="3026" y="0"/>
                  </a:lnTo>
                  <a:cubicBezTo>
                    <a:pt x="3235" y="0"/>
                    <a:pt x="3404" y="170"/>
                    <a:pt x="3404" y="378"/>
                  </a:cubicBezTo>
                  <a:lnTo>
                    <a:pt x="3404" y="1890"/>
                  </a:lnTo>
                  <a:cubicBezTo>
                    <a:pt x="3404" y="2099"/>
                    <a:pt x="3235" y="2268"/>
                    <a:pt x="3026" y="2268"/>
                  </a:cubicBezTo>
                  <a:lnTo>
                    <a:pt x="378" y="2268"/>
                  </a:lnTo>
                  <a:cubicBezTo>
                    <a:pt x="170" y="2268"/>
                    <a:pt x="0" y="2099"/>
                    <a:pt x="0" y="1890"/>
                  </a:cubicBezTo>
                  <a:lnTo>
                    <a:pt x="0" y="378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913313" y="1284288"/>
              <a:ext cx="1331913" cy="896938"/>
            </a:xfrm>
            <a:custGeom>
              <a:avLst/>
              <a:gdLst>
                <a:gd name="T0" fmla="*/ 0 w 6800"/>
                <a:gd name="T1" fmla="*/ 590 h 4536"/>
                <a:gd name="T2" fmla="*/ 590 w 6800"/>
                <a:gd name="T3" fmla="*/ 0 h 4536"/>
                <a:gd name="T4" fmla="*/ 6211 w 6800"/>
                <a:gd name="T5" fmla="*/ 0 h 4536"/>
                <a:gd name="T6" fmla="*/ 6800 w 6800"/>
                <a:gd name="T7" fmla="*/ 590 h 4536"/>
                <a:gd name="T8" fmla="*/ 6800 w 6800"/>
                <a:gd name="T9" fmla="*/ 3947 h 4536"/>
                <a:gd name="T10" fmla="*/ 6211 w 6800"/>
                <a:gd name="T11" fmla="*/ 4536 h 4536"/>
                <a:gd name="T12" fmla="*/ 590 w 6800"/>
                <a:gd name="T13" fmla="*/ 4536 h 4536"/>
                <a:gd name="T14" fmla="*/ 0 w 6800"/>
                <a:gd name="T15" fmla="*/ 3947 h 4536"/>
                <a:gd name="T16" fmla="*/ 0 w 6800"/>
                <a:gd name="T17" fmla="*/ 590 h 4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0" h="4536">
                  <a:moveTo>
                    <a:pt x="0" y="590"/>
                  </a:moveTo>
                  <a:cubicBezTo>
                    <a:pt x="0" y="264"/>
                    <a:pt x="264" y="0"/>
                    <a:pt x="590" y="0"/>
                  </a:cubicBezTo>
                  <a:lnTo>
                    <a:pt x="6211" y="0"/>
                  </a:lnTo>
                  <a:cubicBezTo>
                    <a:pt x="6537" y="0"/>
                    <a:pt x="6800" y="264"/>
                    <a:pt x="6800" y="590"/>
                  </a:cubicBezTo>
                  <a:lnTo>
                    <a:pt x="6800" y="3947"/>
                  </a:lnTo>
                  <a:cubicBezTo>
                    <a:pt x="6800" y="4273"/>
                    <a:pt x="6537" y="4536"/>
                    <a:pt x="6211" y="4536"/>
                  </a:cubicBezTo>
                  <a:lnTo>
                    <a:pt x="590" y="4536"/>
                  </a:lnTo>
                  <a:cubicBezTo>
                    <a:pt x="264" y="4536"/>
                    <a:pt x="0" y="4273"/>
                    <a:pt x="0" y="3947"/>
                  </a:cubicBezTo>
                  <a:lnTo>
                    <a:pt x="0" y="590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4986338" y="3825876"/>
              <a:ext cx="1333500" cy="896938"/>
            </a:xfrm>
            <a:custGeom>
              <a:avLst/>
              <a:gdLst>
                <a:gd name="T0" fmla="*/ 0 w 6800"/>
                <a:gd name="T1" fmla="*/ 756 h 4536"/>
                <a:gd name="T2" fmla="*/ 756 w 6800"/>
                <a:gd name="T3" fmla="*/ 0 h 4536"/>
                <a:gd name="T4" fmla="*/ 6044 w 6800"/>
                <a:gd name="T5" fmla="*/ 0 h 4536"/>
                <a:gd name="T6" fmla="*/ 6800 w 6800"/>
                <a:gd name="T7" fmla="*/ 756 h 4536"/>
                <a:gd name="T8" fmla="*/ 6800 w 6800"/>
                <a:gd name="T9" fmla="*/ 3780 h 4536"/>
                <a:gd name="T10" fmla="*/ 6044 w 6800"/>
                <a:gd name="T11" fmla="*/ 4536 h 4536"/>
                <a:gd name="T12" fmla="*/ 756 w 6800"/>
                <a:gd name="T13" fmla="*/ 4536 h 4536"/>
                <a:gd name="T14" fmla="*/ 0 w 6800"/>
                <a:gd name="T15" fmla="*/ 3780 h 4536"/>
                <a:gd name="T16" fmla="*/ 0 w 6800"/>
                <a:gd name="T17" fmla="*/ 756 h 4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0" h="4536">
                  <a:moveTo>
                    <a:pt x="0" y="756"/>
                  </a:moveTo>
                  <a:cubicBezTo>
                    <a:pt x="0" y="339"/>
                    <a:pt x="339" y="0"/>
                    <a:pt x="756" y="0"/>
                  </a:cubicBezTo>
                  <a:lnTo>
                    <a:pt x="6044" y="0"/>
                  </a:lnTo>
                  <a:cubicBezTo>
                    <a:pt x="6462" y="0"/>
                    <a:pt x="6800" y="339"/>
                    <a:pt x="6800" y="756"/>
                  </a:cubicBezTo>
                  <a:lnTo>
                    <a:pt x="6800" y="3780"/>
                  </a:lnTo>
                  <a:cubicBezTo>
                    <a:pt x="6800" y="4198"/>
                    <a:pt x="6462" y="4536"/>
                    <a:pt x="6044" y="4536"/>
                  </a:cubicBezTo>
                  <a:lnTo>
                    <a:pt x="756" y="4536"/>
                  </a:lnTo>
                  <a:cubicBezTo>
                    <a:pt x="339" y="4536"/>
                    <a:pt x="0" y="4198"/>
                    <a:pt x="0" y="3780"/>
                  </a:cubicBezTo>
                  <a:lnTo>
                    <a:pt x="0" y="756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5527676" y="850900"/>
              <a:ext cx="95250" cy="889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5524501" y="947738"/>
              <a:ext cx="101600" cy="187325"/>
            </a:xfrm>
            <a:custGeom>
              <a:avLst/>
              <a:gdLst>
                <a:gd name="T0" fmla="*/ 0 w 520"/>
                <a:gd name="T1" fmla="*/ 65 h 944"/>
                <a:gd name="T2" fmla="*/ 65 w 520"/>
                <a:gd name="T3" fmla="*/ 0 h 944"/>
                <a:gd name="T4" fmla="*/ 455 w 520"/>
                <a:gd name="T5" fmla="*/ 0 h 944"/>
                <a:gd name="T6" fmla="*/ 520 w 520"/>
                <a:gd name="T7" fmla="*/ 65 h 944"/>
                <a:gd name="T8" fmla="*/ 520 w 520"/>
                <a:gd name="T9" fmla="*/ 879 h 944"/>
                <a:gd name="T10" fmla="*/ 455 w 520"/>
                <a:gd name="T11" fmla="*/ 944 h 944"/>
                <a:gd name="T12" fmla="*/ 65 w 520"/>
                <a:gd name="T13" fmla="*/ 944 h 944"/>
                <a:gd name="T14" fmla="*/ 0 w 520"/>
                <a:gd name="T15" fmla="*/ 879 h 944"/>
                <a:gd name="T16" fmla="*/ 0 w 520"/>
                <a:gd name="T17" fmla="*/ 65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" h="944">
                  <a:moveTo>
                    <a:pt x="0" y="65"/>
                  </a:moveTo>
                  <a:cubicBezTo>
                    <a:pt x="0" y="30"/>
                    <a:pt x="30" y="0"/>
                    <a:pt x="65" y="0"/>
                  </a:cubicBezTo>
                  <a:lnTo>
                    <a:pt x="455" y="0"/>
                  </a:lnTo>
                  <a:cubicBezTo>
                    <a:pt x="491" y="0"/>
                    <a:pt x="520" y="30"/>
                    <a:pt x="520" y="65"/>
                  </a:cubicBezTo>
                  <a:lnTo>
                    <a:pt x="520" y="879"/>
                  </a:lnTo>
                  <a:cubicBezTo>
                    <a:pt x="520" y="915"/>
                    <a:pt x="491" y="944"/>
                    <a:pt x="455" y="944"/>
                  </a:cubicBezTo>
                  <a:lnTo>
                    <a:pt x="65" y="944"/>
                  </a:lnTo>
                  <a:cubicBezTo>
                    <a:pt x="30" y="944"/>
                    <a:pt x="0" y="915"/>
                    <a:pt x="0" y="879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5416551" y="949325"/>
              <a:ext cx="146050" cy="128588"/>
            </a:xfrm>
            <a:custGeom>
              <a:avLst/>
              <a:gdLst>
                <a:gd name="T0" fmla="*/ 11 w 748"/>
                <a:gd name="T1" fmla="*/ 478 h 646"/>
                <a:gd name="T2" fmla="*/ 17 w 748"/>
                <a:gd name="T3" fmla="*/ 434 h 646"/>
                <a:gd name="T4" fmla="*/ 580 w 748"/>
                <a:gd name="T5" fmla="*/ 10 h 646"/>
                <a:gd name="T6" fmla="*/ 624 w 748"/>
                <a:gd name="T7" fmla="*/ 16 h 646"/>
                <a:gd name="T8" fmla="*/ 738 w 748"/>
                <a:gd name="T9" fmla="*/ 167 h 646"/>
                <a:gd name="T10" fmla="*/ 732 w 748"/>
                <a:gd name="T11" fmla="*/ 211 h 646"/>
                <a:gd name="T12" fmla="*/ 169 w 748"/>
                <a:gd name="T13" fmla="*/ 636 h 646"/>
                <a:gd name="T14" fmla="*/ 124 w 748"/>
                <a:gd name="T15" fmla="*/ 629 h 646"/>
                <a:gd name="T16" fmla="*/ 11 w 748"/>
                <a:gd name="T17" fmla="*/ 478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646">
                  <a:moveTo>
                    <a:pt x="11" y="478"/>
                  </a:moveTo>
                  <a:cubicBezTo>
                    <a:pt x="0" y="465"/>
                    <a:pt x="3" y="445"/>
                    <a:pt x="17" y="434"/>
                  </a:cubicBezTo>
                  <a:lnTo>
                    <a:pt x="580" y="10"/>
                  </a:lnTo>
                  <a:cubicBezTo>
                    <a:pt x="594" y="0"/>
                    <a:pt x="614" y="2"/>
                    <a:pt x="624" y="16"/>
                  </a:cubicBezTo>
                  <a:lnTo>
                    <a:pt x="738" y="167"/>
                  </a:lnTo>
                  <a:cubicBezTo>
                    <a:pt x="748" y="181"/>
                    <a:pt x="746" y="201"/>
                    <a:pt x="732" y="211"/>
                  </a:cubicBezTo>
                  <a:lnTo>
                    <a:pt x="169" y="636"/>
                  </a:lnTo>
                  <a:cubicBezTo>
                    <a:pt x="155" y="646"/>
                    <a:pt x="135" y="643"/>
                    <a:pt x="124" y="629"/>
                  </a:cubicBezTo>
                  <a:lnTo>
                    <a:pt x="11" y="4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5465763" y="1108075"/>
              <a:ext cx="111125" cy="179388"/>
            </a:xfrm>
            <a:custGeom>
              <a:avLst/>
              <a:gdLst>
                <a:gd name="T0" fmla="*/ 28 w 569"/>
                <a:gd name="T1" fmla="*/ 818 h 903"/>
                <a:gd name="T2" fmla="*/ 8 w 569"/>
                <a:gd name="T3" fmla="*/ 772 h 903"/>
                <a:gd name="T4" fmla="*/ 293 w 569"/>
                <a:gd name="T5" fmla="*/ 28 h 903"/>
                <a:gd name="T6" fmla="*/ 339 w 569"/>
                <a:gd name="T7" fmla="*/ 7 h 903"/>
                <a:gd name="T8" fmla="*/ 541 w 569"/>
                <a:gd name="T9" fmla="*/ 85 h 903"/>
                <a:gd name="T10" fmla="*/ 561 w 569"/>
                <a:gd name="T11" fmla="*/ 131 h 903"/>
                <a:gd name="T12" fmla="*/ 276 w 569"/>
                <a:gd name="T13" fmla="*/ 875 h 903"/>
                <a:gd name="T14" fmla="*/ 230 w 569"/>
                <a:gd name="T15" fmla="*/ 895 h 903"/>
                <a:gd name="T16" fmla="*/ 28 w 569"/>
                <a:gd name="T17" fmla="*/ 818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903">
                  <a:moveTo>
                    <a:pt x="28" y="818"/>
                  </a:moveTo>
                  <a:cubicBezTo>
                    <a:pt x="10" y="811"/>
                    <a:pt x="0" y="790"/>
                    <a:pt x="8" y="772"/>
                  </a:cubicBezTo>
                  <a:lnTo>
                    <a:pt x="293" y="28"/>
                  </a:lnTo>
                  <a:cubicBezTo>
                    <a:pt x="300" y="9"/>
                    <a:pt x="321" y="0"/>
                    <a:pt x="339" y="7"/>
                  </a:cubicBezTo>
                  <a:lnTo>
                    <a:pt x="541" y="85"/>
                  </a:lnTo>
                  <a:cubicBezTo>
                    <a:pt x="559" y="92"/>
                    <a:pt x="569" y="112"/>
                    <a:pt x="561" y="131"/>
                  </a:cubicBezTo>
                  <a:lnTo>
                    <a:pt x="276" y="875"/>
                  </a:lnTo>
                  <a:cubicBezTo>
                    <a:pt x="269" y="893"/>
                    <a:pt x="248" y="903"/>
                    <a:pt x="230" y="895"/>
                  </a:cubicBezTo>
                  <a:lnTo>
                    <a:pt x="28" y="8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5576888" y="1108075"/>
              <a:ext cx="111125" cy="179388"/>
            </a:xfrm>
            <a:custGeom>
              <a:avLst/>
              <a:gdLst>
                <a:gd name="T0" fmla="*/ 542 w 570"/>
                <a:gd name="T1" fmla="*/ 822 h 907"/>
                <a:gd name="T2" fmla="*/ 563 w 570"/>
                <a:gd name="T3" fmla="*/ 776 h 907"/>
                <a:gd name="T4" fmla="*/ 276 w 570"/>
                <a:gd name="T5" fmla="*/ 28 h 907"/>
                <a:gd name="T6" fmla="*/ 230 w 570"/>
                <a:gd name="T7" fmla="*/ 7 h 907"/>
                <a:gd name="T8" fmla="*/ 28 w 570"/>
                <a:gd name="T9" fmla="*/ 84 h 907"/>
                <a:gd name="T10" fmla="*/ 8 w 570"/>
                <a:gd name="T11" fmla="*/ 131 h 907"/>
                <a:gd name="T12" fmla="*/ 295 w 570"/>
                <a:gd name="T13" fmla="*/ 879 h 907"/>
                <a:gd name="T14" fmla="*/ 341 w 570"/>
                <a:gd name="T15" fmla="*/ 900 h 907"/>
                <a:gd name="T16" fmla="*/ 542 w 570"/>
                <a:gd name="T17" fmla="*/ 822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907">
                  <a:moveTo>
                    <a:pt x="542" y="822"/>
                  </a:moveTo>
                  <a:cubicBezTo>
                    <a:pt x="561" y="815"/>
                    <a:pt x="570" y="794"/>
                    <a:pt x="563" y="776"/>
                  </a:cubicBezTo>
                  <a:lnTo>
                    <a:pt x="276" y="28"/>
                  </a:lnTo>
                  <a:cubicBezTo>
                    <a:pt x="269" y="9"/>
                    <a:pt x="248" y="0"/>
                    <a:pt x="230" y="7"/>
                  </a:cubicBezTo>
                  <a:lnTo>
                    <a:pt x="28" y="84"/>
                  </a:lnTo>
                  <a:cubicBezTo>
                    <a:pt x="10" y="92"/>
                    <a:pt x="0" y="112"/>
                    <a:pt x="8" y="131"/>
                  </a:cubicBezTo>
                  <a:lnTo>
                    <a:pt x="295" y="879"/>
                  </a:lnTo>
                  <a:cubicBezTo>
                    <a:pt x="302" y="897"/>
                    <a:pt x="323" y="907"/>
                    <a:pt x="341" y="900"/>
                  </a:cubicBezTo>
                  <a:lnTo>
                    <a:pt x="542" y="8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5592763" y="947738"/>
              <a:ext cx="146050" cy="125413"/>
            </a:xfrm>
            <a:custGeom>
              <a:avLst/>
              <a:gdLst>
                <a:gd name="T0" fmla="*/ 728 w 738"/>
                <a:gd name="T1" fmla="*/ 475 h 634"/>
                <a:gd name="T2" fmla="*/ 722 w 738"/>
                <a:gd name="T3" fmla="*/ 434 h 634"/>
                <a:gd name="T4" fmla="*/ 160 w 738"/>
                <a:gd name="T5" fmla="*/ 10 h 634"/>
                <a:gd name="T6" fmla="*/ 118 w 738"/>
                <a:gd name="T7" fmla="*/ 16 h 634"/>
                <a:gd name="T8" fmla="*/ 10 w 738"/>
                <a:gd name="T9" fmla="*/ 159 h 634"/>
                <a:gd name="T10" fmla="*/ 16 w 738"/>
                <a:gd name="T11" fmla="*/ 200 h 634"/>
                <a:gd name="T12" fmla="*/ 578 w 738"/>
                <a:gd name="T13" fmla="*/ 624 h 634"/>
                <a:gd name="T14" fmla="*/ 620 w 738"/>
                <a:gd name="T15" fmla="*/ 618 h 634"/>
                <a:gd name="T16" fmla="*/ 728 w 738"/>
                <a:gd name="T17" fmla="*/ 475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8" h="634">
                  <a:moveTo>
                    <a:pt x="728" y="475"/>
                  </a:moveTo>
                  <a:cubicBezTo>
                    <a:pt x="738" y="462"/>
                    <a:pt x="735" y="444"/>
                    <a:pt x="722" y="434"/>
                  </a:cubicBezTo>
                  <a:lnTo>
                    <a:pt x="160" y="10"/>
                  </a:lnTo>
                  <a:cubicBezTo>
                    <a:pt x="146" y="0"/>
                    <a:pt x="128" y="3"/>
                    <a:pt x="118" y="16"/>
                  </a:cubicBezTo>
                  <a:lnTo>
                    <a:pt x="10" y="159"/>
                  </a:lnTo>
                  <a:cubicBezTo>
                    <a:pt x="0" y="172"/>
                    <a:pt x="3" y="191"/>
                    <a:pt x="16" y="200"/>
                  </a:cubicBezTo>
                  <a:lnTo>
                    <a:pt x="578" y="624"/>
                  </a:lnTo>
                  <a:cubicBezTo>
                    <a:pt x="592" y="634"/>
                    <a:pt x="610" y="631"/>
                    <a:pt x="620" y="618"/>
                  </a:cubicBezTo>
                  <a:lnTo>
                    <a:pt x="728" y="4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5603876" y="4722813"/>
              <a:ext cx="95250" cy="889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5599113" y="4819651"/>
              <a:ext cx="103188" cy="187325"/>
            </a:xfrm>
            <a:custGeom>
              <a:avLst/>
              <a:gdLst>
                <a:gd name="T0" fmla="*/ 0 w 528"/>
                <a:gd name="T1" fmla="*/ 66 h 944"/>
                <a:gd name="T2" fmla="*/ 66 w 528"/>
                <a:gd name="T3" fmla="*/ 0 h 944"/>
                <a:gd name="T4" fmla="*/ 462 w 528"/>
                <a:gd name="T5" fmla="*/ 0 h 944"/>
                <a:gd name="T6" fmla="*/ 528 w 528"/>
                <a:gd name="T7" fmla="*/ 66 h 944"/>
                <a:gd name="T8" fmla="*/ 528 w 528"/>
                <a:gd name="T9" fmla="*/ 878 h 944"/>
                <a:gd name="T10" fmla="*/ 462 w 528"/>
                <a:gd name="T11" fmla="*/ 944 h 944"/>
                <a:gd name="T12" fmla="*/ 66 w 528"/>
                <a:gd name="T13" fmla="*/ 944 h 944"/>
                <a:gd name="T14" fmla="*/ 0 w 528"/>
                <a:gd name="T15" fmla="*/ 878 h 944"/>
                <a:gd name="T16" fmla="*/ 0 w 528"/>
                <a:gd name="T17" fmla="*/ 6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944">
                  <a:moveTo>
                    <a:pt x="0" y="66"/>
                  </a:moveTo>
                  <a:cubicBezTo>
                    <a:pt x="0" y="30"/>
                    <a:pt x="30" y="0"/>
                    <a:pt x="66" y="0"/>
                  </a:cubicBezTo>
                  <a:lnTo>
                    <a:pt x="462" y="0"/>
                  </a:lnTo>
                  <a:cubicBezTo>
                    <a:pt x="499" y="0"/>
                    <a:pt x="528" y="30"/>
                    <a:pt x="528" y="66"/>
                  </a:cubicBezTo>
                  <a:lnTo>
                    <a:pt x="528" y="878"/>
                  </a:lnTo>
                  <a:cubicBezTo>
                    <a:pt x="528" y="915"/>
                    <a:pt x="499" y="944"/>
                    <a:pt x="462" y="944"/>
                  </a:cubicBezTo>
                  <a:lnTo>
                    <a:pt x="66" y="944"/>
                  </a:lnTo>
                  <a:cubicBezTo>
                    <a:pt x="30" y="944"/>
                    <a:pt x="0" y="915"/>
                    <a:pt x="0" y="878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5492751" y="4821238"/>
              <a:ext cx="146050" cy="128588"/>
            </a:xfrm>
            <a:custGeom>
              <a:avLst/>
              <a:gdLst>
                <a:gd name="T0" fmla="*/ 11 w 748"/>
                <a:gd name="T1" fmla="*/ 479 h 647"/>
                <a:gd name="T2" fmla="*/ 17 w 748"/>
                <a:gd name="T3" fmla="*/ 435 h 647"/>
                <a:gd name="T4" fmla="*/ 580 w 748"/>
                <a:gd name="T5" fmla="*/ 10 h 647"/>
                <a:gd name="T6" fmla="*/ 624 w 748"/>
                <a:gd name="T7" fmla="*/ 17 h 647"/>
                <a:gd name="T8" fmla="*/ 738 w 748"/>
                <a:gd name="T9" fmla="*/ 168 h 647"/>
                <a:gd name="T10" fmla="*/ 732 w 748"/>
                <a:gd name="T11" fmla="*/ 212 h 647"/>
                <a:gd name="T12" fmla="*/ 168 w 748"/>
                <a:gd name="T13" fmla="*/ 636 h 647"/>
                <a:gd name="T14" fmla="*/ 124 w 748"/>
                <a:gd name="T15" fmla="*/ 630 h 647"/>
                <a:gd name="T16" fmla="*/ 11 w 748"/>
                <a:gd name="T17" fmla="*/ 47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647">
                  <a:moveTo>
                    <a:pt x="11" y="479"/>
                  </a:moveTo>
                  <a:cubicBezTo>
                    <a:pt x="0" y="465"/>
                    <a:pt x="3" y="445"/>
                    <a:pt x="17" y="435"/>
                  </a:cubicBezTo>
                  <a:lnTo>
                    <a:pt x="580" y="10"/>
                  </a:lnTo>
                  <a:cubicBezTo>
                    <a:pt x="594" y="0"/>
                    <a:pt x="614" y="3"/>
                    <a:pt x="624" y="17"/>
                  </a:cubicBezTo>
                  <a:lnTo>
                    <a:pt x="738" y="168"/>
                  </a:lnTo>
                  <a:cubicBezTo>
                    <a:pt x="748" y="181"/>
                    <a:pt x="745" y="201"/>
                    <a:pt x="732" y="212"/>
                  </a:cubicBezTo>
                  <a:lnTo>
                    <a:pt x="168" y="636"/>
                  </a:lnTo>
                  <a:cubicBezTo>
                    <a:pt x="154" y="647"/>
                    <a:pt x="135" y="644"/>
                    <a:pt x="124" y="630"/>
                  </a:cubicBezTo>
                  <a:lnTo>
                    <a:pt x="11" y="4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541963" y="4979988"/>
              <a:ext cx="111125" cy="179388"/>
            </a:xfrm>
            <a:custGeom>
              <a:avLst/>
              <a:gdLst>
                <a:gd name="T0" fmla="*/ 28 w 568"/>
                <a:gd name="T1" fmla="*/ 818 h 902"/>
                <a:gd name="T2" fmla="*/ 7 w 568"/>
                <a:gd name="T3" fmla="*/ 771 h 902"/>
                <a:gd name="T4" fmla="*/ 293 w 568"/>
                <a:gd name="T5" fmla="*/ 27 h 902"/>
                <a:gd name="T6" fmla="*/ 339 w 568"/>
                <a:gd name="T7" fmla="*/ 7 h 902"/>
                <a:gd name="T8" fmla="*/ 541 w 568"/>
                <a:gd name="T9" fmla="*/ 84 h 902"/>
                <a:gd name="T10" fmla="*/ 561 w 568"/>
                <a:gd name="T11" fmla="*/ 130 h 902"/>
                <a:gd name="T12" fmla="*/ 276 w 568"/>
                <a:gd name="T13" fmla="*/ 874 h 902"/>
                <a:gd name="T14" fmla="*/ 229 w 568"/>
                <a:gd name="T15" fmla="*/ 895 h 902"/>
                <a:gd name="T16" fmla="*/ 28 w 568"/>
                <a:gd name="T17" fmla="*/ 81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8" h="902">
                  <a:moveTo>
                    <a:pt x="28" y="818"/>
                  </a:moveTo>
                  <a:cubicBezTo>
                    <a:pt x="10" y="811"/>
                    <a:pt x="0" y="790"/>
                    <a:pt x="7" y="771"/>
                  </a:cubicBezTo>
                  <a:lnTo>
                    <a:pt x="293" y="27"/>
                  </a:lnTo>
                  <a:cubicBezTo>
                    <a:pt x="300" y="9"/>
                    <a:pt x="321" y="0"/>
                    <a:pt x="339" y="7"/>
                  </a:cubicBezTo>
                  <a:lnTo>
                    <a:pt x="541" y="84"/>
                  </a:lnTo>
                  <a:cubicBezTo>
                    <a:pt x="559" y="91"/>
                    <a:pt x="568" y="112"/>
                    <a:pt x="561" y="130"/>
                  </a:cubicBezTo>
                  <a:lnTo>
                    <a:pt x="276" y="874"/>
                  </a:lnTo>
                  <a:cubicBezTo>
                    <a:pt x="269" y="893"/>
                    <a:pt x="248" y="902"/>
                    <a:pt x="229" y="895"/>
                  </a:cubicBezTo>
                  <a:lnTo>
                    <a:pt x="28" y="8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5653088" y="4979988"/>
              <a:ext cx="111125" cy="179388"/>
            </a:xfrm>
            <a:custGeom>
              <a:avLst/>
              <a:gdLst>
                <a:gd name="T0" fmla="*/ 542 w 570"/>
                <a:gd name="T1" fmla="*/ 822 h 906"/>
                <a:gd name="T2" fmla="*/ 563 w 570"/>
                <a:gd name="T3" fmla="*/ 775 h 906"/>
                <a:gd name="T4" fmla="*/ 276 w 570"/>
                <a:gd name="T5" fmla="*/ 27 h 906"/>
                <a:gd name="T6" fmla="*/ 229 w 570"/>
                <a:gd name="T7" fmla="*/ 7 h 906"/>
                <a:gd name="T8" fmla="*/ 28 w 570"/>
                <a:gd name="T9" fmla="*/ 84 h 906"/>
                <a:gd name="T10" fmla="*/ 7 w 570"/>
                <a:gd name="T11" fmla="*/ 130 h 906"/>
                <a:gd name="T12" fmla="*/ 295 w 570"/>
                <a:gd name="T13" fmla="*/ 878 h 906"/>
                <a:gd name="T14" fmla="*/ 341 w 570"/>
                <a:gd name="T15" fmla="*/ 899 h 906"/>
                <a:gd name="T16" fmla="*/ 542 w 570"/>
                <a:gd name="T17" fmla="*/ 82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906">
                  <a:moveTo>
                    <a:pt x="542" y="822"/>
                  </a:moveTo>
                  <a:cubicBezTo>
                    <a:pt x="561" y="815"/>
                    <a:pt x="570" y="794"/>
                    <a:pt x="563" y="775"/>
                  </a:cubicBezTo>
                  <a:lnTo>
                    <a:pt x="276" y="27"/>
                  </a:lnTo>
                  <a:cubicBezTo>
                    <a:pt x="269" y="9"/>
                    <a:pt x="248" y="0"/>
                    <a:pt x="229" y="7"/>
                  </a:cubicBezTo>
                  <a:lnTo>
                    <a:pt x="28" y="84"/>
                  </a:lnTo>
                  <a:cubicBezTo>
                    <a:pt x="10" y="91"/>
                    <a:pt x="0" y="112"/>
                    <a:pt x="7" y="130"/>
                  </a:cubicBezTo>
                  <a:lnTo>
                    <a:pt x="295" y="878"/>
                  </a:lnTo>
                  <a:cubicBezTo>
                    <a:pt x="302" y="897"/>
                    <a:pt x="322" y="906"/>
                    <a:pt x="341" y="899"/>
                  </a:cubicBezTo>
                  <a:lnTo>
                    <a:pt x="542" y="8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668963" y="4819651"/>
              <a:ext cx="144463" cy="125413"/>
            </a:xfrm>
            <a:custGeom>
              <a:avLst/>
              <a:gdLst>
                <a:gd name="T0" fmla="*/ 728 w 738"/>
                <a:gd name="T1" fmla="*/ 476 h 635"/>
                <a:gd name="T2" fmla="*/ 722 w 738"/>
                <a:gd name="T3" fmla="*/ 434 h 635"/>
                <a:gd name="T4" fmla="*/ 159 w 738"/>
                <a:gd name="T5" fmla="*/ 10 h 635"/>
                <a:gd name="T6" fmla="*/ 118 w 738"/>
                <a:gd name="T7" fmla="*/ 16 h 635"/>
                <a:gd name="T8" fmla="*/ 10 w 738"/>
                <a:gd name="T9" fmla="*/ 159 h 635"/>
                <a:gd name="T10" fmla="*/ 16 w 738"/>
                <a:gd name="T11" fmla="*/ 201 h 635"/>
                <a:gd name="T12" fmla="*/ 578 w 738"/>
                <a:gd name="T13" fmla="*/ 625 h 635"/>
                <a:gd name="T14" fmla="*/ 620 w 738"/>
                <a:gd name="T15" fmla="*/ 619 h 635"/>
                <a:gd name="T16" fmla="*/ 728 w 738"/>
                <a:gd name="T17" fmla="*/ 476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8" h="635">
                  <a:moveTo>
                    <a:pt x="728" y="476"/>
                  </a:moveTo>
                  <a:cubicBezTo>
                    <a:pt x="738" y="463"/>
                    <a:pt x="735" y="444"/>
                    <a:pt x="722" y="434"/>
                  </a:cubicBezTo>
                  <a:lnTo>
                    <a:pt x="159" y="10"/>
                  </a:lnTo>
                  <a:cubicBezTo>
                    <a:pt x="146" y="0"/>
                    <a:pt x="128" y="3"/>
                    <a:pt x="118" y="16"/>
                  </a:cubicBezTo>
                  <a:lnTo>
                    <a:pt x="10" y="159"/>
                  </a:lnTo>
                  <a:cubicBezTo>
                    <a:pt x="0" y="172"/>
                    <a:pt x="3" y="191"/>
                    <a:pt x="16" y="201"/>
                  </a:cubicBezTo>
                  <a:lnTo>
                    <a:pt x="578" y="625"/>
                  </a:lnTo>
                  <a:cubicBezTo>
                    <a:pt x="591" y="635"/>
                    <a:pt x="610" y="632"/>
                    <a:pt x="620" y="619"/>
                  </a:cubicBezTo>
                  <a:lnTo>
                    <a:pt x="728" y="4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951" y="4110038"/>
              <a:ext cx="1208088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4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926" y="1568450"/>
              <a:ext cx="1208088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62263"/>
              <a:ext cx="1209675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763" y="1320800"/>
              <a:ext cx="4826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3" y="3881438"/>
              <a:ext cx="482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8" y="2609850"/>
              <a:ext cx="48101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5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685" y="2060848"/>
              <a:ext cx="3291283" cy="1947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738" y="1860550"/>
              <a:ext cx="79851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Ellipse 5"/>
          <p:cNvSpPr/>
          <p:nvPr/>
        </p:nvSpPr>
        <p:spPr>
          <a:xfrm>
            <a:off x="4986338" y="2763587"/>
            <a:ext cx="161726" cy="1612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5974867" y="2760611"/>
            <a:ext cx="161726" cy="1612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4978044" y="3698612"/>
            <a:ext cx="161726" cy="1612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5966573" y="3695636"/>
            <a:ext cx="161726" cy="1612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4612911" y="3200472"/>
            <a:ext cx="161726" cy="1612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6436930" y="3195600"/>
            <a:ext cx="161726" cy="1612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9" name="Gerader Verbinder 48"/>
          <p:cNvCxnSpPr>
            <a:cxnSpLocks/>
            <a:stCxn id="54" idx="5"/>
            <a:endCxn id="58" idx="1"/>
          </p:cNvCxnSpPr>
          <p:nvPr/>
        </p:nvCxnSpPr>
        <p:spPr>
          <a:xfrm>
            <a:off x="6112909" y="2898252"/>
            <a:ext cx="347705" cy="320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>
            <a:cxnSpLocks/>
            <a:stCxn id="58" idx="3"/>
            <a:endCxn id="56" idx="7"/>
          </p:cNvCxnSpPr>
          <p:nvPr/>
        </p:nvCxnSpPr>
        <p:spPr>
          <a:xfrm flipH="1">
            <a:off x="6104615" y="3333241"/>
            <a:ext cx="355999" cy="386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>
            <a:cxnSpLocks/>
            <a:stCxn id="56" idx="2"/>
            <a:endCxn id="55" idx="6"/>
          </p:cNvCxnSpPr>
          <p:nvPr/>
        </p:nvCxnSpPr>
        <p:spPr>
          <a:xfrm flipH="1">
            <a:off x="5139770" y="3776265"/>
            <a:ext cx="826803" cy="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>
            <a:cxnSpLocks/>
            <a:stCxn id="55" idx="1"/>
            <a:endCxn id="57" idx="5"/>
          </p:cNvCxnSpPr>
          <p:nvPr/>
        </p:nvCxnSpPr>
        <p:spPr>
          <a:xfrm flipH="1" flipV="1">
            <a:off x="4750953" y="3338113"/>
            <a:ext cx="250775" cy="384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>
            <a:cxnSpLocks/>
            <a:stCxn id="57" idx="7"/>
            <a:endCxn id="6" idx="3"/>
          </p:cNvCxnSpPr>
          <p:nvPr/>
        </p:nvCxnSpPr>
        <p:spPr>
          <a:xfrm flipV="1">
            <a:off x="4750953" y="2901228"/>
            <a:ext cx="259069" cy="3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Gerader Verbinder 1055"/>
          <p:cNvCxnSpPr>
            <a:cxnSpLocks/>
            <a:stCxn id="6" idx="6"/>
            <a:endCxn id="54" idx="2"/>
          </p:cNvCxnSpPr>
          <p:nvPr/>
        </p:nvCxnSpPr>
        <p:spPr>
          <a:xfrm flipV="1">
            <a:off x="5148064" y="2841240"/>
            <a:ext cx="826803" cy="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Gerader Verbinder 1060"/>
          <p:cNvCxnSpPr>
            <a:cxnSpLocks/>
            <a:stCxn id="57" idx="2"/>
          </p:cNvCxnSpPr>
          <p:nvPr/>
        </p:nvCxnSpPr>
        <p:spPr>
          <a:xfrm flipH="1">
            <a:off x="4390331" y="3281101"/>
            <a:ext cx="222580" cy="4331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/>
          <p:cNvCxnSpPr>
            <a:cxnSpLocks/>
            <a:endCxn id="58" idx="6"/>
          </p:cNvCxnSpPr>
          <p:nvPr/>
        </p:nvCxnSpPr>
        <p:spPr>
          <a:xfrm flipH="1" flipV="1">
            <a:off x="6598656" y="3276229"/>
            <a:ext cx="237122" cy="9204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/>
          <p:cNvCxnSpPr>
            <a:cxnSpLocks/>
            <a:stCxn id="6" idx="0"/>
          </p:cNvCxnSpPr>
          <p:nvPr/>
        </p:nvCxnSpPr>
        <p:spPr>
          <a:xfrm flipH="1" flipV="1">
            <a:off x="5060863" y="2545449"/>
            <a:ext cx="6338" cy="21813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/>
          <p:cNvCxnSpPr>
            <a:cxnSpLocks/>
            <a:endCxn id="56" idx="4"/>
          </p:cNvCxnSpPr>
          <p:nvPr/>
        </p:nvCxnSpPr>
        <p:spPr>
          <a:xfrm flipH="1" flipV="1">
            <a:off x="6047436" y="3856893"/>
            <a:ext cx="1954" cy="32684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49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</a:t>
            </a:r>
            <a:r>
              <a:rPr lang="de-DE" dirty="0" err="1"/>
              <a:t>Enerchain</a:t>
            </a:r>
            <a:r>
              <a:rPr lang="de-DE" dirty="0"/>
              <a:t/>
            </a:r>
            <a:br>
              <a:rPr lang="de-DE" dirty="0"/>
            </a:br>
            <a:r>
              <a:rPr lang="de-DE" sz="2000" dirty="0"/>
              <a:t>25 </a:t>
            </a:r>
            <a:r>
              <a:rPr lang="de-DE" sz="2000" dirty="0" err="1"/>
              <a:t>Participants</a:t>
            </a:r>
            <a:r>
              <a:rPr lang="de-DE" sz="2000" dirty="0"/>
              <a:t> (2 </a:t>
            </a:r>
            <a:r>
              <a:rPr lang="de-DE" sz="2000" dirty="0" err="1"/>
              <a:t>logos</a:t>
            </a:r>
            <a:r>
              <a:rPr lang="de-DE" sz="2000" dirty="0"/>
              <a:t> </a:t>
            </a:r>
            <a:r>
              <a:rPr lang="de-DE" sz="2000" dirty="0" err="1"/>
              <a:t>hidden</a:t>
            </a:r>
            <a:r>
              <a:rPr lang="de-DE" sz="2000" dirty="0"/>
              <a:t>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BBE97-240E-421A-9D37-85712A75277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46" y="1417638"/>
            <a:ext cx="70485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9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5" y="4129700"/>
            <a:ext cx="180754" cy="20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eck 25"/>
          <p:cNvSpPr/>
          <p:nvPr/>
        </p:nvSpPr>
        <p:spPr>
          <a:xfrm>
            <a:off x="4788024" y="1424652"/>
            <a:ext cx="4248472" cy="440257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Wolke 4"/>
          <p:cNvSpPr/>
          <p:nvPr/>
        </p:nvSpPr>
        <p:spPr>
          <a:xfrm>
            <a:off x="1851023" y="3356992"/>
            <a:ext cx="2720977" cy="1872208"/>
          </a:xfrm>
          <a:prstGeom prst="cloud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Marketplace</a:t>
            </a:r>
          </a:p>
          <a:p>
            <a:pPr algn="ctr"/>
            <a:r>
              <a:rPr lang="de-DE" dirty="0"/>
              <a:t>(via Blockchain)</a:t>
            </a:r>
          </a:p>
          <a:p>
            <a:pPr algn="ctr"/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683568" y="2420888"/>
            <a:ext cx="1296144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100" dirty="0"/>
              <a:t>Agent: </a:t>
            </a:r>
          </a:p>
          <a:p>
            <a:r>
              <a:rPr lang="de-DE" sz="1100" dirty="0" err="1"/>
              <a:t>Battery</a:t>
            </a:r>
            <a:r>
              <a:rPr lang="de-DE" sz="1100" dirty="0"/>
              <a:t>-</a:t>
            </a:r>
          </a:p>
          <a:p>
            <a:r>
              <a:rPr lang="de-DE" sz="1100" dirty="0" err="1"/>
              <a:t>storage</a:t>
            </a:r>
            <a:endParaRPr lang="en-GB" sz="110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475656" y="2597229"/>
            <a:ext cx="340176" cy="288032"/>
            <a:chOff x="657496" y="2888940"/>
            <a:chExt cx="340176" cy="288032"/>
          </a:xfrm>
        </p:grpSpPr>
        <p:sp>
          <p:nvSpPr>
            <p:cNvPr id="9" name="Rechteck 8"/>
            <p:cNvSpPr/>
            <p:nvPr/>
          </p:nvSpPr>
          <p:spPr>
            <a:xfrm>
              <a:off x="657496" y="2888940"/>
              <a:ext cx="340176" cy="288032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Pfeil nach unten 6"/>
            <p:cNvSpPr/>
            <p:nvPr/>
          </p:nvSpPr>
          <p:spPr>
            <a:xfrm>
              <a:off x="683568" y="2924944"/>
              <a:ext cx="144016" cy="216024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Pfeil nach unten 7"/>
            <p:cNvSpPr/>
            <p:nvPr/>
          </p:nvSpPr>
          <p:spPr>
            <a:xfrm flipV="1">
              <a:off x="827584" y="2924944"/>
              <a:ext cx="144016" cy="216024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Abgerundetes Rechteck 21"/>
          <p:cNvSpPr/>
          <p:nvPr/>
        </p:nvSpPr>
        <p:spPr>
          <a:xfrm>
            <a:off x="2267744" y="2204864"/>
            <a:ext cx="172819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100" dirty="0"/>
              <a:t>Agent: Exchange</a:t>
            </a:r>
            <a:endParaRPr lang="en-GB" sz="1100" dirty="0"/>
          </a:p>
        </p:txBody>
      </p:sp>
      <p:cxnSp>
        <p:nvCxnSpPr>
          <p:cNvPr id="30" name="Gerade Verbindung mit Pfeil 29"/>
          <p:cNvCxnSpPr/>
          <p:nvPr/>
        </p:nvCxnSpPr>
        <p:spPr>
          <a:xfrm flipH="1">
            <a:off x="3353060" y="2849257"/>
            <a:ext cx="84186" cy="5077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1921639" y="3068960"/>
            <a:ext cx="490121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2339752" y="2474894"/>
            <a:ext cx="660807" cy="326595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de-DE" sz="900" dirty="0">
                <a:solidFill>
                  <a:schemeClr val="accent3">
                    <a:lumMod val="50000"/>
                  </a:schemeClr>
                </a:solidFill>
              </a:rPr>
              <a:t>Demand</a:t>
            </a:r>
          </a:p>
          <a:p>
            <a:r>
              <a:rPr lang="de-DE" sz="900" dirty="0">
                <a:solidFill>
                  <a:schemeClr val="accent3">
                    <a:lumMod val="50000"/>
                  </a:schemeClr>
                </a:solidFill>
              </a:rPr>
              <a:t>Supply</a:t>
            </a:r>
            <a:endParaRPr lang="en-GB" sz="9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3209744" y="2432206"/>
            <a:ext cx="756084" cy="309039"/>
            <a:chOff x="5004048" y="2334025"/>
            <a:chExt cx="756084" cy="309039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5004048" y="2391036"/>
              <a:ext cx="756084" cy="252028"/>
              <a:chOff x="5726300" y="2248386"/>
              <a:chExt cx="936104" cy="252028"/>
            </a:xfrm>
          </p:grpSpPr>
          <p:sp>
            <p:nvSpPr>
              <p:cNvPr id="27" name="Rechteck 26"/>
              <p:cNvSpPr/>
              <p:nvPr/>
            </p:nvSpPr>
            <p:spPr>
              <a:xfrm>
                <a:off x="5726300" y="2248386"/>
                <a:ext cx="936104" cy="252028"/>
              </a:xfrm>
              <a:prstGeom prst="rect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5821586" y="2284247"/>
                <a:ext cx="745531" cy="174511"/>
                <a:chOff x="2226774" y="5349612"/>
                <a:chExt cx="3764280" cy="918195"/>
              </a:xfrm>
              <a:solidFill>
                <a:schemeClr val="bg1"/>
              </a:solidFill>
            </p:grpSpPr>
            <p:sp>
              <p:nvSpPr>
                <p:cNvPr id="19" name="Freihandform 18"/>
                <p:cNvSpPr/>
                <p:nvPr/>
              </p:nvSpPr>
              <p:spPr>
                <a:xfrm>
                  <a:off x="2226774" y="5349612"/>
                  <a:ext cx="1882140" cy="887700"/>
                </a:xfrm>
                <a:custGeom>
                  <a:avLst/>
                  <a:gdLst>
                    <a:gd name="connsiteX0" fmla="*/ 0 w 1882140"/>
                    <a:gd name="connsiteY0" fmla="*/ 411210 h 887700"/>
                    <a:gd name="connsiteX1" fmla="*/ 426720 w 1882140"/>
                    <a:gd name="connsiteY1" fmla="*/ 14970 h 887700"/>
                    <a:gd name="connsiteX2" fmla="*/ 1295400 w 1882140"/>
                    <a:gd name="connsiteY2" fmla="*/ 876030 h 887700"/>
                    <a:gd name="connsiteX3" fmla="*/ 1882140 w 1882140"/>
                    <a:gd name="connsiteY3" fmla="*/ 434070 h 88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2140" h="887700">
                      <a:moveTo>
                        <a:pt x="0" y="411210"/>
                      </a:moveTo>
                      <a:cubicBezTo>
                        <a:pt x="105410" y="174355"/>
                        <a:pt x="210820" y="-62500"/>
                        <a:pt x="426720" y="14970"/>
                      </a:cubicBezTo>
                      <a:cubicBezTo>
                        <a:pt x="642620" y="92440"/>
                        <a:pt x="1052830" y="806180"/>
                        <a:pt x="1295400" y="876030"/>
                      </a:cubicBezTo>
                      <a:cubicBezTo>
                        <a:pt x="1537970" y="945880"/>
                        <a:pt x="1710055" y="689975"/>
                        <a:pt x="1882140" y="434070"/>
                      </a:cubicBezTo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reihandform 19"/>
                <p:cNvSpPr/>
                <p:nvPr/>
              </p:nvSpPr>
              <p:spPr>
                <a:xfrm>
                  <a:off x="4108914" y="5380107"/>
                  <a:ext cx="1882140" cy="887700"/>
                </a:xfrm>
                <a:custGeom>
                  <a:avLst/>
                  <a:gdLst>
                    <a:gd name="connsiteX0" fmla="*/ 0 w 1882140"/>
                    <a:gd name="connsiteY0" fmla="*/ 411210 h 887700"/>
                    <a:gd name="connsiteX1" fmla="*/ 426720 w 1882140"/>
                    <a:gd name="connsiteY1" fmla="*/ 14970 h 887700"/>
                    <a:gd name="connsiteX2" fmla="*/ 1295400 w 1882140"/>
                    <a:gd name="connsiteY2" fmla="*/ 876030 h 887700"/>
                    <a:gd name="connsiteX3" fmla="*/ 1882140 w 1882140"/>
                    <a:gd name="connsiteY3" fmla="*/ 434070 h 88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2140" h="887700">
                      <a:moveTo>
                        <a:pt x="0" y="411210"/>
                      </a:moveTo>
                      <a:cubicBezTo>
                        <a:pt x="105410" y="174355"/>
                        <a:pt x="210820" y="-62500"/>
                        <a:pt x="426720" y="14970"/>
                      </a:cubicBezTo>
                      <a:cubicBezTo>
                        <a:pt x="642620" y="92440"/>
                        <a:pt x="1052830" y="806180"/>
                        <a:pt x="1295400" y="876030"/>
                      </a:cubicBezTo>
                      <a:cubicBezTo>
                        <a:pt x="1537970" y="945880"/>
                        <a:pt x="1710055" y="689975"/>
                        <a:pt x="1882140" y="434070"/>
                      </a:cubicBezTo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6" name="Textfeld 35"/>
            <p:cNvSpPr txBox="1"/>
            <p:nvPr/>
          </p:nvSpPr>
          <p:spPr>
            <a:xfrm>
              <a:off x="5147364" y="2334025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/>
                <a:t>€</a:t>
              </a:r>
              <a:endParaRPr lang="en-GB" sz="1100" dirty="0"/>
            </a:p>
          </p:txBody>
        </p:sp>
      </p:grpSp>
      <p:sp>
        <p:nvSpPr>
          <p:cNvPr id="42" name="Würfel 41"/>
          <p:cNvSpPr/>
          <p:nvPr/>
        </p:nvSpPr>
        <p:spPr>
          <a:xfrm>
            <a:off x="971600" y="1196752"/>
            <a:ext cx="864096" cy="648072"/>
          </a:xfrm>
          <a:prstGeom prst="cube">
            <a:avLst>
              <a:gd name="adj" fmla="val 2852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solidFill>
                  <a:schemeClr val="accent3">
                    <a:lumMod val="50000"/>
                  </a:schemeClr>
                </a:solidFill>
              </a:rPr>
              <a:t>Battery</a:t>
            </a:r>
            <a:endParaRPr lang="de-DE" sz="11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de-DE" sz="11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1069680" y="1591115"/>
            <a:ext cx="490208" cy="175601"/>
            <a:chOff x="5726300" y="2248386"/>
            <a:chExt cx="936104" cy="252028"/>
          </a:xfrm>
        </p:grpSpPr>
        <p:sp>
          <p:nvSpPr>
            <p:cNvPr id="46" name="Rechteck 45"/>
            <p:cNvSpPr/>
            <p:nvPr/>
          </p:nvSpPr>
          <p:spPr>
            <a:xfrm>
              <a:off x="5726300" y="2248386"/>
              <a:ext cx="936104" cy="25202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uppieren 46"/>
            <p:cNvGrpSpPr/>
            <p:nvPr/>
          </p:nvGrpSpPr>
          <p:grpSpPr>
            <a:xfrm>
              <a:off x="5821586" y="2284247"/>
              <a:ext cx="745531" cy="174511"/>
              <a:chOff x="2226774" y="5349612"/>
              <a:chExt cx="3764280" cy="918195"/>
            </a:xfrm>
            <a:solidFill>
              <a:schemeClr val="bg1"/>
            </a:solidFill>
          </p:grpSpPr>
          <p:sp>
            <p:nvSpPr>
              <p:cNvPr id="48" name="Freihandform 47"/>
              <p:cNvSpPr/>
              <p:nvPr/>
            </p:nvSpPr>
            <p:spPr>
              <a:xfrm>
                <a:off x="2226774" y="5349612"/>
                <a:ext cx="1882140" cy="887700"/>
              </a:xfrm>
              <a:custGeom>
                <a:avLst/>
                <a:gdLst>
                  <a:gd name="connsiteX0" fmla="*/ 0 w 1882140"/>
                  <a:gd name="connsiteY0" fmla="*/ 411210 h 887700"/>
                  <a:gd name="connsiteX1" fmla="*/ 426720 w 1882140"/>
                  <a:gd name="connsiteY1" fmla="*/ 14970 h 887700"/>
                  <a:gd name="connsiteX2" fmla="*/ 1295400 w 1882140"/>
                  <a:gd name="connsiteY2" fmla="*/ 876030 h 887700"/>
                  <a:gd name="connsiteX3" fmla="*/ 1882140 w 1882140"/>
                  <a:gd name="connsiteY3" fmla="*/ 434070 h 88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2140" h="887700">
                    <a:moveTo>
                      <a:pt x="0" y="411210"/>
                    </a:moveTo>
                    <a:cubicBezTo>
                      <a:pt x="105410" y="174355"/>
                      <a:pt x="210820" y="-62500"/>
                      <a:pt x="426720" y="14970"/>
                    </a:cubicBezTo>
                    <a:cubicBezTo>
                      <a:pt x="642620" y="92440"/>
                      <a:pt x="1052830" y="806180"/>
                      <a:pt x="1295400" y="876030"/>
                    </a:cubicBezTo>
                    <a:cubicBezTo>
                      <a:pt x="1537970" y="945880"/>
                      <a:pt x="1710055" y="689975"/>
                      <a:pt x="1882140" y="434070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reihandform 48"/>
              <p:cNvSpPr/>
              <p:nvPr/>
            </p:nvSpPr>
            <p:spPr>
              <a:xfrm>
                <a:off x="4108914" y="5380107"/>
                <a:ext cx="1882140" cy="887700"/>
              </a:xfrm>
              <a:custGeom>
                <a:avLst/>
                <a:gdLst>
                  <a:gd name="connsiteX0" fmla="*/ 0 w 1882140"/>
                  <a:gd name="connsiteY0" fmla="*/ 411210 h 887700"/>
                  <a:gd name="connsiteX1" fmla="*/ 426720 w 1882140"/>
                  <a:gd name="connsiteY1" fmla="*/ 14970 h 887700"/>
                  <a:gd name="connsiteX2" fmla="*/ 1295400 w 1882140"/>
                  <a:gd name="connsiteY2" fmla="*/ 876030 h 887700"/>
                  <a:gd name="connsiteX3" fmla="*/ 1882140 w 1882140"/>
                  <a:gd name="connsiteY3" fmla="*/ 434070 h 88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2140" h="887700">
                    <a:moveTo>
                      <a:pt x="0" y="411210"/>
                    </a:moveTo>
                    <a:cubicBezTo>
                      <a:pt x="105410" y="174355"/>
                      <a:pt x="210820" y="-62500"/>
                      <a:pt x="426720" y="14970"/>
                    </a:cubicBezTo>
                    <a:cubicBezTo>
                      <a:pt x="642620" y="92440"/>
                      <a:pt x="1052830" y="806180"/>
                      <a:pt x="1295400" y="876030"/>
                    </a:cubicBezTo>
                    <a:cubicBezTo>
                      <a:pt x="1537970" y="945880"/>
                      <a:pt x="1710055" y="689975"/>
                      <a:pt x="1882140" y="434070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2" name="Textfeld 51"/>
          <p:cNvSpPr txBox="1"/>
          <p:nvPr/>
        </p:nvSpPr>
        <p:spPr>
          <a:xfrm>
            <a:off x="971600" y="2002051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bg1">
                    <a:lumMod val="65000"/>
                  </a:schemeClr>
                </a:solidFill>
              </a:rPr>
              <a:t>API</a:t>
            </a:r>
            <a:endParaRPr lang="en-GB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" name="Freihandform 53"/>
          <p:cNvSpPr/>
          <p:nvPr/>
        </p:nvSpPr>
        <p:spPr>
          <a:xfrm>
            <a:off x="1250369" y="1865535"/>
            <a:ext cx="162018" cy="576064"/>
          </a:xfrm>
          <a:custGeom>
            <a:avLst/>
            <a:gdLst>
              <a:gd name="connsiteX0" fmla="*/ 22860 w 152400"/>
              <a:gd name="connsiteY0" fmla="*/ 0 h 403860"/>
              <a:gd name="connsiteX1" fmla="*/ 152400 w 152400"/>
              <a:gd name="connsiteY1" fmla="*/ 228600 h 403860"/>
              <a:gd name="connsiteX2" fmla="*/ 0 w 152400"/>
              <a:gd name="connsiteY2" fmla="*/ 144780 h 403860"/>
              <a:gd name="connsiteX3" fmla="*/ 152400 w 152400"/>
              <a:gd name="connsiteY3" fmla="*/ 403860 h 4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403860">
                <a:moveTo>
                  <a:pt x="22860" y="0"/>
                </a:moveTo>
                <a:lnTo>
                  <a:pt x="152400" y="228600"/>
                </a:lnTo>
                <a:lnTo>
                  <a:pt x="0" y="144780"/>
                </a:lnTo>
                <a:lnTo>
                  <a:pt x="152400" y="40386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bgerundetes Rechteck 54"/>
          <p:cNvSpPr/>
          <p:nvPr/>
        </p:nvSpPr>
        <p:spPr>
          <a:xfrm>
            <a:off x="160039" y="5229200"/>
            <a:ext cx="1800200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100" dirty="0"/>
              <a:t>Agent: </a:t>
            </a:r>
          </a:p>
          <a:p>
            <a:r>
              <a:rPr lang="de-DE" sz="1100" dirty="0" err="1"/>
              <a:t>Electro</a:t>
            </a:r>
            <a:r>
              <a:rPr lang="de-DE" sz="1100" dirty="0"/>
              <a:t>-</a:t>
            </a:r>
          </a:p>
          <a:p>
            <a:r>
              <a:rPr lang="de-DE" sz="1100" dirty="0" err="1"/>
              <a:t>lyser</a:t>
            </a:r>
            <a:endParaRPr lang="en-GB" sz="1100" dirty="0"/>
          </a:p>
        </p:txBody>
      </p:sp>
      <p:grpSp>
        <p:nvGrpSpPr>
          <p:cNvPr id="56" name="Gruppieren 55"/>
          <p:cNvGrpSpPr/>
          <p:nvPr/>
        </p:nvGrpSpPr>
        <p:grpSpPr>
          <a:xfrm>
            <a:off x="880119" y="5405541"/>
            <a:ext cx="340176" cy="288032"/>
            <a:chOff x="657496" y="2888940"/>
            <a:chExt cx="340176" cy="288032"/>
          </a:xfrm>
        </p:grpSpPr>
        <p:sp>
          <p:nvSpPr>
            <p:cNvPr id="57" name="Rechteck 56"/>
            <p:cNvSpPr/>
            <p:nvPr/>
          </p:nvSpPr>
          <p:spPr>
            <a:xfrm>
              <a:off x="657496" y="2888940"/>
              <a:ext cx="340176" cy="288032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Pfeil nach unten 57"/>
            <p:cNvSpPr/>
            <p:nvPr/>
          </p:nvSpPr>
          <p:spPr>
            <a:xfrm>
              <a:off x="683568" y="2924944"/>
              <a:ext cx="144016" cy="216024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0" name="Gerade Verbindung mit Pfeil 59"/>
          <p:cNvCxnSpPr/>
          <p:nvPr/>
        </p:nvCxnSpPr>
        <p:spPr>
          <a:xfrm flipV="1">
            <a:off x="1921639" y="4869161"/>
            <a:ext cx="346105" cy="3684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uppieren 72"/>
          <p:cNvGrpSpPr/>
          <p:nvPr/>
        </p:nvGrpSpPr>
        <p:grpSpPr>
          <a:xfrm>
            <a:off x="1295311" y="5373216"/>
            <a:ext cx="606855" cy="415317"/>
            <a:chOff x="2709724" y="5402148"/>
            <a:chExt cx="787352" cy="403116"/>
          </a:xfrm>
        </p:grpSpPr>
        <p:sp>
          <p:nvSpPr>
            <p:cNvPr id="67" name="Rechteck 66"/>
            <p:cNvSpPr/>
            <p:nvPr/>
          </p:nvSpPr>
          <p:spPr>
            <a:xfrm>
              <a:off x="2709724" y="5402148"/>
              <a:ext cx="787352" cy="403116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2" name="Gruppieren 71"/>
            <p:cNvGrpSpPr/>
            <p:nvPr/>
          </p:nvGrpSpPr>
          <p:grpSpPr>
            <a:xfrm>
              <a:off x="2761623" y="5494848"/>
              <a:ext cx="669099" cy="217715"/>
              <a:chOff x="3516086" y="5583797"/>
              <a:chExt cx="990600" cy="484989"/>
            </a:xfrm>
          </p:grpSpPr>
          <p:sp>
            <p:nvSpPr>
              <p:cNvPr id="69" name="Freihandform 68"/>
              <p:cNvSpPr/>
              <p:nvPr/>
            </p:nvSpPr>
            <p:spPr>
              <a:xfrm>
                <a:off x="3516086" y="5633357"/>
                <a:ext cx="990600" cy="435429"/>
              </a:xfrm>
              <a:custGeom>
                <a:avLst/>
                <a:gdLst>
                  <a:gd name="connsiteX0" fmla="*/ 0 w 990600"/>
                  <a:gd name="connsiteY0" fmla="*/ 429986 h 435429"/>
                  <a:gd name="connsiteX1" fmla="*/ 119743 w 990600"/>
                  <a:gd name="connsiteY1" fmla="*/ 435429 h 435429"/>
                  <a:gd name="connsiteX2" fmla="*/ 119743 w 990600"/>
                  <a:gd name="connsiteY2" fmla="*/ 386443 h 435429"/>
                  <a:gd name="connsiteX3" fmla="*/ 179614 w 990600"/>
                  <a:gd name="connsiteY3" fmla="*/ 386443 h 435429"/>
                  <a:gd name="connsiteX4" fmla="*/ 179614 w 990600"/>
                  <a:gd name="connsiteY4" fmla="*/ 337457 h 435429"/>
                  <a:gd name="connsiteX5" fmla="*/ 304800 w 990600"/>
                  <a:gd name="connsiteY5" fmla="*/ 342900 h 435429"/>
                  <a:gd name="connsiteX6" fmla="*/ 315685 w 990600"/>
                  <a:gd name="connsiteY6" fmla="*/ 299357 h 435429"/>
                  <a:gd name="connsiteX7" fmla="*/ 462643 w 990600"/>
                  <a:gd name="connsiteY7" fmla="*/ 299357 h 435429"/>
                  <a:gd name="connsiteX8" fmla="*/ 468085 w 990600"/>
                  <a:gd name="connsiteY8" fmla="*/ 250372 h 435429"/>
                  <a:gd name="connsiteX9" fmla="*/ 718457 w 990600"/>
                  <a:gd name="connsiteY9" fmla="*/ 239486 h 435429"/>
                  <a:gd name="connsiteX10" fmla="*/ 718457 w 990600"/>
                  <a:gd name="connsiteY10" fmla="*/ 185057 h 435429"/>
                  <a:gd name="connsiteX11" fmla="*/ 783771 w 990600"/>
                  <a:gd name="connsiteY11" fmla="*/ 185057 h 435429"/>
                  <a:gd name="connsiteX12" fmla="*/ 789214 w 990600"/>
                  <a:gd name="connsiteY12" fmla="*/ 130629 h 435429"/>
                  <a:gd name="connsiteX13" fmla="*/ 843643 w 990600"/>
                  <a:gd name="connsiteY13" fmla="*/ 130629 h 435429"/>
                  <a:gd name="connsiteX14" fmla="*/ 843643 w 990600"/>
                  <a:gd name="connsiteY14" fmla="*/ 87086 h 435429"/>
                  <a:gd name="connsiteX15" fmla="*/ 887185 w 990600"/>
                  <a:gd name="connsiteY15" fmla="*/ 81643 h 435429"/>
                  <a:gd name="connsiteX16" fmla="*/ 881743 w 990600"/>
                  <a:gd name="connsiteY16" fmla="*/ 48986 h 435429"/>
                  <a:gd name="connsiteX17" fmla="*/ 941614 w 990600"/>
                  <a:gd name="connsiteY17" fmla="*/ 48986 h 435429"/>
                  <a:gd name="connsiteX18" fmla="*/ 947057 w 990600"/>
                  <a:gd name="connsiteY18" fmla="*/ 10886 h 435429"/>
                  <a:gd name="connsiteX19" fmla="*/ 990600 w 990600"/>
                  <a:gd name="connsiteY19" fmla="*/ 0 h 435429"/>
                  <a:gd name="connsiteX20" fmla="*/ 990600 w 990600"/>
                  <a:gd name="connsiteY20" fmla="*/ 386443 h 435429"/>
                  <a:gd name="connsiteX21" fmla="*/ 0 w 990600"/>
                  <a:gd name="connsiteY21" fmla="*/ 429986 h 435429"/>
                  <a:gd name="connsiteX0" fmla="*/ 0 w 990600"/>
                  <a:gd name="connsiteY0" fmla="*/ 429986 h 435429"/>
                  <a:gd name="connsiteX1" fmla="*/ 119743 w 990600"/>
                  <a:gd name="connsiteY1" fmla="*/ 435429 h 435429"/>
                  <a:gd name="connsiteX2" fmla="*/ 119743 w 990600"/>
                  <a:gd name="connsiteY2" fmla="*/ 386443 h 435429"/>
                  <a:gd name="connsiteX3" fmla="*/ 179614 w 990600"/>
                  <a:gd name="connsiteY3" fmla="*/ 386443 h 435429"/>
                  <a:gd name="connsiteX4" fmla="*/ 179614 w 990600"/>
                  <a:gd name="connsiteY4" fmla="*/ 337457 h 435429"/>
                  <a:gd name="connsiteX5" fmla="*/ 304800 w 990600"/>
                  <a:gd name="connsiteY5" fmla="*/ 342900 h 435429"/>
                  <a:gd name="connsiteX6" fmla="*/ 315685 w 990600"/>
                  <a:gd name="connsiteY6" fmla="*/ 299357 h 435429"/>
                  <a:gd name="connsiteX7" fmla="*/ 462643 w 990600"/>
                  <a:gd name="connsiteY7" fmla="*/ 299357 h 435429"/>
                  <a:gd name="connsiteX8" fmla="*/ 468085 w 990600"/>
                  <a:gd name="connsiteY8" fmla="*/ 250372 h 435429"/>
                  <a:gd name="connsiteX9" fmla="*/ 718457 w 990600"/>
                  <a:gd name="connsiteY9" fmla="*/ 239486 h 435429"/>
                  <a:gd name="connsiteX10" fmla="*/ 718457 w 990600"/>
                  <a:gd name="connsiteY10" fmla="*/ 185057 h 435429"/>
                  <a:gd name="connsiteX11" fmla="*/ 783771 w 990600"/>
                  <a:gd name="connsiteY11" fmla="*/ 185057 h 435429"/>
                  <a:gd name="connsiteX12" fmla="*/ 789214 w 990600"/>
                  <a:gd name="connsiteY12" fmla="*/ 130629 h 435429"/>
                  <a:gd name="connsiteX13" fmla="*/ 843643 w 990600"/>
                  <a:gd name="connsiteY13" fmla="*/ 130629 h 435429"/>
                  <a:gd name="connsiteX14" fmla="*/ 843643 w 990600"/>
                  <a:gd name="connsiteY14" fmla="*/ 87086 h 435429"/>
                  <a:gd name="connsiteX15" fmla="*/ 887185 w 990600"/>
                  <a:gd name="connsiteY15" fmla="*/ 81643 h 435429"/>
                  <a:gd name="connsiteX16" fmla="*/ 881743 w 990600"/>
                  <a:gd name="connsiteY16" fmla="*/ 48986 h 435429"/>
                  <a:gd name="connsiteX17" fmla="*/ 941614 w 990600"/>
                  <a:gd name="connsiteY17" fmla="*/ 48986 h 435429"/>
                  <a:gd name="connsiteX18" fmla="*/ 947057 w 990600"/>
                  <a:gd name="connsiteY18" fmla="*/ 10886 h 435429"/>
                  <a:gd name="connsiteX19" fmla="*/ 990600 w 990600"/>
                  <a:gd name="connsiteY19" fmla="*/ 0 h 435429"/>
                  <a:gd name="connsiteX20" fmla="*/ 990600 w 990600"/>
                  <a:gd name="connsiteY20" fmla="*/ 424543 h 435429"/>
                  <a:gd name="connsiteX21" fmla="*/ 0 w 990600"/>
                  <a:gd name="connsiteY21" fmla="*/ 429986 h 43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90600" h="435429">
                    <a:moveTo>
                      <a:pt x="0" y="429986"/>
                    </a:moveTo>
                    <a:lnTo>
                      <a:pt x="119743" y="435429"/>
                    </a:lnTo>
                    <a:lnTo>
                      <a:pt x="119743" y="386443"/>
                    </a:lnTo>
                    <a:lnTo>
                      <a:pt x="179614" y="386443"/>
                    </a:lnTo>
                    <a:lnTo>
                      <a:pt x="179614" y="337457"/>
                    </a:lnTo>
                    <a:lnTo>
                      <a:pt x="304800" y="342900"/>
                    </a:lnTo>
                    <a:lnTo>
                      <a:pt x="315685" y="299357"/>
                    </a:lnTo>
                    <a:lnTo>
                      <a:pt x="462643" y="299357"/>
                    </a:lnTo>
                    <a:lnTo>
                      <a:pt x="468085" y="250372"/>
                    </a:lnTo>
                    <a:lnTo>
                      <a:pt x="718457" y="239486"/>
                    </a:lnTo>
                    <a:lnTo>
                      <a:pt x="718457" y="185057"/>
                    </a:lnTo>
                    <a:lnTo>
                      <a:pt x="783771" y="185057"/>
                    </a:lnTo>
                    <a:lnTo>
                      <a:pt x="789214" y="130629"/>
                    </a:lnTo>
                    <a:lnTo>
                      <a:pt x="843643" y="130629"/>
                    </a:lnTo>
                    <a:lnTo>
                      <a:pt x="843643" y="87086"/>
                    </a:lnTo>
                    <a:lnTo>
                      <a:pt x="887185" y="81643"/>
                    </a:lnTo>
                    <a:lnTo>
                      <a:pt x="881743" y="48986"/>
                    </a:lnTo>
                    <a:lnTo>
                      <a:pt x="941614" y="48986"/>
                    </a:lnTo>
                    <a:lnTo>
                      <a:pt x="947057" y="10886"/>
                    </a:lnTo>
                    <a:lnTo>
                      <a:pt x="990600" y="0"/>
                    </a:lnTo>
                    <a:lnTo>
                      <a:pt x="990600" y="424543"/>
                    </a:lnTo>
                    <a:lnTo>
                      <a:pt x="0" y="429986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Gerade Verbindung mit Pfeil 70"/>
              <p:cNvCxnSpPr/>
              <p:nvPr/>
            </p:nvCxnSpPr>
            <p:spPr>
              <a:xfrm flipV="1">
                <a:off x="4185185" y="5583797"/>
                <a:ext cx="288032" cy="2160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uppieren 78"/>
          <p:cNvGrpSpPr/>
          <p:nvPr/>
        </p:nvGrpSpPr>
        <p:grpSpPr>
          <a:xfrm>
            <a:off x="545882" y="3687373"/>
            <a:ext cx="691228" cy="1012842"/>
            <a:chOff x="5076056" y="3796095"/>
            <a:chExt cx="864096" cy="1544796"/>
          </a:xfrm>
        </p:grpSpPr>
        <p:sp>
          <p:nvSpPr>
            <p:cNvPr id="64" name="Halbbogen 63"/>
            <p:cNvSpPr/>
            <p:nvPr/>
          </p:nvSpPr>
          <p:spPr>
            <a:xfrm flipV="1">
              <a:off x="5220072" y="4437112"/>
              <a:ext cx="576064" cy="432048"/>
            </a:xfrm>
            <a:prstGeom prst="blockArc">
              <a:avLst>
                <a:gd name="adj1" fmla="val 10800000"/>
                <a:gd name="adj2" fmla="val 0"/>
                <a:gd name="adj3" fmla="val 1547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" name="Zylinder 64"/>
            <p:cNvSpPr/>
            <p:nvPr/>
          </p:nvSpPr>
          <p:spPr>
            <a:xfrm>
              <a:off x="5132432" y="4869160"/>
              <a:ext cx="792088" cy="47173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5436096" y="4797152"/>
              <a:ext cx="144016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Abgerundetes Rechteck 76"/>
            <p:cNvSpPr/>
            <p:nvPr/>
          </p:nvSpPr>
          <p:spPr>
            <a:xfrm>
              <a:off x="5076056" y="3796095"/>
              <a:ext cx="360040" cy="85533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Abgerundetes Rechteck 77"/>
            <p:cNvSpPr/>
            <p:nvPr/>
          </p:nvSpPr>
          <p:spPr>
            <a:xfrm>
              <a:off x="5580112" y="3796095"/>
              <a:ext cx="360040" cy="85703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4" name="Textfeld 83"/>
          <p:cNvSpPr txBox="1"/>
          <p:nvPr/>
        </p:nvSpPr>
        <p:spPr>
          <a:xfrm>
            <a:off x="545882" y="4818820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bg1">
                    <a:lumMod val="65000"/>
                  </a:schemeClr>
                </a:solidFill>
              </a:rPr>
              <a:t>API</a:t>
            </a:r>
            <a:endParaRPr lang="en-GB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5" name="Freihandform 84"/>
          <p:cNvSpPr/>
          <p:nvPr/>
        </p:nvSpPr>
        <p:spPr>
          <a:xfrm>
            <a:off x="824651" y="4661593"/>
            <a:ext cx="162018" cy="576064"/>
          </a:xfrm>
          <a:custGeom>
            <a:avLst/>
            <a:gdLst>
              <a:gd name="connsiteX0" fmla="*/ 22860 w 152400"/>
              <a:gd name="connsiteY0" fmla="*/ 0 h 403860"/>
              <a:gd name="connsiteX1" fmla="*/ 152400 w 152400"/>
              <a:gd name="connsiteY1" fmla="*/ 228600 h 403860"/>
              <a:gd name="connsiteX2" fmla="*/ 0 w 152400"/>
              <a:gd name="connsiteY2" fmla="*/ 144780 h 403860"/>
              <a:gd name="connsiteX3" fmla="*/ 152400 w 152400"/>
              <a:gd name="connsiteY3" fmla="*/ 403860 h 4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403860">
                <a:moveTo>
                  <a:pt x="22860" y="0"/>
                </a:moveTo>
                <a:lnTo>
                  <a:pt x="152400" y="228600"/>
                </a:lnTo>
                <a:lnTo>
                  <a:pt x="0" y="144780"/>
                </a:lnTo>
                <a:lnTo>
                  <a:pt x="152400" y="40386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bgerundetes Rechteck 88"/>
          <p:cNvSpPr/>
          <p:nvPr/>
        </p:nvSpPr>
        <p:spPr>
          <a:xfrm>
            <a:off x="2483768" y="5661248"/>
            <a:ext cx="1800200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100" dirty="0"/>
              <a:t>Agent: </a:t>
            </a:r>
          </a:p>
          <a:p>
            <a:r>
              <a:rPr lang="de-DE" sz="1100" dirty="0" err="1"/>
              <a:t>Electric</a:t>
            </a:r>
            <a:endParaRPr lang="de-DE" sz="1100" dirty="0"/>
          </a:p>
          <a:p>
            <a:r>
              <a:rPr lang="de-DE" sz="1100" dirty="0" err="1"/>
              <a:t>Vehicle</a:t>
            </a:r>
            <a:endParaRPr lang="en-GB" sz="1100" dirty="0"/>
          </a:p>
        </p:txBody>
      </p:sp>
      <p:grpSp>
        <p:nvGrpSpPr>
          <p:cNvPr id="93" name="Gruppieren 92"/>
          <p:cNvGrpSpPr/>
          <p:nvPr/>
        </p:nvGrpSpPr>
        <p:grpSpPr>
          <a:xfrm>
            <a:off x="3619040" y="5805264"/>
            <a:ext cx="606855" cy="415317"/>
            <a:chOff x="2709724" y="5402148"/>
            <a:chExt cx="787352" cy="403116"/>
          </a:xfrm>
        </p:grpSpPr>
        <p:sp>
          <p:nvSpPr>
            <p:cNvPr id="94" name="Rechteck 93"/>
            <p:cNvSpPr/>
            <p:nvPr/>
          </p:nvSpPr>
          <p:spPr>
            <a:xfrm>
              <a:off x="2709724" y="5402148"/>
              <a:ext cx="787352" cy="403116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5" name="Gruppieren 94"/>
            <p:cNvGrpSpPr/>
            <p:nvPr/>
          </p:nvGrpSpPr>
          <p:grpSpPr>
            <a:xfrm>
              <a:off x="2761623" y="5494848"/>
              <a:ext cx="669099" cy="217715"/>
              <a:chOff x="3516086" y="5583797"/>
              <a:chExt cx="990600" cy="484989"/>
            </a:xfrm>
          </p:grpSpPr>
          <p:sp>
            <p:nvSpPr>
              <p:cNvPr id="96" name="Freihandform 95"/>
              <p:cNvSpPr/>
              <p:nvPr/>
            </p:nvSpPr>
            <p:spPr>
              <a:xfrm>
                <a:off x="3516086" y="5633357"/>
                <a:ext cx="990600" cy="435429"/>
              </a:xfrm>
              <a:custGeom>
                <a:avLst/>
                <a:gdLst>
                  <a:gd name="connsiteX0" fmla="*/ 0 w 990600"/>
                  <a:gd name="connsiteY0" fmla="*/ 429986 h 435429"/>
                  <a:gd name="connsiteX1" fmla="*/ 119743 w 990600"/>
                  <a:gd name="connsiteY1" fmla="*/ 435429 h 435429"/>
                  <a:gd name="connsiteX2" fmla="*/ 119743 w 990600"/>
                  <a:gd name="connsiteY2" fmla="*/ 386443 h 435429"/>
                  <a:gd name="connsiteX3" fmla="*/ 179614 w 990600"/>
                  <a:gd name="connsiteY3" fmla="*/ 386443 h 435429"/>
                  <a:gd name="connsiteX4" fmla="*/ 179614 w 990600"/>
                  <a:gd name="connsiteY4" fmla="*/ 337457 h 435429"/>
                  <a:gd name="connsiteX5" fmla="*/ 304800 w 990600"/>
                  <a:gd name="connsiteY5" fmla="*/ 342900 h 435429"/>
                  <a:gd name="connsiteX6" fmla="*/ 315685 w 990600"/>
                  <a:gd name="connsiteY6" fmla="*/ 299357 h 435429"/>
                  <a:gd name="connsiteX7" fmla="*/ 462643 w 990600"/>
                  <a:gd name="connsiteY7" fmla="*/ 299357 h 435429"/>
                  <a:gd name="connsiteX8" fmla="*/ 468085 w 990600"/>
                  <a:gd name="connsiteY8" fmla="*/ 250372 h 435429"/>
                  <a:gd name="connsiteX9" fmla="*/ 718457 w 990600"/>
                  <a:gd name="connsiteY9" fmla="*/ 239486 h 435429"/>
                  <a:gd name="connsiteX10" fmla="*/ 718457 w 990600"/>
                  <a:gd name="connsiteY10" fmla="*/ 185057 h 435429"/>
                  <a:gd name="connsiteX11" fmla="*/ 783771 w 990600"/>
                  <a:gd name="connsiteY11" fmla="*/ 185057 h 435429"/>
                  <a:gd name="connsiteX12" fmla="*/ 789214 w 990600"/>
                  <a:gd name="connsiteY12" fmla="*/ 130629 h 435429"/>
                  <a:gd name="connsiteX13" fmla="*/ 843643 w 990600"/>
                  <a:gd name="connsiteY13" fmla="*/ 130629 h 435429"/>
                  <a:gd name="connsiteX14" fmla="*/ 843643 w 990600"/>
                  <a:gd name="connsiteY14" fmla="*/ 87086 h 435429"/>
                  <a:gd name="connsiteX15" fmla="*/ 887185 w 990600"/>
                  <a:gd name="connsiteY15" fmla="*/ 81643 h 435429"/>
                  <a:gd name="connsiteX16" fmla="*/ 881743 w 990600"/>
                  <a:gd name="connsiteY16" fmla="*/ 48986 h 435429"/>
                  <a:gd name="connsiteX17" fmla="*/ 941614 w 990600"/>
                  <a:gd name="connsiteY17" fmla="*/ 48986 h 435429"/>
                  <a:gd name="connsiteX18" fmla="*/ 947057 w 990600"/>
                  <a:gd name="connsiteY18" fmla="*/ 10886 h 435429"/>
                  <a:gd name="connsiteX19" fmla="*/ 990600 w 990600"/>
                  <a:gd name="connsiteY19" fmla="*/ 0 h 435429"/>
                  <a:gd name="connsiteX20" fmla="*/ 990600 w 990600"/>
                  <a:gd name="connsiteY20" fmla="*/ 386443 h 435429"/>
                  <a:gd name="connsiteX21" fmla="*/ 0 w 990600"/>
                  <a:gd name="connsiteY21" fmla="*/ 429986 h 435429"/>
                  <a:gd name="connsiteX0" fmla="*/ 0 w 990600"/>
                  <a:gd name="connsiteY0" fmla="*/ 429986 h 435429"/>
                  <a:gd name="connsiteX1" fmla="*/ 119743 w 990600"/>
                  <a:gd name="connsiteY1" fmla="*/ 435429 h 435429"/>
                  <a:gd name="connsiteX2" fmla="*/ 119743 w 990600"/>
                  <a:gd name="connsiteY2" fmla="*/ 386443 h 435429"/>
                  <a:gd name="connsiteX3" fmla="*/ 179614 w 990600"/>
                  <a:gd name="connsiteY3" fmla="*/ 386443 h 435429"/>
                  <a:gd name="connsiteX4" fmla="*/ 179614 w 990600"/>
                  <a:gd name="connsiteY4" fmla="*/ 337457 h 435429"/>
                  <a:gd name="connsiteX5" fmla="*/ 304800 w 990600"/>
                  <a:gd name="connsiteY5" fmla="*/ 342900 h 435429"/>
                  <a:gd name="connsiteX6" fmla="*/ 315685 w 990600"/>
                  <a:gd name="connsiteY6" fmla="*/ 299357 h 435429"/>
                  <a:gd name="connsiteX7" fmla="*/ 462643 w 990600"/>
                  <a:gd name="connsiteY7" fmla="*/ 299357 h 435429"/>
                  <a:gd name="connsiteX8" fmla="*/ 468085 w 990600"/>
                  <a:gd name="connsiteY8" fmla="*/ 250372 h 435429"/>
                  <a:gd name="connsiteX9" fmla="*/ 718457 w 990600"/>
                  <a:gd name="connsiteY9" fmla="*/ 239486 h 435429"/>
                  <a:gd name="connsiteX10" fmla="*/ 718457 w 990600"/>
                  <a:gd name="connsiteY10" fmla="*/ 185057 h 435429"/>
                  <a:gd name="connsiteX11" fmla="*/ 783771 w 990600"/>
                  <a:gd name="connsiteY11" fmla="*/ 185057 h 435429"/>
                  <a:gd name="connsiteX12" fmla="*/ 789214 w 990600"/>
                  <a:gd name="connsiteY12" fmla="*/ 130629 h 435429"/>
                  <a:gd name="connsiteX13" fmla="*/ 843643 w 990600"/>
                  <a:gd name="connsiteY13" fmla="*/ 130629 h 435429"/>
                  <a:gd name="connsiteX14" fmla="*/ 843643 w 990600"/>
                  <a:gd name="connsiteY14" fmla="*/ 87086 h 435429"/>
                  <a:gd name="connsiteX15" fmla="*/ 887185 w 990600"/>
                  <a:gd name="connsiteY15" fmla="*/ 81643 h 435429"/>
                  <a:gd name="connsiteX16" fmla="*/ 881743 w 990600"/>
                  <a:gd name="connsiteY16" fmla="*/ 48986 h 435429"/>
                  <a:gd name="connsiteX17" fmla="*/ 941614 w 990600"/>
                  <a:gd name="connsiteY17" fmla="*/ 48986 h 435429"/>
                  <a:gd name="connsiteX18" fmla="*/ 947057 w 990600"/>
                  <a:gd name="connsiteY18" fmla="*/ 10886 h 435429"/>
                  <a:gd name="connsiteX19" fmla="*/ 990600 w 990600"/>
                  <a:gd name="connsiteY19" fmla="*/ 0 h 435429"/>
                  <a:gd name="connsiteX20" fmla="*/ 990600 w 990600"/>
                  <a:gd name="connsiteY20" fmla="*/ 424543 h 435429"/>
                  <a:gd name="connsiteX21" fmla="*/ 0 w 990600"/>
                  <a:gd name="connsiteY21" fmla="*/ 429986 h 43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90600" h="435429">
                    <a:moveTo>
                      <a:pt x="0" y="429986"/>
                    </a:moveTo>
                    <a:lnTo>
                      <a:pt x="119743" y="435429"/>
                    </a:lnTo>
                    <a:lnTo>
                      <a:pt x="119743" y="386443"/>
                    </a:lnTo>
                    <a:lnTo>
                      <a:pt x="179614" y="386443"/>
                    </a:lnTo>
                    <a:lnTo>
                      <a:pt x="179614" y="337457"/>
                    </a:lnTo>
                    <a:lnTo>
                      <a:pt x="304800" y="342900"/>
                    </a:lnTo>
                    <a:lnTo>
                      <a:pt x="315685" y="299357"/>
                    </a:lnTo>
                    <a:lnTo>
                      <a:pt x="462643" y="299357"/>
                    </a:lnTo>
                    <a:lnTo>
                      <a:pt x="468085" y="250372"/>
                    </a:lnTo>
                    <a:lnTo>
                      <a:pt x="718457" y="239486"/>
                    </a:lnTo>
                    <a:lnTo>
                      <a:pt x="718457" y="185057"/>
                    </a:lnTo>
                    <a:lnTo>
                      <a:pt x="783771" y="185057"/>
                    </a:lnTo>
                    <a:lnTo>
                      <a:pt x="789214" y="130629"/>
                    </a:lnTo>
                    <a:lnTo>
                      <a:pt x="843643" y="130629"/>
                    </a:lnTo>
                    <a:lnTo>
                      <a:pt x="843643" y="87086"/>
                    </a:lnTo>
                    <a:lnTo>
                      <a:pt x="887185" y="81643"/>
                    </a:lnTo>
                    <a:lnTo>
                      <a:pt x="881743" y="48986"/>
                    </a:lnTo>
                    <a:lnTo>
                      <a:pt x="941614" y="48986"/>
                    </a:lnTo>
                    <a:lnTo>
                      <a:pt x="947057" y="10886"/>
                    </a:lnTo>
                    <a:lnTo>
                      <a:pt x="990600" y="0"/>
                    </a:lnTo>
                    <a:lnTo>
                      <a:pt x="990600" y="424543"/>
                    </a:lnTo>
                    <a:lnTo>
                      <a:pt x="0" y="429986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7" name="Gerade Verbindung mit Pfeil 96"/>
              <p:cNvCxnSpPr/>
              <p:nvPr/>
            </p:nvCxnSpPr>
            <p:spPr>
              <a:xfrm flipV="1">
                <a:off x="4185185" y="5583797"/>
                <a:ext cx="288032" cy="2160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8" name="Gerade Verbindung mit Pfeil 97"/>
          <p:cNvCxnSpPr>
            <a:stCxn id="89" idx="0"/>
            <a:endCxn id="5" idx="1"/>
          </p:cNvCxnSpPr>
          <p:nvPr/>
        </p:nvCxnSpPr>
        <p:spPr>
          <a:xfrm flipH="1" flipV="1">
            <a:off x="3211512" y="5227206"/>
            <a:ext cx="172356" cy="4340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uppieren 105"/>
          <p:cNvGrpSpPr/>
          <p:nvPr/>
        </p:nvGrpSpPr>
        <p:grpSpPr>
          <a:xfrm>
            <a:off x="1304137" y="6374245"/>
            <a:ext cx="1035615" cy="367123"/>
            <a:chOff x="5339080" y="4699000"/>
            <a:chExt cx="1722120" cy="823321"/>
          </a:xfrm>
        </p:grpSpPr>
        <p:sp>
          <p:nvSpPr>
            <p:cNvPr id="101" name="Ellipse 100"/>
            <p:cNvSpPr/>
            <p:nvPr/>
          </p:nvSpPr>
          <p:spPr>
            <a:xfrm>
              <a:off x="5652120" y="5155198"/>
              <a:ext cx="360040" cy="3651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5724128" y="5229200"/>
              <a:ext cx="216024" cy="216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6444208" y="5157192"/>
              <a:ext cx="360040" cy="3651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6516216" y="5231194"/>
              <a:ext cx="216024" cy="216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5339080" y="4699000"/>
              <a:ext cx="1722120" cy="645160"/>
            </a:xfrm>
            <a:custGeom>
              <a:avLst/>
              <a:gdLst>
                <a:gd name="connsiteX0" fmla="*/ 20320 w 1722120"/>
                <a:gd name="connsiteY0" fmla="*/ 528320 h 645160"/>
                <a:gd name="connsiteX1" fmla="*/ 248920 w 1722120"/>
                <a:gd name="connsiteY1" fmla="*/ 624840 h 645160"/>
                <a:gd name="connsiteX2" fmla="*/ 335280 w 1722120"/>
                <a:gd name="connsiteY2" fmla="*/ 401320 h 645160"/>
                <a:gd name="connsiteX3" fmla="*/ 629920 w 1722120"/>
                <a:gd name="connsiteY3" fmla="*/ 401320 h 645160"/>
                <a:gd name="connsiteX4" fmla="*/ 731520 w 1722120"/>
                <a:gd name="connsiteY4" fmla="*/ 635000 h 645160"/>
                <a:gd name="connsiteX5" fmla="*/ 1051560 w 1722120"/>
                <a:gd name="connsiteY5" fmla="*/ 635000 h 645160"/>
                <a:gd name="connsiteX6" fmla="*/ 1148080 w 1722120"/>
                <a:gd name="connsiteY6" fmla="*/ 401320 h 645160"/>
                <a:gd name="connsiteX7" fmla="*/ 1452880 w 1722120"/>
                <a:gd name="connsiteY7" fmla="*/ 401320 h 645160"/>
                <a:gd name="connsiteX8" fmla="*/ 1534160 w 1722120"/>
                <a:gd name="connsiteY8" fmla="*/ 640080 h 645160"/>
                <a:gd name="connsiteX9" fmla="*/ 1691640 w 1722120"/>
                <a:gd name="connsiteY9" fmla="*/ 645160 h 645160"/>
                <a:gd name="connsiteX10" fmla="*/ 1722120 w 1722120"/>
                <a:gd name="connsiteY10" fmla="*/ 381000 h 645160"/>
                <a:gd name="connsiteX11" fmla="*/ 1534160 w 1722120"/>
                <a:gd name="connsiteY11" fmla="*/ 10160 h 645160"/>
                <a:gd name="connsiteX12" fmla="*/ 660400 w 1722120"/>
                <a:gd name="connsiteY12" fmla="*/ 0 h 645160"/>
                <a:gd name="connsiteX13" fmla="*/ 441960 w 1722120"/>
                <a:gd name="connsiteY13" fmla="*/ 213360 h 645160"/>
                <a:gd name="connsiteX14" fmla="*/ 0 w 1722120"/>
                <a:gd name="connsiteY14" fmla="*/ 299720 h 645160"/>
                <a:gd name="connsiteX15" fmla="*/ 20320 w 1722120"/>
                <a:gd name="connsiteY15" fmla="*/ 528320 h 64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2120" h="645160">
                  <a:moveTo>
                    <a:pt x="20320" y="528320"/>
                  </a:moveTo>
                  <a:lnTo>
                    <a:pt x="248920" y="624840"/>
                  </a:lnTo>
                  <a:lnTo>
                    <a:pt x="335280" y="401320"/>
                  </a:lnTo>
                  <a:lnTo>
                    <a:pt x="629920" y="401320"/>
                  </a:lnTo>
                  <a:lnTo>
                    <a:pt x="731520" y="635000"/>
                  </a:lnTo>
                  <a:lnTo>
                    <a:pt x="1051560" y="635000"/>
                  </a:lnTo>
                  <a:lnTo>
                    <a:pt x="1148080" y="401320"/>
                  </a:lnTo>
                  <a:lnTo>
                    <a:pt x="1452880" y="401320"/>
                  </a:lnTo>
                  <a:lnTo>
                    <a:pt x="1534160" y="640080"/>
                  </a:lnTo>
                  <a:lnTo>
                    <a:pt x="1691640" y="645160"/>
                  </a:lnTo>
                  <a:lnTo>
                    <a:pt x="1722120" y="381000"/>
                  </a:lnTo>
                  <a:lnTo>
                    <a:pt x="1534160" y="10160"/>
                  </a:lnTo>
                  <a:lnTo>
                    <a:pt x="660400" y="0"/>
                  </a:lnTo>
                  <a:lnTo>
                    <a:pt x="441960" y="213360"/>
                  </a:lnTo>
                  <a:lnTo>
                    <a:pt x="0" y="299720"/>
                  </a:lnTo>
                  <a:lnTo>
                    <a:pt x="20320" y="52832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7" name="Textfeld 106"/>
          <p:cNvSpPr txBox="1"/>
          <p:nvPr/>
        </p:nvSpPr>
        <p:spPr>
          <a:xfrm>
            <a:off x="2041215" y="5903694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API</a:t>
            </a:r>
            <a:endParaRPr lang="en-GB" sz="1050" dirty="0"/>
          </a:p>
        </p:txBody>
      </p:sp>
      <p:sp>
        <p:nvSpPr>
          <p:cNvPr id="108" name="Freihandform 107"/>
          <p:cNvSpPr/>
          <p:nvPr/>
        </p:nvSpPr>
        <p:spPr>
          <a:xfrm rot="4966803">
            <a:off x="2117085" y="5921831"/>
            <a:ext cx="162018" cy="576064"/>
          </a:xfrm>
          <a:custGeom>
            <a:avLst/>
            <a:gdLst>
              <a:gd name="connsiteX0" fmla="*/ 22860 w 152400"/>
              <a:gd name="connsiteY0" fmla="*/ 0 h 403860"/>
              <a:gd name="connsiteX1" fmla="*/ 152400 w 152400"/>
              <a:gd name="connsiteY1" fmla="*/ 228600 h 403860"/>
              <a:gd name="connsiteX2" fmla="*/ 0 w 152400"/>
              <a:gd name="connsiteY2" fmla="*/ 144780 h 403860"/>
              <a:gd name="connsiteX3" fmla="*/ 152400 w 152400"/>
              <a:gd name="connsiteY3" fmla="*/ 403860 h 4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403860">
                <a:moveTo>
                  <a:pt x="22860" y="0"/>
                </a:moveTo>
                <a:lnTo>
                  <a:pt x="152400" y="228600"/>
                </a:lnTo>
                <a:lnTo>
                  <a:pt x="0" y="144780"/>
                </a:lnTo>
                <a:lnTo>
                  <a:pt x="152400" y="403860"/>
                </a:lnTo>
              </a:path>
            </a:pathLst>
          </a:custGeom>
          <a:noFill/>
          <a:ln w="63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hteck 108"/>
          <p:cNvSpPr/>
          <p:nvPr/>
        </p:nvSpPr>
        <p:spPr>
          <a:xfrm>
            <a:off x="5790094" y="1871859"/>
            <a:ext cx="3168352" cy="472325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6" name="Gerade Verbindung mit Pfeil 115"/>
          <p:cNvCxnSpPr/>
          <p:nvPr/>
        </p:nvCxnSpPr>
        <p:spPr>
          <a:xfrm>
            <a:off x="5790094" y="1721416"/>
            <a:ext cx="27124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>
            <a:off x="8574510" y="1577353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24h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119" name="Gerade Verbindung mit Pfeil 118"/>
          <p:cNvCxnSpPr/>
          <p:nvPr/>
        </p:nvCxnSpPr>
        <p:spPr>
          <a:xfrm>
            <a:off x="5694190" y="1871859"/>
            <a:ext cx="0" cy="49573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feld 119"/>
          <p:cNvSpPr txBox="1"/>
          <p:nvPr/>
        </p:nvSpPr>
        <p:spPr>
          <a:xfrm>
            <a:off x="4902102" y="1721416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rgbClr val="FF0000"/>
                </a:solidFill>
              </a:rPr>
              <a:t>50 €/MWh</a:t>
            </a:r>
            <a:endParaRPr lang="en-GB" sz="1050" dirty="0">
              <a:solidFill>
                <a:srgbClr val="FF0000"/>
              </a:solidFill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4902102" y="2179886"/>
            <a:ext cx="7713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rgbClr val="FF0000"/>
                </a:solidFill>
              </a:rPr>
              <a:t>  0 €/MWh</a:t>
            </a:r>
            <a:endParaRPr lang="en-GB" sz="1050" dirty="0">
              <a:solidFill>
                <a:srgbClr val="FF0000"/>
              </a:solidFill>
            </a:endParaRPr>
          </a:p>
        </p:txBody>
      </p:sp>
      <p:sp>
        <p:nvSpPr>
          <p:cNvPr id="122" name="Rechteck 121"/>
          <p:cNvSpPr/>
          <p:nvPr/>
        </p:nvSpPr>
        <p:spPr>
          <a:xfrm>
            <a:off x="5790094" y="2689251"/>
            <a:ext cx="3168352" cy="472325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Textfeld 122"/>
          <p:cNvSpPr txBox="1"/>
          <p:nvPr/>
        </p:nvSpPr>
        <p:spPr>
          <a:xfrm>
            <a:off x="4745008" y="2801536"/>
            <a:ext cx="619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err="1"/>
              <a:t>Battery</a:t>
            </a:r>
            <a:endParaRPr lang="en-GB" sz="1100" b="1" dirty="0"/>
          </a:p>
        </p:txBody>
      </p:sp>
      <p:grpSp>
        <p:nvGrpSpPr>
          <p:cNvPr id="132" name="Gruppieren 131"/>
          <p:cNvGrpSpPr/>
          <p:nvPr/>
        </p:nvGrpSpPr>
        <p:grpSpPr>
          <a:xfrm>
            <a:off x="6549194" y="2873544"/>
            <a:ext cx="144016" cy="144016"/>
            <a:chOff x="5724128" y="2996952"/>
            <a:chExt cx="144016" cy="144016"/>
          </a:xfrm>
        </p:grpSpPr>
        <p:sp>
          <p:nvSpPr>
            <p:cNvPr id="124" name="Rechteck 123"/>
            <p:cNvSpPr/>
            <p:nvPr/>
          </p:nvSpPr>
          <p:spPr>
            <a:xfrm>
              <a:off x="5724128" y="2996952"/>
              <a:ext cx="144016" cy="14401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6" name="Gerade Verbindung mit Pfeil 125"/>
            <p:cNvCxnSpPr>
              <a:endCxn id="124" idx="2"/>
            </p:cNvCxnSpPr>
            <p:nvPr/>
          </p:nvCxnSpPr>
          <p:spPr>
            <a:xfrm>
              <a:off x="5796136" y="2996952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uppieren 128"/>
          <p:cNvGrpSpPr/>
          <p:nvPr/>
        </p:nvGrpSpPr>
        <p:grpSpPr>
          <a:xfrm flipV="1">
            <a:off x="7125258" y="2814228"/>
            <a:ext cx="216024" cy="203331"/>
            <a:chOff x="5979182" y="3776347"/>
            <a:chExt cx="144016" cy="14401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7" name="Rechteck 126"/>
            <p:cNvSpPr/>
            <p:nvPr/>
          </p:nvSpPr>
          <p:spPr>
            <a:xfrm>
              <a:off x="5979182" y="3776347"/>
              <a:ext cx="144016" cy="14401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8" name="Gerade Verbindung mit Pfeil 127"/>
            <p:cNvCxnSpPr>
              <a:endCxn id="127" idx="2"/>
            </p:cNvCxnSpPr>
            <p:nvPr/>
          </p:nvCxnSpPr>
          <p:spPr>
            <a:xfrm>
              <a:off x="6051190" y="3776347"/>
              <a:ext cx="0" cy="14401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Gerade Verbindung 130"/>
          <p:cNvCxnSpPr/>
          <p:nvPr/>
        </p:nvCxnSpPr>
        <p:spPr>
          <a:xfrm>
            <a:off x="6693210" y="301756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uppieren 132"/>
          <p:cNvGrpSpPr/>
          <p:nvPr/>
        </p:nvGrpSpPr>
        <p:grpSpPr>
          <a:xfrm>
            <a:off x="7851390" y="2814229"/>
            <a:ext cx="144016" cy="114358"/>
            <a:chOff x="5724128" y="2996952"/>
            <a:chExt cx="144016" cy="144016"/>
          </a:xfrm>
        </p:grpSpPr>
        <p:sp>
          <p:nvSpPr>
            <p:cNvPr id="134" name="Rechteck 133"/>
            <p:cNvSpPr/>
            <p:nvPr/>
          </p:nvSpPr>
          <p:spPr>
            <a:xfrm>
              <a:off x="5724128" y="2996952"/>
              <a:ext cx="144016" cy="14401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5" name="Gerade Verbindung mit Pfeil 134"/>
            <p:cNvCxnSpPr>
              <a:endCxn id="134" idx="2"/>
            </p:cNvCxnSpPr>
            <p:nvPr/>
          </p:nvCxnSpPr>
          <p:spPr>
            <a:xfrm>
              <a:off x="5796136" y="2996952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Gerade Verbindung 138"/>
          <p:cNvCxnSpPr/>
          <p:nvPr/>
        </p:nvCxnSpPr>
        <p:spPr>
          <a:xfrm flipV="1">
            <a:off x="7341282" y="2801489"/>
            <a:ext cx="549152" cy="12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uppieren 139"/>
          <p:cNvGrpSpPr/>
          <p:nvPr/>
        </p:nvGrpSpPr>
        <p:grpSpPr>
          <a:xfrm flipV="1">
            <a:off x="8538494" y="2729527"/>
            <a:ext cx="209970" cy="203331"/>
            <a:chOff x="5979182" y="3776347"/>
            <a:chExt cx="144016" cy="14401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1" name="Rechteck 140"/>
            <p:cNvSpPr/>
            <p:nvPr/>
          </p:nvSpPr>
          <p:spPr>
            <a:xfrm>
              <a:off x="5979182" y="3776347"/>
              <a:ext cx="144016" cy="14401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2" name="Gerade Verbindung mit Pfeil 141"/>
            <p:cNvCxnSpPr>
              <a:endCxn id="141" idx="2"/>
            </p:cNvCxnSpPr>
            <p:nvPr/>
          </p:nvCxnSpPr>
          <p:spPr>
            <a:xfrm>
              <a:off x="6051190" y="3776347"/>
              <a:ext cx="0" cy="14401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3" name="Gerade Verbindung 142"/>
          <p:cNvCxnSpPr>
            <a:endCxn id="141" idx="0"/>
          </p:cNvCxnSpPr>
          <p:nvPr/>
        </p:nvCxnSpPr>
        <p:spPr>
          <a:xfrm flipV="1">
            <a:off x="7989354" y="2932858"/>
            <a:ext cx="6541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Gerade Verbindung mit Pfeil 160"/>
          <p:cNvCxnSpPr/>
          <p:nvPr/>
        </p:nvCxnSpPr>
        <p:spPr>
          <a:xfrm>
            <a:off x="5694190" y="2665840"/>
            <a:ext cx="0" cy="49573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feld 161"/>
          <p:cNvSpPr txBox="1"/>
          <p:nvPr/>
        </p:nvSpPr>
        <p:spPr>
          <a:xfrm>
            <a:off x="5220984" y="2585512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100%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63" name="Textfeld 162"/>
          <p:cNvSpPr txBox="1"/>
          <p:nvPr/>
        </p:nvSpPr>
        <p:spPr>
          <a:xfrm>
            <a:off x="5294722" y="3043982"/>
            <a:ext cx="399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  0%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64" name="Textfeld 163"/>
          <p:cNvSpPr txBox="1"/>
          <p:nvPr/>
        </p:nvSpPr>
        <p:spPr>
          <a:xfrm>
            <a:off x="4763539" y="1879416"/>
            <a:ext cx="8835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Power Price</a:t>
            </a:r>
          </a:p>
          <a:p>
            <a:r>
              <a:rPr lang="de-DE" sz="1000" dirty="0"/>
              <a:t>(front </a:t>
            </a:r>
            <a:r>
              <a:rPr lang="de-DE" sz="1000" dirty="0" err="1"/>
              <a:t>hour</a:t>
            </a:r>
            <a:r>
              <a:rPr lang="de-DE" sz="1000" dirty="0"/>
              <a:t>)</a:t>
            </a:r>
            <a:endParaRPr lang="en-GB" sz="1100" dirty="0"/>
          </a:p>
        </p:txBody>
      </p:sp>
      <p:sp>
        <p:nvSpPr>
          <p:cNvPr id="165" name="Rechteck 164"/>
          <p:cNvSpPr/>
          <p:nvPr/>
        </p:nvSpPr>
        <p:spPr>
          <a:xfrm>
            <a:off x="5799574" y="3424720"/>
            <a:ext cx="3168352" cy="47232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Textfeld 165"/>
          <p:cNvSpPr txBox="1"/>
          <p:nvPr/>
        </p:nvSpPr>
        <p:spPr>
          <a:xfrm>
            <a:off x="4728343" y="3429000"/>
            <a:ext cx="8723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err="1"/>
              <a:t>Electrolyser</a:t>
            </a:r>
            <a:endParaRPr lang="en-GB" sz="1100" b="1" dirty="0"/>
          </a:p>
        </p:txBody>
      </p:sp>
      <p:cxnSp>
        <p:nvCxnSpPr>
          <p:cNvPr id="198" name="Gerade Verbindung mit Pfeil 197"/>
          <p:cNvCxnSpPr/>
          <p:nvPr/>
        </p:nvCxnSpPr>
        <p:spPr>
          <a:xfrm>
            <a:off x="5703670" y="3401309"/>
            <a:ext cx="0" cy="49573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feld 198"/>
          <p:cNvSpPr txBox="1"/>
          <p:nvPr/>
        </p:nvSpPr>
        <p:spPr>
          <a:xfrm>
            <a:off x="5230464" y="3320981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100%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00" name="Textfeld 199"/>
          <p:cNvSpPr txBox="1"/>
          <p:nvPr/>
        </p:nvSpPr>
        <p:spPr>
          <a:xfrm>
            <a:off x="5220072" y="3593577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  50%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03" name="Freihandform 202"/>
          <p:cNvSpPr/>
          <p:nvPr/>
        </p:nvSpPr>
        <p:spPr>
          <a:xfrm>
            <a:off x="5868144" y="3449561"/>
            <a:ext cx="356066" cy="94668"/>
          </a:xfrm>
          <a:custGeom>
            <a:avLst/>
            <a:gdLst>
              <a:gd name="connsiteX0" fmla="*/ 0 w 336550"/>
              <a:gd name="connsiteY0" fmla="*/ 234950 h 234950"/>
              <a:gd name="connsiteX1" fmla="*/ 0 w 336550"/>
              <a:gd name="connsiteY1" fmla="*/ 0 h 234950"/>
              <a:gd name="connsiteX2" fmla="*/ 336550 w 336550"/>
              <a:gd name="connsiteY2" fmla="*/ 0 h 234950"/>
              <a:gd name="connsiteX3" fmla="*/ 336550 w 336550"/>
              <a:gd name="connsiteY3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" h="234950">
                <a:moveTo>
                  <a:pt x="0" y="234950"/>
                </a:moveTo>
                <a:lnTo>
                  <a:pt x="0" y="0"/>
                </a:lnTo>
                <a:lnTo>
                  <a:pt x="336550" y="0"/>
                </a:lnTo>
                <a:lnTo>
                  <a:pt x="336550" y="234950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Freihandform 203"/>
          <p:cNvSpPr/>
          <p:nvPr/>
        </p:nvSpPr>
        <p:spPr>
          <a:xfrm>
            <a:off x="6904752" y="3449562"/>
            <a:ext cx="625839" cy="176378"/>
          </a:xfrm>
          <a:custGeom>
            <a:avLst/>
            <a:gdLst>
              <a:gd name="connsiteX0" fmla="*/ 0 w 336550"/>
              <a:gd name="connsiteY0" fmla="*/ 234950 h 234950"/>
              <a:gd name="connsiteX1" fmla="*/ 0 w 336550"/>
              <a:gd name="connsiteY1" fmla="*/ 0 h 234950"/>
              <a:gd name="connsiteX2" fmla="*/ 336550 w 336550"/>
              <a:gd name="connsiteY2" fmla="*/ 0 h 234950"/>
              <a:gd name="connsiteX3" fmla="*/ 336550 w 336550"/>
              <a:gd name="connsiteY3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" h="234950">
                <a:moveTo>
                  <a:pt x="0" y="234950"/>
                </a:moveTo>
                <a:lnTo>
                  <a:pt x="0" y="0"/>
                </a:lnTo>
                <a:lnTo>
                  <a:pt x="336550" y="0"/>
                </a:lnTo>
                <a:lnTo>
                  <a:pt x="336550" y="234950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Freihandform 205"/>
          <p:cNvSpPr/>
          <p:nvPr/>
        </p:nvSpPr>
        <p:spPr>
          <a:xfrm>
            <a:off x="8244408" y="3445882"/>
            <a:ext cx="688446" cy="203295"/>
          </a:xfrm>
          <a:custGeom>
            <a:avLst/>
            <a:gdLst>
              <a:gd name="connsiteX0" fmla="*/ 0 w 336550"/>
              <a:gd name="connsiteY0" fmla="*/ 234950 h 234950"/>
              <a:gd name="connsiteX1" fmla="*/ 0 w 336550"/>
              <a:gd name="connsiteY1" fmla="*/ 0 h 234950"/>
              <a:gd name="connsiteX2" fmla="*/ 336550 w 336550"/>
              <a:gd name="connsiteY2" fmla="*/ 0 h 234950"/>
              <a:gd name="connsiteX3" fmla="*/ 336550 w 336550"/>
              <a:gd name="connsiteY3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" h="234950">
                <a:moveTo>
                  <a:pt x="0" y="234950"/>
                </a:moveTo>
                <a:lnTo>
                  <a:pt x="0" y="0"/>
                </a:lnTo>
                <a:lnTo>
                  <a:pt x="336550" y="0"/>
                </a:lnTo>
                <a:lnTo>
                  <a:pt x="336550" y="234950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Freihandform 206"/>
          <p:cNvSpPr/>
          <p:nvPr/>
        </p:nvSpPr>
        <p:spPr>
          <a:xfrm rot="10800000">
            <a:off x="6228183" y="3537005"/>
            <a:ext cx="676569" cy="162744"/>
          </a:xfrm>
          <a:custGeom>
            <a:avLst/>
            <a:gdLst>
              <a:gd name="connsiteX0" fmla="*/ 0 w 336550"/>
              <a:gd name="connsiteY0" fmla="*/ 234950 h 234950"/>
              <a:gd name="connsiteX1" fmla="*/ 0 w 336550"/>
              <a:gd name="connsiteY1" fmla="*/ 0 h 234950"/>
              <a:gd name="connsiteX2" fmla="*/ 336550 w 336550"/>
              <a:gd name="connsiteY2" fmla="*/ 0 h 234950"/>
              <a:gd name="connsiteX3" fmla="*/ 336550 w 336550"/>
              <a:gd name="connsiteY3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" h="234950">
                <a:moveTo>
                  <a:pt x="0" y="234950"/>
                </a:moveTo>
                <a:lnTo>
                  <a:pt x="0" y="0"/>
                </a:lnTo>
                <a:lnTo>
                  <a:pt x="336550" y="0"/>
                </a:lnTo>
                <a:lnTo>
                  <a:pt x="336550" y="234950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Freihandform 208"/>
          <p:cNvSpPr/>
          <p:nvPr/>
        </p:nvSpPr>
        <p:spPr>
          <a:xfrm rot="10800000">
            <a:off x="7530590" y="3596340"/>
            <a:ext cx="713817" cy="103407"/>
          </a:xfrm>
          <a:custGeom>
            <a:avLst/>
            <a:gdLst>
              <a:gd name="connsiteX0" fmla="*/ 0 w 336550"/>
              <a:gd name="connsiteY0" fmla="*/ 234950 h 234950"/>
              <a:gd name="connsiteX1" fmla="*/ 0 w 336550"/>
              <a:gd name="connsiteY1" fmla="*/ 0 h 234950"/>
              <a:gd name="connsiteX2" fmla="*/ 336550 w 336550"/>
              <a:gd name="connsiteY2" fmla="*/ 0 h 234950"/>
              <a:gd name="connsiteX3" fmla="*/ 336550 w 336550"/>
              <a:gd name="connsiteY3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" h="234950">
                <a:moveTo>
                  <a:pt x="0" y="234950"/>
                </a:moveTo>
                <a:lnTo>
                  <a:pt x="0" y="0"/>
                </a:lnTo>
                <a:lnTo>
                  <a:pt x="336550" y="0"/>
                </a:lnTo>
                <a:lnTo>
                  <a:pt x="336550" y="234950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hteck 211"/>
          <p:cNvSpPr/>
          <p:nvPr/>
        </p:nvSpPr>
        <p:spPr>
          <a:xfrm>
            <a:off x="5796136" y="4216808"/>
            <a:ext cx="3168352" cy="472325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Textfeld 212"/>
          <p:cNvSpPr txBox="1"/>
          <p:nvPr/>
        </p:nvSpPr>
        <p:spPr>
          <a:xfrm>
            <a:off x="4751420" y="4247340"/>
            <a:ext cx="644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err="1"/>
              <a:t>Electric</a:t>
            </a:r>
            <a:r>
              <a:rPr lang="de-DE" sz="1100" b="1" dirty="0"/>
              <a:t> </a:t>
            </a:r>
            <a:br>
              <a:rPr lang="de-DE" sz="1100" b="1" dirty="0"/>
            </a:br>
            <a:r>
              <a:rPr lang="de-DE" sz="1100" b="1" dirty="0" err="1"/>
              <a:t>Vehicle</a:t>
            </a:r>
            <a:endParaRPr lang="en-GB" sz="1100" b="1" dirty="0"/>
          </a:p>
        </p:txBody>
      </p:sp>
      <p:cxnSp>
        <p:nvCxnSpPr>
          <p:cNvPr id="214" name="Gerade Verbindung mit Pfeil 213"/>
          <p:cNvCxnSpPr/>
          <p:nvPr/>
        </p:nvCxnSpPr>
        <p:spPr>
          <a:xfrm>
            <a:off x="5700232" y="4193397"/>
            <a:ext cx="0" cy="49573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feld 214"/>
          <p:cNvSpPr txBox="1"/>
          <p:nvPr/>
        </p:nvSpPr>
        <p:spPr>
          <a:xfrm>
            <a:off x="5227026" y="4113069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100%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16" name="Textfeld 215"/>
          <p:cNvSpPr txBox="1"/>
          <p:nvPr/>
        </p:nvSpPr>
        <p:spPr>
          <a:xfrm>
            <a:off x="5300764" y="4571539"/>
            <a:ext cx="399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  0%</a:t>
            </a:r>
            <a:endParaRPr lang="en-GB" sz="1000" dirty="0">
              <a:solidFill>
                <a:srgbClr val="FF0000"/>
              </a:solidFill>
            </a:endParaRPr>
          </a:p>
        </p:txBody>
      </p:sp>
      <p:grpSp>
        <p:nvGrpSpPr>
          <p:cNvPr id="228" name="Gruppieren 227"/>
          <p:cNvGrpSpPr/>
          <p:nvPr/>
        </p:nvGrpSpPr>
        <p:grpSpPr>
          <a:xfrm flipV="1">
            <a:off x="5940152" y="4241649"/>
            <a:ext cx="216024" cy="203331"/>
            <a:chOff x="5979182" y="3776347"/>
            <a:chExt cx="144016" cy="14401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9" name="Rechteck 228"/>
            <p:cNvSpPr/>
            <p:nvPr/>
          </p:nvSpPr>
          <p:spPr>
            <a:xfrm>
              <a:off x="5979182" y="3776347"/>
              <a:ext cx="144016" cy="14401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0" name="Gerade Verbindung mit Pfeil 229"/>
            <p:cNvCxnSpPr>
              <a:endCxn id="229" idx="2"/>
            </p:cNvCxnSpPr>
            <p:nvPr/>
          </p:nvCxnSpPr>
          <p:spPr>
            <a:xfrm>
              <a:off x="6051190" y="3776347"/>
              <a:ext cx="0" cy="14401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uppieren 231"/>
          <p:cNvGrpSpPr/>
          <p:nvPr/>
        </p:nvGrpSpPr>
        <p:grpSpPr>
          <a:xfrm>
            <a:off x="6588224" y="4241650"/>
            <a:ext cx="144016" cy="114358"/>
            <a:chOff x="5724128" y="2996952"/>
            <a:chExt cx="144016" cy="144016"/>
          </a:xfrm>
        </p:grpSpPr>
        <p:sp>
          <p:nvSpPr>
            <p:cNvPr id="233" name="Rechteck 232"/>
            <p:cNvSpPr/>
            <p:nvPr/>
          </p:nvSpPr>
          <p:spPr>
            <a:xfrm>
              <a:off x="5724128" y="2996952"/>
              <a:ext cx="144016" cy="14401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4" name="Gerade Verbindung mit Pfeil 233"/>
            <p:cNvCxnSpPr>
              <a:endCxn id="233" idx="2"/>
            </p:cNvCxnSpPr>
            <p:nvPr/>
          </p:nvCxnSpPr>
          <p:spPr>
            <a:xfrm>
              <a:off x="5796136" y="2996952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5" name="Gerade Verbindung 234"/>
          <p:cNvCxnSpPr/>
          <p:nvPr/>
        </p:nvCxnSpPr>
        <p:spPr>
          <a:xfrm flipV="1">
            <a:off x="6156176" y="4241649"/>
            <a:ext cx="43204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Gruppieren 239"/>
          <p:cNvGrpSpPr/>
          <p:nvPr/>
        </p:nvGrpSpPr>
        <p:grpSpPr>
          <a:xfrm>
            <a:off x="7740352" y="4457673"/>
            <a:ext cx="108012" cy="144016"/>
            <a:chOff x="5724128" y="2996952"/>
            <a:chExt cx="144016" cy="144016"/>
          </a:xfrm>
        </p:grpSpPr>
        <p:sp>
          <p:nvSpPr>
            <p:cNvPr id="241" name="Rechteck 240"/>
            <p:cNvSpPr/>
            <p:nvPr/>
          </p:nvSpPr>
          <p:spPr>
            <a:xfrm>
              <a:off x="5724128" y="2996952"/>
              <a:ext cx="144016" cy="14401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2" name="Gerade Verbindung mit Pfeil 241"/>
            <p:cNvCxnSpPr>
              <a:endCxn id="241" idx="2"/>
            </p:cNvCxnSpPr>
            <p:nvPr/>
          </p:nvCxnSpPr>
          <p:spPr>
            <a:xfrm>
              <a:off x="5796136" y="2996952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uppieren 243"/>
          <p:cNvGrpSpPr/>
          <p:nvPr/>
        </p:nvGrpSpPr>
        <p:grpSpPr>
          <a:xfrm flipV="1">
            <a:off x="8329967" y="4298828"/>
            <a:ext cx="313512" cy="310249"/>
            <a:chOff x="5979182" y="3776347"/>
            <a:chExt cx="144016" cy="14401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45" name="Rechteck 244"/>
            <p:cNvSpPr/>
            <p:nvPr/>
          </p:nvSpPr>
          <p:spPr>
            <a:xfrm>
              <a:off x="5979182" y="3776347"/>
              <a:ext cx="144016" cy="14401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6" name="Gerade Verbindung mit Pfeil 245"/>
            <p:cNvCxnSpPr>
              <a:endCxn id="245" idx="2"/>
            </p:cNvCxnSpPr>
            <p:nvPr/>
          </p:nvCxnSpPr>
          <p:spPr>
            <a:xfrm>
              <a:off x="6051190" y="3776347"/>
              <a:ext cx="0" cy="14401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7" name="Gerade Verbindung 256"/>
          <p:cNvCxnSpPr>
            <a:stCxn id="241" idx="2"/>
          </p:cNvCxnSpPr>
          <p:nvPr/>
        </p:nvCxnSpPr>
        <p:spPr>
          <a:xfrm>
            <a:off x="7794358" y="4601689"/>
            <a:ext cx="561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ihandform 2"/>
          <p:cNvSpPr/>
          <p:nvPr/>
        </p:nvSpPr>
        <p:spPr>
          <a:xfrm>
            <a:off x="5858933" y="1937684"/>
            <a:ext cx="3031067" cy="271916"/>
          </a:xfrm>
          <a:custGeom>
            <a:avLst/>
            <a:gdLst>
              <a:gd name="connsiteX0" fmla="*/ 0 w 3031067"/>
              <a:gd name="connsiteY0" fmla="*/ 263416 h 271916"/>
              <a:gd name="connsiteX1" fmla="*/ 42334 w 3031067"/>
              <a:gd name="connsiteY1" fmla="*/ 271882 h 271916"/>
              <a:gd name="connsiteX2" fmla="*/ 279400 w 3031067"/>
              <a:gd name="connsiteY2" fmla="*/ 246482 h 271916"/>
              <a:gd name="connsiteX3" fmla="*/ 355600 w 3031067"/>
              <a:gd name="connsiteY3" fmla="*/ 221082 h 271916"/>
              <a:gd name="connsiteX4" fmla="*/ 381000 w 3031067"/>
              <a:gd name="connsiteY4" fmla="*/ 212616 h 271916"/>
              <a:gd name="connsiteX5" fmla="*/ 406400 w 3031067"/>
              <a:gd name="connsiteY5" fmla="*/ 204149 h 271916"/>
              <a:gd name="connsiteX6" fmla="*/ 440267 w 3031067"/>
              <a:gd name="connsiteY6" fmla="*/ 170282 h 271916"/>
              <a:gd name="connsiteX7" fmla="*/ 541867 w 3031067"/>
              <a:gd name="connsiteY7" fmla="*/ 127949 h 271916"/>
              <a:gd name="connsiteX8" fmla="*/ 601134 w 3031067"/>
              <a:gd name="connsiteY8" fmla="*/ 85616 h 271916"/>
              <a:gd name="connsiteX9" fmla="*/ 660400 w 3031067"/>
              <a:gd name="connsiteY9" fmla="*/ 26349 h 271916"/>
              <a:gd name="connsiteX10" fmla="*/ 677334 w 3031067"/>
              <a:gd name="connsiteY10" fmla="*/ 9416 h 271916"/>
              <a:gd name="connsiteX11" fmla="*/ 897467 w 3031067"/>
              <a:gd name="connsiteY11" fmla="*/ 9416 h 271916"/>
              <a:gd name="connsiteX12" fmla="*/ 931334 w 3031067"/>
              <a:gd name="connsiteY12" fmla="*/ 34816 h 271916"/>
              <a:gd name="connsiteX13" fmla="*/ 956734 w 3031067"/>
              <a:gd name="connsiteY13" fmla="*/ 51749 h 271916"/>
              <a:gd name="connsiteX14" fmla="*/ 973667 w 3031067"/>
              <a:gd name="connsiteY14" fmla="*/ 77149 h 271916"/>
              <a:gd name="connsiteX15" fmla="*/ 982134 w 3031067"/>
              <a:gd name="connsiteY15" fmla="*/ 102549 h 271916"/>
              <a:gd name="connsiteX16" fmla="*/ 1016000 w 3031067"/>
              <a:gd name="connsiteY16" fmla="*/ 111016 h 271916"/>
              <a:gd name="connsiteX17" fmla="*/ 1032934 w 3031067"/>
              <a:gd name="connsiteY17" fmla="*/ 127949 h 271916"/>
              <a:gd name="connsiteX18" fmla="*/ 1041400 w 3031067"/>
              <a:gd name="connsiteY18" fmla="*/ 161816 h 271916"/>
              <a:gd name="connsiteX19" fmla="*/ 1075267 w 3031067"/>
              <a:gd name="connsiteY19" fmla="*/ 178749 h 271916"/>
              <a:gd name="connsiteX20" fmla="*/ 1168400 w 3031067"/>
              <a:gd name="connsiteY20" fmla="*/ 204149 h 271916"/>
              <a:gd name="connsiteX21" fmla="*/ 1532467 w 3031067"/>
              <a:gd name="connsiteY21" fmla="*/ 195682 h 271916"/>
              <a:gd name="connsiteX22" fmla="*/ 1566334 w 3031067"/>
              <a:gd name="connsiteY22" fmla="*/ 187216 h 271916"/>
              <a:gd name="connsiteX23" fmla="*/ 1651000 w 3031067"/>
              <a:gd name="connsiteY23" fmla="*/ 161816 h 271916"/>
              <a:gd name="connsiteX24" fmla="*/ 1701800 w 3031067"/>
              <a:gd name="connsiteY24" fmla="*/ 119482 h 271916"/>
              <a:gd name="connsiteX25" fmla="*/ 1752600 w 3031067"/>
              <a:gd name="connsiteY25" fmla="*/ 102549 h 271916"/>
              <a:gd name="connsiteX26" fmla="*/ 1820334 w 3031067"/>
              <a:gd name="connsiteY26" fmla="*/ 60216 h 271916"/>
              <a:gd name="connsiteX27" fmla="*/ 1896534 w 3031067"/>
              <a:gd name="connsiteY27" fmla="*/ 26349 h 271916"/>
              <a:gd name="connsiteX28" fmla="*/ 1921934 w 3031067"/>
              <a:gd name="connsiteY28" fmla="*/ 17882 h 271916"/>
              <a:gd name="connsiteX29" fmla="*/ 2065867 w 3031067"/>
              <a:gd name="connsiteY29" fmla="*/ 26349 h 271916"/>
              <a:gd name="connsiteX30" fmla="*/ 2116667 w 3031067"/>
              <a:gd name="connsiteY30" fmla="*/ 51749 h 271916"/>
              <a:gd name="connsiteX31" fmla="*/ 2150534 w 3031067"/>
              <a:gd name="connsiteY31" fmla="*/ 60216 h 271916"/>
              <a:gd name="connsiteX32" fmla="*/ 2192867 w 3031067"/>
              <a:gd name="connsiteY32" fmla="*/ 94082 h 271916"/>
              <a:gd name="connsiteX33" fmla="*/ 2235200 w 3031067"/>
              <a:gd name="connsiteY33" fmla="*/ 119482 h 271916"/>
              <a:gd name="connsiteX34" fmla="*/ 2302934 w 3031067"/>
              <a:gd name="connsiteY34" fmla="*/ 153349 h 271916"/>
              <a:gd name="connsiteX35" fmla="*/ 2328334 w 3031067"/>
              <a:gd name="connsiteY35" fmla="*/ 161816 h 271916"/>
              <a:gd name="connsiteX36" fmla="*/ 2353734 w 3031067"/>
              <a:gd name="connsiteY36" fmla="*/ 170282 h 271916"/>
              <a:gd name="connsiteX37" fmla="*/ 2387600 w 3031067"/>
              <a:gd name="connsiteY37" fmla="*/ 187216 h 271916"/>
              <a:gd name="connsiteX38" fmla="*/ 2429934 w 3031067"/>
              <a:gd name="connsiteY38" fmla="*/ 195682 h 271916"/>
              <a:gd name="connsiteX39" fmla="*/ 2463800 w 3031067"/>
              <a:gd name="connsiteY39" fmla="*/ 204149 h 271916"/>
              <a:gd name="connsiteX40" fmla="*/ 2489200 w 3031067"/>
              <a:gd name="connsiteY40" fmla="*/ 221082 h 271916"/>
              <a:gd name="connsiteX41" fmla="*/ 2540000 w 3031067"/>
              <a:gd name="connsiteY41" fmla="*/ 229549 h 271916"/>
              <a:gd name="connsiteX42" fmla="*/ 2573867 w 3031067"/>
              <a:gd name="connsiteY42" fmla="*/ 238016 h 271916"/>
              <a:gd name="connsiteX43" fmla="*/ 2768600 w 3031067"/>
              <a:gd name="connsiteY43" fmla="*/ 254949 h 271916"/>
              <a:gd name="connsiteX44" fmla="*/ 3031067 w 3031067"/>
              <a:gd name="connsiteY44" fmla="*/ 254949 h 27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031067" h="271916">
                <a:moveTo>
                  <a:pt x="0" y="263416"/>
                </a:moveTo>
                <a:cubicBezTo>
                  <a:pt x="14111" y="266238"/>
                  <a:pt x="27954" y="272435"/>
                  <a:pt x="42334" y="271882"/>
                </a:cubicBezTo>
                <a:cubicBezTo>
                  <a:pt x="132510" y="268414"/>
                  <a:pt x="197228" y="258221"/>
                  <a:pt x="279400" y="246482"/>
                </a:cubicBezTo>
                <a:lnTo>
                  <a:pt x="355600" y="221082"/>
                </a:lnTo>
                <a:lnTo>
                  <a:pt x="381000" y="212616"/>
                </a:lnTo>
                <a:lnTo>
                  <a:pt x="406400" y="204149"/>
                </a:lnTo>
                <a:cubicBezTo>
                  <a:pt x="417689" y="192860"/>
                  <a:pt x="425987" y="177422"/>
                  <a:pt x="440267" y="170282"/>
                </a:cubicBezTo>
                <a:cubicBezTo>
                  <a:pt x="518408" y="131212"/>
                  <a:pt x="483511" y="142538"/>
                  <a:pt x="541867" y="127949"/>
                </a:cubicBezTo>
                <a:cubicBezTo>
                  <a:pt x="594965" y="48301"/>
                  <a:pt x="507928" y="168465"/>
                  <a:pt x="601134" y="85616"/>
                </a:cubicBezTo>
                <a:cubicBezTo>
                  <a:pt x="682652" y="13156"/>
                  <a:pt x="596967" y="47494"/>
                  <a:pt x="660400" y="26349"/>
                </a:cubicBezTo>
                <a:cubicBezTo>
                  <a:pt x="666045" y="20705"/>
                  <a:pt x="669473" y="10803"/>
                  <a:pt x="677334" y="9416"/>
                </a:cubicBezTo>
                <a:cubicBezTo>
                  <a:pt x="770512" y="-7027"/>
                  <a:pt x="809783" y="1444"/>
                  <a:pt x="897467" y="9416"/>
                </a:cubicBezTo>
                <a:cubicBezTo>
                  <a:pt x="908756" y="17883"/>
                  <a:pt x="919851" y="26614"/>
                  <a:pt x="931334" y="34816"/>
                </a:cubicBezTo>
                <a:cubicBezTo>
                  <a:pt x="939614" y="40730"/>
                  <a:pt x="949539" y="44554"/>
                  <a:pt x="956734" y="51749"/>
                </a:cubicBezTo>
                <a:cubicBezTo>
                  <a:pt x="963929" y="58944"/>
                  <a:pt x="969116" y="68048"/>
                  <a:pt x="973667" y="77149"/>
                </a:cubicBezTo>
                <a:cubicBezTo>
                  <a:pt x="977658" y="85131"/>
                  <a:pt x="975165" y="96974"/>
                  <a:pt x="982134" y="102549"/>
                </a:cubicBezTo>
                <a:cubicBezTo>
                  <a:pt x="991220" y="109818"/>
                  <a:pt x="1004711" y="108194"/>
                  <a:pt x="1016000" y="111016"/>
                </a:cubicBezTo>
                <a:cubicBezTo>
                  <a:pt x="1021645" y="116660"/>
                  <a:pt x="1029364" y="120809"/>
                  <a:pt x="1032934" y="127949"/>
                </a:cubicBezTo>
                <a:cubicBezTo>
                  <a:pt x="1038138" y="138357"/>
                  <a:pt x="1033951" y="152877"/>
                  <a:pt x="1041400" y="161816"/>
                </a:cubicBezTo>
                <a:cubicBezTo>
                  <a:pt x="1049480" y="171512"/>
                  <a:pt x="1063548" y="174062"/>
                  <a:pt x="1075267" y="178749"/>
                </a:cubicBezTo>
                <a:cubicBezTo>
                  <a:pt x="1118234" y="195935"/>
                  <a:pt x="1125886" y="195646"/>
                  <a:pt x="1168400" y="204149"/>
                </a:cubicBezTo>
                <a:lnTo>
                  <a:pt x="1532467" y="195682"/>
                </a:lnTo>
                <a:cubicBezTo>
                  <a:pt x="1544093" y="195187"/>
                  <a:pt x="1555188" y="190560"/>
                  <a:pt x="1566334" y="187216"/>
                </a:cubicBezTo>
                <a:cubicBezTo>
                  <a:pt x="1669405" y="156295"/>
                  <a:pt x="1572938" y="181330"/>
                  <a:pt x="1651000" y="161816"/>
                </a:cubicBezTo>
                <a:cubicBezTo>
                  <a:pt x="1666526" y="146290"/>
                  <a:pt x="1681675" y="129544"/>
                  <a:pt x="1701800" y="119482"/>
                </a:cubicBezTo>
                <a:cubicBezTo>
                  <a:pt x="1717765" y="111500"/>
                  <a:pt x="1752600" y="102549"/>
                  <a:pt x="1752600" y="102549"/>
                </a:cubicBezTo>
                <a:cubicBezTo>
                  <a:pt x="1794695" y="60454"/>
                  <a:pt x="1770979" y="72554"/>
                  <a:pt x="1820334" y="60216"/>
                </a:cubicBezTo>
                <a:cubicBezTo>
                  <a:pt x="1860586" y="33380"/>
                  <a:pt x="1836079" y="46501"/>
                  <a:pt x="1896534" y="26349"/>
                </a:cubicBezTo>
                <a:lnTo>
                  <a:pt x="1921934" y="17882"/>
                </a:lnTo>
                <a:cubicBezTo>
                  <a:pt x="1969912" y="20704"/>
                  <a:pt x="2018045" y="21567"/>
                  <a:pt x="2065867" y="26349"/>
                </a:cubicBezTo>
                <a:cubicBezTo>
                  <a:pt x="2096888" y="29451"/>
                  <a:pt x="2088439" y="39651"/>
                  <a:pt x="2116667" y="51749"/>
                </a:cubicBezTo>
                <a:cubicBezTo>
                  <a:pt x="2127363" y="56333"/>
                  <a:pt x="2139245" y="57394"/>
                  <a:pt x="2150534" y="60216"/>
                </a:cubicBezTo>
                <a:cubicBezTo>
                  <a:pt x="2184261" y="110807"/>
                  <a:pt x="2147426" y="66817"/>
                  <a:pt x="2192867" y="94082"/>
                </a:cubicBezTo>
                <a:cubicBezTo>
                  <a:pt x="2250976" y="128948"/>
                  <a:pt x="2163247" y="95499"/>
                  <a:pt x="2235200" y="119482"/>
                </a:cubicBezTo>
                <a:cubicBezTo>
                  <a:pt x="2264756" y="149038"/>
                  <a:pt x="2244560" y="133891"/>
                  <a:pt x="2302934" y="153349"/>
                </a:cubicBezTo>
                <a:lnTo>
                  <a:pt x="2328334" y="161816"/>
                </a:lnTo>
                <a:cubicBezTo>
                  <a:pt x="2336801" y="164638"/>
                  <a:pt x="2345752" y="166291"/>
                  <a:pt x="2353734" y="170282"/>
                </a:cubicBezTo>
                <a:cubicBezTo>
                  <a:pt x="2365023" y="175927"/>
                  <a:pt x="2375626" y="183225"/>
                  <a:pt x="2387600" y="187216"/>
                </a:cubicBezTo>
                <a:cubicBezTo>
                  <a:pt x="2401252" y="191767"/>
                  <a:pt x="2415886" y="192560"/>
                  <a:pt x="2429934" y="195682"/>
                </a:cubicBezTo>
                <a:cubicBezTo>
                  <a:pt x="2441293" y="198206"/>
                  <a:pt x="2452511" y="201327"/>
                  <a:pt x="2463800" y="204149"/>
                </a:cubicBezTo>
                <a:cubicBezTo>
                  <a:pt x="2472267" y="209793"/>
                  <a:pt x="2479547" y="217864"/>
                  <a:pt x="2489200" y="221082"/>
                </a:cubicBezTo>
                <a:cubicBezTo>
                  <a:pt x="2505486" y="226511"/>
                  <a:pt x="2523166" y="226182"/>
                  <a:pt x="2540000" y="229549"/>
                </a:cubicBezTo>
                <a:cubicBezTo>
                  <a:pt x="2551410" y="231831"/>
                  <a:pt x="2562678" y="234819"/>
                  <a:pt x="2573867" y="238016"/>
                </a:cubicBezTo>
                <a:cubicBezTo>
                  <a:pt x="2663801" y="263711"/>
                  <a:pt x="2521207" y="250098"/>
                  <a:pt x="2768600" y="254949"/>
                </a:cubicBezTo>
                <a:cubicBezTo>
                  <a:pt x="2856072" y="256664"/>
                  <a:pt x="2943578" y="254949"/>
                  <a:pt x="3031067" y="2549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7" name="Gruppieren 166"/>
          <p:cNvGrpSpPr/>
          <p:nvPr/>
        </p:nvGrpSpPr>
        <p:grpSpPr>
          <a:xfrm flipV="1">
            <a:off x="5877126" y="2877705"/>
            <a:ext cx="216024" cy="203331"/>
            <a:chOff x="5979182" y="3776347"/>
            <a:chExt cx="144016" cy="14401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8" name="Rechteck 167"/>
            <p:cNvSpPr/>
            <p:nvPr/>
          </p:nvSpPr>
          <p:spPr>
            <a:xfrm>
              <a:off x="5979182" y="3776347"/>
              <a:ext cx="144016" cy="14401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9" name="Gerade Verbindung mit Pfeil 168"/>
            <p:cNvCxnSpPr>
              <a:endCxn id="168" idx="2"/>
            </p:cNvCxnSpPr>
            <p:nvPr/>
          </p:nvCxnSpPr>
          <p:spPr>
            <a:xfrm>
              <a:off x="6051190" y="3776347"/>
              <a:ext cx="0" cy="14401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Gerade Verbindung 169"/>
          <p:cNvCxnSpPr/>
          <p:nvPr/>
        </p:nvCxnSpPr>
        <p:spPr>
          <a:xfrm flipV="1">
            <a:off x="6093150" y="2864966"/>
            <a:ext cx="549152" cy="12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 13"/>
          <p:cNvSpPr/>
          <p:nvPr/>
        </p:nvSpPr>
        <p:spPr>
          <a:xfrm>
            <a:off x="5875867" y="3454166"/>
            <a:ext cx="3073400" cy="389467"/>
          </a:xfrm>
          <a:custGeom>
            <a:avLst/>
            <a:gdLst>
              <a:gd name="connsiteX0" fmla="*/ 0 w 3073400"/>
              <a:gd name="connsiteY0" fmla="*/ 389467 h 389467"/>
              <a:gd name="connsiteX1" fmla="*/ 355600 w 3073400"/>
              <a:gd name="connsiteY1" fmla="*/ 279400 h 389467"/>
              <a:gd name="connsiteX2" fmla="*/ 1041400 w 3073400"/>
              <a:gd name="connsiteY2" fmla="*/ 270934 h 389467"/>
              <a:gd name="connsiteX3" fmla="*/ 1659466 w 3073400"/>
              <a:gd name="connsiteY3" fmla="*/ 135467 h 389467"/>
              <a:gd name="connsiteX4" fmla="*/ 2362200 w 3073400"/>
              <a:gd name="connsiteY4" fmla="*/ 135467 h 389467"/>
              <a:gd name="connsiteX5" fmla="*/ 3073400 w 3073400"/>
              <a:gd name="connsiteY5" fmla="*/ 0 h 38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3400" h="389467">
                <a:moveTo>
                  <a:pt x="0" y="389467"/>
                </a:moveTo>
                <a:lnTo>
                  <a:pt x="355600" y="279400"/>
                </a:lnTo>
                <a:lnTo>
                  <a:pt x="1041400" y="270934"/>
                </a:lnTo>
                <a:lnTo>
                  <a:pt x="1659466" y="135467"/>
                </a:lnTo>
                <a:lnTo>
                  <a:pt x="2362200" y="135467"/>
                </a:lnTo>
                <a:lnTo>
                  <a:pt x="307340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1" name="Gerade Verbindung 170"/>
          <p:cNvCxnSpPr/>
          <p:nvPr/>
        </p:nvCxnSpPr>
        <p:spPr>
          <a:xfrm>
            <a:off x="6714250" y="4356008"/>
            <a:ext cx="190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6876256" y="4324742"/>
            <a:ext cx="72008" cy="63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2" name="Gerade Verbindung 171"/>
          <p:cNvCxnSpPr>
            <a:endCxn id="241" idx="0"/>
          </p:cNvCxnSpPr>
          <p:nvPr/>
        </p:nvCxnSpPr>
        <p:spPr>
          <a:xfrm flipV="1">
            <a:off x="7668344" y="4457673"/>
            <a:ext cx="126014" cy="2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Ellipse 172"/>
          <p:cNvSpPr/>
          <p:nvPr/>
        </p:nvSpPr>
        <p:spPr>
          <a:xfrm>
            <a:off x="7623572" y="4428736"/>
            <a:ext cx="72008" cy="63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llipse 28"/>
          <p:cNvSpPr/>
          <p:nvPr/>
        </p:nvSpPr>
        <p:spPr>
          <a:xfrm>
            <a:off x="2166699" y="2040747"/>
            <a:ext cx="194302" cy="2256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1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76" name="Ellipse 175"/>
          <p:cNvSpPr/>
          <p:nvPr/>
        </p:nvSpPr>
        <p:spPr>
          <a:xfrm>
            <a:off x="584650" y="2269167"/>
            <a:ext cx="194302" cy="2256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2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62888" y="5073518"/>
            <a:ext cx="194302" cy="2256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3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78" name="Ellipse 177"/>
          <p:cNvSpPr/>
          <p:nvPr/>
        </p:nvSpPr>
        <p:spPr>
          <a:xfrm>
            <a:off x="2401650" y="5479514"/>
            <a:ext cx="194302" cy="2256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4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79" name="Ellipse 178"/>
          <p:cNvSpPr/>
          <p:nvPr/>
        </p:nvSpPr>
        <p:spPr>
          <a:xfrm>
            <a:off x="4860032" y="1528659"/>
            <a:ext cx="194302" cy="2256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1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80" name="Ellipse 179"/>
          <p:cNvSpPr/>
          <p:nvPr/>
        </p:nvSpPr>
        <p:spPr>
          <a:xfrm>
            <a:off x="4860032" y="2508695"/>
            <a:ext cx="194302" cy="2256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2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81" name="Ellipse 180"/>
          <p:cNvSpPr/>
          <p:nvPr/>
        </p:nvSpPr>
        <p:spPr>
          <a:xfrm>
            <a:off x="4860032" y="3229909"/>
            <a:ext cx="194302" cy="2256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3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82" name="Ellipse 181"/>
          <p:cNvSpPr/>
          <p:nvPr/>
        </p:nvSpPr>
        <p:spPr>
          <a:xfrm>
            <a:off x="4860032" y="4056868"/>
            <a:ext cx="194302" cy="2256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4</a:t>
            </a:r>
            <a:endParaRPr lang="en-GB" sz="1100" dirty="0">
              <a:solidFill>
                <a:schemeClr val="tx1"/>
              </a:solidFill>
            </a:endParaRPr>
          </a:p>
        </p:txBody>
      </p:sp>
      <p:grpSp>
        <p:nvGrpSpPr>
          <p:cNvPr id="248" name="Gruppieren 247"/>
          <p:cNvGrpSpPr/>
          <p:nvPr/>
        </p:nvGrpSpPr>
        <p:grpSpPr>
          <a:xfrm>
            <a:off x="2051720" y="1340768"/>
            <a:ext cx="901171" cy="338147"/>
            <a:chOff x="3050573" y="1196752"/>
            <a:chExt cx="901171" cy="338147"/>
          </a:xfrm>
        </p:grpSpPr>
        <p:pic>
          <p:nvPicPr>
            <p:cNvPr id="1030" name="Picture 6" descr="EPEX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573" y="1296854"/>
              <a:ext cx="901171" cy="238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4" name="Rechteck 223"/>
            <p:cNvSpPr/>
            <p:nvPr/>
          </p:nvSpPr>
          <p:spPr>
            <a:xfrm>
              <a:off x="3050573" y="1196752"/>
              <a:ext cx="901171" cy="33410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8" name="Freihandform 187"/>
          <p:cNvSpPr/>
          <p:nvPr/>
        </p:nvSpPr>
        <p:spPr>
          <a:xfrm>
            <a:off x="2763076" y="1616101"/>
            <a:ext cx="162018" cy="576064"/>
          </a:xfrm>
          <a:custGeom>
            <a:avLst/>
            <a:gdLst>
              <a:gd name="connsiteX0" fmla="*/ 22860 w 152400"/>
              <a:gd name="connsiteY0" fmla="*/ 0 h 403860"/>
              <a:gd name="connsiteX1" fmla="*/ 152400 w 152400"/>
              <a:gd name="connsiteY1" fmla="*/ 228600 h 403860"/>
              <a:gd name="connsiteX2" fmla="*/ 0 w 152400"/>
              <a:gd name="connsiteY2" fmla="*/ 144780 h 403860"/>
              <a:gd name="connsiteX3" fmla="*/ 152400 w 152400"/>
              <a:gd name="connsiteY3" fmla="*/ 403860 h 4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403860">
                <a:moveTo>
                  <a:pt x="22860" y="0"/>
                </a:moveTo>
                <a:lnTo>
                  <a:pt x="152400" y="228600"/>
                </a:lnTo>
                <a:lnTo>
                  <a:pt x="0" y="144780"/>
                </a:lnTo>
                <a:lnTo>
                  <a:pt x="152400" y="403860"/>
                </a:ln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3" name="Gruppieren 252"/>
          <p:cNvGrpSpPr/>
          <p:nvPr/>
        </p:nvGrpSpPr>
        <p:grpSpPr>
          <a:xfrm>
            <a:off x="565841" y="3789040"/>
            <a:ext cx="235454" cy="405759"/>
            <a:chOff x="565841" y="3645024"/>
            <a:chExt cx="235454" cy="405759"/>
          </a:xfrm>
        </p:grpSpPr>
        <p:sp>
          <p:nvSpPr>
            <p:cNvPr id="249" name="Ellipse 248"/>
            <p:cNvSpPr/>
            <p:nvPr/>
          </p:nvSpPr>
          <p:spPr>
            <a:xfrm>
              <a:off x="636082" y="3990516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Ellipse 189"/>
            <p:cNvSpPr/>
            <p:nvPr/>
          </p:nvSpPr>
          <p:spPr>
            <a:xfrm>
              <a:off x="755576" y="3933056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565841" y="3861048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Ellipse 191"/>
            <p:cNvSpPr/>
            <p:nvPr/>
          </p:nvSpPr>
          <p:spPr>
            <a:xfrm>
              <a:off x="683568" y="3861048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755576" y="3717032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Ellipse 193"/>
            <p:cNvSpPr/>
            <p:nvPr/>
          </p:nvSpPr>
          <p:spPr>
            <a:xfrm>
              <a:off x="611560" y="3645024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709857" y="4005064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Ellipse 195"/>
            <p:cNvSpPr/>
            <p:nvPr/>
          </p:nvSpPr>
          <p:spPr>
            <a:xfrm>
              <a:off x="565841" y="3959345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683568" y="3933056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1" name="Freihandform 250"/>
          <p:cNvSpPr/>
          <p:nvPr/>
        </p:nvSpPr>
        <p:spPr>
          <a:xfrm>
            <a:off x="683568" y="4509120"/>
            <a:ext cx="381322" cy="57430"/>
          </a:xfrm>
          <a:custGeom>
            <a:avLst/>
            <a:gdLst>
              <a:gd name="connsiteX0" fmla="*/ 0 w 861060"/>
              <a:gd name="connsiteY0" fmla="*/ 72949 h 114859"/>
              <a:gd name="connsiteX1" fmla="*/ 95250 w 861060"/>
              <a:gd name="connsiteY1" fmla="*/ 559 h 114859"/>
              <a:gd name="connsiteX2" fmla="*/ 201930 w 861060"/>
              <a:gd name="connsiteY2" fmla="*/ 107239 h 114859"/>
              <a:gd name="connsiteX3" fmla="*/ 327660 w 861060"/>
              <a:gd name="connsiteY3" fmla="*/ 8179 h 114859"/>
              <a:gd name="connsiteX4" fmla="*/ 434340 w 861060"/>
              <a:gd name="connsiteY4" fmla="*/ 91999 h 114859"/>
              <a:gd name="connsiteX5" fmla="*/ 552450 w 861060"/>
              <a:gd name="connsiteY5" fmla="*/ 15799 h 114859"/>
              <a:gd name="connsiteX6" fmla="*/ 643890 w 861060"/>
              <a:gd name="connsiteY6" fmla="*/ 95809 h 114859"/>
              <a:gd name="connsiteX7" fmla="*/ 758190 w 861060"/>
              <a:gd name="connsiteY7" fmla="*/ 15799 h 114859"/>
              <a:gd name="connsiteX8" fmla="*/ 861060 w 861060"/>
              <a:gd name="connsiteY8" fmla="*/ 114859 h 11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060" h="114859">
                <a:moveTo>
                  <a:pt x="0" y="72949"/>
                </a:moveTo>
                <a:cubicBezTo>
                  <a:pt x="30797" y="33896"/>
                  <a:pt x="61595" y="-5156"/>
                  <a:pt x="95250" y="559"/>
                </a:cubicBezTo>
                <a:cubicBezTo>
                  <a:pt x="128905" y="6274"/>
                  <a:pt x="163195" y="105969"/>
                  <a:pt x="201930" y="107239"/>
                </a:cubicBezTo>
                <a:cubicBezTo>
                  <a:pt x="240665" y="108509"/>
                  <a:pt x="288925" y="10719"/>
                  <a:pt x="327660" y="8179"/>
                </a:cubicBezTo>
                <a:cubicBezTo>
                  <a:pt x="366395" y="5639"/>
                  <a:pt x="396875" y="90729"/>
                  <a:pt x="434340" y="91999"/>
                </a:cubicBezTo>
                <a:cubicBezTo>
                  <a:pt x="471805" y="93269"/>
                  <a:pt x="517525" y="15164"/>
                  <a:pt x="552450" y="15799"/>
                </a:cubicBezTo>
                <a:cubicBezTo>
                  <a:pt x="587375" y="16434"/>
                  <a:pt x="609600" y="95809"/>
                  <a:pt x="643890" y="95809"/>
                </a:cubicBezTo>
                <a:cubicBezTo>
                  <a:pt x="678180" y="95809"/>
                  <a:pt x="721995" y="12624"/>
                  <a:pt x="758190" y="15799"/>
                </a:cubicBezTo>
                <a:cubicBezTo>
                  <a:pt x="794385" y="18974"/>
                  <a:pt x="827722" y="66916"/>
                  <a:pt x="861060" y="11485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Freihandform 222"/>
          <p:cNvSpPr/>
          <p:nvPr/>
        </p:nvSpPr>
        <p:spPr>
          <a:xfrm>
            <a:off x="683568" y="4581128"/>
            <a:ext cx="381322" cy="57430"/>
          </a:xfrm>
          <a:custGeom>
            <a:avLst/>
            <a:gdLst>
              <a:gd name="connsiteX0" fmla="*/ 0 w 861060"/>
              <a:gd name="connsiteY0" fmla="*/ 72949 h 114859"/>
              <a:gd name="connsiteX1" fmla="*/ 95250 w 861060"/>
              <a:gd name="connsiteY1" fmla="*/ 559 h 114859"/>
              <a:gd name="connsiteX2" fmla="*/ 201930 w 861060"/>
              <a:gd name="connsiteY2" fmla="*/ 107239 h 114859"/>
              <a:gd name="connsiteX3" fmla="*/ 327660 w 861060"/>
              <a:gd name="connsiteY3" fmla="*/ 8179 h 114859"/>
              <a:gd name="connsiteX4" fmla="*/ 434340 w 861060"/>
              <a:gd name="connsiteY4" fmla="*/ 91999 h 114859"/>
              <a:gd name="connsiteX5" fmla="*/ 552450 w 861060"/>
              <a:gd name="connsiteY5" fmla="*/ 15799 h 114859"/>
              <a:gd name="connsiteX6" fmla="*/ 643890 w 861060"/>
              <a:gd name="connsiteY6" fmla="*/ 95809 h 114859"/>
              <a:gd name="connsiteX7" fmla="*/ 758190 w 861060"/>
              <a:gd name="connsiteY7" fmla="*/ 15799 h 114859"/>
              <a:gd name="connsiteX8" fmla="*/ 861060 w 861060"/>
              <a:gd name="connsiteY8" fmla="*/ 114859 h 11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060" h="114859">
                <a:moveTo>
                  <a:pt x="0" y="72949"/>
                </a:moveTo>
                <a:cubicBezTo>
                  <a:pt x="30797" y="33896"/>
                  <a:pt x="61595" y="-5156"/>
                  <a:pt x="95250" y="559"/>
                </a:cubicBezTo>
                <a:cubicBezTo>
                  <a:pt x="128905" y="6274"/>
                  <a:pt x="163195" y="105969"/>
                  <a:pt x="201930" y="107239"/>
                </a:cubicBezTo>
                <a:cubicBezTo>
                  <a:pt x="240665" y="108509"/>
                  <a:pt x="288925" y="10719"/>
                  <a:pt x="327660" y="8179"/>
                </a:cubicBezTo>
                <a:cubicBezTo>
                  <a:pt x="366395" y="5639"/>
                  <a:pt x="396875" y="90729"/>
                  <a:pt x="434340" y="91999"/>
                </a:cubicBezTo>
                <a:cubicBezTo>
                  <a:pt x="471805" y="93269"/>
                  <a:pt x="517525" y="15164"/>
                  <a:pt x="552450" y="15799"/>
                </a:cubicBezTo>
                <a:cubicBezTo>
                  <a:pt x="587375" y="16434"/>
                  <a:pt x="609600" y="95809"/>
                  <a:pt x="643890" y="95809"/>
                </a:cubicBezTo>
                <a:cubicBezTo>
                  <a:pt x="678180" y="95809"/>
                  <a:pt x="721995" y="12624"/>
                  <a:pt x="758190" y="15799"/>
                </a:cubicBezTo>
                <a:cubicBezTo>
                  <a:pt x="794385" y="18974"/>
                  <a:pt x="827722" y="66916"/>
                  <a:pt x="861060" y="11485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4" name="Gruppieren 253"/>
          <p:cNvGrpSpPr/>
          <p:nvPr/>
        </p:nvGrpSpPr>
        <p:grpSpPr>
          <a:xfrm flipH="1">
            <a:off x="952170" y="3789040"/>
            <a:ext cx="235454" cy="405759"/>
            <a:chOff x="565841" y="3645024"/>
            <a:chExt cx="235454" cy="405759"/>
          </a:xfrm>
        </p:grpSpPr>
        <p:sp>
          <p:nvSpPr>
            <p:cNvPr id="255" name="Ellipse 254"/>
            <p:cNvSpPr/>
            <p:nvPr/>
          </p:nvSpPr>
          <p:spPr>
            <a:xfrm>
              <a:off x="636082" y="3990516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Ellipse 255"/>
            <p:cNvSpPr/>
            <p:nvPr/>
          </p:nvSpPr>
          <p:spPr>
            <a:xfrm>
              <a:off x="755576" y="3933056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Ellipse 257"/>
            <p:cNvSpPr/>
            <p:nvPr/>
          </p:nvSpPr>
          <p:spPr>
            <a:xfrm>
              <a:off x="565841" y="3861048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Ellipse 258"/>
            <p:cNvSpPr/>
            <p:nvPr/>
          </p:nvSpPr>
          <p:spPr>
            <a:xfrm>
              <a:off x="683568" y="3861048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Ellipse 259"/>
            <p:cNvSpPr/>
            <p:nvPr/>
          </p:nvSpPr>
          <p:spPr>
            <a:xfrm>
              <a:off x="755576" y="3717032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Ellipse 260"/>
            <p:cNvSpPr/>
            <p:nvPr/>
          </p:nvSpPr>
          <p:spPr>
            <a:xfrm>
              <a:off x="611560" y="3645024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Ellipse 261"/>
            <p:cNvSpPr/>
            <p:nvPr/>
          </p:nvSpPr>
          <p:spPr>
            <a:xfrm>
              <a:off x="709857" y="4005064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Ellipse 262"/>
            <p:cNvSpPr/>
            <p:nvPr/>
          </p:nvSpPr>
          <p:spPr>
            <a:xfrm>
              <a:off x="565841" y="3959345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Ellipse 263"/>
            <p:cNvSpPr/>
            <p:nvPr/>
          </p:nvSpPr>
          <p:spPr>
            <a:xfrm>
              <a:off x="683568" y="3933056"/>
              <a:ext cx="45719" cy="45719"/>
            </a:xfrm>
            <a:prstGeom prst="ellipse">
              <a:avLst/>
            </a:prstGeom>
            <a:solidFill>
              <a:srgbClr val="FF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2051720" y="4535938"/>
            <a:ext cx="2078510" cy="265173"/>
            <a:chOff x="3071329" y="3411664"/>
            <a:chExt cx="4060542" cy="593400"/>
          </a:xfrm>
        </p:grpSpPr>
        <p:grpSp>
          <p:nvGrpSpPr>
            <p:cNvPr id="320" name="Gruppieren 319"/>
            <p:cNvGrpSpPr/>
            <p:nvPr/>
          </p:nvGrpSpPr>
          <p:grpSpPr>
            <a:xfrm>
              <a:off x="3500773" y="3511731"/>
              <a:ext cx="635100" cy="395926"/>
              <a:chOff x="2987824" y="764704"/>
              <a:chExt cx="792088" cy="504056"/>
            </a:xfrm>
          </p:grpSpPr>
          <p:sp>
            <p:nvSpPr>
              <p:cNvPr id="321" name="Rechteck 320"/>
              <p:cNvSpPr/>
              <p:nvPr/>
            </p:nvSpPr>
            <p:spPr>
              <a:xfrm>
                <a:off x="2987824" y="764704"/>
                <a:ext cx="792088" cy="5040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Rechteck 321"/>
              <p:cNvSpPr/>
              <p:nvPr/>
            </p:nvSpPr>
            <p:spPr>
              <a:xfrm>
                <a:off x="3059832" y="836712"/>
                <a:ext cx="504056" cy="360040"/>
              </a:xfrm>
              <a:prstGeom prst="rect">
                <a:avLst/>
              </a:prstGeom>
              <a:pattFill prst="ltVert">
                <a:fgClr>
                  <a:schemeClr val="tx1"/>
                </a:fgClr>
                <a:bgClr>
                  <a:schemeClr val="bg1"/>
                </a:bgClr>
              </a:patt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" name="Rechteck 322"/>
              <p:cNvSpPr/>
              <p:nvPr/>
            </p:nvSpPr>
            <p:spPr>
              <a:xfrm>
                <a:off x="3563888" y="836712"/>
                <a:ext cx="179830" cy="360040"/>
              </a:xfrm>
              <a:prstGeom prst="rect">
                <a:avLst/>
              </a:prstGeom>
              <a:solidFill>
                <a:schemeClr val="tx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4" name="Gruppieren 323"/>
            <p:cNvGrpSpPr/>
            <p:nvPr/>
          </p:nvGrpSpPr>
          <p:grpSpPr>
            <a:xfrm>
              <a:off x="4251346" y="3511731"/>
              <a:ext cx="635100" cy="395926"/>
              <a:chOff x="2987824" y="764704"/>
              <a:chExt cx="792088" cy="504056"/>
            </a:xfrm>
          </p:grpSpPr>
          <p:sp>
            <p:nvSpPr>
              <p:cNvPr id="325" name="Rechteck 324"/>
              <p:cNvSpPr/>
              <p:nvPr/>
            </p:nvSpPr>
            <p:spPr>
              <a:xfrm>
                <a:off x="2987824" y="764704"/>
                <a:ext cx="792088" cy="5040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Rechteck 325"/>
              <p:cNvSpPr/>
              <p:nvPr/>
            </p:nvSpPr>
            <p:spPr>
              <a:xfrm>
                <a:off x="3059832" y="836712"/>
                <a:ext cx="504056" cy="360040"/>
              </a:xfrm>
              <a:prstGeom prst="rect">
                <a:avLst/>
              </a:prstGeom>
              <a:pattFill prst="ltVert">
                <a:fgClr>
                  <a:schemeClr val="tx1"/>
                </a:fgClr>
                <a:bgClr>
                  <a:schemeClr val="bg1"/>
                </a:bgClr>
              </a:patt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" name="Rechteck 326"/>
              <p:cNvSpPr/>
              <p:nvPr/>
            </p:nvSpPr>
            <p:spPr>
              <a:xfrm>
                <a:off x="3563888" y="836712"/>
                <a:ext cx="179830" cy="360040"/>
              </a:xfrm>
              <a:prstGeom prst="rect">
                <a:avLst/>
              </a:prstGeom>
              <a:solidFill>
                <a:schemeClr val="tx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8" name="Freihandform 327"/>
            <p:cNvSpPr/>
            <p:nvPr/>
          </p:nvSpPr>
          <p:spPr>
            <a:xfrm>
              <a:off x="4026694" y="3411664"/>
              <a:ext cx="722062" cy="587654"/>
            </a:xfrm>
            <a:custGeom>
              <a:avLst/>
              <a:gdLst>
                <a:gd name="connsiteX0" fmla="*/ 0 w 900546"/>
                <a:gd name="connsiteY0" fmla="*/ 561109 h 748146"/>
                <a:gd name="connsiteX1" fmla="*/ 6928 w 900546"/>
                <a:gd name="connsiteY1" fmla="*/ 748146 h 748146"/>
                <a:gd name="connsiteX2" fmla="*/ 207819 w 900546"/>
                <a:gd name="connsiteY2" fmla="*/ 748146 h 748146"/>
                <a:gd name="connsiteX3" fmla="*/ 207819 w 900546"/>
                <a:gd name="connsiteY3" fmla="*/ 0 h 748146"/>
                <a:gd name="connsiteX4" fmla="*/ 900546 w 900546"/>
                <a:gd name="connsiteY4" fmla="*/ 0 h 748146"/>
                <a:gd name="connsiteX5" fmla="*/ 900546 w 900546"/>
                <a:gd name="connsiteY5" fmla="*/ 193964 h 74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546" h="748146">
                  <a:moveTo>
                    <a:pt x="0" y="561109"/>
                  </a:moveTo>
                  <a:lnTo>
                    <a:pt x="6928" y="748146"/>
                  </a:lnTo>
                  <a:lnTo>
                    <a:pt x="207819" y="748146"/>
                  </a:lnTo>
                  <a:lnTo>
                    <a:pt x="207819" y="0"/>
                  </a:lnTo>
                  <a:lnTo>
                    <a:pt x="900546" y="0"/>
                  </a:lnTo>
                  <a:lnTo>
                    <a:pt x="900546" y="193964"/>
                  </a:lnTo>
                </a:path>
              </a:pathLst>
            </a:custGeom>
            <a:noFill/>
            <a:ln w="63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9" name="Gerade Verbindung mit Pfeil 328"/>
            <p:cNvCxnSpPr>
              <a:endCxn id="323" idx="1"/>
            </p:cNvCxnSpPr>
            <p:nvPr/>
          </p:nvCxnSpPr>
          <p:spPr>
            <a:xfrm>
              <a:off x="3818323" y="3709694"/>
              <a:ext cx="144341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Gerade Verbindung mit Pfeil 329"/>
            <p:cNvCxnSpPr/>
            <p:nvPr/>
          </p:nvCxnSpPr>
          <p:spPr>
            <a:xfrm>
              <a:off x="4568896" y="3709694"/>
              <a:ext cx="144341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1" name="Gruppieren 330"/>
            <p:cNvGrpSpPr/>
            <p:nvPr/>
          </p:nvGrpSpPr>
          <p:grpSpPr>
            <a:xfrm>
              <a:off x="4995625" y="3511731"/>
              <a:ext cx="635100" cy="395926"/>
              <a:chOff x="2987824" y="764704"/>
              <a:chExt cx="792088" cy="504056"/>
            </a:xfrm>
          </p:grpSpPr>
          <p:sp>
            <p:nvSpPr>
              <p:cNvPr id="332" name="Rechteck 331"/>
              <p:cNvSpPr/>
              <p:nvPr/>
            </p:nvSpPr>
            <p:spPr>
              <a:xfrm>
                <a:off x="2987824" y="764704"/>
                <a:ext cx="792088" cy="5040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Rechteck 332"/>
              <p:cNvSpPr/>
              <p:nvPr/>
            </p:nvSpPr>
            <p:spPr>
              <a:xfrm>
                <a:off x="3059832" y="836712"/>
                <a:ext cx="504056" cy="360040"/>
              </a:xfrm>
              <a:prstGeom prst="rect">
                <a:avLst/>
              </a:prstGeom>
              <a:pattFill prst="ltVert">
                <a:fgClr>
                  <a:schemeClr val="tx1"/>
                </a:fgClr>
                <a:bgClr>
                  <a:schemeClr val="bg1"/>
                </a:bgClr>
              </a:patt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Rechteck 333"/>
              <p:cNvSpPr/>
              <p:nvPr/>
            </p:nvSpPr>
            <p:spPr>
              <a:xfrm>
                <a:off x="3563888" y="836712"/>
                <a:ext cx="179830" cy="360040"/>
              </a:xfrm>
              <a:prstGeom prst="rect">
                <a:avLst/>
              </a:prstGeom>
              <a:solidFill>
                <a:schemeClr val="tx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5" name="Freihandform 334"/>
            <p:cNvSpPr/>
            <p:nvPr/>
          </p:nvSpPr>
          <p:spPr>
            <a:xfrm>
              <a:off x="4770973" y="3411664"/>
              <a:ext cx="722062" cy="587654"/>
            </a:xfrm>
            <a:custGeom>
              <a:avLst/>
              <a:gdLst>
                <a:gd name="connsiteX0" fmla="*/ 0 w 900546"/>
                <a:gd name="connsiteY0" fmla="*/ 561109 h 748146"/>
                <a:gd name="connsiteX1" fmla="*/ 6928 w 900546"/>
                <a:gd name="connsiteY1" fmla="*/ 748146 h 748146"/>
                <a:gd name="connsiteX2" fmla="*/ 207819 w 900546"/>
                <a:gd name="connsiteY2" fmla="*/ 748146 h 748146"/>
                <a:gd name="connsiteX3" fmla="*/ 207819 w 900546"/>
                <a:gd name="connsiteY3" fmla="*/ 0 h 748146"/>
                <a:gd name="connsiteX4" fmla="*/ 900546 w 900546"/>
                <a:gd name="connsiteY4" fmla="*/ 0 h 748146"/>
                <a:gd name="connsiteX5" fmla="*/ 900546 w 900546"/>
                <a:gd name="connsiteY5" fmla="*/ 193964 h 74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546" h="748146">
                  <a:moveTo>
                    <a:pt x="0" y="561109"/>
                  </a:moveTo>
                  <a:lnTo>
                    <a:pt x="6928" y="748146"/>
                  </a:lnTo>
                  <a:lnTo>
                    <a:pt x="207819" y="748146"/>
                  </a:lnTo>
                  <a:lnTo>
                    <a:pt x="207819" y="0"/>
                  </a:lnTo>
                  <a:lnTo>
                    <a:pt x="900546" y="0"/>
                  </a:lnTo>
                  <a:lnTo>
                    <a:pt x="900546" y="193964"/>
                  </a:lnTo>
                </a:path>
              </a:pathLst>
            </a:custGeom>
            <a:noFill/>
            <a:ln w="63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6" name="Gerade Verbindung mit Pfeil 335"/>
            <p:cNvCxnSpPr/>
            <p:nvPr/>
          </p:nvCxnSpPr>
          <p:spPr>
            <a:xfrm>
              <a:off x="5313175" y="3709694"/>
              <a:ext cx="144341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7" name="Gruppieren 336"/>
            <p:cNvGrpSpPr/>
            <p:nvPr/>
          </p:nvGrpSpPr>
          <p:grpSpPr>
            <a:xfrm>
              <a:off x="5746198" y="3517476"/>
              <a:ext cx="635100" cy="395926"/>
              <a:chOff x="2987824" y="764704"/>
              <a:chExt cx="792088" cy="504056"/>
            </a:xfrm>
          </p:grpSpPr>
          <p:sp>
            <p:nvSpPr>
              <p:cNvPr id="338" name="Rechteck 337"/>
              <p:cNvSpPr/>
              <p:nvPr/>
            </p:nvSpPr>
            <p:spPr>
              <a:xfrm>
                <a:off x="2987824" y="764704"/>
                <a:ext cx="792088" cy="5040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Rechteck 338"/>
              <p:cNvSpPr/>
              <p:nvPr/>
            </p:nvSpPr>
            <p:spPr>
              <a:xfrm>
                <a:off x="3059832" y="836712"/>
                <a:ext cx="504056" cy="360040"/>
              </a:xfrm>
              <a:prstGeom prst="rect">
                <a:avLst/>
              </a:prstGeom>
              <a:pattFill prst="ltVert">
                <a:fgClr>
                  <a:schemeClr val="tx1"/>
                </a:fgClr>
                <a:bgClr>
                  <a:schemeClr val="bg1"/>
                </a:bgClr>
              </a:patt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" name="Rechteck 339"/>
              <p:cNvSpPr/>
              <p:nvPr/>
            </p:nvSpPr>
            <p:spPr>
              <a:xfrm>
                <a:off x="3563888" y="836712"/>
                <a:ext cx="179830" cy="360040"/>
              </a:xfrm>
              <a:prstGeom prst="rect">
                <a:avLst/>
              </a:prstGeom>
              <a:solidFill>
                <a:schemeClr val="tx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1" name="Freihandform 340"/>
            <p:cNvSpPr/>
            <p:nvPr/>
          </p:nvSpPr>
          <p:spPr>
            <a:xfrm>
              <a:off x="5521546" y="3417410"/>
              <a:ext cx="722062" cy="587654"/>
            </a:xfrm>
            <a:custGeom>
              <a:avLst/>
              <a:gdLst>
                <a:gd name="connsiteX0" fmla="*/ 0 w 900546"/>
                <a:gd name="connsiteY0" fmla="*/ 561109 h 748146"/>
                <a:gd name="connsiteX1" fmla="*/ 6928 w 900546"/>
                <a:gd name="connsiteY1" fmla="*/ 748146 h 748146"/>
                <a:gd name="connsiteX2" fmla="*/ 207819 w 900546"/>
                <a:gd name="connsiteY2" fmla="*/ 748146 h 748146"/>
                <a:gd name="connsiteX3" fmla="*/ 207819 w 900546"/>
                <a:gd name="connsiteY3" fmla="*/ 0 h 748146"/>
                <a:gd name="connsiteX4" fmla="*/ 900546 w 900546"/>
                <a:gd name="connsiteY4" fmla="*/ 0 h 748146"/>
                <a:gd name="connsiteX5" fmla="*/ 900546 w 900546"/>
                <a:gd name="connsiteY5" fmla="*/ 193964 h 74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546" h="748146">
                  <a:moveTo>
                    <a:pt x="0" y="561109"/>
                  </a:moveTo>
                  <a:lnTo>
                    <a:pt x="6928" y="748146"/>
                  </a:lnTo>
                  <a:lnTo>
                    <a:pt x="207819" y="748146"/>
                  </a:lnTo>
                  <a:lnTo>
                    <a:pt x="207819" y="0"/>
                  </a:lnTo>
                  <a:lnTo>
                    <a:pt x="900546" y="0"/>
                  </a:lnTo>
                  <a:lnTo>
                    <a:pt x="900546" y="193964"/>
                  </a:lnTo>
                </a:path>
              </a:pathLst>
            </a:custGeom>
            <a:noFill/>
            <a:ln w="63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2" name="Gerade Verbindung mit Pfeil 341"/>
            <p:cNvCxnSpPr/>
            <p:nvPr/>
          </p:nvCxnSpPr>
          <p:spPr>
            <a:xfrm>
              <a:off x="6063748" y="3715439"/>
              <a:ext cx="144341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feld 342"/>
            <p:cNvSpPr txBox="1"/>
            <p:nvPr/>
          </p:nvSpPr>
          <p:spPr>
            <a:xfrm>
              <a:off x="3071329" y="3475076"/>
              <a:ext cx="573709" cy="447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/>
                <a:t>. . .</a:t>
              </a:r>
              <a:endParaRPr lang="en-GB" sz="700" dirty="0"/>
            </a:p>
          </p:txBody>
        </p:sp>
        <p:grpSp>
          <p:nvGrpSpPr>
            <p:cNvPr id="344" name="Gruppieren 343"/>
            <p:cNvGrpSpPr/>
            <p:nvPr/>
          </p:nvGrpSpPr>
          <p:grpSpPr>
            <a:xfrm>
              <a:off x="6496771" y="3517476"/>
              <a:ext cx="635100" cy="395926"/>
              <a:chOff x="2987824" y="764704"/>
              <a:chExt cx="792088" cy="504056"/>
            </a:xfrm>
          </p:grpSpPr>
          <p:sp>
            <p:nvSpPr>
              <p:cNvPr id="345" name="Rechteck 344"/>
              <p:cNvSpPr/>
              <p:nvPr/>
            </p:nvSpPr>
            <p:spPr>
              <a:xfrm>
                <a:off x="2987824" y="764704"/>
                <a:ext cx="792088" cy="5040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Rechteck 345"/>
              <p:cNvSpPr/>
              <p:nvPr/>
            </p:nvSpPr>
            <p:spPr>
              <a:xfrm>
                <a:off x="3059832" y="836712"/>
                <a:ext cx="504056" cy="360040"/>
              </a:xfrm>
              <a:prstGeom prst="rect">
                <a:avLst/>
              </a:prstGeom>
              <a:pattFill prst="ltVert">
                <a:fgClr>
                  <a:schemeClr val="tx1"/>
                </a:fgClr>
                <a:bgClr>
                  <a:schemeClr val="bg1"/>
                </a:bgClr>
              </a:patt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Rechteck 346"/>
              <p:cNvSpPr/>
              <p:nvPr/>
            </p:nvSpPr>
            <p:spPr>
              <a:xfrm>
                <a:off x="3563888" y="836712"/>
                <a:ext cx="179830" cy="360040"/>
              </a:xfrm>
              <a:prstGeom prst="rect">
                <a:avLst/>
              </a:prstGeom>
              <a:solidFill>
                <a:schemeClr val="tx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  <a:p>
                <a:pPr algn="ctr"/>
                <a:endParaRPr lang="en-GB" dirty="0"/>
              </a:p>
            </p:txBody>
          </p:sp>
        </p:grpSp>
        <p:sp>
          <p:nvSpPr>
            <p:cNvPr id="348" name="Freihandform 347"/>
            <p:cNvSpPr/>
            <p:nvPr/>
          </p:nvSpPr>
          <p:spPr>
            <a:xfrm>
              <a:off x="6272119" y="3417410"/>
              <a:ext cx="722062" cy="587654"/>
            </a:xfrm>
            <a:custGeom>
              <a:avLst/>
              <a:gdLst>
                <a:gd name="connsiteX0" fmla="*/ 0 w 900546"/>
                <a:gd name="connsiteY0" fmla="*/ 561109 h 748146"/>
                <a:gd name="connsiteX1" fmla="*/ 6928 w 900546"/>
                <a:gd name="connsiteY1" fmla="*/ 748146 h 748146"/>
                <a:gd name="connsiteX2" fmla="*/ 207819 w 900546"/>
                <a:gd name="connsiteY2" fmla="*/ 748146 h 748146"/>
                <a:gd name="connsiteX3" fmla="*/ 207819 w 900546"/>
                <a:gd name="connsiteY3" fmla="*/ 0 h 748146"/>
                <a:gd name="connsiteX4" fmla="*/ 900546 w 900546"/>
                <a:gd name="connsiteY4" fmla="*/ 0 h 748146"/>
                <a:gd name="connsiteX5" fmla="*/ 900546 w 900546"/>
                <a:gd name="connsiteY5" fmla="*/ 193964 h 74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546" h="748146">
                  <a:moveTo>
                    <a:pt x="0" y="561109"/>
                  </a:moveTo>
                  <a:lnTo>
                    <a:pt x="6928" y="748146"/>
                  </a:lnTo>
                  <a:lnTo>
                    <a:pt x="207819" y="748146"/>
                  </a:lnTo>
                  <a:lnTo>
                    <a:pt x="207819" y="0"/>
                  </a:lnTo>
                  <a:lnTo>
                    <a:pt x="900546" y="0"/>
                  </a:lnTo>
                  <a:lnTo>
                    <a:pt x="900546" y="193964"/>
                  </a:lnTo>
                </a:path>
              </a:pathLst>
            </a:custGeom>
            <a:noFill/>
            <a:ln w="63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9" name="Gerade Verbindung mit Pfeil 348"/>
            <p:cNvCxnSpPr/>
            <p:nvPr/>
          </p:nvCxnSpPr>
          <p:spPr>
            <a:xfrm>
              <a:off x="6814321" y="3715439"/>
              <a:ext cx="144341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feil nach rechts 3"/>
          <p:cNvSpPr/>
          <p:nvPr/>
        </p:nvSpPr>
        <p:spPr>
          <a:xfrm>
            <a:off x="2985414" y="2563012"/>
            <a:ext cx="218434" cy="13657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1" name="Gruppieren 200"/>
          <p:cNvGrpSpPr/>
          <p:nvPr/>
        </p:nvGrpSpPr>
        <p:grpSpPr>
          <a:xfrm>
            <a:off x="3223712" y="5877272"/>
            <a:ext cx="340176" cy="288032"/>
            <a:chOff x="657496" y="2888940"/>
            <a:chExt cx="340176" cy="288032"/>
          </a:xfrm>
        </p:grpSpPr>
        <p:sp>
          <p:nvSpPr>
            <p:cNvPr id="202" name="Rechteck 201"/>
            <p:cNvSpPr/>
            <p:nvPr/>
          </p:nvSpPr>
          <p:spPr>
            <a:xfrm>
              <a:off x="657496" y="2888940"/>
              <a:ext cx="340176" cy="288032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Pfeil nach unten 204"/>
            <p:cNvSpPr/>
            <p:nvPr/>
          </p:nvSpPr>
          <p:spPr>
            <a:xfrm>
              <a:off x="683568" y="2924944"/>
              <a:ext cx="144016" cy="216024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Pfeil nach unten 207"/>
            <p:cNvSpPr/>
            <p:nvPr/>
          </p:nvSpPr>
          <p:spPr>
            <a:xfrm flipV="1">
              <a:off x="827584" y="2924944"/>
              <a:ext cx="144016" cy="216024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8" name="Freihandform 217"/>
          <p:cNvSpPr/>
          <p:nvPr/>
        </p:nvSpPr>
        <p:spPr>
          <a:xfrm flipH="1">
            <a:off x="3401870" y="1628800"/>
            <a:ext cx="162018" cy="576064"/>
          </a:xfrm>
          <a:custGeom>
            <a:avLst/>
            <a:gdLst>
              <a:gd name="connsiteX0" fmla="*/ 22860 w 152400"/>
              <a:gd name="connsiteY0" fmla="*/ 0 h 403860"/>
              <a:gd name="connsiteX1" fmla="*/ 152400 w 152400"/>
              <a:gd name="connsiteY1" fmla="*/ 228600 h 403860"/>
              <a:gd name="connsiteX2" fmla="*/ 0 w 152400"/>
              <a:gd name="connsiteY2" fmla="*/ 144780 h 403860"/>
              <a:gd name="connsiteX3" fmla="*/ 152400 w 152400"/>
              <a:gd name="connsiteY3" fmla="*/ 403860 h 4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403860">
                <a:moveTo>
                  <a:pt x="22860" y="0"/>
                </a:moveTo>
                <a:lnTo>
                  <a:pt x="152400" y="228600"/>
                </a:lnTo>
                <a:lnTo>
                  <a:pt x="0" y="144780"/>
                </a:lnTo>
                <a:lnTo>
                  <a:pt x="152400" y="403860"/>
                </a:ln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feld 1"/>
          <p:cNvSpPr txBox="1"/>
          <p:nvPr/>
        </p:nvSpPr>
        <p:spPr>
          <a:xfrm>
            <a:off x="3271389" y="1311151"/>
            <a:ext cx="138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accent2"/>
                </a:solidFill>
              </a:rPr>
              <a:t>Other</a:t>
            </a:r>
          </a:p>
          <a:p>
            <a:pPr algn="ctr"/>
            <a:r>
              <a:rPr lang="de-DE" sz="1200" b="1" dirty="0">
                <a:solidFill>
                  <a:schemeClr val="accent2"/>
                </a:solidFill>
              </a:rPr>
              <a:t>Market Price Index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sp>
        <p:nvSpPr>
          <p:cNvPr id="220" name="Textfeld 219"/>
          <p:cNvSpPr txBox="1"/>
          <p:nvPr/>
        </p:nvSpPr>
        <p:spPr>
          <a:xfrm>
            <a:off x="4751420" y="5090828"/>
            <a:ext cx="7136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Office</a:t>
            </a:r>
          </a:p>
          <a:p>
            <a:r>
              <a:rPr lang="de-DE" sz="1100" b="1" dirty="0"/>
              <a:t>Building</a:t>
            </a:r>
          </a:p>
          <a:p>
            <a:r>
              <a:rPr lang="de-DE" sz="1100" b="1" dirty="0"/>
              <a:t>(</a:t>
            </a:r>
            <a:r>
              <a:rPr lang="de-DE" sz="1100" b="1" dirty="0" err="1"/>
              <a:t>heating</a:t>
            </a:r>
            <a:r>
              <a:rPr lang="de-DE" sz="1100" b="1" dirty="0"/>
              <a:t>)</a:t>
            </a:r>
            <a:endParaRPr lang="en-GB" sz="1100" b="1" dirty="0"/>
          </a:p>
        </p:txBody>
      </p:sp>
      <p:cxnSp>
        <p:nvCxnSpPr>
          <p:cNvPr id="221" name="Gerade Verbindung mit Pfeil 220"/>
          <p:cNvCxnSpPr/>
          <p:nvPr/>
        </p:nvCxnSpPr>
        <p:spPr>
          <a:xfrm>
            <a:off x="5700232" y="5036885"/>
            <a:ext cx="0" cy="49573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feld 221"/>
          <p:cNvSpPr txBox="1"/>
          <p:nvPr/>
        </p:nvSpPr>
        <p:spPr>
          <a:xfrm>
            <a:off x="5227026" y="4956557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100%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25" name="Textfeld 224"/>
          <p:cNvSpPr txBox="1"/>
          <p:nvPr/>
        </p:nvSpPr>
        <p:spPr>
          <a:xfrm>
            <a:off x="5300764" y="5415027"/>
            <a:ext cx="399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  0%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72" name="Ellipse 271"/>
          <p:cNvSpPr/>
          <p:nvPr/>
        </p:nvSpPr>
        <p:spPr>
          <a:xfrm>
            <a:off x="4860032" y="4900356"/>
            <a:ext cx="194302" cy="2256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5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73" name="Rechteck 272"/>
          <p:cNvSpPr/>
          <p:nvPr/>
        </p:nvSpPr>
        <p:spPr>
          <a:xfrm>
            <a:off x="5796136" y="5044907"/>
            <a:ext cx="3168352" cy="47232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Freihandform 273"/>
          <p:cNvSpPr/>
          <p:nvPr/>
        </p:nvSpPr>
        <p:spPr>
          <a:xfrm>
            <a:off x="5864706" y="5069748"/>
            <a:ext cx="356066" cy="94668"/>
          </a:xfrm>
          <a:custGeom>
            <a:avLst/>
            <a:gdLst>
              <a:gd name="connsiteX0" fmla="*/ 0 w 336550"/>
              <a:gd name="connsiteY0" fmla="*/ 234950 h 234950"/>
              <a:gd name="connsiteX1" fmla="*/ 0 w 336550"/>
              <a:gd name="connsiteY1" fmla="*/ 0 h 234950"/>
              <a:gd name="connsiteX2" fmla="*/ 336550 w 336550"/>
              <a:gd name="connsiteY2" fmla="*/ 0 h 234950"/>
              <a:gd name="connsiteX3" fmla="*/ 336550 w 336550"/>
              <a:gd name="connsiteY3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" h="234950">
                <a:moveTo>
                  <a:pt x="0" y="234950"/>
                </a:moveTo>
                <a:lnTo>
                  <a:pt x="0" y="0"/>
                </a:lnTo>
                <a:lnTo>
                  <a:pt x="336550" y="0"/>
                </a:lnTo>
                <a:lnTo>
                  <a:pt x="336550" y="234950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Freihandform 274"/>
          <p:cNvSpPr/>
          <p:nvPr/>
        </p:nvSpPr>
        <p:spPr>
          <a:xfrm>
            <a:off x="6901314" y="5157192"/>
            <a:ext cx="625839" cy="176378"/>
          </a:xfrm>
          <a:custGeom>
            <a:avLst/>
            <a:gdLst>
              <a:gd name="connsiteX0" fmla="*/ 0 w 336550"/>
              <a:gd name="connsiteY0" fmla="*/ 234950 h 234950"/>
              <a:gd name="connsiteX1" fmla="*/ 0 w 336550"/>
              <a:gd name="connsiteY1" fmla="*/ 0 h 234950"/>
              <a:gd name="connsiteX2" fmla="*/ 336550 w 336550"/>
              <a:gd name="connsiteY2" fmla="*/ 0 h 234950"/>
              <a:gd name="connsiteX3" fmla="*/ 336550 w 336550"/>
              <a:gd name="connsiteY3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" h="234950">
                <a:moveTo>
                  <a:pt x="0" y="234950"/>
                </a:moveTo>
                <a:lnTo>
                  <a:pt x="0" y="0"/>
                </a:lnTo>
                <a:lnTo>
                  <a:pt x="336550" y="0"/>
                </a:lnTo>
                <a:lnTo>
                  <a:pt x="336550" y="234950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Freihandform 275"/>
          <p:cNvSpPr/>
          <p:nvPr/>
        </p:nvSpPr>
        <p:spPr>
          <a:xfrm>
            <a:off x="8240970" y="5066069"/>
            <a:ext cx="688446" cy="203295"/>
          </a:xfrm>
          <a:custGeom>
            <a:avLst/>
            <a:gdLst>
              <a:gd name="connsiteX0" fmla="*/ 0 w 336550"/>
              <a:gd name="connsiteY0" fmla="*/ 234950 h 234950"/>
              <a:gd name="connsiteX1" fmla="*/ 0 w 336550"/>
              <a:gd name="connsiteY1" fmla="*/ 0 h 234950"/>
              <a:gd name="connsiteX2" fmla="*/ 336550 w 336550"/>
              <a:gd name="connsiteY2" fmla="*/ 0 h 234950"/>
              <a:gd name="connsiteX3" fmla="*/ 336550 w 336550"/>
              <a:gd name="connsiteY3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" h="234950">
                <a:moveTo>
                  <a:pt x="0" y="234950"/>
                </a:moveTo>
                <a:lnTo>
                  <a:pt x="0" y="0"/>
                </a:lnTo>
                <a:lnTo>
                  <a:pt x="336550" y="0"/>
                </a:lnTo>
                <a:lnTo>
                  <a:pt x="336550" y="234950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Freihandform 276"/>
          <p:cNvSpPr/>
          <p:nvPr/>
        </p:nvSpPr>
        <p:spPr>
          <a:xfrm rot="10800000">
            <a:off x="6224744" y="5157192"/>
            <a:ext cx="676569" cy="322322"/>
          </a:xfrm>
          <a:custGeom>
            <a:avLst/>
            <a:gdLst>
              <a:gd name="connsiteX0" fmla="*/ 0 w 336550"/>
              <a:gd name="connsiteY0" fmla="*/ 234950 h 234950"/>
              <a:gd name="connsiteX1" fmla="*/ 0 w 336550"/>
              <a:gd name="connsiteY1" fmla="*/ 0 h 234950"/>
              <a:gd name="connsiteX2" fmla="*/ 336550 w 336550"/>
              <a:gd name="connsiteY2" fmla="*/ 0 h 234950"/>
              <a:gd name="connsiteX3" fmla="*/ 336550 w 336550"/>
              <a:gd name="connsiteY3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" h="234950">
                <a:moveTo>
                  <a:pt x="0" y="234950"/>
                </a:moveTo>
                <a:lnTo>
                  <a:pt x="0" y="0"/>
                </a:lnTo>
                <a:lnTo>
                  <a:pt x="336550" y="0"/>
                </a:lnTo>
                <a:lnTo>
                  <a:pt x="336550" y="234950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Freihandform 277"/>
          <p:cNvSpPr/>
          <p:nvPr/>
        </p:nvSpPr>
        <p:spPr>
          <a:xfrm rot="10800000">
            <a:off x="7527151" y="5216526"/>
            <a:ext cx="713817" cy="252195"/>
          </a:xfrm>
          <a:custGeom>
            <a:avLst/>
            <a:gdLst>
              <a:gd name="connsiteX0" fmla="*/ 0 w 336550"/>
              <a:gd name="connsiteY0" fmla="*/ 234950 h 234950"/>
              <a:gd name="connsiteX1" fmla="*/ 0 w 336550"/>
              <a:gd name="connsiteY1" fmla="*/ 0 h 234950"/>
              <a:gd name="connsiteX2" fmla="*/ 336550 w 336550"/>
              <a:gd name="connsiteY2" fmla="*/ 0 h 234950"/>
              <a:gd name="connsiteX3" fmla="*/ 336550 w 336550"/>
              <a:gd name="connsiteY3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" h="234950">
                <a:moveTo>
                  <a:pt x="0" y="234950"/>
                </a:moveTo>
                <a:lnTo>
                  <a:pt x="0" y="0"/>
                </a:lnTo>
                <a:lnTo>
                  <a:pt x="336550" y="0"/>
                </a:lnTo>
                <a:lnTo>
                  <a:pt x="336550" y="234950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Freihandform 278"/>
          <p:cNvSpPr/>
          <p:nvPr/>
        </p:nvSpPr>
        <p:spPr>
          <a:xfrm>
            <a:off x="5872429" y="5074353"/>
            <a:ext cx="3073400" cy="389467"/>
          </a:xfrm>
          <a:custGeom>
            <a:avLst/>
            <a:gdLst>
              <a:gd name="connsiteX0" fmla="*/ 0 w 3073400"/>
              <a:gd name="connsiteY0" fmla="*/ 389467 h 389467"/>
              <a:gd name="connsiteX1" fmla="*/ 355600 w 3073400"/>
              <a:gd name="connsiteY1" fmla="*/ 279400 h 389467"/>
              <a:gd name="connsiteX2" fmla="*/ 1041400 w 3073400"/>
              <a:gd name="connsiteY2" fmla="*/ 270934 h 389467"/>
              <a:gd name="connsiteX3" fmla="*/ 1659466 w 3073400"/>
              <a:gd name="connsiteY3" fmla="*/ 135467 h 389467"/>
              <a:gd name="connsiteX4" fmla="*/ 2362200 w 3073400"/>
              <a:gd name="connsiteY4" fmla="*/ 135467 h 389467"/>
              <a:gd name="connsiteX5" fmla="*/ 3073400 w 3073400"/>
              <a:gd name="connsiteY5" fmla="*/ 0 h 38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3400" h="389467">
                <a:moveTo>
                  <a:pt x="0" y="389467"/>
                </a:moveTo>
                <a:lnTo>
                  <a:pt x="355600" y="279400"/>
                </a:lnTo>
                <a:lnTo>
                  <a:pt x="1041400" y="270934"/>
                </a:lnTo>
                <a:lnTo>
                  <a:pt x="1659466" y="135467"/>
                </a:lnTo>
                <a:lnTo>
                  <a:pt x="2362200" y="135467"/>
                </a:lnTo>
                <a:lnTo>
                  <a:pt x="307340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Abgerundetes Rechteck 279"/>
          <p:cNvSpPr/>
          <p:nvPr/>
        </p:nvSpPr>
        <p:spPr>
          <a:xfrm>
            <a:off x="4644008" y="5877272"/>
            <a:ext cx="1800200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100" dirty="0"/>
              <a:t>Agent: </a:t>
            </a:r>
          </a:p>
          <a:p>
            <a:r>
              <a:rPr lang="de-DE" sz="1100" dirty="0"/>
              <a:t>Office</a:t>
            </a:r>
          </a:p>
          <a:p>
            <a:r>
              <a:rPr lang="de-DE" sz="1100" dirty="0"/>
              <a:t>Building</a:t>
            </a:r>
            <a:endParaRPr lang="en-GB" sz="1100" dirty="0"/>
          </a:p>
        </p:txBody>
      </p:sp>
      <p:grpSp>
        <p:nvGrpSpPr>
          <p:cNvPr id="281" name="Gruppieren 280"/>
          <p:cNvGrpSpPr/>
          <p:nvPr/>
        </p:nvGrpSpPr>
        <p:grpSpPr>
          <a:xfrm>
            <a:off x="5779280" y="6021288"/>
            <a:ext cx="606855" cy="415317"/>
            <a:chOff x="2709724" y="5402148"/>
            <a:chExt cx="787352" cy="403116"/>
          </a:xfrm>
        </p:grpSpPr>
        <p:sp>
          <p:nvSpPr>
            <p:cNvPr id="282" name="Rechteck 281"/>
            <p:cNvSpPr/>
            <p:nvPr/>
          </p:nvSpPr>
          <p:spPr>
            <a:xfrm>
              <a:off x="2709724" y="5402148"/>
              <a:ext cx="787352" cy="403116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3" name="Gruppieren 282"/>
            <p:cNvGrpSpPr/>
            <p:nvPr/>
          </p:nvGrpSpPr>
          <p:grpSpPr>
            <a:xfrm>
              <a:off x="2761623" y="5494848"/>
              <a:ext cx="669099" cy="217715"/>
              <a:chOff x="3516086" y="5583797"/>
              <a:chExt cx="990600" cy="484989"/>
            </a:xfrm>
          </p:grpSpPr>
          <p:sp>
            <p:nvSpPr>
              <p:cNvPr id="284" name="Freihandform 283"/>
              <p:cNvSpPr/>
              <p:nvPr/>
            </p:nvSpPr>
            <p:spPr>
              <a:xfrm>
                <a:off x="3516086" y="5633357"/>
                <a:ext cx="990600" cy="435429"/>
              </a:xfrm>
              <a:custGeom>
                <a:avLst/>
                <a:gdLst>
                  <a:gd name="connsiteX0" fmla="*/ 0 w 990600"/>
                  <a:gd name="connsiteY0" fmla="*/ 429986 h 435429"/>
                  <a:gd name="connsiteX1" fmla="*/ 119743 w 990600"/>
                  <a:gd name="connsiteY1" fmla="*/ 435429 h 435429"/>
                  <a:gd name="connsiteX2" fmla="*/ 119743 w 990600"/>
                  <a:gd name="connsiteY2" fmla="*/ 386443 h 435429"/>
                  <a:gd name="connsiteX3" fmla="*/ 179614 w 990600"/>
                  <a:gd name="connsiteY3" fmla="*/ 386443 h 435429"/>
                  <a:gd name="connsiteX4" fmla="*/ 179614 w 990600"/>
                  <a:gd name="connsiteY4" fmla="*/ 337457 h 435429"/>
                  <a:gd name="connsiteX5" fmla="*/ 304800 w 990600"/>
                  <a:gd name="connsiteY5" fmla="*/ 342900 h 435429"/>
                  <a:gd name="connsiteX6" fmla="*/ 315685 w 990600"/>
                  <a:gd name="connsiteY6" fmla="*/ 299357 h 435429"/>
                  <a:gd name="connsiteX7" fmla="*/ 462643 w 990600"/>
                  <a:gd name="connsiteY7" fmla="*/ 299357 h 435429"/>
                  <a:gd name="connsiteX8" fmla="*/ 468085 w 990600"/>
                  <a:gd name="connsiteY8" fmla="*/ 250372 h 435429"/>
                  <a:gd name="connsiteX9" fmla="*/ 718457 w 990600"/>
                  <a:gd name="connsiteY9" fmla="*/ 239486 h 435429"/>
                  <a:gd name="connsiteX10" fmla="*/ 718457 w 990600"/>
                  <a:gd name="connsiteY10" fmla="*/ 185057 h 435429"/>
                  <a:gd name="connsiteX11" fmla="*/ 783771 w 990600"/>
                  <a:gd name="connsiteY11" fmla="*/ 185057 h 435429"/>
                  <a:gd name="connsiteX12" fmla="*/ 789214 w 990600"/>
                  <a:gd name="connsiteY12" fmla="*/ 130629 h 435429"/>
                  <a:gd name="connsiteX13" fmla="*/ 843643 w 990600"/>
                  <a:gd name="connsiteY13" fmla="*/ 130629 h 435429"/>
                  <a:gd name="connsiteX14" fmla="*/ 843643 w 990600"/>
                  <a:gd name="connsiteY14" fmla="*/ 87086 h 435429"/>
                  <a:gd name="connsiteX15" fmla="*/ 887185 w 990600"/>
                  <a:gd name="connsiteY15" fmla="*/ 81643 h 435429"/>
                  <a:gd name="connsiteX16" fmla="*/ 881743 w 990600"/>
                  <a:gd name="connsiteY16" fmla="*/ 48986 h 435429"/>
                  <a:gd name="connsiteX17" fmla="*/ 941614 w 990600"/>
                  <a:gd name="connsiteY17" fmla="*/ 48986 h 435429"/>
                  <a:gd name="connsiteX18" fmla="*/ 947057 w 990600"/>
                  <a:gd name="connsiteY18" fmla="*/ 10886 h 435429"/>
                  <a:gd name="connsiteX19" fmla="*/ 990600 w 990600"/>
                  <a:gd name="connsiteY19" fmla="*/ 0 h 435429"/>
                  <a:gd name="connsiteX20" fmla="*/ 990600 w 990600"/>
                  <a:gd name="connsiteY20" fmla="*/ 386443 h 435429"/>
                  <a:gd name="connsiteX21" fmla="*/ 0 w 990600"/>
                  <a:gd name="connsiteY21" fmla="*/ 429986 h 435429"/>
                  <a:gd name="connsiteX0" fmla="*/ 0 w 990600"/>
                  <a:gd name="connsiteY0" fmla="*/ 429986 h 435429"/>
                  <a:gd name="connsiteX1" fmla="*/ 119743 w 990600"/>
                  <a:gd name="connsiteY1" fmla="*/ 435429 h 435429"/>
                  <a:gd name="connsiteX2" fmla="*/ 119743 w 990600"/>
                  <a:gd name="connsiteY2" fmla="*/ 386443 h 435429"/>
                  <a:gd name="connsiteX3" fmla="*/ 179614 w 990600"/>
                  <a:gd name="connsiteY3" fmla="*/ 386443 h 435429"/>
                  <a:gd name="connsiteX4" fmla="*/ 179614 w 990600"/>
                  <a:gd name="connsiteY4" fmla="*/ 337457 h 435429"/>
                  <a:gd name="connsiteX5" fmla="*/ 304800 w 990600"/>
                  <a:gd name="connsiteY5" fmla="*/ 342900 h 435429"/>
                  <a:gd name="connsiteX6" fmla="*/ 315685 w 990600"/>
                  <a:gd name="connsiteY6" fmla="*/ 299357 h 435429"/>
                  <a:gd name="connsiteX7" fmla="*/ 462643 w 990600"/>
                  <a:gd name="connsiteY7" fmla="*/ 299357 h 435429"/>
                  <a:gd name="connsiteX8" fmla="*/ 468085 w 990600"/>
                  <a:gd name="connsiteY8" fmla="*/ 250372 h 435429"/>
                  <a:gd name="connsiteX9" fmla="*/ 718457 w 990600"/>
                  <a:gd name="connsiteY9" fmla="*/ 239486 h 435429"/>
                  <a:gd name="connsiteX10" fmla="*/ 718457 w 990600"/>
                  <a:gd name="connsiteY10" fmla="*/ 185057 h 435429"/>
                  <a:gd name="connsiteX11" fmla="*/ 783771 w 990600"/>
                  <a:gd name="connsiteY11" fmla="*/ 185057 h 435429"/>
                  <a:gd name="connsiteX12" fmla="*/ 789214 w 990600"/>
                  <a:gd name="connsiteY12" fmla="*/ 130629 h 435429"/>
                  <a:gd name="connsiteX13" fmla="*/ 843643 w 990600"/>
                  <a:gd name="connsiteY13" fmla="*/ 130629 h 435429"/>
                  <a:gd name="connsiteX14" fmla="*/ 843643 w 990600"/>
                  <a:gd name="connsiteY14" fmla="*/ 87086 h 435429"/>
                  <a:gd name="connsiteX15" fmla="*/ 887185 w 990600"/>
                  <a:gd name="connsiteY15" fmla="*/ 81643 h 435429"/>
                  <a:gd name="connsiteX16" fmla="*/ 881743 w 990600"/>
                  <a:gd name="connsiteY16" fmla="*/ 48986 h 435429"/>
                  <a:gd name="connsiteX17" fmla="*/ 941614 w 990600"/>
                  <a:gd name="connsiteY17" fmla="*/ 48986 h 435429"/>
                  <a:gd name="connsiteX18" fmla="*/ 947057 w 990600"/>
                  <a:gd name="connsiteY18" fmla="*/ 10886 h 435429"/>
                  <a:gd name="connsiteX19" fmla="*/ 990600 w 990600"/>
                  <a:gd name="connsiteY19" fmla="*/ 0 h 435429"/>
                  <a:gd name="connsiteX20" fmla="*/ 990600 w 990600"/>
                  <a:gd name="connsiteY20" fmla="*/ 424543 h 435429"/>
                  <a:gd name="connsiteX21" fmla="*/ 0 w 990600"/>
                  <a:gd name="connsiteY21" fmla="*/ 429986 h 43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90600" h="435429">
                    <a:moveTo>
                      <a:pt x="0" y="429986"/>
                    </a:moveTo>
                    <a:lnTo>
                      <a:pt x="119743" y="435429"/>
                    </a:lnTo>
                    <a:lnTo>
                      <a:pt x="119743" y="386443"/>
                    </a:lnTo>
                    <a:lnTo>
                      <a:pt x="179614" y="386443"/>
                    </a:lnTo>
                    <a:lnTo>
                      <a:pt x="179614" y="337457"/>
                    </a:lnTo>
                    <a:lnTo>
                      <a:pt x="304800" y="342900"/>
                    </a:lnTo>
                    <a:lnTo>
                      <a:pt x="315685" y="299357"/>
                    </a:lnTo>
                    <a:lnTo>
                      <a:pt x="462643" y="299357"/>
                    </a:lnTo>
                    <a:lnTo>
                      <a:pt x="468085" y="250372"/>
                    </a:lnTo>
                    <a:lnTo>
                      <a:pt x="718457" y="239486"/>
                    </a:lnTo>
                    <a:lnTo>
                      <a:pt x="718457" y="185057"/>
                    </a:lnTo>
                    <a:lnTo>
                      <a:pt x="783771" y="185057"/>
                    </a:lnTo>
                    <a:lnTo>
                      <a:pt x="789214" y="130629"/>
                    </a:lnTo>
                    <a:lnTo>
                      <a:pt x="843643" y="130629"/>
                    </a:lnTo>
                    <a:lnTo>
                      <a:pt x="843643" y="87086"/>
                    </a:lnTo>
                    <a:lnTo>
                      <a:pt x="887185" y="81643"/>
                    </a:lnTo>
                    <a:lnTo>
                      <a:pt x="881743" y="48986"/>
                    </a:lnTo>
                    <a:lnTo>
                      <a:pt x="941614" y="48986"/>
                    </a:lnTo>
                    <a:lnTo>
                      <a:pt x="947057" y="10886"/>
                    </a:lnTo>
                    <a:lnTo>
                      <a:pt x="990600" y="0"/>
                    </a:lnTo>
                    <a:lnTo>
                      <a:pt x="990600" y="424543"/>
                    </a:lnTo>
                    <a:lnTo>
                      <a:pt x="0" y="429986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5" name="Gerade Verbindung mit Pfeil 284"/>
              <p:cNvCxnSpPr/>
              <p:nvPr/>
            </p:nvCxnSpPr>
            <p:spPr>
              <a:xfrm flipV="1">
                <a:off x="4185185" y="5583797"/>
                <a:ext cx="288032" cy="2160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7" name="Gruppieren 286"/>
          <p:cNvGrpSpPr/>
          <p:nvPr/>
        </p:nvGrpSpPr>
        <p:grpSpPr>
          <a:xfrm>
            <a:off x="5383952" y="6093296"/>
            <a:ext cx="340176" cy="288032"/>
            <a:chOff x="657496" y="2888940"/>
            <a:chExt cx="340176" cy="288032"/>
          </a:xfrm>
        </p:grpSpPr>
        <p:sp>
          <p:nvSpPr>
            <p:cNvPr id="288" name="Rechteck 287"/>
            <p:cNvSpPr/>
            <p:nvPr/>
          </p:nvSpPr>
          <p:spPr>
            <a:xfrm>
              <a:off x="657496" y="2888940"/>
              <a:ext cx="340176" cy="288032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Pfeil nach unten 288"/>
            <p:cNvSpPr/>
            <p:nvPr/>
          </p:nvSpPr>
          <p:spPr>
            <a:xfrm>
              <a:off x="683568" y="2924944"/>
              <a:ext cx="144016" cy="216024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Pfeil nach unten 289"/>
            <p:cNvSpPr/>
            <p:nvPr/>
          </p:nvSpPr>
          <p:spPr>
            <a:xfrm flipV="1">
              <a:off x="827584" y="2924944"/>
              <a:ext cx="144016" cy="216024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91" name="Gerade Verbindung mit Pfeil 290"/>
          <p:cNvCxnSpPr>
            <a:stCxn id="286" idx="5"/>
          </p:cNvCxnSpPr>
          <p:nvPr/>
        </p:nvCxnSpPr>
        <p:spPr>
          <a:xfrm flipH="1" flipV="1">
            <a:off x="4041568" y="4949626"/>
            <a:ext cx="686169" cy="9385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Ellipse 285"/>
          <p:cNvSpPr/>
          <p:nvPr/>
        </p:nvSpPr>
        <p:spPr>
          <a:xfrm>
            <a:off x="4561890" y="5695538"/>
            <a:ext cx="194302" cy="2256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5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92" name="Würfel 291"/>
          <p:cNvSpPr/>
          <p:nvPr/>
        </p:nvSpPr>
        <p:spPr>
          <a:xfrm>
            <a:off x="7044339" y="5888135"/>
            <a:ext cx="768020" cy="773790"/>
          </a:xfrm>
          <a:prstGeom prst="cube">
            <a:avLst>
              <a:gd name="adj" fmla="val 208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de-DE" sz="11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GB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044339" y="6034499"/>
            <a:ext cx="597234" cy="483586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arallelogramm 14"/>
          <p:cNvSpPr/>
          <p:nvPr/>
        </p:nvSpPr>
        <p:spPr>
          <a:xfrm rot="5400000" flipH="1">
            <a:off x="7439500" y="6145226"/>
            <a:ext cx="602882" cy="142836"/>
          </a:xfrm>
          <a:prstGeom prst="parallelogram">
            <a:avLst>
              <a:gd name="adj" fmla="val 96638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Freihandform 292"/>
          <p:cNvSpPr/>
          <p:nvPr/>
        </p:nvSpPr>
        <p:spPr>
          <a:xfrm rot="17753885">
            <a:off x="6636742" y="5972690"/>
            <a:ext cx="213060" cy="561456"/>
          </a:xfrm>
          <a:custGeom>
            <a:avLst/>
            <a:gdLst>
              <a:gd name="connsiteX0" fmla="*/ 22860 w 152400"/>
              <a:gd name="connsiteY0" fmla="*/ 0 h 403860"/>
              <a:gd name="connsiteX1" fmla="*/ 152400 w 152400"/>
              <a:gd name="connsiteY1" fmla="*/ 228600 h 403860"/>
              <a:gd name="connsiteX2" fmla="*/ 0 w 152400"/>
              <a:gd name="connsiteY2" fmla="*/ 144780 h 403860"/>
              <a:gd name="connsiteX3" fmla="*/ 152400 w 152400"/>
              <a:gd name="connsiteY3" fmla="*/ 403860 h 4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403860">
                <a:moveTo>
                  <a:pt x="22860" y="0"/>
                </a:moveTo>
                <a:lnTo>
                  <a:pt x="152400" y="228600"/>
                </a:lnTo>
                <a:lnTo>
                  <a:pt x="0" y="144780"/>
                </a:lnTo>
                <a:lnTo>
                  <a:pt x="152400" y="403860"/>
                </a:ln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Local</a:t>
            </a:r>
            <a:r>
              <a:rPr lang="de-DE" dirty="0"/>
              <a:t> Market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Flexibility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on Blockchain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27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4.0 – „Norddeutsche Energiewende“</a:t>
            </a:r>
            <a:br>
              <a:rPr lang="de-DE" dirty="0"/>
            </a:b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t="10617" b="1029"/>
          <a:stretch/>
        </p:blipFill>
        <p:spPr>
          <a:xfrm>
            <a:off x="687254" y="1254232"/>
            <a:ext cx="7545322" cy="4644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6" y="5877272"/>
            <a:ext cx="8240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Region Hamburg/Schleswig Holstein, &gt; 50% RES </a:t>
            </a:r>
            <a:r>
              <a:rPr lang="de-DE" dirty="0" err="1"/>
              <a:t>share</a:t>
            </a:r>
            <a:r>
              <a:rPr lang="de-DE" dirty="0"/>
              <a:t>, </a:t>
            </a:r>
            <a:r>
              <a:rPr lang="de-DE" dirty="0" err="1"/>
              <a:t>develop</a:t>
            </a:r>
            <a:r>
              <a:rPr lang="de-DE" dirty="0"/>
              <a:t> Smart Market </a:t>
            </a:r>
            <a:r>
              <a:rPr lang="de-DE" dirty="0" err="1"/>
              <a:t>for</a:t>
            </a:r>
            <a:r>
              <a:rPr lang="de-DE" dirty="0"/>
              <a:t> Flex.</a:t>
            </a:r>
            <a:endParaRPr lang="en-GB" dirty="0"/>
          </a:p>
        </p:txBody>
      </p:sp>
      <p:sp>
        <p:nvSpPr>
          <p:cNvPr id="3" name="Abgerundetes Rechteck 2"/>
          <p:cNvSpPr/>
          <p:nvPr/>
        </p:nvSpPr>
        <p:spPr>
          <a:xfrm>
            <a:off x="4966692" y="2564904"/>
            <a:ext cx="118948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97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Business Case </a:t>
            </a:r>
            <a:r>
              <a:rPr lang="de-DE" dirty="0" err="1"/>
              <a:t>for</a:t>
            </a:r>
            <a:r>
              <a:rPr lang="de-DE" dirty="0"/>
              <a:t> Blockchain?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857403"/>
          </a:xfrm>
        </p:spPr>
        <p:txBody>
          <a:bodyPr/>
          <a:lstStyle/>
          <a:p>
            <a:r>
              <a:rPr lang="de-DE" dirty="0"/>
              <a:t>High </a:t>
            </a:r>
            <a:r>
              <a:rPr lang="de-DE" dirty="0" err="1"/>
              <a:t>availability</a:t>
            </a:r>
            <a:r>
              <a:rPr lang="de-DE" dirty="0"/>
              <a:t> at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(</a:t>
            </a:r>
            <a:r>
              <a:rPr lang="de-DE" dirty="0" err="1"/>
              <a:t>operation</a:t>
            </a:r>
            <a:r>
              <a:rPr lang="de-DE" dirty="0"/>
              <a:t> &amp; </a:t>
            </a:r>
            <a:r>
              <a:rPr lang="de-DE" dirty="0" err="1"/>
              <a:t>transaction</a:t>
            </a:r>
            <a:r>
              <a:rPr lang="de-DE" dirty="0"/>
              <a:t>)</a:t>
            </a:r>
          </a:p>
          <a:p>
            <a:r>
              <a:rPr lang="de-DE" dirty="0" err="1"/>
              <a:t>Disintermediate</a:t>
            </a:r>
            <a:endParaRPr lang="de-DE" dirty="0"/>
          </a:p>
          <a:p>
            <a:r>
              <a:rPr lang="de-DE" dirty="0" err="1"/>
              <a:t>Integrate</a:t>
            </a:r>
            <a:r>
              <a:rPr lang="de-DE" dirty="0"/>
              <a:t> </a:t>
            </a:r>
            <a:r>
              <a:rPr lang="de-DE" dirty="0" err="1"/>
              <a:t>token</a:t>
            </a:r>
            <a:r>
              <a:rPr lang="de-DE" dirty="0"/>
              <a:t> </a:t>
            </a:r>
            <a:r>
              <a:rPr lang="de-DE" dirty="0" err="1"/>
              <a:t>currency</a:t>
            </a:r>
            <a:endParaRPr lang="de-DE" dirty="0"/>
          </a:p>
          <a:p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minimal </a:t>
            </a:r>
            <a:r>
              <a:rPr lang="de-DE" dirty="0" err="1"/>
              <a:t>transaction</a:t>
            </a:r>
            <a:r>
              <a:rPr lang="de-DE" dirty="0"/>
              <a:t> </a:t>
            </a:r>
            <a:r>
              <a:rPr lang="de-DE" dirty="0" err="1"/>
              <a:t>volumes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transaction</a:t>
            </a:r>
            <a:r>
              <a:rPr lang="de-DE" dirty="0"/>
              <a:t> </a:t>
            </a:r>
            <a:r>
              <a:rPr lang="de-DE" dirty="0" err="1"/>
              <a:t>cost</a:t>
            </a:r>
            <a:endParaRPr lang="de-DE" dirty="0"/>
          </a:p>
          <a:p>
            <a:r>
              <a:rPr lang="de-DE" dirty="0" err="1"/>
              <a:t>Directly</a:t>
            </a:r>
            <a:r>
              <a:rPr lang="de-DE" dirty="0"/>
              <a:t> link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/ </a:t>
            </a:r>
            <a:r>
              <a:rPr lang="de-DE" dirty="0" err="1"/>
              <a:t>assets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assets</a:t>
            </a:r>
            <a:endParaRPr lang="de-DE" dirty="0"/>
          </a:p>
          <a:p>
            <a:r>
              <a:rPr lang="de-DE" dirty="0" err="1"/>
              <a:t>Trustlessness</a:t>
            </a:r>
            <a:endParaRPr lang="de-DE" dirty="0"/>
          </a:p>
          <a:p>
            <a:r>
              <a:rPr lang="de-DE" dirty="0"/>
              <a:t>Standardisation </a:t>
            </a:r>
            <a:r>
              <a:rPr lang="de-DE" dirty="0" err="1"/>
              <a:t>effect</a:t>
            </a:r>
            <a:endParaRPr lang="de-DE" dirty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043608" y="4005064"/>
            <a:ext cx="7056784" cy="23762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„So, </a:t>
            </a:r>
            <a:r>
              <a:rPr lang="de-DE" sz="2800" dirty="0" err="1">
                <a:solidFill>
                  <a:schemeClr val="tx1"/>
                </a:solidFill>
              </a:rPr>
              <a:t>again</a:t>
            </a:r>
            <a:r>
              <a:rPr lang="de-DE" sz="2800" dirty="0">
                <a:solidFill>
                  <a:schemeClr val="tx1"/>
                </a:solidFill>
              </a:rPr>
              <a:t>, </a:t>
            </a:r>
            <a:r>
              <a:rPr lang="de-DE" sz="2800" dirty="0" err="1">
                <a:solidFill>
                  <a:schemeClr val="tx1"/>
                </a:solidFill>
              </a:rPr>
              <a:t>where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is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the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business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case</a:t>
            </a:r>
            <a:r>
              <a:rPr lang="de-DE" sz="2800" dirty="0">
                <a:solidFill>
                  <a:schemeClr val="tx1"/>
                </a:solidFill>
              </a:rPr>
              <a:t> in </a:t>
            </a:r>
            <a:r>
              <a:rPr lang="de-DE" sz="2800" dirty="0" err="1">
                <a:solidFill>
                  <a:schemeClr val="tx1"/>
                </a:solidFill>
              </a:rPr>
              <a:t>using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blockchain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technology</a:t>
            </a:r>
            <a:r>
              <a:rPr lang="de-DE" sz="2800" dirty="0">
                <a:solidFill>
                  <a:schemeClr val="tx1"/>
                </a:solidFill>
              </a:rPr>
              <a:t>?“</a:t>
            </a:r>
          </a:p>
          <a:p>
            <a:pPr algn="ctr"/>
            <a:endParaRPr lang="de-DE" sz="2800" dirty="0">
              <a:solidFill>
                <a:schemeClr val="tx1"/>
              </a:solidFill>
            </a:endParaRPr>
          </a:p>
          <a:p>
            <a:pPr algn="ctr"/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79712" y="5085184"/>
            <a:ext cx="514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/>
              <a:t>It</a:t>
            </a:r>
            <a:r>
              <a:rPr lang="de-DE" sz="3200" b="1" dirty="0"/>
              <a:t> </a:t>
            </a:r>
            <a:r>
              <a:rPr lang="de-DE" sz="3200" b="1" dirty="0" err="1"/>
              <a:t>is</a:t>
            </a:r>
            <a:r>
              <a:rPr lang="de-DE" sz="3200" b="1" dirty="0"/>
              <a:t> </a:t>
            </a:r>
            <a:r>
              <a:rPr lang="de-DE" sz="3200" b="1" dirty="0" err="1"/>
              <a:t>the</a:t>
            </a:r>
            <a:r>
              <a:rPr lang="de-DE" sz="3200" b="1" dirty="0"/>
              <a:t> mix, stupid!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4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Bildschirmpräsentation (4:3)</PresentationFormat>
  <Paragraphs>165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Larissa-Design</vt:lpstr>
      <vt:lpstr>The role of Blockchain in the future of electricity markets  Michael Merz  -  PONTON GmbH</vt:lpstr>
      <vt:lpstr>Power Grids – today and tomorrow…</vt:lpstr>
      <vt:lpstr>Scenario 2030:  Hierarchical Markets for the Balancing of local Grids</vt:lpstr>
      <vt:lpstr>The „Blockchain &amp; Energie“ Space</vt:lpstr>
      <vt:lpstr>Project Enerchain The world‘s wholesale first energy trade over the blockchain</vt:lpstr>
      <vt:lpstr>Project Enerchain 25 Participants (2 logos hidden)</vt:lpstr>
      <vt:lpstr>Local Market for Flexibility based  on Blockchain Technology</vt:lpstr>
      <vt:lpstr>NEW 4.0 – „Norddeutsche Energiewende“ </vt:lpstr>
      <vt:lpstr>Where is the Business Case for Blockchain?</vt:lpstr>
      <vt:lpstr>Why is it so difficult to „Think Blockchain“?</vt:lpstr>
      <vt:lpstr>PONTON / Blockchain Hall of Fame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Fragen</dc:title>
  <dc:creator>Michael Merz</dc:creator>
  <cp:lastModifiedBy>Deutsch</cp:lastModifiedBy>
  <cp:revision>229</cp:revision>
  <dcterms:created xsi:type="dcterms:W3CDTF">2015-09-10T06:03:55Z</dcterms:created>
  <dcterms:modified xsi:type="dcterms:W3CDTF">2017-09-05T12:04:59Z</dcterms:modified>
</cp:coreProperties>
</file>