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82" r:id="rId2"/>
    <p:sldMasterId id="2147483744" r:id="rId3"/>
    <p:sldMasterId id="2147483756" r:id="rId4"/>
    <p:sldMasterId id="2147483792" r:id="rId5"/>
    <p:sldMasterId id="2147483768" r:id="rId6"/>
    <p:sldMasterId id="2147483869" r:id="rId7"/>
    <p:sldMasterId id="2147483892" r:id="rId8"/>
    <p:sldMasterId id="2147483905" r:id="rId9"/>
    <p:sldMasterId id="2147483957" r:id="rId10"/>
    <p:sldMasterId id="2147483969" r:id="rId11"/>
    <p:sldMasterId id="2147483982" r:id="rId12"/>
  </p:sldMasterIdLst>
  <p:notesMasterIdLst>
    <p:notesMasterId r:id="rId32"/>
  </p:notesMasterIdLst>
  <p:handoutMasterIdLst>
    <p:handoutMasterId r:id="rId33"/>
  </p:handoutMasterIdLst>
  <p:sldIdLst>
    <p:sldId id="1266" r:id="rId13"/>
    <p:sldId id="1320" r:id="rId14"/>
    <p:sldId id="1321" r:id="rId15"/>
    <p:sldId id="1184" r:id="rId16"/>
    <p:sldId id="1261" r:id="rId17"/>
    <p:sldId id="1263" r:id="rId18"/>
    <p:sldId id="1194" r:id="rId19"/>
    <p:sldId id="1176" r:id="rId20"/>
    <p:sldId id="1329" r:id="rId21"/>
    <p:sldId id="1330" r:id="rId22"/>
    <p:sldId id="1331" r:id="rId23"/>
    <p:sldId id="1334" r:id="rId24"/>
    <p:sldId id="1231" r:id="rId25"/>
    <p:sldId id="1328" r:id="rId26"/>
    <p:sldId id="1185" r:id="rId27"/>
    <p:sldId id="1164" r:id="rId28"/>
    <p:sldId id="1335" r:id="rId29"/>
    <p:sldId id="1093" r:id="rId30"/>
    <p:sldId id="971" r:id="rId31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33CC"/>
    <a:srgbClr val="CC9900"/>
    <a:srgbClr val="FBE8D5"/>
    <a:srgbClr val="FFCC99"/>
    <a:srgbClr val="0000FF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618" autoAdjust="0"/>
    <p:restoredTop sz="94747" autoAdjust="0"/>
  </p:normalViewPr>
  <p:slideViewPr>
    <p:cSldViewPr>
      <p:cViewPr>
        <p:scale>
          <a:sx n="50" d="100"/>
          <a:sy n="50" d="100"/>
        </p:scale>
        <p:origin x="-1051" y="-1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87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umida\u042sumida\kolp\work\Naki\2015-06-11-AR5figure_Fuss_Style\Figure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MaxTempChg_TotCO2_2100!$Q$2:$Q$525</c:f>
              <c:numCache>
                <c:formatCode>General</c:formatCode>
                <c:ptCount val="524"/>
                <c:pt idx="0">
                  <c:v>-6129.5925482391131</c:v>
                </c:pt>
                <c:pt idx="1">
                  <c:v>-6199.5253967458229</c:v>
                </c:pt>
                <c:pt idx="2">
                  <c:v>-14814.731297477492</c:v>
                </c:pt>
                <c:pt idx="3">
                  <c:v>-9046.1509999999998</c:v>
                </c:pt>
                <c:pt idx="4">
                  <c:v>-8236.1853835725469</c:v>
                </c:pt>
                <c:pt idx="5">
                  <c:v>-4727.3584860960455</c:v>
                </c:pt>
                <c:pt idx="6">
                  <c:v>1883.1062999999999</c:v>
                </c:pt>
                <c:pt idx="7">
                  <c:v>-20747.417284805568</c:v>
                </c:pt>
                <c:pt idx="8">
                  <c:v>1792.9843000000001</c:v>
                </c:pt>
                <c:pt idx="9">
                  <c:v>-21067.86454833013</c:v>
                </c:pt>
                <c:pt idx="10">
                  <c:v>-1413.9681</c:v>
                </c:pt>
                <c:pt idx="11">
                  <c:v>-21706.535015637528</c:v>
                </c:pt>
                <c:pt idx="12">
                  <c:v>-21706.535015637528</c:v>
                </c:pt>
                <c:pt idx="13">
                  <c:v>-21706.535015637528</c:v>
                </c:pt>
                <c:pt idx="14">
                  <c:v>-2473.1152999999999</c:v>
                </c:pt>
                <c:pt idx="15">
                  <c:v>-19966.498996091937</c:v>
                </c:pt>
                <c:pt idx="16">
                  <c:v>-474.44</c:v>
                </c:pt>
                <c:pt idx="17">
                  <c:v>-1010.47</c:v>
                </c:pt>
                <c:pt idx="18">
                  <c:v>-10345.58</c:v>
                </c:pt>
                <c:pt idx="19">
                  <c:v>-7647.2999</c:v>
                </c:pt>
                <c:pt idx="20">
                  <c:v>-6996.94</c:v>
                </c:pt>
                <c:pt idx="21">
                  <c:v>-6356.29</c:v>
                </c:pt>
                <c:pt idx="22">
                  <c:v>-12924.050999999999</c:v>
                </c:pt>
                <c:pt idx="23">
                  <c:v>-13316.191999999999</c:v>
                </c:pt>
                <c:pt idx="24">
                  <c:v>-11307.99</c:v>
                </c:pt>
                <c:pt idx="25">
                  <c:v>-13431.08</c:v>
                </c:pt>
                <c:pt idx="26">
                  <c:v>-13431.08</c:v>
                </c:pt>
                <c:pt idx="27">
                  <c:v>-13445.956</c:v>
                </c:pt>
                <c:pt idx="28">
                  <c:v>-10352.3719</c:v>
                </c:pt>
                <c:pt idx="29">
                  <c:v>-10540.439899999999</c:v>
                </c:pt>
                <c:pt idx="30">
                  <c:v>-10084.530000000001</c:v>
                </c:pt>
                <c:pt idx="31">
                  <c:v>-10678.78</c:v>
                </c:pt>
                <c:pt idx="32">
                  <c:v>-5201.654541015625</c:v>
                </c:pt>
                <c:pt idx="33">
                  <c:v>-12353.4594</c:v>
                </c:pt>
                <c:pt idx="34">
                  <c:v>-12304.41</c:v>
                </c:pt>
                <c:pt idx="35">
                  <c:v>-9505.01</c:v>
                </c:pt>
                <c:pt idx="36">
                  <c:v>-11334.66</c:v>
                </c:pt>
                <c:pt idx="37">
                  <c:v>-9376.6710611979161</c:v>
                </c:pt>
                <c:pt idx="38">
                  <c:v>-12231.3</c:v>
                </c:pt>
                <c:pt idx="39">
                  <c:v>-13089.59</c:v>
                </c:pt>
                <c:pt idx="40">
                  <c:v>-6013.2905261872938</c:v>
                </c:pt>
                <c:pt idx="41">
                  <c:v>-6008.8275652771463</c:v>
                </c:pt>
                <c:pt idx="42">
                  <c:v>-8102.21</c:v>
                </c:pt>
                <c:pt idx="43">
                  <c:v>-9785.3656412760411</c:v>
                </c:pt>
                <c:pt idx="44">
                  <c:v>-12231.3</c:v>
                </c:pt>
                <c:pt idx="45">
                  <c:v>-11421.08</c:v>
                </c:pt>
                <c:pt idx="46">
                  <c:v>-3548.47</c:v>
                </c:pt>
                <c:pt idx="47">
                  <c:v>-8055.791097005208</c:v>
                </c:pt>
                <c:pt idx="48">
                  <c:v>-8961.4765625</c:v>
                </c:pt>
                <c:pt idx="49">
                  <c:v>-8055.791097005208</c:v>
                </c:pt>
                <c:pt idx="50">
                  <c:v>-1483.7383524576821</c:v>
                </c:pt>
                <c:pt idx="51">
                  <c:v>-10465.781168619791</c:v>
                </c:pt>
                <c:pt idx="52">
                  <c:v>-8065.797444661458</c:v>
                </c:pt>
                <c:pt idx="53">
                  <c:v>-900.95479999999998</c:v>
                </c:pt>
                <c:pt idx="54">
                  <c:v>-15618.117739160842</c:v>
                </c:pt>
                <c:pt idx="55">
                  <c:v>-17168.814742444443</c:v>
                </c:pt>
                <c:pt idx="56">
                  <c:v>-14775.152333333333</c:v>
                </c:pt>
                <c:pt idx="57">
                  <c:v>-15916.523800625384</c:v>
                </c:pt>
                <c:pt idx="58">
                  <c:v>-15957.186894071063</c:v>
                </c:pt>
                <c:pt idx="59">
                  <c:v>-15846.772517376337</c:v>
                </c:pt>
                <c:pt idx="60">
                  <c:v>-17444.383295013802</c:v>
                </c:pt>
                <c:pt idx="61">
                  <c:v>-7963.3214518229161</c:v>
                </c:pt>
                <c:pt idx="62">
                  <c:v>-7963.3214518229161</c:v>
                </c:pt>
                <c:pt idx="63">
                  <c:v>-14749.060333333333</c:v>
                </c:pt>
                <c:pt idx="64">
                  <c:v>-14979.367333333334</c:v>
                </c:pt>
                <c:pt idx="65">
                  <c:v>-11620.925440607134</c:v>
                </c:pt>
                <c:pt idx="66">
                  <c:v>-14978.619333333332</c:v>
                </c:pt>
                <c:pt idx="67">
                  <c:v>-14979.301333333333</c:v>
                </c:pt>
                <c:pt idx="68">
                  <c:v>-9925.1089680989571</c:v>
                </c:pt>
                <c:pt idx="69">
                  <c:v>-7963.3214518229161</c:v>
                </c:pt>
                <c:pt idx="70">
                  <c:v>-6065.4293333333335</c:v>
                </c:pt>
                <c:pt idx="71">
                  <c:v>-10169.386311848957</c:v>
                </c:pt>
                <c:pt idx="72">
                  <c:v>-14863.042333333333</c:v>
                </c:pt>
                <c:pt idx="73">
                  <c:v>-9462.6953938802071</c:v>
                </c:pt>
                <c:pt idx="74">
                  <c:v>-2618.6991966666665</c:v>
                </c:pt>
                <c:pt idx="75">
                  <c:v>-5512.3104666666668</c:v>
                </c:pt>
                <c:pt idx="76">
                  <c:v>-18008.610211578489</c:v>
                </c:pt>
                <c:pt idx="77">
                  <c:v>-6891.9326666666666</c:v>
                </c:pt>
                <c:pt idx="78">
                  <c:v>-807.15275666666662</c:v>
                </c:pt>
                <c:pt idx="79">
                  <c:v>1871.6409066666665</c:v>
                </c:pt>
                <c:pt idx="80">
                  <c:v>-7982.7406412760411</c:v>
                </c:pt>
                <c:pt idx="81">
                  <c:v>-3129.3111299999996</c:v>
                </c:pt>
                <c:pt idx="82">
                  <c:v>-6302.8745633333328</c:v>
                </c:pt>
                <c:pt idx="83">
                  <c:v>-8025.2939066666659</c:v>
                </c:pt>
                <c:pt idx="84">
                  <c:v>-3323.030029296875</c:v>
                </c:pt>
                <c:pt idx="85">
                  <c:v>-3685.93994140625</c:v>
                </c:pt>
                <c:pt idx="86">
                  <c:v>-4812.3920166666658</c:v>
                </c:pt>
                <c:pt idx="87">
                  <c:v>-4265.7161800000003</c:v>
                </c:pt>
                <c:pt idx="88">
                  <c:v>-1361.1700439453125</c:v>
                </c:pt>
                <c:pt idx="89">
                  <c:v>-3881.510009765625</c:v>
                </c:pt>
                <c:pt idx="90">
                  <c:v>-3775.2099609375</c:v>
                </c:pt>
                <c:pt idx="91">
                  <c:v>-3701.5400390625</c:v>
                </c:pt>
                <c:pt idx="92">
                  <c:v>-11045.008685518425</c:v>
                </c:pt>
                <c:pt idx="93">
                  <c:v>-3398.4599609375</c:v>
                </c:pt>
                <c:pt idx="94">
                  <c:v>-3933.419921875</c:v>
                </c:pt>
                <c:pt idx="95">
                  <c:v>-4290.25</c:v>
                </c:pt>
                <c:pt idx="96">
                  <c:v>-4789.2364666666663</c:v>
                </c:pt>
                <c:pt idx="97">
                  <c:v>-6480.0930333333326</c:v>
                </c:pt>
                <c:pt idx="98">
                  <c:v>2499.25</c:v>
                </c:pt>
                <c:pt idx="99">
                  <c:v>-6406.3518566666671</c:v>
                </c:pt>
                <c:pt idx="100">
                  <c:v>-5356.33984375</c:v>
                </c:pt>
                <c:pt idx="101">
                  <c:v>-7112.2917887369786</c:v>
                </c:pt>
                <c:pt idx="102">
                  <c:v>-5451.0577366666666</c:v>
                </c:pt>
                <c:pt idx="103">
                  <c:v>-11315.638986666667</c:v>
                </c:pt>
                <c:pt idx="104">
                  <c:v>-5490.5926533333331</c:v>
                </c:pt>
                <c:pt idx="105">
                  <c:v>-12988.202846666665</c:v>
                </c:pt>
                <c:pt idx="106">
                  <c:v>-11773.324000000001</c:v>
                </c:pt>
                <c:pt idx="107">
                  <c:v>-10144.048713333334</c:v>
                </c:pt>
                <c:pt idx="108">
                  <c:v>-13053.739673333335</c:v>
                </c:pt>
                <c:pt idx="109">
                  <c:v>-12681.772546666667</c:v>
                </c:pt>
                <c:pt idx="110">
                  <c:v>-6670.7368566666664</c:v>
                </c:pt>
                <c:pt idx="111">
                  <c:v>-12831.749333333333</c:v>
                </c:pt>
                <c:pt idx="112">
                  <c:v>-12471.846053333335</c:v>
                </c:pt>
                <c:pt idx="113">
                  <c:v>-11768.891126666667</c:v>
                </c:pt>
                <c:pt idx="114">
                  <c:v>-18266.272044270092</c:v>
                </c:pt>
                <c:pt idx="115">
                  <c:v>-9965.14365</c:v>
                </c:pt>
                <c:pt idx="116">
                  <c:v>-10788.537319999999</c:v>
                </c:pt>
                <c:pt idx="117">
                  <c:v>-11246.823206666666</c:v>
                </c:pt>
                <c:pt idx="118">
                  <c:v>-7827.06005859375</c:v>
                </c:pt>
                <c:pt idx="119">
                  <c:v>-15191.982666666667</c:v>
                </c:pt>
                <c:pt idx="120">
                  <c:v>-12496.530420000001</c:v>
                </c:pt>
                <c:pt idx="121">
                  <c:v>-13281.006786666667</c:v>
                </c:pt>
                <c:pt idx="122">
                  <c:v>-1994.8251139322915</c:v>
                </c:pt>
                <c:pt idx="123">
                  <c:v>-10105.989</c:v>
                </c:pt>
                <c:pt idx="124">
                  <c:v>-17266.855099999997</c:v>
                </c:pt>
                <c:pt idx="125">
                  <c:v>-5101.8689999999997</c:v>
                </c:pt>
                <c:pt idx="126">
                  <c:v>-12725.046</c:v>
                </c:pt>
                <c:pt idx="127">
                  <c:v>1776.547</c:v>
                </c:pt>
                <c:pt idx="128">
                  <c:v>-7876.1415699999998</c:v>
                </c:pt>
                <c:pt idx="129">
                  <c:v>-18313.721433333332</c:v>
                </c:pt>
                <c:pt idx="130">
                  <c:v>-14495.810999999998</c:v>
                </c:pt>
                <c:pt idx="131">
                  <c:v>-20823.806666666671</c:v>
                </c:pt>
                <c:pt idx="132">
                  <c:v>-13255.6523</c:v>
                </c:pt>
                <c:pt idx="133">
                  <c:v>-3217.7759999999998</c:v>
                </c:pt>
                <c:pt idx="134">
                  <c:v>-13587.673183333332</c:v>
                </c:pt>
                <c:pt idx="135">
                  <c:v>-8602.8412799999987</c:v>
                </c:pt>
                <c:pt idx="136">
                  <c:v>-14461.865</c:v>
                </c:pt>
                <c:pt idx="137">
                  <c:v>217.33709999999999</c:v>
                </c:pt>
                <c:pt idx="138">
                  <c:v>-13528.255216666666</c:v>
                </c:pt>
                <c:pt idx="139">
                  <c:v>-5425.2309999999998</c:v>
                </c:pt>
                <c:pt idx="140">
                  <c:v>-8860.8296699999992</c:v>
                </c:pt>
                <c:pt idx="141">
                  <c:v>-3114.4659999999999</c:v>
                </c:pt>
                <c:pt idx="142">
                  <c:v>-13942.709403333332</c:v>
                </c:pt>
                <c:pt idx="143">
                  <c:v>-15384.503163333331</c:v>
                </c:pt>
                <c:pt idx="144">
                  <c:v>2599.473</c:v>
                </c:pt>
                <c:pt idx="145">
                  <c:v>-14550.427833333333</c:v>
                </c:pt>
                <c:pt idx="146">
                  <c:v>-5174.991</c:v>
                </c:pt>
                <c:pt idx="147">
                  <c:v>-13862.005999999999</c:v>
                </c:pt>
                <c:pt idx="148">
                  <c:v>-16195.492793333333</c:v>
                </c:pt>
                <c:pt idx="149">
                  <c:v>-10685.136</c:v>
                </c:pt>
                <c:pt idx="150">
                  <c:v>-11064.612999999999</c:v>
                </c:pt>
                <c:pt idx="151">
                  <c:v>-14969.02363</c:v>
                </c:pt>
                <c:pt idx="152">
                  <c:v>-11231.266</c:v>
                </c:pt>
                <c:pt idx="153">
                  <c:v>-10205.454</c:v>
                </c:pt>
                <c:pt idx="154">
                  <c:v>-12679.011</c:v>
                </c:pt>
                <c:pt idx="155">
                  <c:v>-18310.526666666665</c:v>
                </c:pt>
                <c:pt idx="156">
                  <c:v>-12605.937</c:v>
                </c:pt>
                <c:pt idx="157">
                  <c:v>-8354.9439999999995</c:v>
                </c:pt>
                <c:pt idx="158">
                  <c:v>-11635.904</c:v>
                </c:pt>
                <c:pt idx="159">
                  <c:v>-10368.697</c:v>
                </c:pt>
                <c:pt idx="160">
                  <c:v>-12810.514999999999</c:v>
                </c:pt>
                <c:pt idx="161">
                  <c:v>-10340.078</c:v>
                </c:pt>
                <c:pt idx="162">
                  <c:v>-13805.781000000001</c:v>
                </c:pt>
                <c:pt idx="163">
                  <c:v>751.655250181665</c:v>
                </c:pt>
                <c:pt idx="164">
                  <c:v>-13662.99</c:v>
                </c:pt>
                <c:pt idx="165">
                  <c:v>-5630.8963333333331</c:v>
                </c:pt>
                <c:pt idx="166">
                  <c:v>-5054.8336666666664</c:v>
                </c:pt>
                <c:pt idx="167">
                  <c:v>-10192.884</c:v>
                </c:pt>
                <c:pt idx="168">
                  <c:v>-368.81200000000001</c:v>
                </c:pt>
                <c:pt idx="169">
                  <c:v>3938.5454775145499</c:v>
                </c:pt>
                <c:pt idx="170">
                  <c:v>3285.9169886667996</c:v>
                </c:pt>
                <c:pt idx="171">
                  <c:v>-13469.263000000001</c:v>
                </c:pt>
                <c:pt idx="172">
                  <c:v>2931.6802431249298</c:v>
                </c:pt>
                <c:pt idx="173">
                  <c:v>5829.6949576654588</c:v>
                </c:pt>
                <c:pt idx="174">
                  <c:v>5941.2076048550061</c:v>
                </c:pt>
                <c:pt idx="175">
                  <c:v>6200.9547742047507</c:v>
                </c:pt>
                <c:pt idx="176">
                  <c:v>-9894.0159999999996</c:v>
                </c:pt>
                <c:pt idx="177">
                  <c:v>-926.53733333333332</c:v>
                </c:pt>
                <c:pt idx="178">
                  <c:v>-13582.598333333332</c:v>
                </c:pt>
                <c:pt idx="179">
                  <c:v>-11492.65</c:v>
                </c:pt>
                <c:pt idx="180">
                  <c:v>-13438.373666666666</c:v>
                </c:pt>
                <c:pt idx="181">
                  <c:v>-16754.704999999998</c:v>
                </c:pt>
                <c:pt idx="182">
                  <c:v>4752.5043338988598</c:v>
                </c:pt>
                <c:pt idx="183">
                  <c:v>-2437.6146666666664</c:v>
                </c:pt>
                <c:pt idx="184">
                  <c:v>-10291.579</c:v>
                </c:pt>
                <c:pt idx="185">
                  <c:v>-1359.6219999999998</c:v>
                </c:pt>
                <c:pt idx="186">
                  <c:v>-16284.715333333334</c:v>
                </c:pt>
                <c:pt idx="187">
                  <c:v>-13326.016</c:v>
                </c:pt>
                <c:pt idx="188">
                  <c:v>-13185.062</c:v>
                </c:pt>
                <c:pt idx="189">
                  <c:v>-8174.451985677083</c:v>
                </c:pt>
                <c:pt idx="190">
                  <c:v>-12542.867333333334</c:v>
                </c:pt>
                <c:pt idx="191">
                  <c:v>8393.789600948603</c:v>
                </c:pt>
                <c:pt idx="192">
                  <c:v>-14762.725999999999</c:v>
                </c:pt>
                <c:pt idx="193">
                  <c:v>-11492.180333333334</c:v>
                </c:pt>
                <c:pt idx="194">
                  <c:v>-16884.219000000001</c:v>
                </c:pt>
                <c:pt idx="195">
                  <c:v>-13641.719666666666</c:v>
                </c:pt>
                <c:pt idx="196">
                  <c:v>-11249.55</c:v>
                </c:pt>
                <c:pt idx="197">
                  <c:v>-11101.199999999999</c:v>
                </c:pt>
                <c:pt idx="198">
                  <c:v>-11209.524333333333</c:v>
                </c:pt>
                <c:pt idx="199">
                  <c:v>-8889.5766666666659</c:v>
                </c:pt>
                <c:pt idx="200">
                  <c:v>-10898.3798828125</c:v>
                </c:pt>
                <c:pt idx="201">
                  <c:v>-11587.033333333333</c:v>
                </c:pt>
                <c:pt idx="202">
                  <c:v>4807.5632999999998</c:v>
                </c:pt>
                <c:pt idx="203">
                  <c:v>-7662.7353515625</c:v>
                </c:pt>
                <c:pt idx="204">
                  <c:v>4644.2025999999996</c:v>
                </c:pt>
                <c:pt idx="205">
                  <c:v>-6688.7917887369786</c:v>
                </c:pt>
                <c:pt idx="206">
                  <c:v>-5976.8756917317705</c:v>
                </c:pt>
                <c:pt idx="207">
                  <c:v>-12842.580078125</c:v>
                </c:pt>
                <c:pt idx="208">
                  <c:v>-7100.225179036458</c:v>
                </c:pt>
                <c:pt idx="209">
                  <c:v>-10899.254666666666</c:v>
                </c:pt>
                <c:pt idx="210">
                  <c:v>-14288.66015625</c:v>
                </c:pt>
                <c:pt idx="211">
                  <c:v>-13059.8603515625</c:v>
                </c:pt>
                <c:pt idx="212">
                  <c:v>5986.3247000000001</c:v>
                </c:pt>
                <c:pt idx="213">
                  <c:v>-13167.759765625</c:v>
                </c:pt>
                <c:pt idx="214">
                  <c:v>-13113.400390625</c:v>
                </c:pt>
                <c:pt idx="215">
                  <c:v>-13204.7900390625</c:v>
                </c:pt>
                <c:pt idx="216">
                  <c:v>-11101.199999999999</c:v>
                </c:pt>
                <c:pt idx="217">
                  <c:v>-13230.51953125</c:v>
                </c:pt>
                <c:pt idx="218">
                  <c:v>-13637.7998046875</c:v>
                </c:pt>
                <c:pt idx="219">
                  <c:v>-12897.1103515625</c:v>
                </c:pt>
                <c:pt idx="220">
                  <c:v>-840.67</c:v>
                </c:pt>
                <c:pt idx="221">
                  <c:v>-12072.66</c:v>
                </c:pt>
                <c:pt idx="222">
                  <c:v>4266.5410000000002</c:v>
                </c:pt>
                <c:pt idx="223">
                  <c:v>-13496.5302734375</c:v>
                </c:pt>
                <c:pt idx="224">
                  <c:v>4269.6246000000001</c:v>
                </c:pt>
                <c:pt idx="225">
                  <c:v>4213.9854999999998</c:v>
                </c:pt>
                <c:pt idx="226">
                  <c:v>4139.0020999999997</c:v>
                </c:pt>
                <c:pt idx="227">
                  <c:v>4190.2347</c:v>
                </c:pt>
                <c:pt idx="228">
                  <c:v>4191.1688999999997</c:v>
                </c:pt>
                <c:pt idx="229">
                  <c:v>-10290.398999999999</c:v>
                </c:pt>
                <c:pt idx="230">
                  <c:v>-10300.933999999999</c:v>
                </c:pt>
                <c:pt idx="231">
                  <c:v>10204.700260939589</c:v>
                </c:pt>
                <c:pt idx="232">
                  <c:v>6462.5839603511768</c:v>
                </c:pt>
                <c:pt idx="233">
                  <c:v>5886.2687334881666</c:v>
                </c:pt>
                <c:pt idx="234">
                  <c:v>5889.3239683489255</c:v>
                </c:pt>
                <c:pt idx="235">
                  <c:v>5968.3180275866753</c:v>
                </c:pt>
                <c:pt idx="236">
                  <c:v>5890.6672008305859</c:v>
                </c:pt>
                <c:pt idx="237">
                  <c:v>5623.4687757380934</c:v>
                </c:pt>
                <c:pt idx="238">
                  <c:v>5797.8616321057016</c:v>
                </c:pt>
                <c:pt idx="239">
                  <c:v>-10029.39</c:v>
                </c:pt>
                <c:pt idx="240">
                  <c:v>5768.0162226274251</c:v>
                </c:pt>
                <c:pt idx="241">
                  <c:v>5776.9279154054775</c:v>
                </c:pt>
                <c:pt idx="242">
                  <c:v>-7928.678792317708</c:v>
                </c:pt>
                <c:pt idx="243">
                  <c:v>-9395.7199999999993</c:v>
                </c:pt>
                <c:pt idx="244">
                  <c:v>-1273.56</c:v>
                </c:pt>
                <c:pt idx="245">
                  <c:v>-7389.4474746800797</c:v>
                </c:pt>
                <c:pt idx="246">
                  <c:v>-6724.7755918297516</c:v>
                </c:pt>
                <c:pt idx="247">
                  <c:v>-8413.9462220312234</c:v>
                </c:pt>
                <c:pt idx="248">
                  <c:v>-7949.4232985791832</c:v>
                </c:pt>
                <c:pt idx="249">
                  <c:v>6486.3029999999999</c:v>
                </c:pt>
                <c:pt idx="250">
                  <c:v>-4083.726364004805</c:v>
                </c:pt>
                <c:pt idx="251">
                  <c:v>-8693.5931555815951</c:v>
                </c:pt>
                <c:pt idx="252">
                  <c:v>-7919.93</c:v>
                </c:pt>
                <c:pt idx="253">
                  <c:v>9898.1890462239571</c:v>
                </c:pt>
                <c:pt idx="254">
                  <c:v>-57844.168588463748</c:v>
                </c:pt>
                <c:pt idx="255">
                  <c:v>-8389.3799999999992</c:v>
                </c:pt>
                <c:pt idx="256">
                  <c:v>-9581.99</c:v>
                </c:pt>
                <c:pt idx="257">
                  <c:v>6329.0735270182286</c:v>
                </c:pt>
                <c:pt idx="258">
                  <c:v>-4084.37</c:v>
                </c:pt>
                <c:pt idx="259">
                  <c:v>7341.4183333333331</c:v>
                </c:pt>
                <c:pt idx="260">
                  <c:v>-8895.89</c:v>
                </c:pt>
                <c:pt idx="261">
                  <c:v>2783.7586669921875</c:v>
                </c:pt>
                <c:pt idx="262">
                  <c:v>5880.7649999999994</c:v>
                </c:pt>
                <c:pt idx="263">
                  <c:v>6897.0109999999995</c:v>
                </c:pt>
                <c:pt idx="264">
                  <c:v>4972.7264569788749</c:v>
                </c:pt>
                <c:pt idx="265">
                  <c:v>5984.3594156901036</c:v>
                </c:pt>
                <c:pt idx="266">
                  <c:v>-57817.449124880128</c:v>
                </c:pt>
                <c:pt idx="267">
                  <c:v>4641.6625162760411</c:v>
                </c:pt>
                <c:pt idx="268">
                  <c:v>4500.8149999999996</c:v>
                </c:pt>
                <c:pt idx="269">
                  <c:v>-4826.1639335661339</c:v>
                </c:pt>
                <c:pt idx="270">
                  <c:v>1803.01</c:v>
                </c:pt>
                <c:pt idx="271">
                  <c:v>-4062.9104649858155</c:v>
                </c:pt>
                <c:pt idx="272">
                  <c:v>3814.8916666666664</c:v>
                </c:pt>
                <c:pt idx="273">
                  <c:v>-5324.5930099042489</c:v>
                </c:pt>
                <c:pt idx="274">
                  <c:v>12957.519287109375</c:v>
                </c:pt>
                <c:pt idx="275">
                  <c:v>3451.2169999999996</c:v>
                </c:pt>
                <c:pt idx="276">
                  <c:v>4966.78</c:v>
                </c:pt>
                <c:pt idx="277">
                  <c:v>2154.1671142578125</c:v>
                </c:pt>
                <c:pt idx="278">
                  <c:v>-4686.7942321873888</c:v>
                </c:pt>
                <c:pt idx="279">
                  <c:v>3079.8716666666664</c:v>
                </c:pt>
                <c:pt idx="280">
                  <c:v>-4106.2274510486641</c:v>
                </c:pt>
                <c:pt idx="281">
                  <c:v>1647.196065266927</c:v>
                </c:pt>
                <c:pt idx="282">
                  <c:v>-5098.3467234033396</c:v>
                </c:pt>
                <c:pt idx="283">
                  <c:v>-48162.827789181087</c:v>
                </c:pt>
                <c:pt idx="284">
                  <c:v>3528.663</c:v>
                </c:pt>
                <c:pt idx="285">
                  <c:v>4184.6750000000002</c:v>
                </c:pt>
                <c:pt idx="286">
                  <c:v>-48521.535473761149</c:v>
                </c:pt>
                <c:pt idx="287">
                  <c:v>-49984.540372645468</c:v>
                </c:pt>
                <c:pt idx="288">
                  <c:v>-55213.870154880235</c:v>
                </c:pt>
                <c:pt idx="289">
                  <c:v>-56951.271553230748</c:v>
                </c:pt>
                <c:pt idx="290">
                  <c:v>-58110.452673768465</c:v>
                </c:pt>
                <c:pt idx="291">
                  <c:v>-56187.905707155704</c:v>
                </c:pt>
                <c:pt idx="292">
                  <c:v>-56683.191411360167</c:v>
                </c:pt>
                <c:pt idx="293">
                  <c:v>-2504.1643676757812</c:v>
                </c:pt>
                <c:pt idx="294">
                  <c:v>-57577.564366514729</c:v>
                </c:pt>
                <c:pt idx="295">
                  <c:v>-9395.7199999999993</c:v>
                </c:pt>
                <c:pt idx="296">
                  <c:v>-57494.278663647812</c:v>
                </c:pt>
                <c:pt idx="297">
                  <c:v>-57832.335435304667</c:v>
                </c:pt>
                <c:pt idx="298">
                  <c:v>-56885.83590124765</c:v>
                </c:pt>
                <c:pt idx="299">
                  <c:v>-58256.457222151847</c:v>
                </c:pt>
                <c:pt idx="300">
                  <c:v>-58022.443636297765</c:v>
                </c:pt>
                <c:pt idx="301">
                  <c:v>-8056.89</c:v>
                </c:pt>
                <c:pt idx="302">
                  <c:v>4728.5145273448952</c:v>
                </c:pt>
                <c:pt idx="303">
                  <c:v>-4480.7217203776036</c:v>
                </c:pt>
                <c:pt idx="304">
                  <c:v>-2461.8191121419268</c:v>
                </c:pt>
                <c:pt idx="305">
                  <c:v>4558.9740000000002</c:v>
                </c:pt>
                <c:pt idx="306">
                  <c:v>3845.4679999999998</c:v>
                </c:pt>
                <c:pt idx="307">
                  <c:v>7262.93017578125</c:v>
                </c:pt>
                <c:pt idx="308">
                  <c:v>7333.7001953125</c:v>
                </c:pt>
                <c:pt idx="309">
                  <c:v>7379.64990234375</c:v>
                </c:pt>
                <c:pt idx="310">
                  <c:v>-2447.733194986979</c:v>
                </c:pt>
                <c:pt idx="311">
                  <c:v>7278.2099609375</c:v>
                </c:pt>
                <c:pt idx="312">
                  <c:v>7313.06005859375</c:v>
                </c:pt>
                <c:pt idx="313">
                  <c:v>7378.5498046875</c:v>
                </c:pt>
                <c:pt idx="314">
                  <c:v>-3755.239</c:v>
                </c:pt>
                <c:pt idx="315">
                  <c:v>7484.4501953125</c:v>
                </c:pt>
                <c:pt idx="316">
                  <c:v>7599.93017578125</c:v>
                </c:pt>
                <c:pt idx="317">
                  <c:v>3365.8429999999998</c:v>
                </c:pt>
                <c:pt idx="318">
                  <c:v>8399.23046875</c:v>
                </c:pt>
                <c:pt idx="319">
                  <c:v>8152.52978515625</c:v>
                </c:pt>
                <c:pt idx="320">
                  <c:v>12691.900712993485</c:v>
                </c:pt>
                <c:pt idx="321">
                  <c:v>5709.94</c:v>
                </c:pt>
                <c:pt idx="322">
                  <c:v>-2447.733194986979</c:v>
                </c:pt>
                <c:pt idx="323">
                  <c:v>-3943.6640000000002</c:v>
                </c:pt>
                <c:pt idx="324">
                  <c:v>9617.3639999999996</c:v>
                </c:pt>
                <c:pt idx="325">
                  <c:v>-4053.056</c:v>
                </c:pt>
                <c:pt idx="326">
                  <c:v>-5552.1840000000002</c:v>
                </c:pt>
                <c:pt idx="327">
                  <c:v>-4423.1099999999997</c:v>
                </c:pt>
                <c:pt idx="328">
                  <c:v>-57853.52458336913</c:v>
                </c:pt>
                <c:pt idx="329">
                  <c:v>5317.075636147777</c:v>
                </c:pt>
                <c:pt idx="330">
                  <c:v>6548.5023000000001</c:v>
                </c:pt>
                <c:pt idx="331">
                  <c:v>-1440.6993333333332</c:v>
                </c:pt>
                <c:pt idx="332">
                  <c:v>-3760.12</c:v>
                </c:pt>
                <c:pt idx="333">
                  <c:v>9010.3828658476214</c:v>
                </c:pt>
                <c:pt idx="334">
                  <c:v>-1041.2049999999999</c:v>
                </c:pt>
                <c:pt idx="335">
                  <c:v>-2653.8141063326625</c:v>
                </c:pt>
                <c:pt idx="336">
                  <c:v>-7178.393</c:v>
                </c:pt>
                <c:pt idx="337">
                  <c:v>-8535.5343333333331</c:v>
                </c:pt>
                <c:pt idx="338">
                  <c:v>3401.1486666666665</c:v>
                </c:pt>
                <c:pt idx="339">
                  <c:v>2760.239990234375</c:v>
                </c:pt>
                <c:pt idx="340">
                  <c:v>6853.2099609375</c:v>
                </c:pt>
                <c:pt idx="341">
                  <c:v>7277.68017578125</c:v>
                </c:pt>
                <c:pt idx="342">
                  <c:v>6937.10009765625</c:v>
                </c:pt>
                <c:pt idx="343">
                  <c:v>6591.41015625</c:v>
                </c:pt>
                <c:pt idx="344">
                  <c:v>-6277.8796666666658</c:v>
                </c:pt>
                <c:pt idx="345">
                  <c:v>7056.27978515625</c:v>
                </c:pt>
                <c:pt idx="346">
                  <c:v>7240.830078125</c:v>
                </c:pt>
                <c:pt idx="347">
                  <c:v>7073.759765625</c:v>
                </c:pt>
                <c:pt idx="348">
                  <c:v>-8827.2763333333332</c:v>
                </c:pt>
                <c:pt idx="349">
                  <c:v>6764.93017578125</c:v>
                </c:pt>
                <c:pt idx="350">
                  <c:v>-6474.82</c:v>
                </c:pt>
                <c:pt idx="351">
                  <c:v>1908.3423333333333</c:v>
                </c:pt>
                <c:pt idx="352">
                  <c:v>-10723.287666666665</c:v>
                </c:pt>
                <c:pt idx="353">
                  <c:v>-3693.8989999999999</c:v>
                </c:pt>
                <c:pt idx="354">
                  <c:v>-5234.8486666666658</c:v>
                </c:pt>
                <c:pt idx="355">
                  <c:v>-5648.17</c:v>
                </c:pt>
                <c:pt idx="356">
                  <c:v>4199.121666666666</c:v>
                </c:pt>
                <c:pt idx="357">
                  <c:v>-6452.82</c:v>
                </c:pt>
                <c:pt idx="358">
                  <c:v>-6277.8796666666658</c:v>
                </c:pt>
                <c:pt idx="359">
                  <c:v>-4413.2819869973573</c:v>
                </c:pt>
                <c:pt idx="360">
                  <c:v>-4343.0676666666659</c:v>
                </c:pt>
                <c:pt idx="361">
                  <c:v>-2608.0560878720589</c:v>
                </c:pt>
                <c:pt idx="362">
                  <c:v>-1024.7162598902291</c:v>
                </c:pt>
                <c:pt idx="363">
                  <c:v>11010.945631433458</c:v>
                </c:pt>
                <c:pt idx="364">
                  <c:v>-835.08256829842048</c:v>
                </c:pt>
                <c:pt idx="365">
                  <c:v>-37126.903464973046</c:v>
                </c:pt>
                <c:pt idx="366">
                  <c:v>-32909.587315302386</c:v>
                </c:pt>
                <c:pt idx="367">
                  <c:v>-39564.81255123236</c:v>
                </c:pt>
                <c:pt idx="368">
                  <c:v>-39707.684738395481</c:v>
                </c:pt>
                <c:pt idx="369">
                  <c:v>-41394.163388800087</c:v>
                </c:pt>
                <c:pt idx="370">
                  <c:v>18687.652063519043</c:v>
                </c:pt>
                <c:pt idx="371">
                  <c:v>-42236.063333138285</c:v>
                </c:pt>
                <c:pt idx="372">
                  <c:v>15882.954427083332</c:v>
                </c:pt>
                <c:pt idx="373">
                  <c:v>-42890.035232962087</c:v>
                </c:pt>
                <c:pt idx="374">
                  <c:v>-42437.114111813156</c:v>
                </c:pt>
                <c:pt idx="375">
                  <c:v>34073.11423320484</c:v>
                </c:pt>
                <c:pt idx="376">
                  <c:v>23869.834062315247</c:v>
                </c:pt>
                <c:pt idx="377">
                  <c:v>77508.210000000006</c:v>
                </c:pt>
                <c:pt idx="378">
                  <c:v>-42.782666666666664</c:v>
                </c:pt>
                <c:pt idx="379">
                  <c:v>30449.099283854164</c:v>
                </c:pt>
                <c:pt idx="380">
                  <c:v>38980.432680469406</c:v>
                </c:pt>
                <c:pt idx="381">
                  <c:v>32876.6259765625</c:v>
                </c:pt>
                <c:pt idx="382">
                  <c:v>32835.651692708328</c:v>
                </c:pt>
                <c:pt idx="383">
                  <c:v>20443.067333333332</c:v>
                </c:pt>
                <c:pt idx="384">
                  <c:v>35555.241000000002</c:v>
                </c:pt>
                <c:pt idx="385">
                  <c:v>33155.947916666664</c:v>
                </c:pt>
                <c:pt idx="386">
                  <c:v>44182.22</c:v>
                </c:pt>
                <c:pt idx="387">
                  <c:v>43489.829989294456</c:v>
                </c:pt>
                <c:pt idx="388">
                  <c:v>32884.374674479164</c:v>
                </c:pt>
                <c:pt idx="389">
                  <c:v>32079.817057291664</c:v>
                </c:pt>
                <c:pt idx="390">
                  <c:v>59041.08</c:v>
                </c:pt>
                <c:pt idx="391">
                  <c:v>31176.408999999996</c:v>
                </c:pt>
                <c:pt idx="392">
                  <c:v>27236.436333333331</c:v>
                </c:pt>
                <c:pt idx="393">
                  <c:v>27596.132666666665</c:v>
                </c:pt>
                <c:pt idx="394">
                  <c:v>60118.559999999998</c:v>
                </c:pt>
                <c:pt idx="395">
                  <c:v>36527.069499999998</c:v>
                </c:pt>
                <c:pt idx="396">
                  <c:v>46885.684999999998</c:v>
                </c:pt>
                <c:pt idx="397">
                  <c:v>46898.874000000003</c:v>
                </c:pt>
                <c:pt idx="398">
                  <c:v>52133.595000000001</c:v>
                </c:pt>
                <c:pt idx="399">
                  <c:v>44194.102333333329</c:v>
                </c:pt>
                <c:pt idx="400">
                  <c:v>27562.637666666666</c:v>
                </c:pt>
                <c:pt idx="401">
                  <c:v>44267.483333333337</c:v>
                </c:pt>
                <c:pt idx="402">
                  <c:v>49071.623046875</c:v>
                </c:pt>
                <c:pt idx="403">
                  <c:v>60802.15</c:v>
                </c:pt>
                <c:pt idx="404">
                  <c:v>44118.033495557975</c:v>
                </c:pt>
                <c:pt idx="405">
                  <c:v>49848.662760416664</c:v>
                </c:pt>
                <c:pt idx="406">
                  <c:v>42056.94921875</c:v>
                </c:pt>
                <c:pt idx="407">
                  <c:v>52332.829427083328</c:v>
                </c:pt>
                <c:pt idx="408">
                  <c:v>74225.566811321565</c:v>
                </c:pt>
                <c:pt idx="409">
                  <c:v>52723.847999999998</c:v>
                </c:pt>
                <c:pt idx="410">
                  <c:v>74781.823856353396</c:v>
                </c:pt>
                <c:pt idx="411">
                  <c:v>36246.94140625</c:v>
                </c:pt>
                <c:pt idx="412">
                  <c:v>53635.047526041664</c:v>
                </c:pt>
                <c:pt idx="413">
                  <c:v>58287.6</c:v>
                </c:pt>
                <c:pt idx="414">
                  <c:v>49359.712195331136</c:v>
                </c:pt>
                <c:pt idx="415">
                  <c:v>53626.563999999998</c:v>
                </c:pt>
                <c:pt idx="416">
                  <c:v>51548.082999999999</c:v>
                </c:pt>
                <c:pt idx="417">
                  <c:v>49473.084843805293</c:v>
                </c:pt>
                <c:pt idx="418">
                  <c:v>49638.05859375</c:v>
                </c:pt>
                <c:pt idx="419">
                  <c:v>26923.409333333333</c:v>
                </c:pt>
                <c:pt idx="420">
                  <c:v>51261.408000000003</c:v>
                </c:pt>
                <c:pt idx="421">
                  <c:v>49551.467167941322</c:v>
                </c:pt>
                <c:pt idx="422">
                  <c:v>49706.263412711894</c:v>
                </c:pt>
                <c:pt idx="423">
                  <c:v>52333.415999999997</c:v>
                </c:pt>
                <c:pt idx="424">
                  <c:v>47673.316556409351</c:v>
                </c:pt>
                <c:pt idx="425">
                  <c:v>55500.701000000001</c:v>
                </c:pt>
                <c:pt idx="426">
                  <c:v>52316.202384208576</c:v>
                </c:pt>
                <c:pt idx="427">
                  <c:v>53752.805899999999</c:v>
                </c:pt>
                <c:pt idx="428">
                  <c:v>51083.921875</c:v>
                </c:pt>
                <c:pt idx="429">
                  <c:v>53168.747000000003</c:v>
                </c:pt>
                <c:pt idx="430">
                  <c:v>56575.300499999998</c:v>
                </c:pt>
                <c:pt idx="431">
                  <c:v>119900.25312357297</c:v>
                </c:pt>
                <c:pt idx="432">
                  <c:v>81995.939160599853</c:v>
                </c:pt>
                <c:pt idx="433">
                  <c:v>56205.1796875</c:v>
                </c:pt>
                <c:pt idx="434">
                  <c:v>55070.26953125</c:v>
                </c:pt>
                <c:pt idx="435">
                  <c:v>66963.25</c:v>
                </c:pt>
                <c:pt idx="436">
                  <c:v>82774.777994791657</c:v>
                </c:pt>
                <c:pt idx="437">
                  <c:v>82774.777994791657</c:v>
                </c:pt>
                <c:pt idx="438">
                  <c:v>84692.115234375</c:v>
                </c:pt>
                <c:pt idx="439">
                  <c:v>86593.50390625</c:v>
                </c:pt>
                <c:pt idx="440">
                  <c:v>80844.75371532634</c:v>
                </c:pt>
                <c:pt idx="441">
                  <c:v>86710.393229166657</c:v>
                </c:pt>
                <c:pt idx="442">
                  <c:v>77589.16824209904</c:v>
                </c:pt>
                <c:pt idx="443">
                  <c:v>79002.334890961007</c:v>
                </c:pt>
                <c:pt idx="444">
                  <c:v>120420.35292156748</c:v>
                </c:pt>
                <c:pt idx="445">
                  <c:v>120486.75035458001</c:v>
                </c:pt>
                <c:pt idx="446">
                  <c:v>120562.84533649805</c:v>
                </c:pt>
                <c:pt idx="447">
                  <c:v>120493.31204172371</c:v>
                </c:pt>
                <c:pt idx="448">
                  <c:v>120584.27518482615</c:v>
                </c:pt>
                <c:pt idx="449">
                  <c:v>121432.35152166811</c:v>
                </c:pt>
                <c:pt idx="450">
                  <c:v>96101.901041666657</c:v>
                </c:pt>
                <c:pt idx="451">
                  <c:v>72138.7265625</c:v>
                </c:pt>
                <c:pt idx="452">
                  <c:v>90581.662760416657</c:v>
                </c:pt>
                <c:pt idx="453">
                  <c:v>80971.255092413689</c:v>
                </c:pt>
                <c:pt idx="454">
                  <c:v>82934.785005951751</c:v>
                </c:pt>
                <c:pt idx="455">
                  <c:v>66732.381999999998</c:v>
                </c:pt>
                <c:pt idx="456">
                  <c:v>75904.564999999988</c:v>
                </c:pt>
                <c:pt idx="457">
                  <c:v>75920.771666666667</c:v>
                </c:pt>
                <c:pt idx="458">
                  <c:v>64683.3984375</c:v>
                </c:pt>
                <c:pt idx="459">
                  <c:v>96101.901041666657</c:v>
                </c:pt>
                <c:pt idx="460">
                  <c:v>68669.046875</c:v>
                </c:pt>
                <c:pt idx="461">
                  <c:v>75870.56766666667</c:v>
                </c:pt>
                <c:pt idx="462">
                  <c:v>87125.93</c:v>
                </c:pt>
                <c:pt idx="463">
                  <c:v>64622.5390625</c:v>
                </c:pt>
                <c:pt idx="464">
                  <c:v>81268.55</c:v>
                </c:pt>
                <c:pt idx="465">
                  <c:v>66716.485000000001</c:v>
                </c:pt>
                <c:pt idx="466">
                  <c:v>94095.102864583328</c:v>
                </c:pt>
                <c:pt idx="467">
                  <c:v>86075.63</c:v>
                </c:pt>
                <c:pt idx="468">
                  <c:v>66028.328125</c:v>
                </c:pt>
                <c:pt idx="469">
                  <c:v>70207.421875</c:v>
                </c:pt>
                <c:pt idx="470">
                  <c:v>102392.69075520833</c:v>
                </c:pt>
                <c:pt idx="471">
                  <c:v>97897.321614583328</c:v>
                </c:pt>
                <c:pt idx="472">
                  <c:v>74753.4296875</c:v>
                </c:pt>
                <c:pt idx="473">
                  <c:v>72622.209000000003</c:v>
                </c:pt>
                <c:pt idx="474">
                  <c:v>86586.137352750346</c:v>
                </c:pt>
                <c:pt idx="475">
                  <c:v>72455.1484375</c:v>
                </c:pt>
                <c:pt idx="476">
                  <c:v>100768.47200520833</c:v>
                </c:pt>
                <c:pt idx="477">
                  <c:v>83847.01966666666</c:v>
                </c:pt>
                <c:pt idx="478">
                  <c:v>83847.01966666666</c:v>
                </c:pt>
                <c:pt idx="479">
                  <c:v>83782.731999999989</c:v>
                </c:pt>
                <c:pt idx="480">
                  <c:v>105864.73046875</c:v>
                </c:pt>
                <c:pt idx="481">
                  <c:v>92831.650999999998</c:v>
                </c:pt>
                <c:pt idx="482">
                  <c:v>65788.247000000003</c:v>
                </c:pt>
                <c:pt idx="483">
                  <c:v>75219.6342</c:v>
                </c:pt>
                <c:pt idx="484">
                  <c:v>95617.448664772324</c:v>
                </c:pt>
                <c:pt idx="485">
                  <c:v>84378.884000000005</c:v>
                </c:pt>
                <c:pt idx="486">
                  <c:v>96309.821666666656</c:v>
                </c:pt>
                <c:pt idx="487">
                  <c:v>96330.054333333319</c:v>
                </c:pt>
                <c:pt idx="488">
                  <c:v>80380.678400000004</c:v>
                </c:pt>
                <c:pt idx="489">
                  <c:v>77099.986000000004</c:v>
                </c:pt>
                <c:pt idx="490">
                  <c:v>72264.046875</c:v>
                </c:pt>
                <c:pt idx="491">
                  <c:v>69387.21875</c:v>
                </c:pt>
                <c:pt idx="492">
                  <c:v>84176.788400000005</c:v>
                </c:pt>
                <c:pt idx="493">
                  <c:v>68004.379000000001</c:v>
                </c:pt>
                <c:pt idx="494">
                  <c:v>70884.777499999997</c:v>
                </c:pt>
                <c:pt idx="495">
                  <c:v>85846.7734375</c:v>
                </c:pt>
                <c:pt idx="496">
                  <c:v>91144.089666666667</c:v>
                </c:pt>
                <c:pt idx="497">
                  <c:v>69013.436100000006</c:v>
                </c:pt>
                <c:pt idx="498">
                  <c:v>67029.923999999999</c:v>
                </c:pt>
                <c:pt idx="499">
                  <c:v>70392.736000000004</c:v>
                </c:pt>
                <c:pt idx="500">
                  <c:v>90797.8671875</c:v>
                </c:pt>
                <c:pt idx="501">
                  <c:v>64759.688999999998</c:v>
                </c:pt>
                <c:pt idx="502">
                  <c:v>83493.72593949594</c:v>
                </c:pt>
                <c:pt idx="503">
                  <c:v>84484.036472383857</c:v>
                </c:pt>
                <c:pt idx="504">
                  <c:v>100047.26966666666</c:v>
                </c:pt>
                <c:pt idx="505">
                  <c:v>72621.203125</c:v>
                </c:pt>
                <c:pt idx="506">
                  <c:v>66541.891000000003</c:v>
                </c:pt>
                <c:pt idx="507">
                  <c:v>87344.5462048802</c:v>
                </c:pt>
                <c:pt idx="508">
                  <c:v>88770.483978188146</c:v>
                </c:pt>
                <c:pt idx="509">
                  <c:v>93039.803819263703</c:v>
                </c:pt>
                <c:pt idx="510">
                  <c:v>105351.39266666667</c:v>
                </c:pt>
                <c:pt idx="511">
                  <c:v>96090.27966987103</c:v>
                </c:pt>
                <c:pt idx="512">
                  <c:v>95760.54728738626</c:v>
                </c:pt>
                <c:pt idx="513">
                  <c:v>88463.953125</c:v>
                </c:pt>
                <c:pt idx="514">
                  <c:v>103462.42173666667</c:v>
                </c:pt>
                <c:pt idx="515">
                  <c:v>143127.78</c:v>
                </c:pt>
                <c:pt idx="516">
                  <c:v>105557.14285714286</c:v>
                </c:pt>
                <c:pt idx="517">
                  <c:v>150624.31</c:v>
                </c:pt>
                <c:pt idx="518">
                  <c:v>150377</c:v>
                </c:pt>
                <c:pt idx="519">
                  <c:v>150377.28</c:v>
                </c:pt>
                <c:pt idx="520">
                  <c:v>150377.28</c:v>
                </c:pt>
                <c:pt idx="521">
                  <c:v>155240.5</c:v>
                </c:pt>
                <c:pt idx="522">
                  <c:v>174694.3</c:v>
                </c:pt>
                <c:pt idx="523">
                  <c:v>174694.64</c:v>
                </c:pt>
              </c:numCache>
            </c:numRef>
          </c:xVal>
          <c:yVal>
            <c:numRef>
              <c:f>MaxTempChg_TotCO2_2100!$R$2:$R$525</c:f>
              <c:numCache>
                <c:formatCode>General</c:formatCode>
                <c:ptCount val="524"/>
                <c:pt idx="0">
                  <c:v>1.4840757533765601</c:v>
                </c:pt>
                <c:pt idx="1">
                  <c:v>1.4946974527051999</c:v>
                </c:pt>
                <c:pt idx="2">
                  <c:v>1.6161887386811999</c:v>
                </c:pt>
                <c:pt idx="3">
                  <c:v>1.6116666605638901</c:v>
                </c:pt>
                <c:pt idx="4">
                  <c:v>1.5330446599318699</c:v>
                </c:pt>
                <c:pt idx="5">
                  <c:v>1.5402962296545499</c:v>
                </c:pt>
                <c:pt idx="6">
                  <c:v>1.5440838250861</c:v>
                </c:pt>
                <c:pt idx="7">
                  <c:v>1.6783198819323799</c:v>
                </c:pt>
                <c:pt idx="8">
                  <c:v>1.5452968747362299</c:v>
                </c:pt>
                <c:pt idx="9">
                  <c:v>1.7014190549925701</c:v>
                </c:pt>
                <c:pt idx="10">
                  <c:v>1.5961297349791701</c:v>
                </c:pt>
                <c:pt idx="11">
                  <c:v>1.7225344991436</c:v>
                </c:pt>
                <c:pt idx="12">
                  <c:v>1.7225344991436</c:v>
                </c:pt>
                <c:pt idx="13">
                  <c:v>1.7225344991436</c:v>
                </c:pt>
                <c:pt idx="14">
                  <c:v>1.61938081915376</c:v>
                </c:pt>
                <c:pt idx="15">
                  <c:v>1.6877645182724901</c:v>
                </c:pt>
                <c:pt idx="16">
                  <c:v>1.60144124933617</c:v>
                </c:pt>
                <c:pt idx="17">
                  <c:v>1.6071361169435801</c:v>
                </c:pt>
                <c:pt idx="18">
                  <c:v>1.7283879599866701</c:v>
                </c:pt>
                <c:pt idx="19">
                  <c:v>1.7193588272017499</c:v>
                </c:pt>
                <c:pt idx="20">
                  <c:v>1.6404686773010799</c:v>
                </c:pt>
                <c:pt idx="21">
                  <c:v>1.6728229133038499</c:v>
                </c:pt>
                <c:pt idx="22">
                  <c:v>1.71677424388028</c:v>
                </c:pt>
                <c:pt idx="23">
                  <c:v>1.7388792021842401</c:v>
                </c:pt>
                <c:pt idx="24">
                  <c:v>1.7511707118458499</c:v>
                </c:pt>
                <c:pt idx="25">
                  <c:v>1.74910947821924</c:v>
                </c:pt>
                <c:pt idx="26">
                  <c:v>1.74922156745586</c:v>
                </c:pt>
                <c:pt idx="27">
                  <c:v>1.7504541380143499</c:v>
                </c:pt>
                <c:pt idx="28">
                  <c:v>1.77332922209241</c:v>
                </c:pt>
                <c:pt idx="29">
                  <c:v>1.78022382858178</c:v>
                </c:pt>
                <c:pt idx="30">
                  <c:v>1.7440205932523301</c:v>
                </c:pt>
                <c:pt idx="31">
                  <c:v>1.7642451641930701</c:v>
                </c:pt>
                <c:pt idx="32">
                  <c:v>1.6968398358816801</c:v>
                </c:pt>
                <c:pt idx="33">
                  <c:v>1.78769510095801</c:v>
                </c:pt>
                <c:pt idx="34">
                  <c:v>1.7535678234802401</c:v>
                </c:pt>
                <c:pt idx="35">
                  <c:v>1.7682645439381199</c:v>
                </c:pt>
                <c:pt idx="36">
                  <c:v>1.80545869282394</c:v>
                </c:pt>
                <c:pt idx="37">
                  <c:v>1.7292482110805201</c:v>
                </c:pt>
                <c:pt idx="38">
                  <c:v>1.7768072840846201</c:v>
                </c:pt>
                <c:pt idx="39">
                  <c:v>1.7691189857571601</c:v>
                </c:pt>
                <c:pt idx="40">
                  <c:v>1.66130713232069</c:v>
                </c:pt>
                <c:pt idx="41">
                  <c:v>1.66207811135723</c:v>
                </c:pt>
                <c:pt idx="42">
                  <c:v>1.7537668121213901</c:v>
                </c:pt>
                <c:pt idx="43">
                  <c:v>1.74454823828741</c:v>
                </c:pt>
                <c:pt idx="44">
                  <c:v>1.79025430352722</c:v>
                </c:pt>
                <c:pt idx="45">
                  <c:v>1.7981046835315999</c:v>
                </c:pt>
                <c:pt idx="46">
                  <c:v>1.70841784309345</c:v>
                </c:pt>
                <c:pt idx="47">
                  <c:v>1.75613843050118</c:v>
                </c:pt>
                <c:pt idx="48">
                  <c:v>1.7780988984992301</c:v>
                </c:pt>
                <c:pt idx="49">
                  <c:v>1.7724851161105799</c:v>
                </c:pt>
                <c:pt idx="50">
                  <c:v>1.7437602113394199</c:v>
                </c:pt>
                <c:pt idx="51">
                  <c:v>1.7943165195209501</c:v>
                </c:pt>
                <c:pt idx="52">
                  <c:v>1.78167417659875</c:v>
                </c:pt>
                <c:pt idx="53">
                  <c:v>1.7211794138005601</c:v>
                </c:pt>
                <c:pt idx="54">
                  <c:v>1.81446462488723</c:v>
                </c:pt>
                <c:pt idx="55">
                  <c:v>1.8152317491610099</c:v>
                </c:pt>
                <c:pt idx="56">
                  <c:v>1.8214282656824601</c:v>
                </c:pt>
                <c:pt idx="57">
                  <c:v>1.83513154468008</c:v>
                </c:pt>
                <c:pt idx="58">
                  <c:v>1.83880176394342</c:v>
                </c:pt>
                <c:pt idx="59">
                  <c:v>1.83940986615616</c:v>
                </c:pt>
                <c:pt idx="60">
                  <c:v>1.82649208748491</c:v>
                </c:pt>
                <c:pt idx="61">
                  <c:v>1.80871951780934</c:v>
                </c:pt>
                <c:pt idx="62">
                  <c:v>1.8087097680994899</c:v>
                </c:pt>
                <c:pt idx="63">
                  <c:v>1.8778226141474399</c:v>
                </c:pt>
                <c:pt idx="64">
                  <c:v>1.88885138400867</c:v>
                </c:pt>
                <c:pt idx="65">
                  <c:v>1.80160880143163</c:v>
                </c:pt>
                <c:pt idx="66">
                  <c:v>1.88909772695526</c:v>
                </c:pt>
                <c:pt idx="67">
                  <c:v>1.8892045367671899</c:v>
                </c:pt>
                <c:pt idx="68">
                  <c:v>1.8408589591887099</c:v>
                </c:pt>
                <c:pt idx="69">
                  <c:v>1.8111087735625</c:v>
                </c:pt>
                <c:pt idx="70">
                  <c:v>1.79824738388492</c:v>
                </c:pt>
                <c:pt idx="71">
                  <c:v>1.85981786350336</c:v>
                </c:pt>
                <c:pt idx="72">
                  <c:v>1.87661551652977</c:v>
                </c:pt>
                <c:pt idx="73">
                  <c:v>1.8220523090023999</c:v>
                </c:pt>
                <c:pt idx="74">
                  <c:v>1.7477918571133799</c:v>
                </c:pt>
                <c:pt idx="75">
                  <c:v>1.7506392631713501</c:v>
                </c:pt>
                <c:pt idx="76">
                  <c:v>1.8483416580888501</c:v>
                </c:pt>
                <c:pt idx="77">
                  <c:v>1.7977145474468399</c:v>
                </c:pt>
                <c:pt idx="78">
                  <c:v>1.7539114336889099</c:v>
                </c:pt>
                <c:pt idx="79">
                  <c:v>1.75454032833702</c:v>
                </c:pt>
                <c:pt idx="80">
                  <c:v>1.82458163664704</c:v>
                </c:pt>
                <c:pt idx="81">
                  <c:v>1.7619609548528601</c:v>
                </c:pt>
                <c:pt idx="82">
                  <c:v>1.8010331090787399</c:v>
                </c:pt>
                <c:pt idx="83">
                  <c:v>1.79705390987675</c:v>
                </c:pt>
                <c:pt idx="84">
                  <c:v>1.84297292504082</c:v>
                </c:pt>
                <c:pt idx="85">
                  <c:v>1.8505966210148901</c:v>
                </c:pt>
                <c:pt idx="86">
                  <c:v>1.7865317356519299</c:v>
                </c:pt>
                <c:pt idx="87">
                  <c:v>1.7797701538031601</c:v>
                </c:pt>
                <c:pt idx="88">
                  <c:v>1.8318290392294401</c:v>
                </c:pt>
                <c:pt idx="89">
                  <c:v>1.8556524665895799</c:v>
                </c:pt>
                <c:pt idx="90">
                  <c:v>1.85921149314823</c:v>
                </c:pt>
                <c:pt idx="91">
                  <c:v>1.8588207923990001</c:v>
                </c:pt>
                <c:pt idx="92">
                  <c:v>1.8377767164977901</c:v>
                </c:pt>
                <c:pt idx="93">
                  <c:v>1.8596061708341201</c:v>
                </c:pt>
                <c:pt idx="94">
                  <c:v>1.86274441392694</c:v>
                </c:pt>
                <c:pt idx="95">
                  <c:v>1.8663812962958899</c:v>
                </c:pt>
                <c:pt idx="96">
                  <c:v>1.7878994966063899</c:v>
                </c:pt>
                <c:pt idx="97">
                  <c:v>1.80466813472132</c:v>
                </c:pt>
                <c:pt idx="98">
                  <c:v>1.7786359805227601</c:v>
                </c:pt>
                <c:pt idx="99">
                  <c:v>1.8147497915142801</c:v>
                </c:pt>
                <c:pt idx="100">
                  <c:v>1.8866494247507799</c:v>
                </c:pt>
                <c:pt idx="101">
                  <c:v>1.8406965071164401</c:v>
                </c:pt>
                <c:pt idx="102">
                  <c:v>1.7989569198573601</c:v>
                </c:pt>
                <c:pt idx="103">
                  <c:v>1.8544960975753499</c:v>
                </c:pt>
                <c:pt idx="104">
                  <c:v>1.8053305751795601</c:v>
                </c:pt>
                <c:pt idx="105">
                  <c:v>1.86335412337747</c:v>
                </c:pt>
                <c:pt idx="106">
                  <c:v>1.8658784055623201</c:v>
                </c:pt>
                <c:pt idx="107">
                  <c:v>1.8122140692736901</c:v>
                </c:pt>
                <c:pt idx="108">
                  <c:v>1.85002974327017</c:v>
                </c:pt>
                <c:pt idx="109">
                  <c:v>1.83628717930249</c:v>
                </c:pt>
                <c:pt idx="110">
                  <c:v>1.82722276739099</c:v>
                </c:pt>
                <c:pt idx="111">
                  <c:v>1.90578645602631</c:v>
                </c:pt>
                <c:pt idx="112">
                  <c:v>1.84291515535725</c:v>
                </c:pt>
                <c:pt idx="113">
                  <c:v>1.84725428756854</c:v>
                </c:pt>
                <c:pt idx="114">
                  <c:v>1.90372337653271</c:v>
                </c:pt>
                <c:pt idx="115">
                  <c:v>1.8340301822451699</c:v>
                </c:pt>
                <c:pt idx="116">
                  <c:v>1.8558738536474899</c:v>
                </c:pt>
                <c:pt idx="117">
                  <c:v>1.84046243446442</c:v>
                </c:pt>
                <c:pt idx="118">
                  <c:v>1.95534723226979</c:v>
                </c:pt>
                <c:pt idx="119">
                  <c:v>1.85736402618601</c:v>
                </c:pt>
                <c:pt idx="120">
                  <c:v>1.85076258838062</c:v>
                </c:pt>
                <c:pt idx="121">
                  <c:v>1.8662907760590099</c:v>
                </c:pt>
                <c:pt idx="122">
                  <c:v>1.8030450837698799</c:v>
                </c:pt>
                <c:pt idx="123">
                  <c:v>1.8734707373217301</c:v>
                </c:pt>
                <c:pt idx="124">
                  <c:v>1.8777625231403501</c:v>
                </c:pt>
                <c:pt idx="125">
                  <c:v>1.8513577331334099</c:v>
                </c:pt>
                <c:pt idx="126">
                  <c:v>1.9043426233665599</c:v>
                </c:pt>
                <c:pt idx="127">
                  <c:v>1.80624432627901</c:v>
                </c:pt>
                <c:pt idx="128">
                  <c:v>1.81774000289819</c:v>
                </c:pt>
                <c:pt idx="129">
                  <c:v>1.8997959444436801</c:v>
                </c:pt>
                <c:pt idx="130">
                  <c:v>1.93875025874152</c:v>
                </c:pt>
                <c:pt idx="131">
                  <c:v>1.8703627718299101</c:v>
                </c:pt>
                <c:pt idx="132">
                  <c:v>1.87767037939537</c:v>
                </c:pt>
                <c:pt idx="133">
                  <c:v>1.8283632162177099</c:v>
                </c:pt>
                <c:pt idx="134">
                  <c:v>1.8650757600991901</c:v>
                </c:pt>
                <c:pt idx="135">
                  <c:v>1.8463787017093201</c:v>
                </c:pt>
                <c:pt idx="136">
                  <c:v>1.9376988742572001</c:v>
                </c:pt>
                <c:pt idx="137">
                  <c:v>1.8137387504336999</c:v>
                </c:pt>
                <c:pt idx="138">
                  <c:v>1.88424365682234</c:v>
                </c:pt>
                <c:pt idx="139">
                  <c:v>1.83375036385989</c:v>
                </c:pt>
                <c:pt idx="140">
                  <c:v>1.8423911731040801</c:v>
                </c:pt>
                <c:pt idx="141">
                  <c:v>1.83682184791808</c:v>
                </c:pt>
                <c:pt idx="142">
                  <c:v>1.8924645622866101</c:v>
                </c:pt>
                <c:pt idx="143">
                  <c:v>1.89984931648177</c:v>
                </c:pt>
                <c:pt idx="144">
                  <c:v>1.8243316045487099</c:v>
                </c:pt>
                <c:pt idx="145">
                  <c:v>1.90589969939932</c:v>
                </c:pt>
                <c:pt idx="146">
                  <c:v>1.87019640350696</c:v>
                </c:pt>
                <c:pt idx="147">
                  <c:v>1.9456390742429699</c:v>
                </c:pt>
                <c:pt idx="148">
                  <c:v>1.92814019848389</c:v>
                </c:pt>
                <c:pt idx="149">
                  <c:v>1.8893594459510199</c:v>
                </c:pt>
                <c:pt idx="150">
                  <c:v>1.8962070683199901</c:v>
                </c:pt>
                <c:pt idx="151">
                  <c:v>1.91386794608763</c:v>
                </c:pt>
                <c:pt idx="152">
                  <c:v>1.90607103325746</c:v>
                </c:pt>
                <c:pt idx="153">
                  <c:v>1.88333414991139</c:v>
                </c:pt>
                <c:pt idx="154">
                  <c:v>1.9342690661453501</c:v>
                </c:pt>
                <c:pt idx="155">
                  <c:v>1.9879001659508</c:v>
                </c:pt>
                <c:pt idx="156">
                  <c:v>1.9072316013035</c:v>
                </c:pt>
                <c:pt idx="157">
                  <c:v>1.87943657959488</c:v>
                </c:pt>
                <c:pt idx="158">
                  <c:v>1.9152485990083301</c:v>
                </c:pt>
                <c:pt idx="159">
                  <c:v>1.9033095557286399</c:v>
                </c:pt>
                <c:pt idx="160">
                  <c:v>1.96889818025678</c:v>
                </c:pt>
                <c:pt idx="161">
                  <c:v>1.9163707311117</c:v>
                </c:pt>
                <c:pt idx="162">
                  <c:v>1.9399053803919999</c:v>
                </c:pt>
                <c:pt idx="163">
                  <c:v>1.8728253691754699</c:v>
                </c:pt>
                <c:pt idx="164">
                  <c:v>2.00341277058441</c:v>
                </c:pt>
                <c:pt idx="165">
                  <c:v>1.8893100794188</c:v>
                </c:pt>
                <c:pt idx="166">
                  <c:v>1.91477085726407</c:v>
                </c:pt>
                <c:pt idx="167">
                  <c:v>1.9340083111108799</c:v>
                </c:pt>
                <c:pt idx="168">
                  <c:v>1.8860442256007901</c:v>
                </c:pt>
                <c:pt idx="169">
                  <c:v>1.88736295874564</c:v>
                </c:pt>
                <c:pt idx="170">
                  <c:v>1.88925857035228</c:v>
                </c:pt>
                <c:pt idx="171">
                  <c:v>1.9864920909152399</c:v>
                </c:pt>
                <c:pt idx="172">
                  <c:v>1.8920355017599699</c:v>
                </c:pt>
                <c:pt idx="173">
                  <c:v>1.8948014060940199</c:v>
                </c:pt>
                <c:pt idx="174">
                  <c:v>1.89526854309281</c:v>
                </c:pt>
                <c:pt idx="175">
                  <c:v>1.89782621777444</c:v>
                </c:pt>
                <c:pt idx="176">
                  <c:v>1.9685025628202899</c:v>
                </c:pt>
                <c:pt idx="177">
                  <c:v>1.9013936937793701</c:v>
                </c:pt>
                <c:pt idx="178">
                  <c:v>1.9699662667287501</c:v>
                </c:pt>
                <c:pt idx="179">
                  <c:v>2.03313550408043</c:v>
                </c:pt>
                <c:pt idx="180">
                  <c:v>2.03622975776858</c:v>
                </c:pt>
                <c:pt idx="181">
                  <c:v>2.0312063358783599</c:v>
                </c:pt>
                <c:pt idx="182">
                  <c:v>1.9139965467814299</c:v>
                </c:pt>
                <c:pt idx="183">
                  <c:v>1.9350691066096899</c:v>
                </c:pt>
                <c:pt idx="184">
                  <c:v>1.9867946405227199</c:v>
                </c:pt>
                <c:pt idx="185">
                  <c:v>1.93007367916213</c:v>
                </c:pt>
                <c:pt idx="186">
                  <c:v>2.04687699053737</c:v>
                </c:pt>
                <c:pt idx="187">
                  <c:v>2.0376532051796201</c:v>
                </c:pt>
                <c:pt idx="188">
                  <c:v>2.0295694253786398</c:v>
                </c:pt>
                <c:pt idx="189">
                  <c:v>2.0065965003578801</c:v>
                </c:pt>
                <c:pt idx="190">
                  <c:v>2.0647022133774602</c:v>
                </c:pt>
                <c:pt idx="191">
                  <c:v>1.9546006554839599</c:v>
                </c:pt>
                <c:pt idx="192">
                  <c:v>2.0906624922558001</c:v>
                </c:pt>
                <c:pt idx="193">
                  <c:v>2.0255365182929501</c:v>
                </c:pt>
                <c:pt idx="194">
                  <c:v>2.1128226702888302</c:v>
                </c:pt>
                <c:pt idx="195">
                  <c:v>2.0399971396207501</c:v>
                </c:pt>
                <c:pt idx="196">
                  <c:v>2.0965422400290801</c:v>
                </c:pt>
                <c:pt idx="197">
                  <c:v>2.0270287545576902</c:v>
                </c:pt>
                <c:pt idx="198">
                  <c:v>2.03277127870986</c:v>
                </c:pt>
                <c:pt idx="199">
                  <c:v>2.0340881098975001</c:v>
                </c:pt>
                <c:pt idx="200">
                  <c:v>1.99032701510371</c:v>
                </c:pt>
                <c:pt idx="201">
                  <c:v>2.0654140196189301</c:v>
                </c:pt>
                <c:pt idx="202">
                  <c:v>1.9969341625680399</c:v>
                </c:pt>
                <c:pt idx="203">
                  <c:v>2.0614169130057598</c:v>
                </c:pt>
                <c:pt idx="204">
                  <c:v>2.0095432674731</c:v>
                </c:pt>
                <c:pt idx="205">
                  <c:v>2.0421006319231298</c:v>
                </c:pt>
                <c:pt idx="206">
                  <c:v>2.0429738786111802</c:v>
                </c:pt>
                <c:pt idx="207">
                  <c:v>2.0495410863491501</c:v>
                </c:pt>
                <c:pt idx="208">
                  <c:v>2.0636289894252</c:v>
                </c:pt>
                <c:pt idx="209">
                  <c:v>2.0811278449149802</c:v>
                </c:pt>
                <c:pt idx="210">
                  <c:v>2.0789924566714699</c:v>
                </c:pt>
                <c:pt idx="211">
                  <c:v>2.0634127302169101</c:v>
                </c:pt>
                <c:pt idx="212">
                  <c:v>2.03053770725653</c:v>
                </c:pt>
                <c:pt idx="213">
                  <c:v>2.06630897129895</c:v>
                </c:pt>
                <c:pt idx="214">
                  <c:v>2.0673269085213399</c:v>
                </c:pt>
                <c:pt idx="215">
                  <c:v>2.0706624458853899</c:v>
                </c:pt>
                <c:pt idx="216">
                  <c:v>2.09209846948839</c:v>
                </c:pt>
                <c:pt idx="217">
                  <c:v>2.0718932173986802</c:v>
                </c:pt>
                <c:pt idx="218">
                  <c:v>2.0812663839054899</c:v>
                </c:pt>
                <c:pt idx="219">
                  <c:v>2.0694235143781401</c:v>
                </c:pt>
                <c:pt idx="220">
                  <c:v>2.0446536754292999</c:v>
                </c:pt>
                <c:pt idx="221">
                  <c:v>2.1831498644322598</c:v>
                </c:pt>
                <c:pt idx="222">
                  <c:v>2.0407034722356099</c:v>
                </c:pt>
                <c:pt idx="223">
                  <c:v>2.0832610137202701</c:v>
                </c:pt>
                <c:pt idx="224">
                  <c:v>2.04182162981094</c:v>
                </c:pt>
                <c:pt idx="225">
                  <c:v>2.0423701465263999</c:v>
                </c:pt>
                <c:pt idx="226">
                  <c:v>2.0435143103212901</c:v>
                </c:pt>
                <c:pt idx="227">
                  <c:v>2.0444969657735599</c:v>
                </c:pt>
                <c:pt idx="228">
                  <c:v>2.04921329473818</c:v>
                </c:pt>
                <c:pt idx="229">
                  <c:v>2.1131832503835599</c:v>
                </c:pt>
                <c:pt idx="230">
                  <c:v>2.1099141350922701</c:v>
                </c:pt>
                <c:pt idx="231">
                  <c:v>2.0601446185183101</c:v>
                </c:pt>
                <c:pt idx="232">
                  <c:v>2.0666992266492299</c:v>
                </c:pt>
                <c:pt idx="233">
                  <c:v>2.0673058227908201</c:v>
                </c:pt>
                <c:pt idx="234">
                  <c:v>2.0683624269540899</c:v>
                </c:pt>
                <c:pt idx="235">
                  <c:v>2.06856993086781</c:v>
                </c:pt>
                <c:pt idx="236">
                  <c:v>2.0721080269354601</c:v>
                </c:pt>
                <c:pt idx="237">
                  <c:v>2.0726798721485</c:v>
                </c:pt>
                <c:pt idx="238">
                  <c:v>2.07282269216658</c:v>
                </c:pt>
                <c:pt idx="239">
                  <c:v>2.1370410360445402</c:v>
                </c:pt>
                <c:pt idx="240">
                  <c:v>2.0778151831418801</c:v>
                </c:pt>
                <c:pt idx="241">
                  <c:v>2.0784556153630001</c:v>
                </c:pt>
                <c:pt idx="242">
                  <c:v>2.1495405522623701</c:v>
                </c:pt>
                <c:pt idx="243">
                  <c:v>2.1752164884582399</c:v>
                </c:pt>
                <c:pt idx="244">
                  <c:v>2.11002734667268</c:v>
                </c:pt>
                <c:pt idx="245">
                  <c:v>2.1068045866031002</c:v>
                </c:pt>
                <c:pt idx="246">
                  <c:v>2.10914367304522</c:v>
                </c:pt>
                <c:pt idx="247">
                  <c:v>2.1098187150988901</c:v>
                </c:pt>
                <c:pt idx="248">
                  <c:v>2.1100239526004501</c:v>
                </c:pt>
                <c:pt idx="249">
                  <c:v>2.1114317065842698</c:v>
                </c:pt>
                <c:pt idx="250">
                  <c:v>2.1115458151653099</c:v>
                </c:pt>
                <c:pt idx="251">
                  <c:v>2.1133516932169001</c:v>
                </c:pt>
                <c:pt idx="252">
                  <c:v>2.1654965132925801</c:v>
                </c:pt>
                <c:pt idx="253">
                  <c:v>2.1158424617380001</c:v>
                </c:pt>
                <c:pt idx="254">
                  <c:v>2.3701592634341599</c:v>
                </c:pt>
                <c:pt idx="255">
                  <c:v>2.1820448319535402</c:v>
                </c:pt>
                <c:pt idx="256">
                  <c:v>2.2145304920767099</c:v>
                </c:pt>
                <c:pt idx="257">
                  <c:v>2.13313118642446</c:v>
                </c:pt>
                <c:pt idx="258">
                  <c:v>2.1788017891748099</c:v>
                </c:pt>
                <c:pt idx="259">
                  <c:v>2.1409013006172501</c:v>
                </c:pt>
                <c:pt idx="260">
                  <c:v>2.21537961872844</c:v>
                </c:pt>
                <c:pt idx="261">
                  <c:v>2.1417693721615598</c:v>
                </c:pt>
                <c:pt idx="262">
                  <c:v>2.1494394913302499</c:v>
                </c:pt>
                <c:pt idx="263">
                  <c:v>2.1502038170062998</c:v>
                </c:pt>
                <c:pt idx="264">
                  <c:v>2.1504652817899501</c:v>
                </c:pt>
                <c:pt idx="265">
                  <c:v>2.1545545062007898</c:v>
                </c:pt>
                <c:pt idx="266">
                  <c:v>2.4098042968264601</c:v>
                </c:pt>
                <c:pt idx="267">
                  <c:v>2.1572130578850102</c:v>
                </c:pt>
                <c:pt idx="268">
                  <c:v>2.1594296107239699</c:v>
                </c:pt>
                <c:pt idx="269">
                  <c:v>2.1605269928449098</c:v>
                </c:pt>
                <c:pt idx="270">
                  <c:v>2.16378190104074</c:v>
                </c:pt>
                <c:pt idx="271">
                  <c:v>2.1615334704368001</c:v>
                </c:pt>
                <c:pt idx="272">
                  <c:v>2.16203079691374</c:v>
                </c:pt>
                <c:pt idx="273">
                  <c:v>2.16357300854773</c:v>
                </c:pt>
                <c:pt idx="274">
                  <c:v>2.16645998860864</c:v>
                </c:pt>
                <c:pt idx="275">
                  <c:v>2.1666769955973799</c:v>
                </c:pt>
                <c:pt idx="276">
                  <c:v>2.1696408619217902</c:v>
                </c:pt>
                <c:pt idx="277">
                  <c:v>2.17206670613036</c:v>
                </c:pt>
                <c:pt idx="278">
                  <c:v>2.1722357131557701</c:v>
                </c:pt>
                <c:pt idx="279">
                  <c:v>2.1735177273314501</c:v>
                </c:pt>
                <c:pt idx="280">
                  <c:v>2.17352826850968</c:v>
                </c:pt>
                <c:pt idx="281">
                  <c:v>2.1746415036069999</c:v>
                </c:pt>
                <c:pt idx="282">
                  <c:v>2.1747064293858198</c:v>
                </c:pt>
                <c:pt idx="283">
                  <c:v>2.3929755224439102</c:v>
                </c:pt>
                <c:pt idx="284">
                  <c:v>2.1783985520173501</c:v>
                </c:pt>
                <c:pt idx="285">
                  <c:v>2.17925511772405</c:v>
                </c:pt>
                <c:pt idx="286">
                  <c:v>2.4014179375948999</c:v>
                </c:pt>
                <c:pt idx="287">
                  <c:v>2.4171224066316199</c:v>
                </c:pt>
                <c:pt idx="288">
                  <c:v>2.4251445874850499</c:v>
                </c:pt>
                <c:pt idx="289">
                  <c:v>2.4468007120611199</c:v>
                </c:pt>
                <c:pt idx="290">
                  <c:v>2.4456851541515299</c:v>
                </c:pt>
                <c:pt idx="291">
                  <c:v>2.4341152499479901</c:v>
                </c:pt>
                <c:pt idx="292">
                  <c:v>2.4454343511421199</c:v>
                </c:pt>
                <c:pt idx="293">
                  <c:v>2.1911756802686302</c:v>
                </c:pt>
                <c:pt idx="294">
                  <c:v>2.45564126499236</c:v>
                </c:pt>
                <c:pt idx="295">
                  <c:v>2.2767328759657701</c:v>
                </c:pt>
                <c:pt idx="296">
                  <c:v>2.4557286995709</c:v>
                </c:pt>
                <c:pt idx="297">
                  <c:v>2.44670581125439</c:v>
                </c:pt>
                <c:pt idx="298">
                  <c:v>2.4472980434749898</c:v>
                </c:pt>
                <c:pt idx="299">
                  <c:v>2.4691811944167901</c:v>
                </c:pt>
                <c:pt idx="300">
                  <c:v>2.46825736555836</c:v>
                </c:pt>
                <c:pt idx="301">
                  <c:v>2.29034702743555</c:v>
                </c:pt>
                <c:pt idx="302">
                  <c:v>2.2174014683500598</c:v>
                </c:pt>
                <c:pt idx="303">
                  <c:v>2.2438481482933001</c:v>
                </c:pt>
                <c:pt idx="304">
                  <c:v>2.2248155582804499</c:v>
                </c:pt>
                <c:pt idx="305">
                  <c:v>2.2250334432858101</c:v>
                </c:pt>
                <c:pt idx="306">
                  <c:v>2.2311172718628698</c:v>
                </c:pt>
                <c:pt idx="307">
                  <c:v>2.2328931893280899</c:v>
                </c:pt>
                <c:pt idx="308">
                  <c:v>2.23751962456056</c:v>
                </c:pt>
                <c:pt idx="309">
                  <c:v>2.2393426863622801</c:v>
                </c:pt>
                <c:pt idx="310">
                  <c:v>2.2411709634055099</c:v>
                </c:pt>
                <c:pt idx="311">
                  <c:v>2.2420356543203899</c:v>
                </c:pt>
                <c:pt idx="312">
                  <c:v>2.2429200804298</c:v>
                </c:pt>
                <c:pt idx="313">
                  <c:v>2.2446895544376</c:v>
                </c:pt>
                <c:pt idx="314">
                  <c:v>2.2448811762620502</c:v>
                </c:pt>
                <c:pt idx="315">
                  <c:v>2.24619998555647</c:v>
                </c:pt>
                <c:pt idx="316">
                  <c:v>2.24773577335089</c:v>
                </c:pt>
                <c:pt idx="317">
                  <c:v>2.2496360219198501</c:v>
                </c:pt>
                <c:pt idx="318">
                  <c:v>2.2677614115854698</c:v>
                </c:pt>
                <c:pt idx="319">
                  <c:v>2.2680552292878602</c:v>
                </c:pt>
                <c:pt idx="320">
                  <c:v>2.2776391735586001</c:v>
                </c:pt>
                <c:pt idx="321">
                  <c:v>2.2794763186235301</c:v>
                </c:pt>
                <c:pt idx="322">
                  <c:v>2.2807596914870398</c:v>
                </c:pt>
                <c:pt idx="323">
                  <c:v>2.28772846497781</c:v>
                </c:pt>
                <c:pt idx="324">
                  <c:v>2.2908733646397699</c:v>
                </c:pt>
                <c:pt idx="325">
                  <c:v>2.2913453845382099</c:v>
                </c:pt>
                <c:pt idx="326">
                  <c:v>2.3004186000148898</c:v>
                </c:pt>
                <c:pt idx="327">
                  <c:v>2.3002856640779501</c:v>
                </c:pt>
                <c:pt idx="328">
                  <c:v>2.5596802277120401</c:v>
                </c:pt>
                <c:pt idx="329">
                  <c:v>2.3120832793405501</c:v>
                </c:pt>
                <c:pt idx="330">
                  <c:v>2.3141095839760801</c:v>
                </c:pt>
                <c:pt idx="331">
                  <c:v>2.32553665097655</c:v>
                </c:pt>
                <c:pt idx="332">
                  <c:v>2.3261933209361199</c:v>
                </c:pt>
                <c:pt idx="333">
                  <c:v>2.3288113610519101</c:v>
                </c:pt>
                <c:pt idx="334">
                  <c:v>2.3531947042944998</c:v>
                </c:pt>
                <c:pt idx="335">
                  <c:v>2.3580560068096501</c:v>
                </c:pt>
                <c:pt idx="336">
                  <c:v>2.3788670326571202</c:v>
                </c:pt>
                <c:pt idx="337">
                  <c:v>2.4060544795204399</c:v>
                </c:pt>
                <c:pt idx="338">
                  <c:v>2.3998341844343498</c:v>
                </c:pt>
                <c:pt idx="339">
                  <c:v>2.4037091699414002</c:v>
                </c:pt>
                <c:pt idx="340">
                  <c:v>2.4109086055926801</c:v>
                </c:pt>
                <c:pt idx="341">
                  <c:v>2.4116906494759598</c:v>
                </c:pt>
                <c:pt idx="342">
                  <c:v>2.4139212836437798</c:v>
                </c:pt>
                <c:pt idx="343">
                  <c:v>2.41546898443519</c:v>
                </c:pt>
                <c:pt idx="344">
                  <c:v>2.4163847956175899</c:v>
                </c:pt>
                <c:pt idx="345">
                  <c:v>2.4167707107441401</c:v>
                </c:pt>
                <c:pt idx="346">
                  <c:v>2.4185307209406299</c:v>
                </c:pt>
                <c:pt idx="347">
                  <c:v>2.41857480047425</c:v>
                </c:pt>
                <c:pt idx="348">
                  <c:v>2.4316284374317898</c:v>
                </c:pt>
                <c:pt idx="349">
                  <c:v>2.4221500474111899</c:v>
                </c:pt>
                <c:pt idx="350">
                  <c:v>2.4387381058922499</c:v>
                </c:pt>
                <c:pt idx="351">
                  <c:v>2.44326318192604</c:v>
                </c:pt>
                <c:pt idx="352">
                  <c:v>2.4646414723537098</c:v>
                </c:pt>
                <c:pt idx="353">
                  <c:v>2.4882052823762</c:v>
                </c:pt>
                <c:pt idx="354">
                  <c:v>2.49426473279896</c:v>
                </c:pt>
                <c:pt idx="355">
                  <c:v>2.4984231127168202</c:v>
                </c:pt>
                <c:pt idx="356">
                  <c:v>2.4986718997780302</c:v>
                </c:pt>
                <c:pt idx="357">
                  <c:v>2.52688521503178</c:v>
                </c:pt>
                <c:pt idx="358">
                  <c:v>2.5537488420434999</c:v>
                </c:pt>
                <c:pt idx="359">
                  <c:v>2.5623467382380398</c:v>
                </c:pt>
                <c:pt idx="360">
                  <c:v>2.56333832340247</c:v>
                </c:pt>
                <c:pt idx="361">
                  <c:v>2.5686599081474899</c:v>
                </c:pt>
                <c:pt idx="362">
                  <c:v>2.6075246776737999</c:v>
                </c:pt>
                <c:pt idx="363">
                  <c:v>2.6138266132535102</c:v>
                </c:pt>
                <c:pt idx="364">
                  <c:v>2.6149268372908101</c:v>
                </c:pt>
                <c:pt idx="365">
                  <c:v>2.7174016480365801</c:v>
                </c:pt>
                <c:pt idx="366">
                  <c:v>2.7010648025141601</c:v>
                </c:pt>
                <c:pt idx="367">
                  <c:v>2.7306593788195199</c:v>
                </c:pt>
                <c:pt idx="368">
                  <c:v>2.7355782097446699</c:v>
                </c:pt>
                <c:pt idx="369">
                  <c:v>2.7435539540247098</c:v>
                </c:pt>
                <c:pt idx="370">
                  <c:v>2.6525813915682299</c:v>
                </c:pt>
                <c:pt idx="371">
                  <c:v>2.75520517311036</c:v>
                </c:pt>
                <c:pt idx="372">
                  <c:v>2.6588703088371202</c:v>
                </c:pt>
                <c:pt idx="373">
                  <c:v>2.75730606955891</c:v>
                </c:pt>
                <c:pt idx="374">
                  <c:v>2.7721150637965102</c:v>
                </c:pt>
                <c:pt idx="375">
                  <c:v>2.7798906406142101</c:v>
                </c:pt>
                <c:pt idx="376">
                  <c:v>2.8396346963116499</c:v>
                </c:pt>
                <c:pt idx="377">
                  <c:v>2.8527920733646299</c:v>
                </c:pt>
                <c:pt idx="378">
                  <c:v>2.8812624656143702</c:v>
                </c:pt>
                <c:pt idx="379">
                  <c:v>2.8821336873774599</c:v>
                </c:pt>
                <c:pt idx="380">
                  <c:v>2.8941912529639899</c:v>
                </c:pt>
                <c:pt idx="381">
                  <c:v>2.9642516112742201</c:v>
                </c:pt>
                <c:pt idx="382">
                  <c:v>3.0754049867318698</c:v>
                </c:pt>
                <c:pt idx="383">
                  <c:v>3.1059821311458502</c:v>
                </c:pt>
                <c:pt idx="384">
                  <c:v>3.1244155475258202</c:v>
                </c:pt>
                <c:pt idx="385">
                  <c:v>3.18361756834202</c:v>
                </c:pt>
                <c:pt idx="386">
                  <c:v>3.1848971406312199</c:v>
                </c:pt>
                <c:pt idx="387">
                  <c:v>3.2580317980698998</c:v>
                </c:pt>
                <c:pt idx="388">
                  <c:v>3.27073953430433</c:v>
                </c:pt>
                <c:pt idx="389">
                  <c:v>3.28026661919285</c:v>
                </c:pt>
                <c:pt idx="390">
                  <c:v>3.3815066004668402</c:v>
                </c:pt>
                <c:pt idx="391">
                  <c:v>3.3849296731602001</c:v>
                </c:pt>
                <c:pt idx="392">
                  <c:v>3.42360278293576</c:v>
                </c:pt>
                <c:pt idx="393">
                  <c:v>3.4332656435492002</c:v>
                </c:pt>
                <c:pt idx="394">
                  <c:v>3.4436829117286001</c:v>
                </c:pt>
                <c:pt idx="395">
                  <c:v>3.4516163337857102</c:v>
                </c:pt>
                <c:pt idx="396">
                  <c:v>3.4837378282830702</c:v>
                </c:pt>
                <c:pt idx="397">
                  <c:v>3.4840088155342701</c:v>
                </c:pt>
                <c:pt idx="398">
                  <c:v>3.48413249116558</c:v>
                </c:pt>
                <c:pt idx="399">
                  <c:v>3.4853309541448301</c:v>
                </c:pt>
                <c:pt idx="400">
                  <c:v>3.48782044818496</c:v>
                </c:pt>
                <c:pt idx="401">
                  <c:v>3.4878229802243901</c:v>
                </c:pt>
                <c:pt idx="402">
                  <c:v>3.5010676286671298</c:v>
                </c:pt>
                <c:pt idx="403">
                  <c:v>3.5114170748736302</c:v>
                </c:pt>
                <c:pt idx="404">
                  <c:v>3.53196395909394</c:v>
                </c:pt>
                <c:pt idx="405">
                  <c:v>3.5328294244266401</c:v>
                </c:pt>
                <c:pt idx="406">
                  <c:v>3.5425537107126601</c:v>
                </c:pt>
                <c:pt idx="407">
                  <c:v>3.54535104595332</c:v>
                </c:pt>
                <c:pt idx="408">
                  <c:v>3.58643519923509</c:v>
                </c:pt>
                <c:pt idx="409">
                  <c:v>3.6044298175532501</c:v>
                </c:pt>
                <c:pt idx="410">
                  <c:v>3.6048074832105699</c:v>
                </c:pt>
                <c:pt idx="411">
                  <c:v>3.61319644568737</c:v>
                </c:pt>
                <c:pt idx="412">
                  <c:v>3.6189897285980699</c:v>
                </c:pt>
                <c:pt idx="413">
                  <c:v>3.61971032047783</c:v>
                </c:pt>
                <c:pt idx="414">
                  <c:v>3.6320715008557301</c:v>
                </c:pt>
                <c:pt idx="415">
                  <c:v>3.63510323971839</c:v>
                </c:pt>
                <c:pt idx="416">
                  <c:v>3.6607967005930901</c:v>
                </c:pt>
                <c:pt idx="417">
                  <c:v>3.6641105464048498</c:v>
                </c:pt>
                <c:pt idx="418">
                  <c:v>3.6812283981181801</c:v>
                </c:pt>
                <c:pt idx="419">
                  <c:v>3.69391812246747</c:v>
                </c:pt>
                <c:pt idx="420">
                  <c:v>3.7200463811560298</c:v>
                </c:pt>
                <c:pt idx="421">
                  <c:v>3.7232309265883501</c:v>
                </c:pt>
                <c:pt idx="422">
                  <c:v>3.7274789341460202</c:v>
                </c:pt>
                <c:pt idx="423">
                  <c:v>3.7322544720514301</c:v>
                </c:pt>
                <c:pt idx="424">
                  <c:v>3.8221089253772802</c:v>
                </c:pt>
                <c:pt idx="425">
                  <c:v>3.9027578445090501</c:v>
                </c:pt>
                <c:pt idx="426">
                  <c:v>3.91728951014733</c:v>
                </c:pt>
                <c:pt idx="427">
                  <c:v>3.9225272164073401</c:v>
                </c:pt>
                <c:pt idx="428">
                  <c:v>3.92420886158959</c:v>
                </c:pt>
                <c:pt idx="429">
                  <c:v>3.9317898568179102</c:v>
                </c:pt>
                <c:pt idx="430">
                  <c:v>3.93653766822798</c:v>
                </c:pt>
                <c:pt idx="431">
                  <c:v>3.9522944996007898</c:v>
                </c:pt>
                <c:pt idx="432">
                  <c:v>3.97251525218301</c:v>
                </c:pt>
                <c:pt idx="433">
                  <c:v>4.02625768180389</c:v>
                </c:pt>
                <c:pt idx="434">
                  <c:v>4.0363708307805704</c:v>
                </c:pt>
                <c:pt idx="435">
                  <c:v>4.0521806815789496</c:v>
                </c:pt>
                <c:pt idx="436">
                  <c:v>4.0660402839209402</c:v>
                </c:pt>
                <c:pt idx="437">
                  <c:v>4.0889605816046304</c:v>
                </c:pt>
                <c:pt idx="438">
                  <c:v>4.12333934103291</c:v>
                </c:pt>
                <c:pt idx="439">
                  <c:v>4.1282104518171296</c:v>
                </c:pt>
                <c:pt idx="440">
                  <c:v>4.1393774140196804</c:v>
                </c:pt>
                <c:pt idx="441">
                  <c:v>4.15106961966901</c:v>
                </c:pt>
                <c:pt idx="442">
                  <c:v>4.1572016565122398</c:v>
                </c:pt>
                <c:pt idx="443">
                  <c:v>4.1621522596595497</c:v>
                </c:pt>
                <c:pt idx="444">
                  <c:v>4.1704842865866096</c:v>
                </c:pt>
                <c:pt idx="445">
                  <c:v>4.1731518201087798</c:v>
                </c:pt>
                <c:pt idx="446">
                  <c:v>4.1793994671793699</c:v>
                </c:pt>
                <c:pt idx="447">
                  <c:v>4.1820664967559802</c:v>
                </c:pt>
                <c:pt idx="448">
                  <c:v>4.1839214805195803</c:v>
                </c:pt>
                <c:pt idx="449">
                  <c:v>4.1945572400975903</c:v>
                </c:pt>
                <c:pt idx="450">
                  <c:v>4.1961581700423496</c:v>
                </c:pt>
                <c:pt idx="451">
                  <c:v>4.1972830977001001</c:v>
                </c:pt>
                <c:pt idx="452">
                  <c:v>4.2006118526915301</c:v>
                </c:pt>
                <c:pt idx="453">
                  <c:v>4.2059010634394998</c:v>
                </c:pt>
                <c:pt idx="454">
                  <c:v>4.2163892519352197</c:v>
                </c:pt>
                <c:pt idx="455">
                  <c:v>4.2257223395070103</c:v>
                </c:pt>
                <c:pt idx="456">
                  <c:v>4.2259725437373703</c:v>
                </c:pt>
                <c:pt idx="457">
                  <c:v>4.2263044309327098</c:v>
                </c:pt>
                <c:pt idx="458">
                  <c:v>4.22650008724335</c:v>
                </c:pt>
                <c:pt idx="459">
                  <c:v>4.23192579322681</c:v>
                </c:pt>
                <c:pt idx="460">
                  <c:v>4.2361718404919504</c:v>
                </c:pt>
                <c:pt idx="461">
                  <c:v>4.2413826979881204</c:v>
                </c:pt>
                <c:pt idx="462">
                  <c:v>4.2476663307071103</c:v>
                </c:pt>
                <c:pt idx="463">
                  <c:v>4.2693635590598404</c:v>
                </c:pt>
                <c:pt idx="464">
                  <c:v>4.2714157481740704</c:v>
                </c:pt>
                <c:pt idx="465">
                  <c:v>4.2726164226865304</c:v>
                </c:pt>
                <c:pt idx="466">
                  <c:v>4.2748382874575599</c:v>
                </c:pt>
                <c:pt idx="467">
                  <c:v>4.2806512958059804</c:v>
                </c:pt>
                <c:pt idx="468">
                  <c:v>4.2843205219938501</c:v>
                </c:pt>
                <c:pt idx="469">
                  <c:v>4.2879772050858298</c:v>
                </c:pt>
                <c:pt idx="470">
                  <c:v>4.2927798395529404</c:v>
                </c:pt>
                <c:pt idx="471">
                  <c:v>4.2948772178325401</c:v>
                </c:pt>
                <c:pt idx="472">
                  <c:v>4.2963819337522899</c:v>
                </c:pt>
                <c:pt idx="473">
                  <c:v>4.2999061307352999</c:v>
                </c:pt>
                <c:pt idx="474">
                  <c:v>4.3036533091341598</c:v>
                </c:pt>
                <c:pt idx="475">
                  <c:v>4.3140207638460302</c:v>
                </c:pt>
                <c:pt idx="476">
                  <c:v>4.3267736953227098</c:v>
                </c:pt>
                <c:pt idx="477">
                  <c:v>4.3516933814642096</c:v>
                </c:pt>
                <c:pt idx="478">
                  <c:v>4.3652791258412904</c:v>
                </c:pt>
                <c:pt idx="479">
                  <c:v>4.3668597666421798</c:v>
                </c:pt>
                <c:pt idx="480">
                  <c:v>4.3712677361163204</c:v>
                </c:pt>
                <c:pt idx="481">
                  <c:v>4.3771672644586399</c:v>
                </c:pt>
                <c:pt idx="482">
                  <c:v>4.3793695745022001</c:v>
                </c:pt>
                <c:pt idx="483">
                  <c:v>4.3885782464184899</c:v>
                </c:pt>
                <c:pt idx="484">
                  <c:v>4.39019434296321</c:v>
                </c:pt>
                <c:pt idx="485">
                  <c:v>4.3968076368917002</c:v>
                </c:pt>
                <c:pt idx="486">
                  <c:v>4.3992180436555</c:v>
                </c:pt>
                <c:pt idx="487">
                  <c:v>4.3995654098415997</c:v>
                </c:pt>
                <c:pt idx="488">
                  <c:v>4.4013345150123397</c:v>
                </c:pt>
                <c:pt idx="489">
                  <c:v>4.40856127090181</c:v>
                </c:pt>
                <c:pt idx="490">
                  <c:v>4.4088418198125803</c:v>
                </c:pt>
                <c:pt idx="491">
                  <c:v>4.4121687364603899</c:v>
                </c:pt>
                <c:pt idx="492">
                  <c:v>4.4160561764905699</c:v>
                </c:pt>
                <c:pt idx="493">
                  <c:v>4.43800398614116</c:v>
                </c:pt>
                <c:pt idx="494">
                  <c:v>4.44144216774525</c:v>
                </c:pt>
                <c:pt idx="495">
                  <c:v>4.4472396709680098</c:v>
                </c:pt>
                <c:pt idx="496">
                  <c:v>4.4512782212239097</c:v>
                </c:pt>
                <c:pt idx="497">
                  <c:v>4.4517559965550602</c:v>
                </c:pt>
                <c:pt idx="498">
                  <c:v>4.4553509813535896</c:v>
                </c:pt>
                <c:pt idx="499">
                  <c:v>4.4586626160461202</c:v>
                </c:pt>
                <c:pt idx="500">
                  <c:v>4.4598764148210996</c:v>
                </c:pt>
                <c:pt idx="501">
                  <c:v>4.4653399521815302</c:v>
                </c:pt>
                <c:pt idx="502">
                  <c:v>4.4679588674302897</c:v>
                </c:pt>
                <c:pt idx="503">
                  <c:v>4.4717509648426903</c:v>
                </c:pt>
                <c:pt idx="504">
                  <c:v>4.4800707597092098</c:v>
                </c:pt>
                <c:pt idx="505">
                  <c:v>4.4802018028516803</c:v>
                </c:pt>
                <c:pt idx="506">
                  <c:v>4.5099084740301603</c:v>
                </c:pt>
                <c:pt idx="507">
                  <c:v>4.5312570768520697</c:v>
                </c:pt>
                <c:pt idx="508">
                  <c:v>4.5396007156742204</c:v>
                </c:pt>
                <c:pt idx="509">
                  <c:v>4.6105732811914004</c:v>
                </c:pt>
                <c:pt idx="510">
                  <c:v>4.6397050564567399</c:v>
                </c:pt>
                <c:pt idx="511">
                  <c:v>4.6408430940169803</c:v>
                </c:pt>
                <c:pt idx="512">
                  <c:v>4.66677048634235</c:v>
                </c:pt>
                <c:pt idx="513">
                  <c:v>4.6911298084989701</c:v>
                </c:pt>
                <c:pt idx="514">
                  <c:v>4.7913920162955703</c:v>
                </c:pt>
                <c:pt idx="515">
                  <c:v>5.0140231002114897</c:v>
                </c:pt>
                <c:pt idx="516">
                  <c:v>5.1094018577046496</c:v>
                </c:pt>
                <c:pt idx="517">
                  <c:v>5.1746910013961998</c:v>
                </c:pt>
                <c:pt idx="518">
                  <c:v>5.1860049265116901</c:v>
                </c:pt>
                <c:pt idx="519">
                  <c:v>5.2263383459181103</c:v>
                </c:pt>
                <c:pt idx="520">
                  <c:v>5.23334502879871</c:v>
                </c:pt>
                <c:pt idx="521">
                  <c:v>5.36143773004554</c:v>
                </c:pt>
                <c:pt idx="522">
                  <c:v>5.5700971942211197</c:v>
                </c:pt>
                <c:pt idx="523">
                  <c:v>5.5893755626919601</c:v>
                </c:pt>
              </c:numCache>
            </c:numRef>
          </c:yVal>
          <c:smooth val="0"/>
        </c:ser>
        <c:ser>
          <c:idx val="1"/>
          <c:order val="1"/>
          <c:tx>
            <c:v>lower</c:v>
          </c:tx>
          <c:spPr>
            <a:ln w="2540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MaxTempChg_TotCO2_2100!$AD$33:$AD$34</c:f>
              <c:numCache>
                <c:formatCode>General</c:formatCode>
                <c:ptCount val="2"/>
                <c:pt idx="0">
                  <c:v>-55370</c:v>
                </c:pt>
                <c:pt idx="1">
                  <c:v>55370</c:v>
                </c:pt>
              </c:numCache>
            </c:numRef>
          </c:xVal>
          <c:yVal>
            <c:numRef>
              <c:f>MaxTempChg_TotCO2_2100!$AE$33:$AE$34</c:f>
              <c:numCache>
                <c:formatCode>General</c:formatCode>
                <c:ptCount val="2"/>
                <c:pt idx="0">
                  <c:v>1.54</c:v>
                </c:pt>
                <c:pt idx="1">
                  <c:v>1.54</c:v>
                </c:pt>
              </c:numCache>
            </c:numRef>
          </c:yVal>
          <c:smooth val="0"/>
        </c:ser>
        <c:ser>
          <c:idx val="2"/>
          <c:order val="2"/>
          <c:tx>
            <c:v>upper</c:v>
          </c:tx>
          <c:spPr>
            <a:ln w="2540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MaxTempChg_TotCO2_2100!$AD$33:$AD$34</c:f>
              <c:numCache>
                <c:formatCode>General</c:formatCode>
                <c:ptCount val="2"/>
                <c:pt idx="0">
                  <c:v>-55370</c:v>
                </c:pt>
                <c:pt idx="1">
                  <c:v>55370</c:v>
                </c:pt>
              </c:numCache>
            </c:numRef>
          </c:xVal>
          <c:yVal>
            <c:numRef>
              <c:f>MaxTempChg_TotCO2_2100!$AF$33:$AF$34</c:f>
              <c:numCache>
                <c:formatCode>General</c:formatCode>
                <c:ptCount val="2"/>
                <c:pt idx="0">
                  <c:v>2.77</c:v>
                </c:pt>
                <c:pt idx="1">
                  <c:v>2.77</c:v>
                </c:pt>
              </c:numCache>
            </c:numRef>
          </c:yVal>
          <c:smooth val="0"/>
        </c:ser>
        <c:ser>
          <c:idx val="3"/>
          <c:order val="3"/>
          <c:tx>
            <c:v>zero</c:v>
          </c:tx>
          <c:spPr>
            <a:ln w="158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MaxTempChg_TotCO2_2100!$AH$33:$AH$34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MaxTempChg_TotCO2_2100!$AI$33:$AI$34</c:f>
              <c:numCache>
                <c:formatCode>General</c:formatCode>
                <c:ptCount val="2"/>
                <c:pt idx="0">
                  <c:v>0</c:v>
                </c:pt>
                <c:pt idx="1">
                  <c:v>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2971008"/>
        <c:axId val="392973696"/>
      </c:scatterChart>
      <c:valAx>
        <c:axId val="392971008"/>
        <c:scaling>
          <c:orientation val="maxMin"/>
          <c:max val="60000"/>
          <c:min val="-6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Net carbon emissions in 2100 [Gt CO2]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973696"/>
        <c:crosses val="autoZero"/>
        <c:crossBetween val="midCat"/>
        <c:dispUnits>
          <c:builtInUnit val="thousands"/>
        </c:dispUnits>
      </c:valAx>
      <c:valAx>
        <c:axId val="392973696"/>
        <c:scaling>
          <c:orientation val="minMax"/>
          <c:max val="3.3099999999999996"/>
          <c:min val="1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Max. temperature change [K]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971008"/>
        <c:crossesAt val="-100000"/>
        <c:crossBetween val="midCat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4579" cy="495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447" y="2"/>
            <a:ext cx="2944579" cy="495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A4854-BF7D-4734-AA34-59D01F37D5F1}" type="datetimeFigureOut">
              <a:rPr lang="en-US" smtClean="0"/>
              <a:t>05-Sep-17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3847"/>
            <a:ext cx="2944579" cy="4959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447" y="9433847"/>
            <a:ext cx="2944579" cy="4959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FEA4C-23CF-4934-BE5C-E7EABEEA4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4" y="0"/>
            <a:ext cx="2944283" cy="49657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843EF0F-C236-44D3-A39F-ED79C35C0B12}" type="datetimeFigureOut">
              <a:rPr lang="en-US" smtClean="0"/>
              <a:t>05-Sep-17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6125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4" y="9433107"/>
            <a:ext cx="2944283" cy="49657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6D9E521-A0F2-4BEE-9E69-F0E720F77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0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100923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75566" indent="-298294" defTabSz="100923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93178" indent="-238636" defTabSz="100923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70449" indent="-238636" defTabSz="100923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47720" indent="-238636" defTabSz="100923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24991" indent="-238636" defTabSz="10092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102262" indent="-238636" defTabSz="10092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79533" indent="-238636" defTabSz="10092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56804" indent="-238636" defTabSz="10092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8B51856-FDBA-4960-8991-E64BC653F9FF}" type="slidenum">
              <a:rPr lang="en-US" sz="1400">
                <a:solidFill>
                  <a:prstClr val="black"/>
                </a:solidFill>
              </a:rPr>
              <a:pPr/>
              <a:t>1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6125"/>
            <a:ext cx="4964112" cy="3724275"/>
          </a:xfrm>
          <a:ln/>
        </p:spPr>
      </p:sp>
      <p:sp>
        <p:nvSpPr>
          <p:cNvPr id="312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28" tIns="46564" rIns="93128" bIns="46564"/>
          <a:lstStyle/>
          <a:p>
            <a:pPr defTabSz="931369"/>
            <a:r>
              <a:rPr lang="en-US" smtClean="0"/>
              <a:t>WEU + EEU – 31% (other RE + bio); 26% other RE, 5.5 % biomass</a:t>
            </a:r>
          </a:p>
        </p:txBody>
      </p:sp>
      <p:sp>
        <p:nvSpPr>
          <p:cNvPr id="312324" name="Slide Number Placeholder 3"/>
          <p:cNvSpPr txBox="1">
            <a:spLocks noGrp="1"/>
          </p:cNvSpPr>
          <p:nvPr/>
        </p:nvSpPr>
        <p:spPr bwMode="auto">
          <a:xfrm>
            <a:off x="3848450" y="9432204"/>
            <a:ext cx="2944578" cy="49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28" tIns="46564" rIns="93128" bIns="46564" anchor="b"/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defTabSz="931369" fontAlgn="base">
              <a:spcBef>
                <a:spcPct val="0"/>
              </a:spcBef>
              <a:spcAft>
                <a:spcPct val="0"/>
              </a:spcAft>
            </a:pPr>
            <a:fld id="{D8A5E970-BED9-4EB0-8D41-CB4BD02DB866}" type="slidenum">
              <a:rPr lang="en-US" sz="1300">
                <a:solidFill>
                  <a:prstClr val="black"/>
                </a:solidFill>
              </a:rPr>
              <a:pPr algn="r" defTabSz="931369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3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6125"/>
            <a:ext cx="4965700" cy="3724275"/>
          </a:xfrm>
          <a:ln/>
        </p:spPr>
      </p:sp>
      <p:sp>
        <p:nvSpPr>
          <p:cNvPr id="310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07" tIns="44604" rIns="89207" bIns="44604"/>
          <a:lstStyle/>
          <a:p>
            <a:pPr defTabSz="892280">
              <a:spcBef>
                <a:spcPct val="0"/>
              </a:spcBef>
            </a:pPr>
            <a:endParaRPr lang="de-DE" smtClean="0"/>
          </a:p>
        </p:txBody>
      </p:sp>
      <p:sp>
        <p:nvSpPr>
          <p:cNvPr id="310276" name="Slide Number Placeholder 3"/>
          <p:cNvSpPr txBox="1">
            <a:spLocks noGrp="1"/>
          </p:cNvSpPr>
          <p:nvPr/>
        </p:nvSpPr>
        <p:spPr bwMode="auto">
          <a:xfrm>
            <a:off x="3848447" y="9432204"/>
            <a:ext cx="2944579" cy="49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07" tIns="44604" rIns="89207" bIns="44604" anchor="b"/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defTabSz="892280" eaLnBrk="0" hangingPunct="0"/>
            <a:fld id="{65DE9F05-B520-4494-8DCF-5DA09AF77A43}" type="slidenum">
              <a:rPr lang="en-US" sz="1200"/>
              <a:pPr algn="r" defTabSz="892280" eaLnBrk="0" hangingPunct="0"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93293C-42F8-488D-B4F1-06F497FFFC4C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46" y="4717744"/>
            <a:ext cx="5435010" cy="44697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EA559-C555-4BF5-9D51-1AB430965C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60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838DF9-8539-4EB0-AB40-C19E07934853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8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505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85060" name="Slide Number Placeholder 3"/>
          <p:cNvSpPr txBox="1">
            <a:spLocks noGrp="1"/>
          </p:cNvSpPr>
          <p:nvPr/>
        </p:nvSpPr>
        <p:spPr bwMode="auto">
          <a:xfrm>
            <a:off x="3848449" y="9433846"/>
            <a:ext cx="2944578" cy="49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362" tIns="48682" rIns="97362" bIns="48682" anchor="b"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813" indent="-303213" defTabSz="9667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088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2275" indent="-242888" defTabSz="9667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5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32075" indent="-241300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9275" indent="-241300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6475" indent="-241300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3675" indent="-241300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C9ECA4CE-CAAC-40A0-8DBF-77017D384F2F}" type="slidenum">
              <a:rPr lang="en-US" sz="14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pPr algn="r"/>
              <a:t>14</a:t>
            </a:fld>
            <a:endParaRPr lang="en-US" sz="140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31664-AE91-44C3-8EFC-4DB4EEBB529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80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9E521-A0F2-4BEE-9E69-F0E720F779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94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5969B-72C4-4C1D-914C-2FAA01EBEADD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889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297F57-1B83-4876-AD0F-AF1049EFA22F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27308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971F0-2A35-4987-B5A8-835387C8831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85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9E521-A0F2-4BEE-9E69-F0E720F779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94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7ADA4F-92F1-4E15-A526-6A5784EFE92F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78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6125"/>
            <a:ext cx="4965700" cy="3724275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378883" name="Notes Placeholder 2"/>
          <p:cNvSpPr>
            <a:spLocks noGrp="1"/>
          </p:cNvSpPr>
          <p:nvPr>
            <p:ph type="body" idx="1"/>
          </p:nvPr>
        </p:nvSpPr>
        <p:spPr/>
        <p:txBody>
          <a:bodyPr lIns="100896" tIns="50448" rIns="100896" bIns="50448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78884" name="Slide Number Placeholder 3"/>
          <p:cNvSpPr txBox="1">
            <a:spLocks noGrp="1"/>
          </p:cNvSpPr>
          <p:nvPr/>
        </p:nvSpPr>
        <p:spPr bwMode="auto">
          <a:xfrm>
            <a:off x="3848449" y="9433846"/>
            <a:ext cx="2944578" cy="49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96" tIns="50448" rIns="100896" bIns="50448" anchor="b"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8613" indent="-227013" defTabSz="9667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7CA3F6FF-CA94-42A0-AD43-B5A0978B99E9}" type="slidenum">
              <a:rPr lang="en-US" sz="14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pPr algn="r"/>
              <a:t>3</a:t>
            </a:fld>
            <a:endParaRPr lang="en-US" sz="140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https://www.wmo.int/media/sites/default/files/cop21.jpg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604C7-D84C-497F-8D54-A0644B656E39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284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9E521-A0F2-4BEE-9E69-F0E720F7797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96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9E521-A0F2-4BEE-9E69-F0E720F7797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402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6093E4-FCBD-461E-90F2-6440AB4F0E5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79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9E521-A0F2-4BEE-9E69-F0E720F779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7"/>
          <p:cNvSpPr txBox="1">
            <a:spLocks noGrp="1" noChangeArrowheads="1"/>
          </p:cNvSpPr>
          <p:nvPr/>
        </p:nvSpPr>
        <p:spPr bwMode="auto">
          <a:xfrm>
            <a:off x="3848449" y="9432204"/>
            <a:ext cx="2944578" cy="49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1" tIns="48306" rIns="96611" bIns="48306" anchor="b"/>
          <a:lstStyle>
            <a:lvl1pPr algn="ctr" defTabSz="949325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 defTabSz="949325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 defTabSz="949325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 defTabSz="949325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 defTabSz="949325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949325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949325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949325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949325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/>
            <a:fld id="{4176BD23-CD74-470E-BEFA-CE8E82BFD39F}" type="slidenum">
              <a:rPr lang="en-US" sz="1300"/>
              <a:pPr algn="r"/>
              <a:t>9</a:t>
            </a:fld>
            <a:endParaRPr lang="en-US" sz="1300"/>
          </a:p>
        </p:txBody>
      </p:sp>
      <p:sp>
        <p:nvSpPr>
          <p:cNvPr id="3082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6125"/>
            <a:ext cx="4965700" cy="3724275"/>
          </a:xfrm>
          <a:ln/>
        </p:spPr>
      </p:sp>
      <p:sp>
        <p:nvSpPr>
          <p:cNvPr id="30822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3" tIns="48301" rIns="96603" bIns="48301"/>
          <a:lstStyle/>
          <a:p>
            <a:pPr defTabSz="931451">
              <a:spcBef>
                <a:spcPct val="0"/>
              </a:spcBef>
            </a:pPr>
            <a:endParaRPr lang="de-DE" smtClean="0"/>
          </a:p>
        </p:txBody>
      </p:sp>
      <p:sp>
        <p:nvSpPr>
          <p:cNvPr id="308229" name="Slide Number Placeholder 3"/>
          <p:cNvSpPr txBox="1">
            <a:spLocks noGrp="1"/>
          </p:cNvSpPr>
          <p:nvPr/>
        </p:nvSpPr>
        <p:spPr bwMode="auto">
          <a:xfrm>
            <a:off x="3848449" y="9432204"/>
            <a:ext cx="2944578" cy="49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3" tIns="48301" rIns="96603" bIns="48301" anchor="b"/>
          <a:lstStyle>
            <a:lvl1pPr algn="ctr" defTabSz="949325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 defTabSz="949325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 defTabSz="949325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 defTabSz="949325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 defTabSz="949325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949325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949325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949325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949325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0" hangingPunct="0"/>
            <a:fld id="{B39196DE-D665-49D5-846A-45FB58DC9C4D}" type="slidenum">
              <a:rPr lang="en-US" sz="1300"/>
              <a:pPr algn="r" eaLnBrk="0" hangingPunct="0"/>
              <a:t>9</a:t>
            </a:fld>
            <a:endParaRPr 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9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7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15200" y="6421438"/>
            <a:ext cx="1687513" cy="2841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ja-JP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5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1981200" cy="5257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762000"/>
            <a:ext cx="5791200" cy="52578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15200" y="6421438"/>
            <a:ext cx="1687513" cy="2841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ja-JP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5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grpSp>
          <p:nvGrpSpPr>
            <p:cNvPr id="307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307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307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308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308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308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308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308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308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308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308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308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308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309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309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309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309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309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309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309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309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309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310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310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310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310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310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310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143000" y="2286000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828800" y="3886200"/>
            <a:ext cx="640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effectLst/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ftr" sz="quarter" idx="3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>
            <a:lvl1pPr defTabSz="914400" eaLnBrk="1" hangingPunct="1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10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/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F974D1-AD8C-49F1-94D8-7F314E2F94D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5050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75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4624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9441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3002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7114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46228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311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55613"/>
            <a:ext cx="1998663" cy="567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5613"/>
            <a:ext cx="5846762" cy="567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8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689118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5624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545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ntry-slide-title-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  <a:prstGeom prst="rect">
            <a:avLst/>
          </a:prstGeom>
        </p:spPr>
        <p:txBody>
          <a:bodyPr lIns="457200" rIns="457200" anchor="ctr"/>
          <a:lstStyle>
            <a:lvl1pPr>
              <a:defRPr sz="4500"/>
            </a:lvl1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1065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  <a:prstGeom prst="rect">
            <a:avLst/>
          </a:prstGeom>
        </p:spPr>
        <p:txBody>
          <a:bodyPr lIns="457200" rIns="45720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6516688"/>
            <a:ext cx="1582738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694AA-2A09-4281-A0AC-055865A5D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43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455613"/>
            <a:ext cx="7997825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600200"/>
            <a:ext cx="7997825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Text Box 11"/>
          <p:cNvSpPr txBox="1">
            <a:spLocks noChangeArrowheads="1"/>
          </p:cNvSpPr>
          <p:nvPr userDrawn="1"/>
        </p:nvSpPr>
        <p:spPr bwMode="auto">
          <a:xfrm>
            <a:off x="971600" y="6453188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000099"/>
                </a:solidFill>
              </a:rPr>
              <a:t>Nakicenovic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6484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7C846-B84C-4B74-856F-6B202EF8A96B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1748557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455613"/>
            <a:ext cx="7997825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271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0"/>
            <a:ext cx="392271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42101-ADE3-4411-8509-CE09211AA481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74117376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7529-EAD9-48B3-91A9-187C3E17D5B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222632116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455613"/>
            <a:ext cx="7997825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575DE-90EA-43E8-99E7-C79D7B8D1FF9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2583891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785DD-37C5-4445-A386-69E4688B873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4050067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ja-JP"/>
          </a:p>
        </p:txBody>
      </p:sp>
    </p:spTree>
    <p:extLst>
      <p:ext uri="{BB962C8B-B14F-4D97-AF65-F5344CB8AC3E}">
        <p14:creationId xmlns:p14="http://schemas.microsoft.com/office/powerpoint/2010/main" val="112677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A11DA-FCFA-40A2-8A7C-551411CC87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285519792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39C79-261A-4A22-ACC0-31F52339D5E6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130708248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455613"/>
            <a:ext cx="7997825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600200"/>
            <a:ext cx="799782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F412E-6CE6-4894-9AD8-4FECDCDD32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77950509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55613"/>
            <a:ext cx="1998663" cy="56705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5613"/>
            <a:ext cx="5846762" cy="5670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5EA59-A23C-4E7E-9995-208EA4FE05B4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103733973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71600"/>
            <a:ext cx="9144000" cy="48646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017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F827BF-04C7-4B43-A5D4-4206F99BC15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2" descr="a1651e1f-bb87-4299-8101-7b35d7f52b38@mai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5" y="6293156"/>
            <a:ext cx="1312544" cy="54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9199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7474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87C3"/>
                </a:solidFill>
              </a:rPr>
              <a:t>Titel des Vortrags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87C3"/>
                </a:solidFill>
              </a:rPr>
              <a:t>S. </a:t>
            </a:r>
            <a:fld id="{7B05DD7E-C74E-400A-9910-79756F52B749}" type="slidenum">
              <a:rPr lang="de-DE" altLang="en-US">
                <a:solidFill>
                  <a:srgbClr val="0087C3"/>
                </a:solidFill>
              </a:rPr>
              <a:pPr/>
              <a:t>‹#›</a:t>
            </a:fld>
            <a:endParaRPr lang="de-DE" altLang="en-US">
              <a:solidFill>
                <a:srgbClr val="0087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65817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7474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87C3"/>
                </a:solidFill>
              </a:rPr>
              <a:t>Titel des Vortrags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87C3"/>
                </a:solidFill>
              </a:rPr>
              <a:t>S. </a:t>
            </a:r>
            <a:fld id="{4AD52C71-F0A3-485E-AFBB-CAEE782261D3}" type="slidenum">
              <a:rPr lang="de-DE" altLang="en-US">
                <a:solidFill>
                  <a:srgbClr val="0087C3"/>
                </a:solidFill>
              </a:rPr>
              <a:pPr/>
              <a:t>‹#›</a:t>
            </a:fld>
            <a:endParaRPr lang="de-DE" altLang="en-US">
              <a:solidFill>
                <a:srgbClr val="0087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47404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57225" y="2339975"/>
            <a:ext cx="3767138" cy="3567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6763" y="2339975"/>
            <a:ext cx="3767137" cy="3567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7474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87C3"/>
                </a:solidFill>
              </a:rPr>
              <a:t>Titel des Vortrags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87C3"/>
                </a:solidFill>
              </a:rPr>
              <a:t>S. </a:t>
            </a:r>
            <a:fld id="{0A51A86E-5EBD-45E7-9F11-C3936B84F565}" type="slidenum">
              <a:rPr lang="de-DE" altLang="en-US">
                <a:solidFill>
                  <a:srgbClr val="0087C3"/>
                </a:solidFill>
              </a:rPr>
              <a:pPr/>
              <a:t>‹#›</a:t>
            </a:fld>
            <a:endParaRPr lang="de-DE" altLang="en-US">
              <a:solidFill>
                <a:srgbClr val="0087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95179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74746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87C3"/>
                </a:solidFill>
              </a:rPr>
              <a:t>Titel des Vortrags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87C3"/>
                </a:solidFill>
              </a:rPr>
              <a:t>S. </a:t>
            </a:r>
            <a:fld id="{A1C96EC8-3018-437E-9078-7E6AE83A9CCF}" type="slidenum">
              <a:rPr lang="de-DE" altLang="en-US">
                <a:solidFill>
                  <a:srgbClr val="0087C3"/>
                </a:solidFill>
              </a:rPr>
              <a:pPr/>
              <a:t>‹#›</a:t>
            </a:fld>
            <a:endParaRPr lang="de-DE" altLang="en-US">
              <a:solidFill>
                <a:srgbClr val="0087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214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74746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87C3"/>
                </a:solidFill>
              </a:rPr>
              <a:t>Titel des Vortrags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87C3"/>
                </a:solidFill>
              </a:rPr>
              <a:t>S. </a:t>
            </a:r>
            <a:fld id="{F2A200B3-BD60-41F7-B067-3756744D9C51}" type="slidenum">
              <a:rPr lang="de-DE" altLang="en-US">
                <a:solidFill>
                  <a:srgbClr val="0087C3"/>
                </a:solidFill>
              </a:rPr>
              <a:pPr/>
              <a:t>‹#›</a:t>
            </a:fld>
            <a:endParaRPr lang="de-DE" altLang="en-US">
              <a:solidFill>
                <a:srgbClr val="0087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26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ja-JP"/>
          </a:p>
        </p:txBody>
      </p:sp>
    </p:spTree>
    <p:extLst>
      <p:ext uri="{BB962C8B-B14F-4D97-AF65-F5344CB8AC3E}">
        <p14:creationId xmlns:p14="http://schemas.microsoft.com/office/powerpoint/2010/main" val="136489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74746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87C3"/>
                </a:solidFill>
              </a:rPr>
              <a:t>Titel des Vortrags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87C3"/>
                </a:solidFill>
              </a:rPr>
              <a:t>S. </a:t>
            </a:r>
            <a:fld id="{F7303F01-E884-4523-A2E2-34B188EFD41A}" type="slidenum">
              <a:rPr lang="de-DE" altLang="en-US">
                <a:solidFill>
                  <a:srgbClr val="0087C3"/>
                </a:solidFill>
              </a:rPr>
              <a:pPr/>
              <a:t>‹#›</a:t>
            </a:fld>
            <a:endParaRPr lang="de-DE" altLang="en-US">
              <a:solidFill>
                <a:srgbClr val="0087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7593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7474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87C3"/>
                </a:solidFill>
              </a:rPr>
              <a:t>Titel des Vortrags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87C3"/>
                </a:solidFill>
              </a:rPr>
              <a:t>S. </a:t>
            </a:r>
            <a:fld id="{3170C37D-DBD1-484F-92D0-0042805BD296}" type="slidenum">
              <a:rPr lang="de-DE" altLang="en-US">
                <a:solidFill>
                  <a:srgbClr val="0087C3"/>
                </a:solidFill>
              </a:rPr>
              <a:pPr/>
              <a:t>‹#›</a:t>
            </a:fld>
            <a:endParaRPr lang="de-DE" altLang="en-US">
              <a:solidFill>
                <a:srgbClr val="0087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562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7474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87C3"/>
                </a:solidFill>
              </a:rPr>
              <a:t>Titel des Vortrags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87C3"/>
                </a:solidFill>
              </a:rPr>
              <a:t>S. </a:t>
            </a:r>
            <a:fld id="{48E69146-29A8-4200-921D-4C31AFED35D0}" type="slidenum">
              <a:rPr lang="de-DE" altLang="en-US">
                <a:solidFill>
                  <a:srgbClr val="0087C3"/>
                </a:solidFill>
              </a:rPr>
              <a:pPr/>
              <a:t>‹#›</a:t>
            </a:fld>
            <a:endParaRPr lang="de-DE" altLang="en-US">
              <a:solidFill>
                <a:srgbClr val="0087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21733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7474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87C3"/>
                </a:solidFill>
              </a:rPr>
              <a:t>Titel des Vortrags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87C3"/>
                </a:solidFill>
              </a:rPr>
              <a:t>S. </a:t>
            </a:r>
            <a:fld id="{63B70E44-EA74-4BC4-A7EB-C8E42A95E87D}" type="slidenum">
              <a:rPr lang="de-DE" altLang="en-US">
                <a:solidFill>
                  <a:srgbClr val="0087C3"/>
                </a:solidFill>
              </a:rPr>
              <a:pPr/>
              <a:t>‹#›</a:t>
            </a:fld>
            <a:endParaRPr lang="de-DE" altLang="en-US">
              <a:solidFill>
                <a:srgbClr val="0087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69307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23025" y="1258888"/>
            <a:ext cx="1920875" cy="4648200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7225" y="1258888"/>
            <a:ext cx="5613400" cy="4648200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7474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87C3"/>
                </a:solidFill>
              </a:rPr>
              <a:t>Titel des Vortrags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87C3"/>
                </a:solidFill>
              </a:rPr>
              <a:t>S. </a:t>
            </a:r>
            <a:fld id="{9B0537E9-7DDA-4CF8-9C31-27DBED5E98D1}" type="slidenum">
              <a:rPr lang="de-DE" altLang="en-US">
                <a:solidFill>
                  <a:srgbClr val="0087C3"/>
                </a:solidFill>
              </a:rPr>
              <a:pPr/>
              <a:t>‹#›</a:t>
            </a:fld>
            <a:endParaRPr lang="de-DE" altLang="en-US">
              <a:solidFill>
                <a:srgbClr val="0087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210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ja-JP"/>
          </a:p>
        </p:txBody>
      </p:sp>
    </p:spTree>
    <p:extLst>
      <p:ext uri="{BB962C8B-B14F-4D97-AF65-F5344CB8AC3E}">
        <p14:creationId xmlns:p14="http://schemas.microsoft.com/office/powerpoint/2010/main" val="233165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ja-JP"/>
          </a:p>
        </p:txBody>
      </p:sp>
    </p:spTree>
    <p:extLst>
      <p:ext uri="{BB962C8B-B14F-4D97-AF65-F5344CB8AC3E}">
        <p14:creationId xmlns:p14="http://schemas.microsoft.com/office/powerpoint/2010/main" val="153618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ja-JP"/>
          </a:p>
        </p:txBody>
      </p:sp>
    </p:spTree>
    <p:extLst>
      <p:ext uri="{BB962C8B-B14F-4D97-AF65-F5344CB8AC3E}">
        <p14:creationId xmlns:p14="http://schemas.microsoft.com/office/powerpoint/2010/main" val="188834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ja-JP"/>
          </a:p>
        </p:txBody>
      </p:sp>
    </p:spTree>
    <p:extLst>
      <p:ext uri="{BB962C8B-B14F-4D97-AF65-F5344CB8AC3E}">
        <p14:creationId xmlns:p14="http://schemas.microsoft.com/office/powerpoint/2010/main" val="392956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ja-JP"/>
          </a:p>
        </p:txBody>
      </p:sp>
    </p:spTree>
    <p:extLst>
      <p:ext uri="{BB962C8B-B14F-4D97-AF65-F5344CB8AC3E}">
        <p14:creationId xmlns:p14="http://schemas.microsoft.com/office/powerpoint/2010/main" val="62130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ja-JP"/>
          </a:p>
        </p:txBody>
      </p:sp>
    </p:spTree>
    <p:extLst>
      <p:ext uri="{BB962C8B-B14F-4D97-AF65-F5344CB8AC3E}">
        <p14:creationId xmlns:p14="http://schemas.microsoft.com/office/powerpoint/2010/main" val="201660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8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ja-JP"/>
          </a:p>
        </p:txBody>
      </p:sp>
    </p:spTree>
    <p:extLst>
      <p:ext uri="{BB962C8B-B14F-4D97-AF65-F5344CB8AC3E}">
        <p14:creationId xmlns:p14="http://schemas.microsoft.com/office/powerpoint/2010/main" val="286021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ja-JP"/>
          </a:p>
        </p:txBody>
      </p:sp>
    </p:spTree>
    <p:extLst>
      <p:ext uri="{BB962C8B-B14F-4D97-AF65-F5344CB8AC3E}">
        <p14:creationId xmlns:p14="http://schemas.microsoft.com/office/powerpoint/2010/main" val="321509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1981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0"/>
            <a:ext cx="5791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ja-JP"/>
          </a:p>
        </p:txBody>
      </p:sp>
    </p:spTree>
    <p:extLst>
      <p:ext uri="{BB962C8B-B14F-4D97-AF65-F5344CB8AC3E}">
        <p14:creationId xmlns:p14="http://schemas.microsoft.com/office/powerpoint/2010/main" val="91856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762000"/>
            <a:ext cx="79248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sz="320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sz="320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56488" y="6345238"/>
            <a:ext cx="1687512" cy="2841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ja-JP" sz="320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054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ntry-slide-title-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</p:spPr>
        <p:txBody>
          <a:bodyPr lIns="457200" rIns="457200"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</p:spPr>
        <p:txBody>
          <a:bodyPr lIns="457200" rIns="457200"/>
          <a:lstStyle>
            <a:lvl1pPr marL="0" indent="0">
              <a:buFontTx/>
              <a:buNone/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6516688"/>
            <a:ext cx="1582738" cy="320675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fld id="{23C218D2-3321-4542-B9B1-C39B37AF3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F7BA6-403B-4C20-8A75-14AB66B1904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331812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1E9FA-A512-4CC8-A586-850FE7EA3DC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214701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27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0"/>
            <a:ext cx="3922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F17C9-1028-48BB-BFED-69136D3E59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407055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D5890-969E-4B69-A301-45D3AF1E332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328852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0091F-6D0A-4063-8499-8625A8802C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423003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421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E1AD4-1214-4C79-9353-D142F2C9685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238629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D5498-055D-4702-ABCB-94EEE36640B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205708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4C0D7-BAF7-4816-B05A-77858B69D79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232946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CB9F6-3FB4-42AE-B635-4AB6134B67E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42119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55613"/>
            <a:ext cx="1998663" cy="567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5613"/>
            <a:ext cx="5846762" cy="567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C4600-124E-491D-962B-20AB91642A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223830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ntry-slide-title-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  <a:prstGeom prst="rect">
            <a:avLst/>
          </a:prstGeom>
        </p:spPr>
        <p:txBody>
          <a:bodyPr lIns="457200" rIns="457200" anchor="ctr"/>
          <a:lstStyle>
            <a:lvl1pPr>
              <a:defRPr sz="4500"/>
            </a:lvl1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1065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  <a:prstGeom prst="rect">
            <a:avLst/>
          </a:prstGeom>
        </p:spPr>
        <p:txBody>
          <a:bodyPr lIns="457200" rIns="45720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6516688"/>
            <a:ext cx="1582738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694AA-2A09-4281-A0AC-055865A5D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455613"/>
            <a:ext cx="7997825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600200"/>
            <a:ext cx="7997825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4CD66-9604-4305-B5A8-78B29733E3FB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221263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7C846-B84C-4B74-856F-6B202EF8A96B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319502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455613"/>
            <a:ext cx="7997825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271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0"/>
            <a:ext cx="392271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42101-ADE3-4411-8509-CE09211AA481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227878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7529-EAD9-48B3-91A9-187C3E17D5B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25413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412875"/>
            <a:ext cx="3922712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412875"/>
            <a:ext cx="3922713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0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455613"/>
            <a:ext cx="7997825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575DE-90EA-43E8-99E7-C79D7B8D1FF9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346919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785DD-37C5-4445-A386-69E4688B873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  <p:sp>
        <p:nvSpPr>
          <p:cNvPr id="4" name="Text Box 11"/>
          <p:cNvSpPr txBox="1">
            <a:spLocks noChangeArrowheads="1"/>
          </p:cNvSpPr>
          <p:nvPr userDrawn="1"/>
        </p:nvSpPr>
        <p:spPr bwMode="auto">
          <a:xfrm>
            <a:off x="7623175" y="6453188"/>
            <a:ext cx="1485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000099"/>
                </a:solidFill>
              </a:rPr>
              <a:t>2017  #</a:t>
            </a:r>
            <a:fld id="{38FAE09D-295D-429A-A908-54F95E26DC14}" type="slidenum">
              <a:rPr lang="en-US" sz="2000" smtClean="0">
                <a:solidFill>
                  <a:srgbClr val="000099"/>
                </a:solidFill>
              </a:rPr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5" name="Text Box 11"/>
          <p:cNvSpPr txBox="1">
            <a:spLocks noChangeArrowheads="1"/>
          </p:cNvSpPr>
          <p:nvPr userDrawn="1"/>
        </p:nvSpPr>
        <p:spPr bwMode="auto">
          <a:xfrm>
            <a:off x="611535" y="6453188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000099"/>
                </a:solidFill>
              </a:rPr>
              <a:t>Nakicenovic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26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A11DA-FCFA-40A2-8A7C-551411CC87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379118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39C79-261A-4A22-ACC0-31F52339D5E6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147071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455613"/>
            <a:ext cx="7997825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600200"/>
            <a:ext cx="799782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F412E-6CE6-4894-9AD8-4FECDCDD32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239249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55613"/>
            <a:ext cx="1998663" cy="56705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5613"/>
            <a:ext cx="5846762" cy="5670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5EA59-A23C-4E7E-9995-208EA4FE05B4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133100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5481-D147-4B0A-8F7B-F25AC3DBB085}" type="datetimeFigureOut">
              <a:rPr lang="en-US" smtClean="0"/>
              <a:t>05-Sep-17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7194-64A1-4057-AA0E-EA2D0F76F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9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5481-D147-4B0A-8F7B-F25AC3DBB085}" type="datetimeFigureOut">
              <a:rPr lang="en-US" smtClean="0"/>
              <a:t>05-Sep-17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7194-64A1-4057-AA0E-EA2D0F76F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5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5481-D147-4B0A-8F7B-F25AC3DBB085}" type="datetimeFigureOut">
              <a:rPr lang="en-US" smtClean="0"/>
              <a:t>05-Sep-17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7194-64A1-4057-AA0E-EA2D0F76F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1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5481-D147-4B0A-8F7B-F25AC3DBB085}" type="datetimeFigureOut">
              <a:rPr lang="en-US" smtClean="0"/>
              <a:t>05-Sep-17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7194-64A1-4057-AA0E-EA2D0F76F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8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8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5481-D147-4B0A-8F7B-F25AC3DBB085}" type="datetimeFigureOut">
              <a:rPr lang="en-US" smtClean="0"/>
              <a:t>05-Sep-17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7194-64A1-4057-AA0E-EA2D0F76F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2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5481-D147-4B0A-8F7B-F25AC3DBB085}" type="datetimeFigureOut">
              <a:rPr lang="en-US" smtClean="0"/>
              <a:t>05-Sep-17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7194-64A1-4057-AA0E-EA2D0F76F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9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5481-D147-4B0A-8F7B-F25AC3DBB085}" type="datetimeFigureOut">
              <a:rPr lang="en-US" smtClean="0"/>
              <a:t>05-Sep-17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7194-64A1-4057-AA0E-EA2D0F76F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8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5481-D147-4B0A-8F7B-F25AC3DBB085}" type="datetimeFigureOut">
              <a:rPr lang="en-US" smtClean="0"/>
              <a:t>05-Sep-17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7194-64A1-4057-AA0E-EA2D0F76F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7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5481-D147-4B0A-8F7B-F25AC3DBB085}" type="datetimeFigureOut">
              <a:rPr lang="en-US" smtClean="0"/>
              <a:t>05-Sep-17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7194-64A1-4057-AA0E-EA2D0F76F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3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5481-D147-4B0A-8F7B-F25AC3DBB085}" type="datetimeFigureOut">
              <a:rPr lang="en-US" smtClean="0"/>
              <a:t>05-Sep-17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7194-64A1-4057-AA0E-EA2D0F76F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0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5481-D147-4B0A-8F7B-F25AC3DBB085}" type="datetimeFigureOut">
              <a:rPr lang="en-US" smtClean="0"/>
              <a:t>05-Sep-17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7194-64A1-4057-AA0E-EA2D0F76F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7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ntry-slide-title-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</p:spPr>
        <p:txBody>
          <a:bodyPr lIns="457200" rIns="457200"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</p:spPr>
        <p:txBody>
          <a:bodyPr lIns="457200" rIns="457200"/>
          <a:lstStyle>
            <a:lvl1pPr marL="0" indent="0">
              <a:buFontTx/>
              <a:buNone/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6516688"/>
            <a:ext cx="1582738" cy="320675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fld id="{23C218D2-3321-4542-B9B1-C39B37AF3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F7BA6-403B-4C20-8A75-14AB66B1904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228995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1E9FA-A512-4CC8-A586-850FE7EA3DC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174433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5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27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0"/>
            <a:ext cx="3922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F17C9-1028-48BB-BFED-69136D3E59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98114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D5890-969E-4B69-A301-45D3AF1E332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41201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0091F-6D0A-4063-8499-8625A8802C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204867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E1AD4-1214-4C79-9353-D142F2C9685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45914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D5498-055D-4702-ABCB-94EEE36640B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250142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4C0D7-BAF7-4816-B05A-77858B69D79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406031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CB9F6-3FB4-42AE-B635-4AB6134B67E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218045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55613"/>
            <a:ext cx="1998663" cy="567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5613"/>
            <a:ext cx="5846762" cy="567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C4600-124E-491D-962B-20AB91642A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56357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15200" y="6421438"/>
            <a:ext cx="1687513" cy="2841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ja-JP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2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15200" y="6421438"/>
            <a:ext cx="1687513" cy="2841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ja-JP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89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14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15200" y="6421438"/>
            <a:ext cx="1687513" cy="2841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ja-JP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73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15200" y="6421438"/>
            <a:ext cx="1687513" cy="2841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ja-JP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5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15200" y="6421438"/>
            <a:ext cx="1687513" cy="2841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ja-JP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5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15200" y="6421438"/>
            <a:ext cx="1687513" cy="2841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ja-JP" sz="2800">
              <a:solidFill>
                <a:srgbClr val="000000"/>
              </a:solidFill>
            </a:endParaRPr>
          </a:p>
        </p:txBody>
      </p:sp>
      <p:pic>
        <p:nvPicPr>
          <p:cNvPr id="6" name="Picture 8" descr="entry-slide-content-light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1"/>
          <p:cNvSpPr txBox="1">
            <a:spLocks noChangeArrowheads="1"/>
          </p:cNvSpPr>
          <p:nvPr userDrawn="1"/>
        </p:nvSpPr>
        <p:spPr bwMode="auto">
          <a:xfrm>
            <a:off x="533400" y="6453188"/>
            <a:ext cx="27412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000099"/>
                </a:solidFill>
              </a:rPr>
              <a:t>Nakicenovic</a:t>
            </a:r>
            <a:endParaRPr lang="en-US" sz="2000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7696200" y="6461125"/>
            <a:ext cx="1485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defTabSz="449263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99"/>
                </a:solidFill>
              </a:rPr>
              <a:t>2015  </a:t>
            </a:r>
            <a:r>
              <a:rPr lang="en-US" sz="2000" dirty="0">
                <a:solidFill>
                  <a:srgbClr val="000099"/>
                </a:solidFill>
              </a:rPr>
              <a:t>#</a:t>
            </a:r>
            <a:fld id="{E74A334D-F547-4A1F-83A4-07C2A13CD001}" type="slidenum">
              <a:rPr lang="en-US" sz="2000">
                <a:solidFill>
                  <a:srgbClr val="000099"/>
                </a:solidFill>
              </a:rPr>
              <a:pPr algn="l" defTabSz="449263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900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15200" y="6421438"/>
            <a:ext cx="1687513" cy="2841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ja-JP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3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15200" y="6421438"/>
            <a:ext cx="1687513" cy="2841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ja-JP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9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15200" y="6421438"/>
            <a:ext cx="1687513" cy="2841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ja-JP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39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15200" y="6421438"/>
            <a:ext cx="1687513" cy="2841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ja-JP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8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1981200" cy="5257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762000"/>
            <a:ext cx="5791200" cy="52578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15200" y="6421438"/>
            <a:ext cx="1687513" cy="2841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ja-JP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5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ntry-slide-title-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  <a:prstGeom prst="rect">
            <a:avLst/>
          </a:prstGeom>
        </p:spPr>
        <p:txBody>
          <a:bodyPr lIns="457200" rIns="457200" anchor="ctr"/>
          <a:lstStyle>
            <a:lvl1pPr>
              <a:defRPr sz="4500"/>
            </a:lvl1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1065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  <a:prstGeom prst="rect">
            <a:avLst/>
          </a:prstGeom>
        </p:spPr>
        <p:txBody>
          <a:bodyPr lIns="457200" rIns="45720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6516688"/>
            <a:ext cx="1582738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694AA-2A09-4281-A0AC-055865A5D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6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619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455613"/>
            <a:ext cx="7997825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600200"/>
            <a:ext cx="7997825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2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7C846-B84C-4B74-856F-6B202EF8A96B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325894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455613"/>
            <a:ext cx="7997825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271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0"/>
            <a:ext cx="392271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42101-ADE3-4411-8509-CE09211AA481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308607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7529-EAD9-48B3-91A9-187C3E17D5B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60335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455613"/>
            <a:ext cx="7997825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575DE-90EA-43E8-99E7-C79D7B8D1FF9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225049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785DD-37C5-4445-A386-69E4688B873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102570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A11DA-FCFA-40A2-8A7C-551411CC87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76742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39C79-261A-4A22-ACC0-31F52339D5E6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314655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455613"/>
            <a:ext cx="7997825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600200"/>
            <a:ext cx="799782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F412E-6CE6-4894-9AD8-4FECDCDD32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227909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55613"/>
            <a:ext cx="1998663" cy="56705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5613"/>
            <a:ext cx="5846762" cy="5670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5EA59-A23C-4E7E-9995-208EA4FE05B4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382782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72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71600"/>
            <a:ext cx="9144000" cy="48646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017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F827BF-04C7-4B43-A5D4-4206F99BC15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2" descr="a1651e1f-bb87-4299-8101-7b35d7f52b38@mai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5" y="6293156"/>
            <a:ext cx="1312544" cy="54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1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15200" y="6421438"/>
            <a:ext cx="1687513" cy="2841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ja-JP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23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15200" y="6421438"/>
            <a:ext cx="1687513" cy="2841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ja-JP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02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15200" y="6421438"/>
            <a:ext cx="1687513" cy="2841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ja-JP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2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15200" y="6421438"/>
            <a:ext cx="1687513" cy="2841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ja-JP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2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15200" y="6421438"/>
            <a:ext cx="1687513" cy="2841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ja-JP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8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15200" y="6421438"/>
            <a:ext cx="1687513" cy="2841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ja-JP" sz="2800">
              <a:solidFill>
                <a:srgbClr val="000000"/>
              </a:solidFill>
            </a:endParaRPr>
          </a:p>
        </p:txBody>
      </p:sp>
      <p:pic>
        <p:nvPicPr>
          <p:cNvPr id="6" name="Picture 8" descr="entry-slide-content-light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1"/>
          <p:cNvSpPr txBox="1">
            <a:spLocks noChangeArrowheads="1"/>
          </p:cNvSpPr>
          <p:nvPr userDrawn="1"/>
        </p:nvSpPr>
        <p:spPr bwMode="auto">
          <a:xfrm>
            <a:off x="533400" y="6453188"/>
            <a:ext cx="27412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000099"/>
                </a:solidFill>
              </a:rPr>
              <a:t>Nakicenovic</a:t>
            </a:r>
            <a:endParaRPr lang="en-US" sz="2000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7696200" y="6461125"/>
            <a:ext cx="1485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defTabSz="449263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99"/>
                </a:solidFill>
              </a:rPr>
              <a:t>2015  </a:t>
            </a:r>
            <a:r>
              <a:rPr lang="en-US" sz="2000" dirty="0">
                <a:solidFill>
                  <a:srgbClr val="000099"/>
                </a:solidFill>
              </a:rPr>
              <a:t>#</a:t>
            </a:r>
            <a:fld id="{E74A334D-F547-4A1F-83A4-07C2A13CD001}" type="slidenum">
              <a:rPr lang="en-US" sz="2000">
                <a:solidFill>
                  <a:srgbClr val="000099"/>
                </a:solidFill>
              </a:rPr>
              <a:pPr algn="l" defTabSz="449263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654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15200" y="6421438"/>
            <a:ext cx="1687513" cy="2841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ja-JP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53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15200" y="6421438"/>
            <a:ext cx="1687513" cy="2841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ja-JP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36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15200" y="6421438"/>
            <a:ext cx="1687513" cy="2841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ja-JP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12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image" Target="../media/image15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image" Target="../media/image16.jpeg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image" Target="../media/image9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9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entry-slide-title-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412875"/>
            <a:ext cx="7997825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71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3399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3399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rgbClr val="003399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3399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3399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3399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3399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Line 84"/>
          <p:cNvSpPr>
            <a:spLocks noChangeShapeType="1"/>
          </p:cNvSpPr>
          <p:nvPr userDrawn="1"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2133" name="Picture 85" descr="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525" cy="762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4" name="Picture 86" descr="tu-dt-teil-blau-pos-gr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810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35" name="Line 87"/>
          <p:cNvSpPr>
            <a:spLocks noChangeShapeType="1"/>
          </p:cNvSpPr>
          <p:nvPr userDrawn="1"/>
        </p:nvSpPr>
        <p:spPr bwMode="auto">
          <a:xfrm>
            <a:off x="0" y="6453188"/>
            <a:ext cx="91440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141" name="Text Box 93"/>
          <p:cNvSpPr txBox="1">
            <a:spLocks noChangeArrowheads="1"/>
          </p:cNvSpPr>
          <p:nvPr userDrawn="1"/>
        </p:nvSpPr>
        <p:spPr bwMode="auto">
          <a:xfrm>
            <a:off x="6227763" y="6453188"/>
            <a:ext cx="28813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#</a:t>
            </a:r>
            <a:fld id="{B58BA137-4241-444B-B095-36B6B18C9D74}" type="slidenum">
              <a:rPr lang="en-US" sz="1600">
                <a:solidFill>
                  <a:srgbClr val="000000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Nakicenovic &amp; Haas</a:t>
            </a:r>
            <a:endParaRPr lang="de-DE" sz="16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Text Box 93"/>
          <p:cNvSpPr txBox="1">
            <a:spLocks noChangeArrowheads="1"/>
          </p:cNvSpPr>
          <p:nvPr userDrawn="1"/>
        </p:nvSpPr>
        <p:spPr bwMode="auto">
          <a:xfrm>
            <a:off x="35496" y="6453336"/>
            <a:ext cx="33843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Energieökonomie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WS 2013</a:t>
            </a:r>
          </a:p>
        </p:txBody>
      </p:sp>
    </p:spTree>
    <p:extLst>
      <p:ext uri="{BB962C8B-B14F-4D97-AF65-F5344CB8AC3E}">
        <p14:creationId xmlns:p14="http://schemas.microsoft.com/office/powerpoint/2010/main" val="20441128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 Unicode MS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 Unicode MS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 Unicode MS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 Unicode MS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FF00"/>
        </a:buClr>
        <a:buSzPct val="75000"/>
        <a:buFont typeface="Wingdings" pitchFamily="2" charset="2"/>
        <a:buChar char="l"/>
        <a:defRPr sz="3200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entry-slide-content-light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-1588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54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CA0B88-0A52-4D2E-93D1-C5B7E15B7FE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/>
              <a:t>, date</a:t>
            </a:r>
          </a:p>
        </p:txBody>
      </p:sp>
      <p:sp>
        <p:nvSpPr>
          <p:cNvPr id="7" name="Text Box 11"/>
          <p:cNvSpPr txBox="1">
            <a:spLocks noChangeArrowheads="1"/>
          </p:cNvSpPr>
          <p:nvPr userDrawn="1"/>
        </p:nvSpPr>
        <p:spPr bwMode="auto">
          <a:xfrm>
            <a:off x="7623175" y="6453188"/>
            <a:ext cx="1485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000099"/>
                </a:solidFill>
              </a:rPr>
              <a:t>2017  #</a:t>
            </a:r>
            <a:fld id="{38FAE09D-295D-429A-A908-54F95E26DC14}" type="slidenum">
              <a:rPr lang="en-US" sz="2000" smtClean="0">
                <a:solidFill>
                  <a:srgbClr val="000099"/>
                </a:solidFill>
              </a:rPr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79496" y="6453189"/>
            <a:ext cx="531460" cy="41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6" y="6442039"/>
            <a:ext cx="892104" cy="35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9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7225" y="1258888"/>
            <a:ext cx="65436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7225" y="2339975"/>
            <a:ext cx="7686675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Mastertextformat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72313" y="6400800"/>
            <a:ext cx="14398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474746"/>
              </a:solidFill>
              <a:ea typeface="MS PGothic" pitchFamily="3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00800"/>
            <a:ext cx="4953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0087C3"/>
                </a:solidFill>
              </a:rPr>
              <a:t>Titel des Vortrags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" y="6400800"/>
            <a:ext cx="704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mtClean="0">
                <a:solidFill>
                  <a:srgbClr val="0087C3"/>
                </a:solidFill>
                <a:ea typeface="MS PGothic" pitchFamily="34" charset="-128"/>
              </a:rPr>
              <a:t>S. </a:t>
            </a:r>
            <a:fld id="{D615C166-20F2-48FA-A677-F9BF69C6AC4F}" type="slidenum">
              <a:rPr lang="de-DE" altLang="en-US" smtClean="0">
                <a:solidFill>
                  <a:srgbClr val="0087C3"/>
                </a:solidFill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altLang="en-US" smtClean="0">
              <a:solidFill>
                <a:srgbClr val="0087C3"/>
              </a:solidFill>
              <a:ea typeface="MS PGothic" pitchFamily="34" charset="-128"/>
            </a:endParaRPr>
          </a:p>
        </p:txBody>
      </p:sp>
      <p:sp>
        <p:nvSpPr>
          <p:cNvPr id="1052" name="Line 28"/>
          <p:cNvSpPr>
            <a:spLocks noChangeShapeType="1"/>
          </p:cNvSpPr>
          <p:nvPr/>
        </p:nvSpPr>
        <p:spPr bwMode="auto">
          <a:xfrm>
            <a:off x="250825" y="6324600"/>
            <a:ext cx="859631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400" i="1">
              <a:solidFill>
                <a:srgbClr val="474746"/>
              </a:solidFill>
              <a:latin typeface="Times" pitchFamily="-108" charset="0"/>
              <a:ea typeface="MS PGothic" pitchFamily="34" charset="-128"/>
            </a:endParaRPr>
          </a:p>
        </p:txBody>
      </p:sp>
      <p:pic>
        <p:nvPicPr>
          <p:cNvPr id="1032" name="Picture 37" descr="wbgu_d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71475"/>
            <a:ext cx="18764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3" name="Line 39"/>
          <p:cNvSpPr>
            <a:spLocks noChangeShapeType="1"/>
          </p:cNvSpPr>
          <p:nvPr/>
        </p:nvSpPr>
        <p:spPr bwMode="auto">
          <a:xfrm>
            <a:off x="228600" y="862013"/>
            <a:ext cx="63246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400" i="1">
              <a:solidFill>
                <a:srgbClr val="474746"/>
              </a:solidFill>
              <a:latin typeface="Times" pitchFamily="-108" charset="0"/>
              <a:ea typeface="MS PGothic" pitchFamily="34" charset="-128"/>
            </a:endParaRPr>
          </a:p>
        </p:txBody>
      </p:sp>
      <p:sp>
        <p:nvSpPr>
          <p:cNvPr id="1064" name="Rectangle 40"/>
          <p:cNvSpPr>
            <a:spLocks noChangeArrowheads="1"/>
          </p:cNvSpPr>
          <p:nvPr/>
        </p:nvSpPr>
        <p:spPr bwMode="auto">
          <a:xfrm>
            <a:off x="6705600" y="1009650"/>
            <a:ext cx="2119313" cy="285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i="1">
              <a:solidFill>
                <a:srgbClr val="474746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1068" name="Line 44"/>
          <p:cNvSpPr>
            <a:spLocks noChangeShapeType="1"/>
          </p:cNvSpPr>
          <p:nvPr/>
        </p:nvSpPr>
        <p:spPr bwMode="auto">
          <a:xfrm>
            <a:off x="8610600" y="862013"/>
            <a:ext cx="21431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400" i="1">
              <a:solidFill>
                <a:srgbClr val="474746"/>
              </a:solidFill>
              <a:latin typeface="Times" pitchFamily="-108" charset="0"/>
              <a:ea typeface="MS PGothic" pitchFamily="34" charset="-128"/>
            </a:endParaRPr>
          </a:p>
        </p:txBody>
      </p:sp>
      <p:sp>
        <p:nvSpPr>
          <p:cNvPr id="12" name="Line 28"/>
          <p:cNvSpPr>
            <a:spLocks noChangeShapeType="1"/>
          </p:cNvSpPr>
          <p:nvPr userDrawn="1"/>
        </p:nvSpPr>
        <p:spPr bwMode="auto">
          <a:xfrm>
            <a:off x="250825" y="6324600"/>
            <a:ext cx="859631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400" i="1">
              <a:solidFill>
                <a:srgbClr val="474746"/>
              </a:solidFill>
              <a:latin typeface="Times" pitchFamily="-108" charset="0"/>
              <a:ea typeface="MS PGothic" pitchFamily="34" charset="-128"/>
            </a:endParaRPr>
          </a:p>
        </p:txBody>
      </p:sp>
      <p:pic>
        <p:nvPicPr>
          <p:cNvPr id="1037" name="Picture 37" descr="wbgu_dt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71475"/>
            <a:ext cx="18764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39"/>
          <p:cNvSpPr>
            <a:spLocks noChangeShapeType="1"/>
          </p:cNvSpPr>
          <p:nvPr userDrawn="1"/>
        </p:nvSpPr>
        <p:spPr bwMode="auto">
          <a:xfrm>
            <a:off x="228600" y="862013"/>
            <a:ext cx="63246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400" i="1">
              <a:solidFill>
                <a:srgbClr val="474746"/>
              </a:solidFill>
              <a:latin typeface="Times" pitchFamily="-108" charset="0"/>
              <a:ea typeface="MS PGothic" pitchFamily="34" charset="-128"/>
            </a:endParaRPr>
          </a:p>
        </p:txBody>
      </p:sp>
      <p:sp>
        <p:nvSpPr>
          <p:cNvPr id="15" name="Rectangle 40"/>
          <p:cNvSpPr>
            <a:spLocks noChangeArrowheads="1"/>
          </p:cNvSpPr>
          <p:nvPr userDrawn="1"/>
        </p:nvSpPr>
        <p:spPr bwMode="auto">
          <a:xfrm>
            <a:off x="6705600" y="1009650"/>
            <a:ext cx="2119313" cy="285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i="1">
              <a:solidFill>
                <a:srgbClr val="474746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16" name="Line 44"/>
          <p:cNvSpPr>
            <a:spLocks noChangeShapeType="1"/>
          </p:cNvSpPr>
          <p:nvPr userDrawn="1"/>
        </p:nvSpPr>
        <p:spPr bwMode="auto">
          <a:xfrm>
            <a:off x="8610600" y="862013"/>
            <a:ext cx="21431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400" i="1">
              <a:solidFill>
                <a:srgbClr val="474746"/>
              </a:solidFill>
              <a:latin typeface="Times" pitchFamily="-108" charset="0"/>
              <a:ea typeface="MS PGothic" pitchFamily="34" charset="-128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 userDrawn="1"/>
        </p:nvSpPr>
        <p:spPr bwMode="auto">
          <a:xfrm>
            <a:off x="8153400" y="6461125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i="0" smtClean="0">
                <a:solidFill>
                  <a:srgbClr val="474746"/>
                </a:solidFill>
                <a:latin typeface="Arial" pitchFamily="34" charset="0"/>
              </a:rPr>
              <a:t>#</a:t>
            </a:r>
            <a:fld id="{E91F9450-6E99-4C9C-A006-80906A72AF31}" type="slidenum">
              <a:rPr lang="en-US" altLang="en-US" sz="1400" i="0" smtClean="0">
                <a:solidFill>
                  <a:srgbClr val="474746"/>
                </a:solidFill>
                <a:latin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altLang="en-US" sz="1400" i="0" smtClean="0">
              <a:solidFill>
                <a:srgbClr val="47474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88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+mj-lt"/>
          <a:ea typeface="MS PGothic" pitchFamily="34" charset="-128"/>
          <a:cs typeface="ＭＳ Ｐゴシック" pitchFamily="-10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 Bold" pitchFamily="-108" charset="0"/>
          <a:ea typeface="MS PGothic" pitchFamily="34" charset="-128"/>
          <a:cs typeface="ＭＳ Ｐゴシック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 Bold" pitchFamily="-108" charset="0"/>
          <a:ea typeface="MS PGothic" pitchFamily="34" charset="-128"/>
          <a:cs typeface="ＭＳ Ｐゴシック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 Bold" pitchFamily="-108" charset="0"/>
          <a:ea typeface="MS PGothic" pitchFamily="34" charset="-128"/>
          <a:cs typeface="ＭＳ Ｐゴシック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 Bold" pitchFamily="-108" charset="0"/>
          <a:ea typeface="MS PGothic" pitchFamily="34" charset="-128"/>
          <a:cs typeface="ＭＳ Ｐゴシック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 Bold" pitchFamily="-10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 Bold" pitchFamily="-10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 Bold" pitchFamily="-10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 Bold" pitchFamily="-108" charset="0"/>
        </a:defRPr>
      </a:lvl9pPr>
    </p:titleStyle>
    <p:bodyStyle>
      <a:lvl1pPr marL="342900" indent="-342900"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buClr>
          <a:schemeClr val="accent2"/>
        </a:buClr>
        <a:buSzPct val="120000"/>
        <a:defRPr sz="2000">
          <a:solidFill>
            <a:schemeClr val="tx2"/>
          </a:solidFill>
          <a:latin typeface="+mn-lt"/>
          <a:ea typeface="MS PGothic" pitchFamily="34" charset="-128"/>
          <a:cs typeface="ＭＳ Ｐゴシック" pitchFamily="-108" charset="-128"/>
        </a:defRPr>
      </a:lvl1pPr>
      <a:lvl2pPr marL="266700" indent="-2667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5000"/>
        <a:buFont typeface="Lucida Grande" pitchFamily="112" charset="0"/>
        <a:buChar char="•"/>
        <a:defRPr sz="2000">
          <a:solidFill>
            <a:schemeClr val="tx1"/>
          </a:solidFill>
          <a:latin typeface="Arial" pitchFamily="-108" charset="0"/>
          <a:ea typeface="MS PGothic" pitchFamily="34" charset="-128"/>
        </a:defRPr>
      </a:lvl2pPr>
      <a:lvl3pPr marL="723900" indent="-279400"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buClr>
          <a:schemeClr val="tx2"/>
        </a:buClr>
        <a:buSzPct val="95000"/>
        <a:buFont typeface="Lucida Grande" pitchFamily="112" charset="0"/>
        <a:buChar char="•"/>
        <a:defRPr sz="2000">
          <a:solidFill>
            <a:schemeClr val="tx1"/>
          </a:solidFill>
          <a:latin typeface="Arial" pitchFamily="-108" charset="0"/>
          <a:ea typeface="MS PGothic" pitchFamily="34" charset="-128"/>
        </a:defRPr>
      </a:lvl3pPr>
      <a:lvl4pPr marL="990600" indent="-266700"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buClr>
          <a:schemeClr val="tx2"/>
        </a:buClr>
        <a:buSzPct val="95000"/>
        <a:buFont typeface="Lucida Grande" pitchFamily="112" charset="0"/>
        <a:buChar char="•"/>
        <a:defRPr sz="2000">
          <a:solidFill>
            <a:schemeClr val="tx1"/>
          </a:solidFill>
          <a:latin typeface="Arial" pitchFamily="-108" charset="0"/>
          <a:ea typeface="MS PGothic" pitchFamily="34" charset="-128"/>
        </a:defRPr>
      </a:lvl4pPr>
      <a:lvl5pPr marL="1257300" indent="-266700"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buClr>
          <a:schemeClr val="tx2"/>
        </a:buClr>
        <a:buSzPct val="95000"/>
        <a:buFont typeface="Lucida Grande" pitchFamily="112" charset="0"/>
        <a:buChar char="•"/>
        <a:defRPr sz="2000">
          <a:solidFill>
            <a:schemeClr val="tx1"/>
          </a:solidFill>
          <a:latin typeface="Arial" pitchFamily="-108" charset="0"/>
          <a:ea typeface="MS PGothic" pitchFamily="34" charset="-128"/>
        </a:defRPr>
      </a:lvl5pPr>
      <a:lvl6pPr marL="1509713" indent="90488" algn="l" rtl="0" eaLnBrk="1" fontAlgn="base" hangingPunct="1">
        <a:lnSpc>
          <a:spcPts val="23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Font typeface="Times" pitchFamily="-108" charset="0"/>
        <a:buChar char="·"/>
        <a:defRPr sz="2000">
          <a:solidFill>
            <a:schemeClr val="tx1"/>
          </a:solidFill>
          <a:latin typeface="Arial" pitchFamily="-108" charset="0"/>
          <a:ea typeface="ＭＳ Ｐゴシック" pitchFamily="-108" charset="-128"/>
        </a:defRPr>
      </a:lvl6pPr>
      <a:lvl7pPr marL="1966913" indent="90488" algn="l" rtl="0" eaLnBrk="1" fontAlgn="base" hangingPunct="1">
        <a:lnSpc>
          <a:spcPts val="23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Font typeface="Times" pitchFamily="-108" charset="0"/>
        <a:buChar char="·"/>
        <a:defRPr sz="2000">
          <a:solidFill>
            <a:schemeClr val="tx1"/>
          </a:solidFill>
          <a:latin typeface="Arial" pitchFamily="-108" charset="0"/>
          <a:ea typeface="ＭＳ Ｐゴシック" pitchFamily="-108" charset="-128"/>
        </a:defRPr>
      </a:lvl7pPr>
      <a:lvl8pPr marL="2424113" indent="90488" algn="l" rtl="0" eaLnBrk="1" fontAlgn="base" hangingPunct="1">
        <a:lnSpc>
          <a:spcPts val="23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Font typeface="Times" pitchFamily="-108" charset="0"/>
        <a:buChar char="·"/>
        <a:defRPr sz="2000">
          <a:solidFill>
            <a:schemeClr val="tx1"/>
          </a:solidFill>
          <a:latin typeface="Arial" pitchFamily="-108" charset="0"/>
          <a:ea typeface="ＭＳ Ｐゴシック" pitchFamily="-108" charset="-128"/>
        </a:defRPr>
      </a:lvl8pPr>
      <a:lvl9pPr marL="2881313" indent="90488" algn="l" rtl="0" eaLnBrk="1" fontAlgn="base" hangingPunct="1">
        <a:lnSpc>
          <a:spcPts val="23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Font typeface="Times" pitchFamily="-108" charset="0"/>
        <a:buChar char="·"/>
        <a:defRPr sz="2000">
          <a:solidFill>
            <a:schemeClr val="tx1"/>
          </a:solidFill>
          <a:latin typeface="Arial" pitchFamily="-108" charset="0"/>
          <a:ea typeface="ＭＳ Ｐゴシック" pitchFamily="-108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77724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5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 New Roman" pitchFamily="18" charset="0"/>
                <a:ea typeface="MS PGothic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ahoma" pitchFamily="34" charset="0"/>
                <a:ea typeface="MS PGothic" charset="-128"/>
              </a:defRPr>
            </a:lvl1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15200" y="6421438"/>
            <a:ext cx="168751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 smtClean="0">
                <a:solidFill>
                  <a:srgbClr val="000099"/>
                </a:solidFill>
                <a:latin typeface="Arial" charset="0"/>
                <a:ea typeface="SimSun" charset="-122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ja-JP"/>
          </a:p>
        </p:txBody>
      </p:sp>
      <p:pic>
        <p:nvPicPr>
          <p:cNvPr id="5127" name="Picture 7" descr="ii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84150"/>
            <a:ext cx="3968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blue_ba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200025"/>
            <a:ext cx="808831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10"/>
          <p:cNvSpPr>
            <a:spLocks noChangeArrowheads="1"/>
          </p:cNvSpPr>
          <p:nvPr/>
        </p:nvSpPr>
        <p:spPr bwMode="auto">
          <a:xfrm>
            <a:off x="0" y="2865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623175" y="6453188"/>
            <a:ext cx="1485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99"/>
                </a:solidFill>
              </a:rPr>
              <a:t>2014  </a:t>
            </a:r>
            <a:r>
              <a:rPr lang="en-US" sz="2000" dirty="0">
                <a:solidFill>
                  <a:srgbClr val="000099"/>
                </a:solidFill>
              </a:rPr>
              <a:t>#</a:t>
            </a:r>
            <a:fld id="{E74A334D-F547-4A1F-83A4-07C2A13CD001}" type="slidenum">
              <a:rPr lang="en-US" sz="2000">
                <a:solidFill>
                  <a:srgbClr val="000099"/>
                </a:solidFill>
              </a:rPr>
              <a:pPr algn="l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07950" y="6453188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smtClean="0">
                <a:solidFill>
                  <a:srgbClr val="000099"/>
                </a:solidFill>
              </a:rPr>
              <a:t>Nakicenovic</a:t>
            </a:r>
            <a:r>
              <a:rPr lang="en-US" sz="200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6524625"/>
            <a:ext cx="195262" cy="265113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6524625"/>
            <a:ext cx="227012" cy="2286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7" descr="wbgu_dt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6524625"/>
            <a:ext cx="503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55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MS PGothic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MS PGothic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MS PGothic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MS PGothic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MS PGothic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MS PGothic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MS PGothic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MS PGothic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●"/>
        <a:defRPr sz="3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99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●"/>
        <a:defRPr sz="2400">
          <a:solidFill>
            <a:srgbClr val="000099"/>
          </a:solidFill>
          <a:latin typeface="+mn-lt"/>
          <a:ea typeface="+mn-ea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entry-slide-content-dark-0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C415C2-A9E8-434B-AF87-9C2D34FCA790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49209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entry-slide-content-light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54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CA0B88-0A52-4D2E-93D1-C5B7E15B7FE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/>
              <a:t>, date</a:t>
            </a:r>
          </a:p>
        </p:txBody>
      </p:sp>
      <p:sp>
        <p:nvSpPr>
          <p:cNvPr id="7" name="Text Box 11"/>
          <p:cNvSpPr txBox="1">
            <a:spLocks noChangeArrowheads="1"/>
          </p:cNvSpPr>
          <p:nvPr userDrawn="1"/>
        </p:nvSpPr>
        <p:spPr bwMode="auto">
          <a:xfrm>
            <a:off x="7623175" y="6453188"/>
            <a:ext cx="1485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000099"/>
                </a:solidFill>
              </a:rPr>
              <a:t>2017  #</a:t>
            </a:r>
            <a:fld id="{38FAE09D-295D-429A-A908-54F95E26DC14}" type="slidenum">
              <a:rPr lang="en-US" sz="2000" smtClean="0">
                <a:solidFill>
                  <a:srgbClr val="000099"/>
                </a:solidFill>
              </a:rPr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611535" y="6453188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000099"/>
                </a:solidFill>
              </a:rPr>
              <a:t>Nakicenovic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579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15481-D147-4B0A-8F7B-F25AC3DBB085}" type="datetimeFigureOut">
              <a:rPr lang="en-US" smtClean="0"/>
              <a:t>05-Sep-17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27194-64A1-4057-AA0E-EA2D0F76F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1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entry-slide-content-dark-0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C415C2-A9E8-434B-AF87-9C2D34FCA790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227972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77724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title style</a:t>
            </a:r>
          </a:p>
        </p:txBody>
      </p:sp>
      <p:sp>
        <p:nvSpPr>
          <p:cNvPr id="378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ahoma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37895" name="Picture 7" descr="i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53" y="6424613"/>
            <a:ext cx="240691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10"/>
          <p:cNvSpPr>
            <a:spLocks noChangeArrowheads="1"/>
          </p:cNvSpPr>
          <p:nvPr/>
        </p:nvSpPr>
        <p:spPr bwMode="auto">
          <a:xfrm>
            <a:off x="0" y="2865438"/>
            <a:ext cx="9144000" cy="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 userDrawn="1"/>
        </p:nvSpPr>
        <p:spPr bwMode="auto">
          <a:xfrm>
            <a:off x="533400" y="6453188"/>
            <a:ext cx="27412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Nakicenovic</a:t>
            </a:r>
            <a:endParaRPr lang="en-US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 userDrawn="1"/>
        </p:nvSpPr>
        <p:spPr bwMode="auto">
          <a:xfrm>
            <a:off x="7696200" y="6461125"/>
            <a:ext cx="1485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defTabSz="449263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2016  </a:t>
            </a:r>
            <a:r>
              <a:rPr lang="en-US" sz="2000" dirty="0">
                <a:solidFill>
                  <a:srgbClr val="FFFFFF"/>
                </a:solidFill>
              </a:rPr>
              <a:t>#</a:t>
            </a:r>
            <a:fld id="{E74A334D-F547-4A1F-83A4-07C2A13CD001}" type="slidenum">
              <a:rPr lang="en-US" sz="2000">
                <a:solidFill>
                  <a:srgbClr val="FFFFFF"/>
                </a:solidFill>
              </a:rPr>
              <a:pPr algn="l" defTabSz="449263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12796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pitchFamily="34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pitchFamily="34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pitchFamily="34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pitchFamily="34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pitchFamily="34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pitchFamily="34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pitchFamily="34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●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●"/>
        <a:defRPr sz="2400">
          <a:solidFill>
            <a:schemeClr val="tx1"/>
          </a:solidFill>
          <a:latin typeface="+mn-lt"/>
          <a:ea typeface="+mn-ea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entry-slide-content-light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-1588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54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CA0B88-0A52-4D2E-93D1-C5B7E15B7FE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/>
              <a:t>, date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6876256" y="6453188"/>
            <a:ext cx="230482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dirty="0" err="1" smtClean="0">
                <a:solidFill>
                  <a:srgbClr val="000099"/>
                </a:solidFill>
              </a:rPr>
              <a:t>IUCN</a:t>
            </a:r>
            <a:r>
              <a:rPr lang="en-US" sz="2000" dirty="0" smtClean="0">
                <a:solidFill>
                  <a:srgbClr val="000099"/>
                </a:solidFill>
              </a:rPr>
              <a:t>, 2017  #</a:t>
            </a:r>
            <a:fld id="{38FAE09D-295D-429A-A908-54F95E26DC14}" type="slidenum">
              <a:rPr lang="en-US" sz="2000" smtClean="0">
                <a:solidFill>
                  <a:srgbClr val="000099"/>
                </a:solidFill>
              </a:rPr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79496" y="6453189"/>
            <a:ext cx="531460" cy="41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 descr="http://www.iiasa.ac.at/css/images/logoleft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39" y="6474743"/>
            <a:ext cx="286803" cy="3489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67519" y="6453188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000099"/>
                </a:solidFill>
              </a:rPr>
              <a:t>Nakicenovic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555776" y="6453188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000099"/>
                </a:solidFill>
              </a:rPr>
              <a:t>Rockström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13" name="Picture 4" descr="SRC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202" y="6536549"/>
            <a:ext cx="583582" cy="2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28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77724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title style</a:t>
            </a:r>
          </a:p>
        </p:txBody>
      </p:sp>
      <p:sp>
        <p:nvSpPr>
          <p:cNvPr id="378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ahoma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37895" name="Picture 7" descr="i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53" y="6424613"/>
            <a:ext cx="240691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10"/>
          <p:cNvSpPr>
            <a:spLocks noChangeArrowheads="1"/>
          </p:cNvSpPr>
          <p:nvPr/>
        </p:nvSpPr>
        <p:spPr bwMode="auto">
          <a:xfrm>
            <a:off x="0" y="2865438"/>
            <a:ext cx="9144000" cy="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33400" y="6453188"/>
            <a:ext cx="27412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Nakicenovic</a:t>
            </a:r>
            <a:endParaRPr lang="en-US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7696200" y="6461125"/>
            <a:ext cx="1485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defTabSz="449263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2016  </a:t>
            </a:r>
            <a:r>
              <a:rPr lang="en-US" sz="2000" dirty="0">
                <a:solidFill>
                  <a:srgbClr val="FFFFFF"/>
                </a:solidFill>
              </a:rPr>
              <a:t>#</a:t>
            </a:r>
            <a:fld id="{E74A334D-F547-4A1F-83A4-07C2A13CD001}" type="slidenum">
              <a:rPr lang="en-US" sz="2000">
                <a:solidFill>
                  <a:srgbClr val="FFFFFF"/>
                </a:solidFill>
              </a:rPr>
              <a:pPr algn="l" defTabSz="449263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7118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pitchFamily="34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pitchFamily="34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pitchFamily="34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pitchFamily="34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pitchFamily="34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pitchFamily="34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pitchFamily="34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●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●"/>
        <a:defRPr sz="2400">
          <a:solidFill>
            <a:schemeClr val="tx1"/>
          </a:solidFill>
          <a:latin typeface="+mn-lt"/>
          <a:ea typeface="+mn-ea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26" Type="http://schemas.openxmlformats.org/officeDocument/2006/relationships/image" Target="../media/image80.jpeg"/><Relationship Id="rId3" Type="http://schemas.openxmlformats.org/officeDocument/2006/relationships/image" Target="../media/image57.png"/><Relationship Id="rId21" Type="http://schemas.openxmlformats.org/officeDocument/2006/relationships/image" Target="../media/image75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5" Type="http://schemas.openxmlformats.org/officeDocument/2006/relationships/image" Target="../media/image79.jpe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24" Type="http://schemas.openxmlformats.org/officeDocument/2006/relationships/image" Target="../media/image78.jpe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23" Type="http://schemas.openxmlformats.org/officeDocument/2006/relationships/image" Target="../media/image77.png"/><Relationship Id="rId28" Type="http://schemas.openxmlformats.org/officeDocument/2006/relationships/image" Target="../media/image82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Relationship Id="rId22" Type="http://schemas.openxmlformats.org/officeDocument/2006/relationships/image" Target="../media/image76.png"/><Relationship Id="rId27" Type="http://schemas.openxmlformats.org/officeDocument/2006/relationships/image" Target="../media/image8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1.png"/><Relationship Id="rId11" Type="http://schemas.openxmlformats.org/officeDocument/2006/relationships/image" Target="../media/image46.jpe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4" name="Text Box 4"/>
          <p:cNvSpPr txBox="1">
            <a:spLocks noChangeArrowheads="1"/>
          </p:cNvSpPr>
          <p:nvPr/>
        </p:nvSpPr>
        <p:spPr bwMode="auto">
          <a:xfrm>
            <a:off x="2466587" y="5805264"/>
            <a:ext cx="67139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sz="1600" i="1" dirty="0" smtClean="0">
                <a:solidFill>
                  <a:srgbClr val="333399"/>
                </a:solidFill>
              </a:rPr>
              <a:t>15</a:t>
            </a:r>
            <a:r>
              <a:rPr lang="en-US" sz="1600" i="1" baseline="30000" dirty="0" smtClean="0">
                <a:solidFill>
                  <a:srgbClr val="333399"/>
                </a:solidFill>
              </a:rPr>
              <a:t>th</a:t>
            </a:r>
            <a:r>
              <a:rPr lang="en-US" sz="1600" i="1" dirty="0" smtClean="0">
                <a:solidFill>
                  <a:srgbClr val="333399"/>
                </a:solidFill>
              </a:rPr>
              <a:t> </a:t>
            </a:r>
            <a:r>
              <a:rPr lang="en-US" sz="1600" i="1" dirty="0" err="1" smtClean="0">
                <a:solidFill>
                  <a:srgbClr val="333399"/>
                </a:solidFill>
              </a:rPr>
              <a:t>IAEE</a:t>
            </a:r>
            <a:r>
              <a:rPr lang="en-US" sz="1600" i="1" dirty="0" smtClean="0">
                <a:solidFill>
                  <a:srgbClr val="333399"/>
                </a:solidFill>
              </a:rPr>
              <a:t> European Conference 2017, Heading Towards Sustainable Energy Systems, Evolution or Revolution, Vienna – 3-6 September </a:t>
            </a:r>
            <a:r>
              <a:rPr lang="en-US" sz="1600" i="1" dirty="0" smtClean="0">
                <a:solidFill>
                  <a:srgbClr val="333399"/>
                </a:solidFill>
              </a:rPr>
              <a:t>2017</a:t>
            </a:r>
            <a:endParaRPr lang="en-US" sz="1600" i="1" dirty="0">
              <a:solidFill>
                <a:srgbClr val="333399"/>
              </a:solidFill>
            </a:endParaRP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165920" y="3573016"/>
            <a:ext cx="7086600" cy="1871613"/>
          </a:xfrm>
        </p:spPr>
        <p:txBody>
          <a:bodyPr lIns="457200" rIns="457200"/>
          <a:lstStyle/>
          <a:p>
            <a:pPr marL="0" indent="0" eaLnBrk="1" hangingPunct="1">
              <a:buFontTx/>
              <a:buNone/>
            </a:pPr>
            <a:r>
              <a:rPr lang="en-US" sz="3200" dirty="0" smtClean="0"/>
              <a:t>Nebojsa Nakicenovic</a:t>
            </a:r>
          </a:p>
          <a:p>
            <a:pPr marL="0" indent="0" eaLnBrk="1" hangingPunct="1">
              <a:buFontTx/>
              <a:buNone/>
            </a:pPr>
            <a:r>
              <a:rPr lang="en-US" sz="2000" dirty="0" smtClean="0"/>
              <a:t>Deputy Director General</a:t>
            </a:r>
          </a:p>
          <a:p>
            <a:pPr marL="0" indent="0" eaLnBrk="1" hangingPunct="1">
              <a:buFontTx/>
              <a:buNone/>
            </a:pPr>
            <a:r>
              <a:rPr lang="en-US" sz="1600" dirty="0" smtClean="0"/>
              <a:t>International Institute for Applied Systems Analysis</a:t>
            </a:r>
          </a:p>
          <a:p>
            <a:pPr marL="0" indent="0" eaLnBrk="1" hangingPunct="1">
              <a:buFontTx/>
              <a:buNone/>
            </a:pPr>
            <a:r>
              <a:rPr lang="en-US" sz="2000" dirty="0" smtClean="0"/>
              <a:t>Former Professor of </a:t>
            </a:r>
            <a:r>
              <a:rPr lang="en-US" sz="2000" dirty="0" smtClean="0"/>
              <a:t>Energy Economics</a:t>
            </a:r>
          </a:p>
          <a:p>
            <a:pPr marL="0" indent="0" eaLnBrk="1" hangingPunct="1">
              <a:buFontTx/>
              <a:buNone/>
            </a:pPr>
            <a:r>
              <a:rPr lang="en-US" sz="1600" dirty="0" smtClean="0"/>
              <a:t>Vienna University of Technology</a:t>
            </a:r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587" y="-27384"/>
            <a:ext cx="6713925" cy="1819239"/>
          </a:xfrm>
          <a:prstGeom prst="rect">
            <a:avLst/>
          </a:prstGeom>
        </p:spPr>
      </p:pic>
      <p:sp>
        <p:nvSpPr>
          <p:cNvPr id="5222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051720" y="1052736"/>
            <a:ext cx="7704856" cy="2160240"/>
          </a:xfrm>
        </p:spPr>
        <p:txBody>
          <a:bodyPr lIns="457200" rIns="457200"/>
          <a:lstStyle/>
          <a:p>
            <a:pPr algn="l" eaLnBrk="1" hangingPunct="1">
              <a:lnSpc>
                <a:spcPts val="4800"/>
              </a:lnSpc>
            </a:pP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4500" b="1" dirty="0" smtClean="0"/>
              <a:t>Role of Technology in Reducing CO</a:t>
            </a:r>
            <a:r>
              <a:rPr lang="en-US" sz="4500" b="1" baseline="-25000" dirty="0" smtClean="0"/>
              <a:t>2</a:t>
            </a:r>
            <a:r>
              <a:rPr lang="en-US" sz="4500" b="1" dirty="0" smtClean="0"/>
              <a:t> to Zero</a:t>
            </a:r>
            <a:endParaRPr lang="en-US" sz="39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290465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Freeform 4"/>
          <p:cNvSpPr>
            <a:spLocks noChangeArrowheads="1"/>
          </p:cNvSpPr>
          <p:nvPr/>
        </p:nvSpPr>
        <p:spPr bwMode="auto">
          <a:xfrm>
            <a:off x="1206500" y="1790700"/>
            <a:ext cx="7188200" cy="4343400"/>
          </a:xfrm>
          <a:custGeom>
            <a:avLst/>
            <a:gdLst>
              <a:gd name="T0" fmla="*/ 0 w 4528"/>
              <a:gd name="T1" fmla="*/ 0 h 2736"/>
              <a:gd name="T2" fmla="*/ 4528 w 4528"/>
              <a:gd name="T3" fmla="*/ 0 h 2736"/>
              <a:gd name="T4" fmla="*/ 4528 w 4528"/>
              <a:gd name="T5" fmla="*/ 2736 h 2736"/>
              <a:gd name="T6" fmla="*/ 0 w 4528"/>
              <a:gd name="T7" fmla="*/ 2736 h 2736"/>
              <a:gd name="T8" fmla="*/ 0 w 4528"/>
              <a:gd name="T9" fmla="*/ 0 h 2736"/>
              <a:gd name="T10" fmla="*/ 0 w 4528"/>
              <a:gd name="T11" fmla="*/ 0 h 27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28"/>
              <a:gd name="T19" fmla="*/ 0 h 2736"/>
              <a:gd name="T20" fmla="*/ 4528 w 4528"/>
              <a:gd name="T21" fmla="*/ 2736 h 27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28" h="2736">
                <a:moveTo>
                  <a:pt x="0" y="0"/>
                </a:moveTo>
                <a:lnTo>
                  <a:pt x="4528" y="0"/>
                </a:lnTo>
                <a:lnTo>
                  <a:pt x="4528" y="2736"/>
                </a:lnTo>
                <a:lnTo>
                  <a:pt x="0" y="273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1299" name="Text Box 5"/>
          <p:cNvSpPr txBox="1">
            <a:spLocks noChangeArrowheads="1"/>
          </p:cNvSpPr>
          <p:nvPr/>
        </p:nvSpPr>
        <p:spPr bwMode="auto">
          <a:xfrm>
            <a:off x="981075" y="6213475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Dialog"/>
              </a:rPr>
              <a:t>1850</a:t>
            </a:r>
          </a:p>
        </p:txBody>
      </p:sp>
      <p:sp>
        <p:nvSpPr>
          <p:cNvPr id="311300" name="Freeform 6"/>
          <p:cNvSpPr>
            <a:spLocks/>
          </p:cNvSpPr>
          <p:nvPr/>
        </p:nvSpPr>
        <p:spPr bwMode="auto">
          <a:xfrm>
            <a:off x="1206500" y="6134100"/>
            <a:ext cx="0" cy="50800"/>
          </a:xfrm>
          <a:custGeom>
            <a:avLst/>
            <a:gdLst>
              <a:gd name="T0" fmla="*/ 0 h 32"/>
              <a:gd name="T1" fmla="*/ 32 h 32"/>
              <a:gd name="T2" fmla="*/ 0 60000 65536"/>
              <a:gd name="T3" fmla="*/ 0 60000 65536"/>
              <a:gd name="T4" fmla="*/ 0 h 32"/>
              <a:gd name="T5" fmla="*/ 32 h 32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2">
                <a:moveTo>
                  <a:pt x="0" y="0"/>
                </a:moveTo>
                <a:lnTo>
                  <a:pt x="0" y="32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1301" name="Text Box 7"/>
          <p:cNvSpPr txBox="1">
            <a:spLocks noChangeArrowheads="1"/>
          </p:cNvSpPr>
          <p:nvPr/>
        </p:nvSpPr>
        <p:spPr bwMode="auto">
          <a:xfrm>
            <a:off x="2771775" y="6213475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Dialog"/>
              </a:rPr>
              <a:t>1900</a:t>
            </a:r>
          </a:p>
        </p:txBody>
      </p:sp>
      <p:sp>
        <p:nvSpPr>
          <p:cNvPr id="311302" name="Freeform 8"/>
          <p:cNvSpPr>
            <a:spLocks/>
          </p:cNvSpPr>
          <p:nvPr/>
        </p:nvSpPr>
        <p:spPr bwMode="auto">
          <a:xfrm>
            <a:off x="2997200" y="6134100"/>
            <a:ext cx="0" cy="50800"/>
          </a:xfrm>
          <a:custGeom>
            <a:avLst/>
            <a:gdLst>
              <a:gd name="T0" fmla="*/ 0 h 32"/>
              <a:gd name="T1" fmla="*/ 32 h 32"/>
              <a:gd name="T2" fmla="*/ 0 60000 65536"/>
              <a:gd name="T3" fmla="*/ 0 60000 65536"/>
              <a:gd name="T4" fmla="*/ 0 h 32"/>
              <a:gd name="T5" fmla="*/ 32 h 32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2">
                <a:moveTo>
                  <a:pt x="0" y="0"/>
                </a:moveTo>
                <a:lnTo>
                  <a:pt x="0" y="32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1303" name="Text Box 9"/>
          <p:cNvSpPr txBox="1">
            <a:spLocks noChangeArrowheads="1"/>
          </p:cNvSpPr>
          <p:nvPr/>
        </p:nvSpPr>
        <p:spPr bwMode="auto">
          <a:xfrm>
            <a:off x="4575175" y="6213475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Dialog"/>
              </a:rPr>
              <a:t>1950</a:t>
            </a:r>
          </a:p>
        </p:txBody>
      </p:sp>
      <p:sp>
        <p:nvSpPr>
          <p:cNvPr id="311304" name="Freeform 10"/>
          <p:cNvSpPr>
            <a:spLocks/>
          </p:cNvSpPr>
          <p:nvPr/>
        </p:nvSpPr>
        <p:spPr bwMode="auto">
          <a:xfrm>
            <a:off x="4800600" y="6134100"/>
            <a:ext cx="0" cy="50800"/>
          </a:xfrm>
          <a:custGeom>
            <a:avLst/>
            <a:gdLst>
              <a:gd name="T0" fmla="*/ 0 h 32"/>
              <a:gd name="T1" fmla="*/ 32 h 32"/>
              <a:gd name="T2" fmla="*/ 0 60000 65536"/>
              <a:gd name="T3" fmla="*/ 0 60000 65536"/>
              <a:gd name="T4" fmla="*/ 0 h 32"/>
              <a:gd name="T5" fmla="*/ 32 h 32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2">
                <a:moveTo>
                  <a:pt x="0" y="0"/>
                </a:moveTo>
                <a:lnTo>
                  <a:pt x="0" y="32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1305" name="Text Box 11"/>
          <p:cNvSpPr txBox="1">
            <a:spLocks noChangeArrowheads="1"/>
          </p:cNvSpPr>
          <p:nvPr/>
        </p:nvSpPr>
        <p:spPr bwMode="auto">
          <a:xfrm>
            <a:off x="6365875" y="6213475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Dialog"/>
              </a:rPr>
              <a:t>2000</a:t>
            </a:r>
          </a:p>
        </p:txBody>
      </p:sp>
      <p:sp>
        <p:nvSpPr>
          <p:cNvPr id="311306" name="Freeform 12"/>
          <p:cNvSpPr>
            <a:spLocks/>
          </p:cNvSpPr>
          <p:nvPr/>
        </p:nvSpPr>
        <p:spPr bwMode="auto">
          <a:xfrm>
            <a:off x="6591300" y="6134100"/>
            <a:ext cx="0" cy="50800"/>
          </a:xfrm>
          <a:custGeom>
            <a:avLst/>
            <a:gdLst>
              <a:gd name="T0" fmla="*/ 0 h 32"/>
              <a:gd name="T1" fmla="*/ 32 h 32"/>
              <a:gd name="T2" fmla="*/ 0 60000 65536"/>
              <a:gd name="T3" fmla="*/ 0 60000 65536"/>
              <a:gd name="T4" fmla="*/ 0 h 32"/>
              <a:gd name="T5" fmla="*/ 32 h 32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2">
                <a:moveTo>
                  <a:pt x="0" y="0"/>
                </a:moveTo>
                <a:lnTo>
                  <a:pt x="0" y="32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1307" name="Text Box 13"/>
          <p:cNvSpPr txBox="1">
            <a:spLocks noChangeArrowheads="1"/>
          </p:cNvSpPr>
          <p:nvPr/>
        </p:nvSpPr>
        <p:spPr bwMode="auto">
          <a:xfrm>
            <a:off x="8169275" y="6213475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Dialog"/>
              </a:rPr>
              <a:t>2050</a:t>
            </a:r>
          </a:p>
        </p:txBody>
      </p:sp>
      <p:sp>
        <p:nvSpPr>
          <p:cNvPr id="311308" name="Freeform 14"/>
          <p:cNvSpPr>
            <a:spLocks/>
          </p:cNvSpPr>
          <p:nvPr/>
        </p:nvSpPr>
        <p:spPr bwMode="auto">
          <a:xfrm>
            <a:off x="8394700" y="6134100"/>
            <a:ext cx="0" cy="50800"/>
          </a:xfrm>
          <a:custGeom>
            <a:avLst/>
            <a:gdLst>
              <a:gd name="T0" fmla="*/ 0 h 32"/>
              <a:gd name="T1" fmla="*/ 32 h 32"/>
              <a:gd name="T2" fmla="*/ 0 60000 65536"/>
              <a:gd name="T3" fmla="*/ 0 60000 65536"/>
              <a:gd name="T4" fmla="*/ 0 h 32"/>
              <a:gd name="T5" fmla="*/ 32 h 32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2">
                <a:moveTo>
                  <a:pt x="0" y="0"/>
                </a:moveTo>
                <a:lnTo>
                  <a:pt x="0" y="32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1309" name="Text Box 15"/>
          <p:cNvSpPr txBox="1">
            <a:spLocks noChangeArrowheads="1"/>
          </p:cNvSpPr>
          <p:nvPr/>
        </p:nvSpPr>
        <p:spPr bwMode="auto">
          <a:xfrm rot="-5400000">
            <a:off x="402431" y="3848894"/>
            <a:ext cx="2079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Dialog"/>
              </a:rPr>
              <a:t>EJ</a:t>
            </a:r>
          </a:p>
        </p:txBody>
      </p:sp>
      <p:sp>
        <p:nvSpPr>
          <p:cNvPr id="311310" name="Text Box 16"/>
          <p:cNvSpPr txBox="1">
            <a:spLocks noChangeArrowheads="1"/>
          </p:cNvSpPr>
          <p:nvPr/>
        </p:nvSpPr>
        <p:spPr bwMode="auto">
          <a:xfrm>
            <a:off x="1003300" y="5997575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Dialog"/>
              </a:rPr>
              <a:t>0</a:t>
            </a:r>
          </a:p>
        </p:txBody>
      </p:sp>
      <p:sp>
        <p:nvSpPr>
          <p:cNvPr id="311311" name="Freeform 17"/>
          <p:cNvSpPr>
            <a:spLocks/>
          </p:cNvSpPr>
          <p:nvPr/>
        </p:nvSpPr>
        <p:spPr bwMode="auto">
          <a:xfrm>
            <a:off x="1155700" y="6134100"/>
            <a:ext cx="50800" cy="0"/>
          </a:xfrm>
          <a:custGeom>
            <a:avLst/>
            <a:gdLst>
              <a:gd name="T0" fmla="*/ 32 w 32"/>
              <a:gd name="T1" fmla="*/ 0 w 32"/>
              <a:gd name="T2" fmla="*/ 0 60000 65536"/>
              <a:gd name="T3" fmla="*/ 0 60000 65536"/>
              <a:gd name="T4" fmla="*/ 0 w 32"/>
              <a:gd name="T5" fmla="*/ 32 w 32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2">
                <a:moveTo>
                  <a:pt x="32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1312" name="Text Box 18"/>
          <p:cNvSpPr txBox="1">
            <a:spLocks noChangeArrowheads="1"/>
          </p:cNvSpPr>
          <p:nvPr/>
        </p:nvSpPr>
        <p:spPr bwMode="auto">
          <a:xfrm>
            <a:off x="776288" y="5273675"/>
            <a:ext cx="338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Dialog"/>
              </a:rPr>
              <a:t>200</a:t>
            </a:r>
          </a:p>
        </p:txBody>
      </p:sp>
      <p:sp>
        <p:nvSpPr>
          <p:cNvPr id="311313" name="Freeform 19"/>
          <p:cNvSpPr>
            <a:spLocks/>
          </p:cNvSpPr>
          <p:nvPr/>
        </p:nvSpPr>
        <p:spPr bwMode="auto">
          <a:xfrm>
            <a:off x="1155700" y="5410200"/>
            <a:ext cx="50800" cy="0"/>
          </a:xfrm>
          <a:custGeom>
            <a:avLst/>
            <a:gdLst>
              <a:gd name="T0" fmla="*/ 32 w 32"/>
              <a:gd name="T1" fmla="*/ 0 w 32"/>
              <a:gd name="T2" fmla="*/ 0 60000 65536"/>
              <a:gd name="T3" fmla="*/ 0 60000 65536"/>
              <a:gd name="T4" fmla="*/ 0 w 32"/>
              <a:gd name="T5" fmla="*/ 32 w 32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2">
                <a:moveTo>
                  <a:pt x="32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1314" name="Text Box 20"/>
          <p:cNvSpPr txBox="1">
            <a:spLocks noChangeArrowheads="1"/>
          </p:cNvSpPr>
          <p:nvPr/>
        </p:nvSpPr>
        <p:spPr bwMode="auto">
          <a:xfrm>
            <a:off x="776288" y="4549775"/>
            <a:ext cx="338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Dialog"/>
              </a:rPr>
              <a:t>400</a:t>
            </a:r>
          </a:p>
        </p:txBody>
      </p:sp>
      <p:sp>
        <p:nvSpPr>
          <p:cNvPr id="311315" name="Freeform 21"/>
          <p:cNvSpPr>
            <a:spLocks/>
          </p:cNvSpPr>
          <p:nvPr/>
        </p:nvSpPr>
        <p:spPr bwMode="auto">
          <a:xfrm>
            <a:off x="1155700" y="4686300"/>
            <a:ext cx="50800" cy="0"/>
          </a:xfrm>
          <a:custGeom>
            <a:avLst/>
            <a:gdLst>
              <a:gd name="T0" fmla="*/ 32 w 32"/>
              <a:gd name="T1" fmla="*/ 0 w 32"/>
              <a:gd name="T2" fmla="*/ 0 60000 65536"/>
              <a:gd name="T3" fmla="*/ 0 60000 65536"/>
              <a:gd name="T4" fmla="*/ 0 w 32"/>
              <a:gd name="T5" fmla="*/ 32 w 32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2">
                <a:moveTo>
                  <a:pt x="32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1316" name="Text Box 22"/>
          <p:cNvSpPr txBox="1">
            <a:spLocks noChangeArrowheads="1"/>
          </p:cNvSpPr>
          <p:nvPr/>
        </p:nvSpPr>
        <p:spPr bwMode="auto">
          <a:xfrm>
            <a:off x="776288" y="3825875"/>
            <a:ext cx="338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Dialog"/>
              </a:rPr>
              <a:t>600</a:t>
            </a:r>
          </a:p>
        </p:txBody>
      </p:sp>
      <p:sp>
        <p:nvSpPr>
          <p:cNvPr id="311317" name="Freeform 23"/>
          <p:cNvSpPr>
            <a:spLocks/>
          </p:cNvSpPr>
          <p:nvPr/>
        </p:nvSpPr>
        <p:spPr bwMode="auto">
          <a:xfrm>
            <a:off x="1155700" y="3962400"/>
            <a:ext cx="50800" cy="0"/>
          </a:xfrm>
          <a:custGeom>
            <a:avLst/>
            <a:gdLst>
              <a:gd name="T0" fmla="*/ 32 w 32"/>
              <a:gd name="T1" fmla="*/ 0 w 32"/>
              <a:gd name="T2" fmla="*/ 0 60000 65536"/>
              <a:gd name="T3" fmla="*/ 0 60000 65536"/>
              <a:gd name="T4" fmla="*/ 0 w 32"/>
              <a:gd name="T5" fmla="*/ 32 w 32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2">
                <a:moveTo>
                  <a:pt x="32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1318" name="Text Box 24"/>
          <p:cNvSpPr txBox="1">
            <a:spLocks noChangeArrowheads="1"/>
          </p:cNvSpPr>
          <p:nvPr/>
        </p:nvSpPr>
        <p:spPr bwMode="auto">
          <a:xfrm>
            <a:off x="776288" y="3101975"/>
            <a:ext cx="338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Dialog"/>
              </a:rPr>
              <a:t>800</a:t>
            </a:r>
          </a:p>
        </p:txBody>
      </p:sp>
      <p:sp>
        <p:nvSpPr>
          <p:cNvPr id="311319" name="Freeform 25"/>
          <p:cNvSpPr>
            <a:spLocks/>
          </p:cNvSpPr>
          <p:nvPr/>
        </p:nvSpPr>
        <p:spPr bwMode="auto">
          <a:xfrm>
            <a:off x="1155700" y="3238500"/>
            <a:ext cx="50800" cy="0"/>
          </a:xfrm>
          <a:custGeom>
            <a:avLst/>
            <a:gdLst>
              <a:gd name="T0" fmla="*/ 32 w 32"/>
              <a:gd name="T1" fmla="*/ 0 w 32"/>
              <a:gd name="T2" fmla="*/ 0 60000 65536"/>
              <a:gd name="T3" fmla="*/ 0 60000 65536"/>
              <a:gd name="T4" fmla="*/ 0 w 32"/>
              <a:gd name="T5" fmla="*/ 32 w 32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2">
                <a:moveTo>
                  <a:pt x="32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1320" name="Text Box 26"/>
          <p:cNvSpPr txBox="1">
            <a:spLocks noChangeArrowheads="1"/>
          </p:cNvSpPr>
          <p:nvPr/>
        </p:nvSpPr>
        <p:spPr bwMode="auto">
          <a:xfrm>
            <a:off x="663575" y="2378075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Dialog"/>
              </a:rPr>
              <a:t>1000</a:t>
            </a:r>
          </a:p>
        </p:txBody>
      </p:sp>
      <p:sp>
        <p:nvSpPr>
          <p:cNvPr id="311321" name="Freeform 27"/>
          <p:cNvSpPr>
            <a:spLocks/>
          </p:cNvSpPr>
          <p:nvPr/>
        </p:nvSpPr>
        <p:spPr bwMode="auto">
          <a:xfrm>
            <a:off x="1155700" y="2514600"/>
            <a:ext cx="50800" cy="0"/>
          </a:xfrm>
          <a:custGeom>
            <a:avLst/>
            <a:gdLst>
              <a:gd name="T0" fmla="*/ 32 w 32"/>
              <a:gd name="T1" fmla="*/ 0 w 32"/>
              <a:gd name="T2" fmla="*/ 0 60000 65536"/>
              <a:gd name="T3" fmla="*/ 0 60000 65536"/>
              <a:gd name="T4" fmla="*/ 0 w 32"/>
              <a:gd name="T5" fmla="*/ 32 w 32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2">
                <a:moveTo>
                  <a:pt x="32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1322" name="Text Box 28"/>
          <p:cNvSpPr txBox="1">
            <a:spLocks noChangeArrowheads="1"/>
          </p:cNvSpPr>
          <p:nvPr/>
        </p:nvSpPr>
        <p:spPr bwMode="auto">
          <a:xfrm>
            <a:off x="663575" y="1654175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Dialog"/>
              </a:rPr>
              <a:t>1200</a:t>
            </a:r>
          </a:p>
        </p:txBody>
      </p:sp>
      <p:sp>
        <p:nvSpPr>
          <p:cNvPr id="311323" name="Freeform 29"/>
          <p:cNvSpPr>
            <a:spLocks/>
          </p:cNvSpPr>
          <p:nvPr/>
        </p:nvSpPr>
        <p:spPr bwMode="auto">
          <a:xfrm>
            <a:off x="1155700" y="1790700"/>
            <a:ext cx="50800" cy="0"/>
          </a:xfrm>
          <a:custGeom>
            <a:avLst/>
            <a:gdLst>
              <a:gd name="T0" fmla="*/ 32 w 32"/>
              <a:gd name="T1" fmla="*/ 0 w 32"/>
              <a:gd name="T2" fmla="*/ 0 60000 65536"/>
              <a:gd name="T3" fmla="*/ 0 60000 65536"/>
              <a:gd name="T4" fmla="*/ 0 w 32"/>
              <a:gd name="T5" fmla="*/ 32 w 32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2">
                <a:moveTo>
                  <a:pt x="32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1324" name="Freeform 30"/>
          <p:cNvSpPr>
            <a:spLocks/>
          </p:cNvSpPr>
          <p:nvPr/>
        </p:nvSpPr>
        <p:spPr bwMode="auto">
          <a:xfrm>
            <a:off x="1206500" y="1790700"/>
            <a:ext cx="7188200" cy="4343400"/>
          </a:xfrm>
          <a:custGeom>
            <a:avLst/>
            <a:gdLst>
              <a:gd name="T0" fmla="*/ 0 w 4528"/>
              <a:gd name="T1" fmla="*/ 0 h 2736"/>
              <a:gd name="T2" fmla="*/ 4528 w 4528"/>
              <a:gd name="T3" fmla="*/ 0 h 2736"/>
              <a:gd name="T4" fmla="*/ 4528 w 4528"/>
              <a:gd name="T5" fmla="*/ 2736 h 2736"/>
              <a:gd name="T6" fmla="*/ 0 w 4528"/>
              <a:gd name="T7" fmla="*/ 2736 h 2736"/>
              <a:gd name="T8" fmla="*/ 0 w 4528"/>
              <a:gd name="T9" fmla="*/ 0 h 2736"/>
              <a:gd name="T10" fmla="*/ 0 w 4528"/>
              <a:gd name="T11" fmla="*/ 0 h 27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28"/>
              <a:gd name="T19" fmla="*/ 0 h 2736"/>
              <a:gd name="T20" fmla="*/ 4528 w 4528"/>
              <a:gd name="T21" fmla="*/ 2736 h 27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28" h="2736">
                <a:moveTo>
                  <a:pt x="0" y="0"/>
                </a:moveTo>
                <a:lnTo>
                  <a:pt x="4528" y="0"/>
                </a:lnTo>
                <a:lnTo>
                  <a:pt x="4528" y="2736"/>
                </a:lnTo>
                <a:lnTo>
                  <a:pt x="0" y="2736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1325" name="Freeform 31"/>
          <p:cNvSpPr>
            <a:spLocks noChangeArrowheads="1"/>
          </p:cNvSpPr>
          <p:nvPr/>
        </p:nvSpPr>
        <p:spPr bwMode="auto">
          <a:xfrm>
            <a:off x="6597650" y="2376488"/>
            <a:ext cx="1797050" cy="2338387"/>
          </a:xfrm>
          <a:custGeom>
            <a:avLst/>
            <a:gdLst>
              <a:gd name="T0" fmla="*/ 0 w 1132"/>
              <a:gd name="T1" fmla="*/ 1474 h 1472"/>
              <a:gd name="T2" fmla="*/ 113 w 1132"/>
              <a:gd name="T3" fmla="*/ 1342 h 1472"/>
              <a:gd name="T4" fmla="*/ 226 w 1132"/>
              <a:gd name="T5" fmla="*/ 1284 h 1472"/>
              <a:gd name="T6" fmla="*/ 452 w 1132"/>
              <a:gd name="T7" fmla="*/ 1004 h 1472"/>
              <a:gd name="T8" fmla="*/ 679 w 1132"/>
              <a:gd name="T9" fmla="*/ 743 h 1472"/>
              <a:gd name="T10" fmla="*/ 905 w 1132"/>
              <a:gd name="T11" fmla="*/ 401 h 1472"/>
              <a:gd name="T12" fmla="*/ 1132 w 1132"/>
              <a:gd name="T13" fmla="*/ 0 h 1472"/>
              <a:gd name="T14" fmla="*/ 1132 w 1132"/>
              <a:gd name="T15" fmla="*/ 1097 h 1472"/>
              <a:gd name="T16" fmla="*/ 905 w 1132"/>
              <a:gd name="T17" fmla="*/ 1235 h 1472"/>
              <a:gd name="T18" fmla="*/ 679 w 1132"/>
              <a:gd name="T19" fmla="*/ 1344 h 1472"/>
              <a:gd name="T20" fmla="*/ 452 w 1132"/>
              <a:gd name="T21" fmla="*/ 1347 h 1472"/>
              <a:gd name="T22" fmla="*/ 226 w 1132"/>
              <a:gd name="T23" fmla="*/ 1284 h 1472"/>
              <a:gd name="T24" fmla="*/ 113 w 1132"/>
              <a:gd name="T25" fmla="*/ 1342 h 1472"/>
              <a:gd name="T26" fmla="*/ 0 w 1132"/>
              <a:gd name="T27" fmla="*/ 1474 h 1472"/>
              <a:gd name="T28" fmla="*/ 0 w 1132"/>
              <a:gd name="T29" fmla="*/ 1474 h 14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32"/>
              <a:gd name="T46" fmla="*/ 0 h 1472"/>
              <a:gd name="T47" fmla="*/ 1132 w 1132"/>
              <a:gd name="T48" fmla="*/ 1472 h 147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32" h="1472">
                <a:moveTo>
                  <a:pt x="0" y="1472"/>
                </a:moveTo>
                <a:lnTo>
                  <a:pt x="113" y="1340"/>
                </a:lnTo>
                <a:lnTo>
                  <a:pt x="226" y="1282"/>
                </a:lnTo>
                <a:lnTo>
                  <a:pt x="452" y="1002"/>
                </a:lnTo>
                <a:lnTo>
                  <a:pt x="679" y="741"/>
                </a:lnTo>
                <a:lnTo>
                  <a:pt x="905" y="401"/>
                </a:lnTo>
                <a:lnTo>
                  <a:pt x="1132" y="0"/>
                </a:lnTo>
                <a:lnTo>
                  <a:pt x="1132" y="1095"/>
                </a:lnTo>
                <a:lnTo>
                  <a:pt x="905" y="1233"/>
                </a:lnTo>
                <a:lnTo>
                  <a:pt x="679" y="1342"/>
                </a:lnTo>
                <a:lnTo>
                  <a:pt x="452" y="1345"/>
                </a:lnTo>
                <a:lnTo>
                  <a:pt x="226" y="1282"/>
                </a:lnTo>
                <a:lnTo>
                  <a:pt x="113" y="1340"/>
                </a:lnTo>
                <a:lnTo>
                  <a:pt x="0" y="1472"/>
                </a:lnTo>
                <a:close/>
              </a:path>
            </a:pathLst>
          </a:custGeom>
          <a:solidFill>
            <a:srgbClr val="B9B9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1326" name="Freeform 32"/>
          <p:cNvSpPr>
            <a:spLocks/>
          </p:cNvSpPr>
          <p:nvPr/>
        </p:nvSpPr>
        <p:spPr bwMode="auto">
          <a:xfrm>
            <a:off x="6597650" y="2376488"/>
            <a:ext cx="1797050" cy="2338387"/>
          </a:xfrm>
          <a:custGeom>
            <a:avLst/>
            <a:gdLst>
              <a:gd name="T0" fmla="*/ 0 w 1132"/>
              <a:gd name="T1" fmla="*/ 1474 h 1472"/>
              <a:gd name="T2" fmla="*/ 113 w 1132"/>
              <a:gd name="T3" fmla="*/ 1342 h 1472"/>
              <a:gd name="T4" fmla="*/ 226 w 1132"/>
              <a:gd name="T5" fmla="*/ 1284 h 1472"/>
              <a:gd name="T6" fmla="*/ 452 w 1132"/>
              <a:gd name="T7" fmla="*/ 1004 h 1472"/>
              <a:gd name="T8" fmla="*/ 679 w 1132"/>
              <a:gd name="T9" fmla="*/ 743 h 1472"/>
              <a:gd name="T10" fmla="*/ 905 w 1132"/>
              <a:gd name="T11" fmla="*/ 401 h 1472"/>
              <a:gd name="T12" fmla="*/ 1132 w 1132"/>
              <a:gd name="T13" fmla="*/ 0 h 1472"/>
              <a:gd name="T14" fmla="*/ 1132 w 1132"/>
              <a:gd name="T15" fmla="*/ 1097 h 1472"/>
              <a:gd name="T16" fmla="*/ 905 w 1132"/>
              <a:gd name="T17" fmla="*/ 1235 h 1472"/>
              <a:gd name="T18" fmla="*/ 679 w 1132"/>
              <a:gd name="T19" fmla="*/ 1344 h 1472"/>
              <a:gd name="T20" fmla="*/ 452 w 1132"/>
              <a:gd name="T21" fmla="*/ 1347 h 1472"/>
              <a:gd name="T22" fmla="*/ 226 w 1132"/>
              <a:gd name="T23" fmla="*/ 1284 h 1472"/>
              <a:gd name="T24" fmla="*/ 113 w 1132"/>
              <a:gd name="T25" fmla="*/ 1342 h 1472"/>
              <a:gd name="T26" fmla="*/ 0 w 1132"/>
              <a:gd name="T27" fmla="*/ 1474 h 1472"/>
              <a:gd name="T28" fmla="*/ 0 w 1132"/>
              <a:gd name="T29" fmla="*/ 1474 h 14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32"/>
              <a:gd name="T46" fmla="*/ 0 h 1472"/>
              <a:gd name="T47" fmla="*/ 1132 w 1132"/>
              <a:gd name="T48" fmla="*/ 1472 h 147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32" h="1472">
                <a:moveTo>
                  <a:pt x="0" y="1472"/>
                </a:moveTo>
                <a:lnTo>
                  <a:pt x="113" y="1340"/>
                </a:lnTo>
                <a:lnTo>
                  <a:pt x="226" y="1282"/>
                </a:lnTo>
                <a:lnTo>
                  <a:pt x="452" y="1002"/>
                </a:lnTo>
                <a:lnTo>
                  <a:pt x="679" y="741"/>
                </a:lnTo>
                <a:lnTo>
                  <a:pt x="905" y="401"/>
                </a:lnTo>
                <a:lnTo>
                  <a:pt x="1132" y="0"/>
                </a:lnTo>
                <a:lnTo>
                  <a:pt x="1132" y="1095"/>
                </a:lnTo>
                <a:lnTo>
                  <a:pt x="905" y="1233"/>
                </a:lnTo>
                <a:lnTo>
                  <a:pt x="679" y="1342"/>
                </a:lnTo>
                <a:lnTo>
                  <a:pt x="452" y="1345"/>
                </a:lnTo>
                <a:lnTo>
                  <a:pt x="226" y="1282"/>
                </a:lnTo>
                <a:lnTo>
                  <a:pt x="113" y="1340"/>
                </a:lnTo>
                <a:lnTo>
                  <a:pt x="0" y="1472"/>
                </a:lnTo>
                <a:close/>
              </a:path>
            </a:pathLst>
          </a:custGeom>
          <a:noFill/>
          <a:ln w="3175">
            <a:solidFill>
              <a:srgbClr val="B9B9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1327" name="Freeform 33"/>
          <p:cNvSpPr>
            <a:spLocks noChangeArrowheads="1"/>
          </p:cNvSpPr>
          <p:nvPr/>
        </p:nvSpPr>
        <p:spPr bwMode="auto">
          <a:xfrm>
            <a:off x="6597650" y="4116388"/>
            <a:ext cx="1797050" cy="633412"/>
          </a:xfrm>
          <a:custGeom>
            <a:avLst/>
            <a:gdLst>
              <a:gd name="T0" fmla="*/ 0 w 1132"/>
              <a:gd name="T1" fmla="*/ 376 h 399"/>
              <a:gd name="T2" fmla="*/ 113 w 1132"/>
              <a:gd name="T3" fmla="*/ 244 h 399"/>
              <a:gd name="T4" fmla="*/ 226 w 1132"/>
              <a:gd name="T5" fmla="*/ 187 h 399"/>
              <a:gd name="T6" fmla="*/ 452 w 1132"/>
              <a:gd name="T7" fmla="*/ 250 h 399"/>
              <a:gd name="T8" fmla="*/ 679 w 1132"/>
              <a:gd name="T9" fmla="*/ 246 h 399"/>
              <a:gd name="T10" fmla="*/ 905 w 1132"/>
              <a:gd name="T11" fmla="*/ 137 h 399"/>
              <a:gd name="T12" fmla="*/ 1132 w 1132"/>
              <a:gd name="T13" fmla="*/ 0 h 399"/>
              <a:gd name="T14" fmla="*/ 1132 w 1132"/>
              <a:gd name="T15" fmla="*/ 213 h 399"/>
              <a:gd name="T16" fmla="*/ 905 w 1132"/>
              <a:gd name="T17" fmla="*/ 321 h 399"/>
              <a:gd name="T18" fmla="*/ 679 w 1132"/>
              <a:gd name="T19" fmla="*/ 384 h 399"/>
              <a:gd name="T20" fmla="*/ 452 w 1132"/>
              <a:gd name="T21" fmla="*/ 334 h 399"/>
              <a:gd name="T22" fmla="*/ 226 w 1132"/>
              <a:gd name="T23" fmla="*/ 220 h 399"/>
              <a:gd name="T24" fmla="*/ 113 w 1132"/>
              <a:gd name="T25" fmla="*/ 270 h 399"/>
              <a:gd name="T26" fmla="*/ 0 w 1132"/>
              <a:gd name="T27" fmla="*/ 399 h 399"/>
              <a:gd name="T28" fmla="*/ 0 w 1132"/>
              <a:gd name="T29" fmla="*/ 376 h 39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32"/>
              <a:gd name="T46" fmla="*/ 0 h 399"/>
              <a:gd name="T47" fmla="*/ 1132 w 1132"/>
              <a:gd name="T48" fmla="*/ 399 h 39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32" h="399">
                <a:moveTo>
                  <a:pt x="0" y="376"/>
                </a:moveTo>
                <a:lnTo>
                  <a:pt x="113" y="244"/>
                </a:lnTo>
                <a:lnTo>
                  <a:pt x="226" y="187"/>
                </a:lnTo>
                <a:lnTo>
                  <a:pt x="452" y="250"/>
                </a:lnTo>
                <a:lnTo>
                  <a:pt x="679" y="246"/>
                </a:lnTo>
                <a:lnTo>
                  <a:pt x="905" y="137"/>
                </a:lnTo>
                <a:lnTo>
                  <a:pt x="1132" y="0"/>
                </a:lnTo>
                <a:lnTo>
                  <a:pt x="1132" y="213"/>
                </a:lnTo>
                <a:lnTo>
                  <a:pt x="905" y="321"/>
                </a:lnTo>
                <a:lnTo>
                  <a:pt x="679" y="384"/>
                </a:lnTo>
                <a:lnTo>
                  <a:pt x="452" y="334"/>
                </a:lnTo>
                <a:lnTo>
                  <a:pt x="226" y="220"/>
                </a:lnTo>
                <a:lnTo>
                  <a:pt x="113" y="270"/>
                </a:lnTo>
                <a:lnTo>
                  <a:pt x="0" y="399"/>
                </a:lnTo>
                <a:lnTo>
                  <a:pt x="0" y="376"/>
                </a:lnTo>
                <a:close/>
              </a:path>
            </a:pathLst>
          </a:custGeom>
          <a:solidFill>
            <a:srgbClr val="FFC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1328" name="Freeform 34"/>
          <p:cNvSpPr>
            <a:spLocks/>
          </p:cNvSpPr>
          <p:nvPr/>
        </p:nvSpPr>
        <p:spPr bwMode="auto">
          <a:xfrm>
            <a:off x="6597650" y="4116388"/>
            <a:ext cx="1797050" cy="633412"/>
          </a:xfrm>
          <a:custGeom>
            <a:avLst/>
            <a:gdLst>
              <a:gd name="T0" fmla="*/ 0 w 1132"/>
              <a:gd name="T1" fmla="*/ 376 h 399"/>
              <a:gd name="T2" fmla="*/ 113 w 1132"/>
              <a:gd name="T3" fmla="*/ 244 h 399"/>
              <a:gd name="T4" fmla="*/ 226 w 1132"/>
              <a:gd name="T5" fmla="*/ 187 h 399"/>
              <a:gd name="T6" fmla="*/ 452 w 1132"/>
              <a:gd name="T7" fmla="*/ 250 h 399"/>
              <a:gd name="T8" fmla="*/ 679 w 1132"/>
              <a:gd name="T9" fmla="*/ 246 h 399"/>
              <a:gd name="T10" fmla="*/ 905 w 1132"/>
              <a:gd name="T11" fmla="*/ 137 h 399"/>
              <a:gd name="T12" fmla="*/ 1132 w 1132"/>
              <a:gd name="T13" fmla="*/ 0 h 399"/>
              <a:gd name="T14" fmla="*/ 1132 w 1132"/>
              <a:gd name="T15" fmla="*/ 213 h 399"/>
              <a:gd name="T16" fmla="*/ 905 w 1132"/>
              <a:gd name="T17" fmla="*/ 321 h 399"/>
              <a:gd name="T18" fmla="*/ 679 w 1132"/>
              <a:gd name="T19" fmla="*/ 384 h 399"/>
              <a:gd name="T20" fmla="*/ 452 w 1132"/>
              <a:gd name="T21" fmla="*/ 334 h 399"/>
              <a:gd name="T22" fmla="*/ 226 w 1132"/>
              <a:gd name="T23" fmla="*/ 220 h 399"/>
              <a:gd name="T24" fmla="*/ 113 w 1132"/>
              <a:gd name="T25" fmla="*/ 270 h 399"/>
              <a:gd name="T26" fmla="*/ 0 w 1132"/>
              <a:gd name="T27" fmla="*/ 399 h 399"/>
              <a:gd name="T28" fmla="*/ 0 w 1132"/>
              <a:gd name="T29" fmla="*/ 376 h 39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32"/>
              <a:gd name="T46" fmla="*/ 0 h 399"/>
              <a:gd name="T47" fmla="*/ 1132 w 1132"/>
              <a:gd name="T48" fmla="*/ 399 h 39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32" h="399">
                <a:moveTo>
                  <a:pt x="0" y="376"/>
                </a:moveTo>
                <a:lnTo>
                  <a:pt x="113" y="244"/>
                </a:lnTo>
                <a:lnTo>
                  <a:pt x="226" y="187"/>
                </a:lnTo>
                <a:lnTo>
                  <a:pt x="452" y="250"/>
                </a:lnTo>
                <a:lnTo>
                  <a:pt x="679" y="246"/>
                </a:lnTo>
                <a:lnTo>
                  <a:pt x="905" y="137"/>
                </a:lnTo>
                <a:lnTo>
                  <a:pt x="1132" y="0"/>
                </a:lnTo>
                <a:lnTo>
                  <a:pt x="1132" y="213"/>
                </a:lnTo>
                <a:lnTo>
                  <a:pt x="905" y="321"/>
                </a:lnTo>
                <a:lnTo>
                  <a:pt x="679" y="384"/>
                </a:lnTo>
                <a:lnTo>
                  <a:pt x="452" y="334"/>
                </a:lnTo>
                <a:lnTo>
                  <a:pt x="226" y="220"/>
                </a:lnTo>
                <a:lnTo>
                  <a:pt x="113" y="270"/>
                </a:lnTo>
                <a:lnTo>
                  <a:pt x="0" y="399"/>
                </a:lnTo>
                <a:lnTo>
                  <a:pt x="0" y="376"/>
                </a:lnTo>
                <a:close/>
              </a:path>
            </a:pathLst>
          </a:custGeom>
          <a:noFill/>
          <a:ln w="3175">
            <a:solidFill>
              <a:srgbClr val="FFC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1329" name="Freeform 35"/>
          <p:cNvSpPr>
            <a:spLocks noChangeArrowheads="1"/>
          </p:cNvSpPr>
          <p:nvPr/>
        </p:nvSpPr>
        <p:spPr bwMode="auto">
          <a:xfrm>
            <a:off x="6597650" y="4454525"/>
            <a:ext cx="1797050" cy="330200"/>
          </a:xfrm>
          <a:custGeom>
            <a:avLst/>
            <a:gdLst>
              <a:gd name="T0" fmla="*/ 0 w 1132"/>
              <a:gd name="T1" fmla="*/ 186 h 208"/>
              <a:gd name="T2" fmla="*/ 113 w 1132"/>
              <a:gd name="T3" fmla="*/ 57 h 208"/>
              <a:gd name="T4" fmla="*/ 226 w 1132"/>
              <a:gd name="T5" fmla="*/ 7 h 208"/>
              <a:gd name="T6" fmla="*/ 452 w 1132"/>
              <a:gd name="T7" fmla="*/ 120 h 208"/>
              <a:gd name="T8" fmla="*/ 679 w 1132"/>
              <a:gd name="T9" fmla="*/ 171 h 208"/>
              <a:gd name="T10" fmla="*/ 905 w 1132"/>
              <a:gd name="T11" fmla="*/ 108 h 208"/>
              <a:gd name="T12" fmla="*/ 1132 w 1132"/>
              <a:gd name="T13" fmla="*/ 0 h 208"/>
              <a:gd name="T14" fmla="*/ 1132 w 1132"/>
              <a:gd name="T15" fmla="*/ 62 h 208"/>
              <a:gd name="T16" fmla="*/ 905 w 1132"/>
              <a:gd name="T17" fmla="*/ 151 h 208"/>
              <a:gd name="T18" fmla="*/ 679 w 1132"/>
              <a:gd name="T19" fmla="*/ 208 h 208"/>
              <a:gd name="T20" fmla="*/ 452 w 1132"/>
              <a:gd name="T21" fmla="*/ 150 h 208"/>
              <a:gd name="T22" fmla="*/ 226 w 1132"/>
              <a:gd name="T23" fmla="*/ 31 h 208"/>
              <a:gd name="T24" fmla="*/ 113 w 1132"/>
              <a:gd name="T25" fmla="*/ 80 h 208"/>
              <a:gd name="T26" fmla="*/ 0 w 1132"/>
              <a:gd name="T27" fmla="*/ 207 h 208"/>
              <a:gd name="T28" fmla="*/ 0 w 1132"/>
              <a:gd name="T29" fmla="*/ 186 h 20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32"/>
              <a:gd name="T46" fmla="*/ 0 h 208"/>
              <a:gd name="T47" fmla="*/ 1132 w 1132"/>
              <a:gd name="T48" fmla="*/ 208 h 20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32" h="208">
                <a:moveTo>
                  <a:pt x="0" y="186"/>
                </a:moveTo>
                <a:lnTo>
                  <a:pt x="113" y="57"/>
                </a:lnTo>
                <a:lnTo>
                  <a:pt x="226" y="7"/>
                </a:lnTo>
                <a:lnTo>
                  <a:pt x="452" y="120"/>
                </a:lnTo>
                <a:lnTo>
                  <a:pt x="679" y="171"/>
                </a:lnTo>
                <a:lnTo>
                  <a:pt x="905" y="108"/>
                </a:lnTo>
                <a:lnTo>
                  <a:pt x="1132" y="0"/>
                </a:lnTo>
                <a:lnTo>
                  <a:pt x="1132" y="62"/>
                </a:lnTo>
                <a:lnTo>
                  <a:pt x="905" y="151"/>
                </a:lnTo>
                <a:lnTo>
                  <a:pt x="679" y="208"/>
                </a:lnTo>
                <a:lnTo>
                  <a:pt x="452" y="150"/>
                </a:lnTo>
                <a:lnTo>
                  <a:pt x="226" y="31"/>
                </a:lnTo>
                <a:lnTo>
                  <a:pt x="113" y="80"/>
                </a:lnTo>
                <a:lnTo>
                  <a:pt x="0" y="207"/>
                </a:lnTo>
                <a:lnTo>
                  <a:pt x="0" y="186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1330" name="Freeform 36"/>
          <p:cNvSpPr>
            <a:spLocks/>
          </p:cNvSpPr>
          <p:nvPr/>
        </p:nvSpPr>
        <p:spPr bwMode="auto">
          <a:xfrm>
            <a:off x="6597650" y="4454525"/>
            <a:ext cx="1797050" cy="330200"/>
          </a:xfrm>
          <a:custGeom>
            <a:avLst/>
            <a:gdLst>
              <a:gd name="T0" fmla="*/ 0 w 1132"/>
              <a:gd name="T1" fmla="*/ 186 h 208"/>
              <a:gd name="T2" fmla="*/ 113 w 1132"/>
              <a:gd name="T3" fmla="*/ 57 h 208"/>
              <a:gd name="T4" fmla="*/ 226 w 1132"/>
              <a:gd name="T5" fmla="*/ 7 h 208"/>
              <a:gd name="T6" fmla="*/ 452 w 1132"/>
              <a:gd name="T7" fmla="*/ 120 h 208"/>
              <a:gd name="T8" fmla="*/ 679 w 1132"/>
              <a:gd name="T9" fmla="*/ 171 h 208"/>
              <a:gd name="T10" fmla="*/ 905 w 1132"/>
              <a:gd name="T11" fmla="*/ 108 h 208"/>
              <a:gd name="T12" fmla="*/ 1132 w 1132"/>
              <a:gd name="T13" fmla="*/ 0 h 208"/>
              <a:gd name="T14" fmla="*/ 1132 w 1132"/>
              <a:gd name="T15" fmla="*/ 62 h 208"/>
              <a:gd name="T16" fmla="*/ 905 w 1132"/>
              <a:gd name="T17" fmla="*/ 151 h 208"/>
              <a:gd name="T18" fmla="*/ 679 w 1132"/>
              <a:gd name="T19" fmla="*/ 208 h 208"/>
              <a:gd name="T20" fmla="*/ 452 w 1132"/>
              <a:gd name="T21" fmla="*/ 150 h 208"/>
              <a:gd name="T22" fmla="*/ 226 w 1132"/>
              <a:gd name="T23" fmla="*/ 31 h 208"/>
              <a:gd name="T24" fmla="*/ 113 w 1132"/>
              <a:gd name="T25" fmla="*/ 80 h 208"/>
              <a:gd name="T26" fmla="*/ 0 w 1132"/>
              <a:gd name="T27" fmla="*/ 207 h 208"/>
              <a:gd name="T28" fmla="*/ 0 w 1132"/>
              <a:gd name="T29" fmla="*/ 186 h 20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32"/>
              <a:gd name="T46" fmla="*/ 0 h 208"/>
              <a:gd name="T47" fmla="*/ 1132 w 1132"/>
              <a:gd name="T48" fmla="*/ 208 h 20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32" h="208">
                <a:moveTo>
                  <a:pt x="0" y="186"/>
                </a:moveTo>
                <a:lnTo>
                  <a:pt x="113" y="57"/>
                </a:lnTo>
                <a:lnTo>
                  <a:pt x="226" y="7"/>
                </a:lnTo>
                <a:lnTo>
                  <a:pt x="452" y="120"/>
                </a:lnTo>
                <a:lnTo>
                  <a:pt x="679" y="171"/>
                </a:lnTo>
                <a:lnTo>
                  <a:pt x="905" y="108"/>
                </a:lnTo>
                <a:lnTo>
                  <a:pt x="1132" y="0"/>
                </a:lnTo>
                <a:lnTo>
                  <a:pt x="1132" y="62"/>
                </a:lnTo>
                <a:lnTo>
                  <a:pt x="905" y="151"/>
                </a:lnTo>
                <a:lnTo>
                  <a:pt x="679" y="208"/>
                </a:lnTo>
                <a:lnTo>
                  <a:pt x="452" y="150"/>
                </a:lnTo>
                <a:lnTo>
                  <a:pt x="226" y="31"/>
                </a:lnTo>
                <a:lnTo>
                  <a:pt x="113" y="80"/>
                </a:lnTo>
                <a:lnTo>
                  <a:pt x="0" y="207"/>
                </a:lnTo>
                <a:lnTo>
                  <a:pt x="0" y="186"/>
                </a:lnTo>
                <a:close/>
              </a:path>
            </a:pathLst>
          </a:custGeom>
          <a:noFill/>
          <a:ln w="31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1331" name="Freeform 37"/>
          <p:cNvSpPr>
            <a:spLocks noChangeArrowheads="1"/>
          </p:cNvSpPr>
          <p:nvPr/>
        </p:nvSpPr>
        <p:spPr bwMode="auto">
          <a:xfrm>
            <a:off x="6597650" y="4503738"/>
            <a:ext cx="1797050" cy="773112"/>
          </a:xfrm>
          <a:custGeom>
            <a:avLst/>
            <a:gdLst>
              <a:gd name="T0" fmla="*/ 0 w 1132"/>
              <a:gd name="T1" fmla="*/ 176 h 486"/>
              <a:gd name="T2" fmla="*/ 113 w 1132"/>
              <a:gd name="T3" fmla="*/ 49 h 486"/>
              <a:gd name="T4" fmla="*/ 226 w 1132"/>
              <a:gd name="T5" fmla="*/ 0 h 486"/>
              <a:gd name="T6" fmla="*/ 452 w 1132"/>
              <a:gd name="T7" fmla="*/ 119 h 486"/>
              <a:gd name="T8" fmla="*/ 679 w 1132"/>
              <a:gd name="T9" fmla="*/ 176 h 486"/>
              <a:gd name="T10" fmla="*/ 905 w 1132"/>
              <a:gd name="T11" fmla="*/ 120 h 486"/>
              <a:gd name="T12" fmla="*/ 1132 w 1132"/>
              <a:gd name="T13" fmla="*/ 31 h 486"/>
              <a:gd name="T14" fmla="*/ 1132 w 1132"/>
              <a:gd name="T15" fmla="*/ 482 h 486"/>
              <a:gd name="T16" fmla="*/ 905 w 1132"/>
              <a:gd name="T17" fmla="*/ 488 h 486"/>
              <a:gd name="T18" fmla="*/ 679 w 1132"/>
              <a:gd name="T19" fmla="*/ 460 h 486"/>
              <a:gd name="T20" fmla="*/ 452 w 1132"/>
              <a:gd name="T21" fmla="*/ 362 h 486"/>
              <a:gd name="T22" fmla="*/ 226 w 1132"/>
              <a:gd name="T23" fmla="*/ 229 h 486"/>
              <a:gd name="T24" fmla="*/ 113 w 1132"/>
              <a:gd name="T25" fmla="*/ 281 h 486"/>
              <a:gd name="T26" fmla="*/ 0 w 1132"/>
              <a:gd name="T27" fmla="*/ 384 h 486"/>
              <a:gd name="T28" fmla="*/ 0 w 1132"/>
              <a:gd name="T29" fmla="*/ 176 h 48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32"/>
              <a:gd name="T46" fmla="*/ 0 h 486"/>
              <a:gd name="T47" fmla="*/ 1132 w 1132"/>
              <a:gd name="T48" fmla="*/ 486 h 48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32" h="486">
                <a:moveTo>
                  <a:pt x="0" y="176"/>
                </a:moveTo>
                <a:lnTo>
                  <a:pt x="113" y="49"/>
                </a:lnTo>
                <a:lnTo>
                  <a:pt x="226" y="0"/>
                </a:lnTo>
                <a:lnTo>
                  <a:pt x="452" y="119"/>
                </a:lnTo>
                <a:lnTo>
                  <a:pt x="679" y="176"/>
                </a:lnTo>
                <a:lnTo>
                  <a:pt x="905" y="120"/>
                </a:lnTo>
                <a:lnTo>
                  <a:pt x="1132" y="31"/>
                </a:lnTo>
                <a:lnTo>
                  <a:pt x="1132" y="480"/>
                </a:lnTo>
                <a:lnTo>
                  <a:pt x="905" y="486"/>
                </a:lnTo>
                <a:lnTo>
                  <a:pt x="679" y="458"/>
                </a:lnTo>
                <a:lnTo>
                  <a:pt x="452" y="360"/>
                </a:lnTo>
                <a:lnTo>
                  <a:pt x="226" y="229"/>
                </a:lnTo>
                <a:lnTo>
                  <a:pt x="113" y="279"/>
                </a:lnTo>
                <a:lnTo>
                  <a:pt x="0" y="382"/>
                </a:lnTo>
                <a:lnTo>
                  <a:pt x="0" y="176"/>
                </a:lnTo>
                <a:close/>
              </a:path>
            </a:pathLst>
          </a:custGeom>
          <a:solidFill>
            <a:srgbClr val="006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1332" name="Freeform 38"/>
          <p:cNvSpPr>
            <a:spLocks/>
          </p:cNvSpPr>
          <p:nvPr/>
        </p:nvSpPr>
        <p:spPr bwMode="auto">
          <a:xfrm>
            <a:off x="6597650" y="4503738"/>
            <a:ext cx="1797050" cy="773112"/>
          </a:xfrm>
          <a:custGeom>
            <a:avLst/>
            <a:gdLst>
              <a:gd name="T0" fmla="*/ 0 w 1132"/>
              <a:gd name="T1" fmla="*/ 176 h 486"/>
              <a:gd name="T2" fmla="*/ 113 w 1132"/>
              <a:gd name="T3" fmla="*/ 49 h 486"/>
              <a:gd name="T4" fmla="*/ 226 w 1132"/>
              <a:gd name="T5" fmla="*/ 0 h 486"/>
              <a:gd name="T6" fmla="*/ 452 w 1132"/>
              <a:gd name="T7" fmla="*/ 119 h 486"/>
              <a:gd name="T8" fmla="*/ 679 w 1132"/>
              <a:gd name="T9" fmla="*/ 176 h 486"/>
              <a:gd name="T10" fmla="*/ 905 w 1132"/>
              <a:gd name="T11" fmla="*/ 120 h 486"/>
              <a:gd name="T12" fmla="*/ 1132 w 1132"/>
              <a:gd name="T13" fmla="*/ 31 h 486"/>
              <a:gd name="T14" fmla="*/ 1132 w 1132"/>
              <a:gd name="T15" fmla="*/ 482 h 486"/>
              <a:gd name="T16" fmla="*/ 905 w 1132"/>
              <a:gd name="T17" fmla="*/ 488 h 486"/>
              <a:gd name="T18" fmla="*/ 679 w 1132"/>
              <a:gd name="T19" fmla="*/ 460 h 486"/>
              <a:gd name="T20" fmla="*/ 452 w 1132"/>
              <a:gd name="T21" fmla="*/ 362 h 486"/>
              <a:gd name="T22" fmla="*/ 226 w 1132"/>
              <a:gd name="T23" fmla="*/ 229 h 486"/>
              <a:gd name="T24" fmla="*/ 113 w 1132"/>
              <a:gd name="T25" fmla="*/ 281 h 486"/>
              <a:gd name="T26" fmla="*/ 0 w 1132"/>
              <a:gd name="T27" fmla="*/ 384 h 486"/>
              <a:gd name="T28" fmla="*/ 0 w 1132"/>
              <a:gd name="T29" fmla="*/ 176 h 48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32"/>
              <a:gd name="T46" fmla="*/ 0 h 486"/>
              <a:gd name="T47" fmla="*/ 1132 w 1132"/>
              <a:gd name="T48" fmla="*/ 486 h 48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32" h="486">
                <a:moveTo>
                  <a:pt x="0" y="176"/>
                </a:moveTo>
                <a:lnTo>
                  <a:pt x="113" y="49"/>
                </a:lnTo>
                <a:lnTo>
                  <a:pt x="226" y="0"/>
                </a:lnTo>
                <a:lnTo>
                  <a:pt x="452" y="119"/>
                </a:lnTo>
                <a:lnTo>
                  <a:pt x="679" y="176"/>
                </a:lnTo>
                <a:lnTo>
                  <a:pt x="905" y="120"/>
                </a:lnTo>
                <a:lnTo>
                  <a:pt x="1132" y="31"/>
                </a:lnTo>
                <a:lnTo>
                  <a:pt x="1132" y="480"/>
                </a:lnTo>
                <a:lnTo>
                  <a:pt x="905" y="486"/>
                </a:lnTo>
                <a:lnTo>
                  <a:pt x="679" y="458"/>
                </a:lnTo>
                <a:lnTo>
                  <a:pt x="452" y="360"/>
                </a:lnTo>
                <a:lnTo>
                  <a:pt x="226" y="229"/>
                </a:lnTo>
                <a:lnTo>
                  <a:pt x="113" y="279"/>
                </a:lnTo>
                <a:lnTo>
                  <a:pt x="0" y="382"/>
                </a:lnTo>
                <a:lnTo>
                  <a:pt x="0" y="176"/>
                </a:lnTo>
                <a:close/>
              </a:path>
            </a:pathLst>
          </a:custGeom>
          <a:noFill/>
          <a:ln w="3175">
            <a:solidFill>
              <a:srgbClr val="0064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1333" name="Freeform 39"/>
          <p:cNvSpPr>
            <a:spLocks noChangeArrowheads="1"/>
          </p:cNvSpPr>
          <p:nvPr/>
        </p:nvSpPr>
        <p:spPr bwMode="auto">
          <a:xfrm>
            <a:off x="6597650" y="4867275"/>
            <a:ext cx="1797050" cy="823913"/>
          </a:xfrm>
          <a:custGeom>
            <a:avLst/>
            <a:gdLst>
              <a:gd name="T0" fmla="*/ 0 w 1132"/>
              <a:gd name="T1" fmla="*/ 153 h 518"/>
              <a:gd name="T2" fmla="*/ 113 w 1132"/>
              <a:gd name="T3" fmla="*/ 50 h 518"/>
              <a:gd name="T4" fmla="*/ 226 w 1132"/>
              <a:gd name="T5" fmla="*/ 0 h 518"/>
              <a:gd name="T6" fmla="*/ 452 w 1132"/>
              <a:gd name="T7" fmla="*/ 131 h 518"/>
              <a:gd name="T8" fmla="*/ 679 w 1132"/>
              <a:gd name="T9" fmla="*/ 229 h 518"/>
              <a:gd name="T10" fmla="*/ 905 w 1132"/>
              <a:gd name="T11" fmla="*/ 257 h 518"/>
              <a:gd name="T12" fmla="*/ 1132 w 1132"/>
              <a:gd name="T13" fmla="*/ 251 h 518"/>
              <a:gd name="T14" fmla="*/ 1132 w 1132"/>
              <a:gd name="T15" fmla="*/ 386 h 518"/>
              <a:gd name="T16" fmla="*/ 905 w 1132"/>
              <a:gd name="T17" fmla="*/ 463 h 518"/>
              <a:gd name="T18" fmla="*/ 679 w 1132"/>
              <a:gd name="T19" fmla="*/ 520 h 518"/>
              <a:gd name="T20" fmla="*/ 452 w 1132"/>
              <a:gd name="T21" fmla="*/ 492 h 518"/>
              <a:gd name="T22" fmla="*/ 226 w 1132"/>
              <a:gd name="T23" fmla="*/ 378 h 518"/>
              <a:gd name="T24" fmla="*/ 113 w 1132"/>
              <a:gd name="T25" fmla="*/ 426 h 518"/>
              <a:gd name="T26" fmla="*/ 0 w 1132"/>
              <a:gd name="T27" fmla="*/ 498 h 518"/>
              <a:gd name="T28" fmla="*/ 0 w 1132"/>
              <a:gd name="T29" fmla="*/ 153 h 51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32"/>
              <a:gd name="T46" fmla="*/ 0 h 518"/>
              <a:gd name="T47" fmla="*/ 1132 w 1132"/>
              <a:gd name="T48" fmla="*/ 518 h 51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32" h="518">
                <a:moveTo>
                  <a:pt x="0" y="153"/>
                </a:moveTo>
                <a:lnTo>
                  <a:pt x="113" y="50"/>
                </a:lnTo>
                <a:lnTo>
                  <a:pt x="226" y="0"/>
                </a:lnTo>
                <a:lnTo>
                  <a:pt x="452" y="131"/>
                </a:lnTo>
                <a:lnTo>
                  <a:pt x="679" y="229"/>
                </a:lnTo>
                <a:lnTo>
                  <a:pt x="905" y="257"/>
                </a:lnTo>
                <a:lnTo>
                  <a:pt x="1132" y="251"/>
                </a:lnTo>
                <a:lnTo>
                  <a:pt x="1132" y="384"/>
                </a:lnTo>
                <a:lnTo>
                  <a:pt x="905" y="461"/>
                </a:lnTo>
                <a:lnTo>
                  <a:pt x="679" y="518"/>
                </a:lnTo>
                <a:lnTo>
                  <a:pt x="452" y="490"/>
                </a:lnTo>
                <a:lnTo>
                  <a:pt x="226" y="376"/>
                </a:lnTo>
                <a:lnTo>
                  <a:pt x="113" y="424"/>
                </a:lnTo>
                <a:lnTo>
                  <a:pt x="0" y="496"/>
                </a:lnTo>
                <a:lnTo>
                  <a:pt x="0" y="15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1334" name="Freeform 40"/>
          <p:cNvSpPr>
            <a:spLocks/>
          </p:cNvSpPr>
          <p:nvPr/>
        </p:nvSpPr>
        <p:spPr bwMode="auto">
          <a:xfrm>
            <a:off x="6597650" y="4867275"/>
            <a:ext cx="1797050" cy="823913"/>
          </a:xfrm>
          <a:custGeom>
            <a:avLst/>
            <a:gdLst>
              <a:gd name="T0" fmla="*/ 0 w 1132"/>
              <a:gd name="T1" fmla="*/ 153 h 518"/>
              <a:gd name="T2" fmla="*/ 113 w 1132"/>
              <a:gd name="T3" fmla="*/ 50 h 518"/>
              <a:gd name="T4" fmla="*/ 226 w 1132"/>
              <a:gd name="T5" fmla="*/ 0 h 518"/>
              <a:gd name="T6" fmla="*/ 452 w 1132"/>
              <a:gd name="T7" fmla="*/ 131 h 518"/>
              <a:gd name="T8" fmla="*/ 679 w 1132"/>
              <a:gd name="T9" fmla="*/ 229 h 518"/>
              <a:gd name="T10" fmla="*/ 905 w 1132"/>
              <a:gd name="T11" fmla="*/ 257 h 518"/>
              <a:gd name="T12" fmla="*/ 1132 w 1132"/>
              <a:gd name="T13" fmla="*/ 251 h 518"/>
              <a:gd name="T14" fmla="*/ 1132 w 1132"/>
              <a:gd name="T15" fmla="*/ 386 h 518"/>
              <a:gd name="T16" fmla="*/ 905 w 1132"/>
              <a:gd name="T17" fmla="*/ 463 h 518"/>
              <a:gd name="T18" fmla="*/ 679 w 1132"/>
              <a:gd name="T19" fmla="*/ 520 h 518"/>
              <a:gd name="T20" fmla="*/ 452 w 1132"/>
              <a:gd name="T21" fmla="*/ 492 h 518"/>
              <a:gd name="T22" fmla="*/ 226 w 1132"/>
              <a:gd name="T23" fmla="*/ 378 h 518"/>
              <a:gd name="T24" fmla="*/ 113 w 1132"/>
              <a:gd name="T25" fmla="*/ 426 h 518"/>
              <a:gd name="T26" fmla="*/ 0 w 1132"/>
              <a:gd name="T27" fmla="*/ 498 h 518"/>
              <a:gd name="T28" fmla="*/ 0 w 1132"/>
              <a:gd name="T29" fmla="*/ 153 h 51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32"/>
              <a:gd name="T46" fmla="*/ 0 h 518"/>
              <a:gd name="T47" fmla="*/ 1132 w 1132"/>
              <a:gd name="T48" fmla="*/ 518 h 51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32" h="518">
                <a:moveTo>
                  <a:pt x="0" y="153"/>
                </a:moveTo>
                <a:lnTo>
                  <a:pt x="113" y="50"/>
                </a:lnTo>
                <a:lnTo>
                  <a:pt x="226" y="0"/>
                </a:lnTo>
                <a:lnTo>
                  <a:pt x="452" y="131"/>
                </a:lnTo>
                <a:lnTo>
                  <a:pt x="679" y="229"/>
                </a:lnTo>
                <a:lnTo>
                  <a:pt x="905" y="257"/>
                </a:lnTo>
                <a:lnTo>
                  <a:pt x="1132" y="251"/>
                </a:lnTo>
                <a:lnTo>
                  <a:pt x="1132" y="384"/>
                </a:lnTo>
                <a:lnTo>
                  <a:pt x="905" y="461"/>
                </a:lnTo>
                <a:lnTo>
                  <a:pt x="679" y="518"/>
                </a:lnTo>
                <a:lnTo>
                  <a:pt x="452" y="490"/>
                </a:lnTo>
                <a:lnTo>
                  <a:pt x="226" y="376"/>
                </a:lnTo>
                <a:lnTo>
                  <a:pt x="113" y="424"/>
                </a:lnTo>
                <a:lnTo>
                  <a:pt x="0" y="496"/>
                </a:lnTo>
                <a:lnTo>
                  <a:pt x="0" y="153"/>
                </a:lnTo>
                <a:close/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1335" name="Freeform 41"/>
          <p:cNvSpPr>
            <a:spLocks noChangeArrowheads="1"/>
          </p:cNvSpPr>
          <p:nvPr/>
        </p:nvSpPr>
        <p:spPr bwMode="auto">
          <a:xfrm>
            <a:off x="6597650" y="5465763"/>
            <a:ext cx="1797050" cy="533400"/>
          </a:xfrm>
          <a:custGeom>
            <a:avLst/>
            <a:gdLst>
              <a:gd name="T0" fmla="*/ 0 w 1132"/>
              <a:gd name="T1" fmla="*/ 119 h 336"/>
              <a:gd name="T2" fmla="*/ 113 w 1132"/>
              <a:gd name="T3" fmla="*/ 47 h 336"/>
              <a:gd name="T4" fmla="*/ 226 w 1132"/>
              <a:gd name="T5" fmla="*/ 0 h 336"/>
              <a:gd name="T6" fmla="*/ 452 w 1132"/>
              <a:gd name="T7" fmla="*/ 114 h 336"/>
              <a:gd name="T8" fmla="*/ 679 w 1132"/>
              <a:gd name="T9" fmla="*/ 142 h 336"/>
              <a:gd name="T10" fmla="*/ 905 w 1132"/>
              <a:gd name="T11" fmla="*/ 85 h 336"/>
              <a:gd name="T12" fmla="*/ 1132 w 1132"/>
              <a:gd name="T13" fmla="*/ 7 h 336"/>
              <a:gd name="T14" fmla="*/ 1132 w 1132"/>
              <a:gd name="T15" fmla="*/ 237 h 336"/>
              <a:gd name="T16" fmla="*/ 905 w 1132"/>
              <a:gd name="T17" fmla="*/ 251 h 336"/>
              <a:gd name="T18" fmla="*/ 679 w 1132"/>
              <a:gd name="T19" fmla="*/ 268 h 336"/>
              <a:gd name="T20" fmla="*/ 452 w 1132"/>
              <a:gd name="T21" fmla="*/ 289 h 336"/>
              <a:gd name="T22" fmla="*/ 226 w 1132"/>
              <a:gd name="T23" fmla="*/ 318 h 336"/>
              <a:gd name="T24" fmla="*/ 113 w 1132"/>
              <a:gd name="T25" fmla="*/ 324 h 336"/>
              <a:gd name="T26" fmla="*/ 0 w 1132"/>
              <a:gd name="T27" fmla="*/ 336 h 336"/>
              <a:gd name="T28" fmla="*/ 0 w 1132"/>
              <a:gd name="T29" fmla="*/ 119 h 3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32"/>
              <a:gd name="T46" fmla="*/ 0 h 336"/>
              <a:gd name="T47" fmla="*/ 1132 w 1132"/>
              <a:gd name="T48" fmla="*/ 336 h 3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32" h="336">
                <a:moveTo>
                  <a:pt x="0" y="119"/>
                </a:moveTo>
                <a:lnTo>
                  <a:pt x="113" y="47"/>
                </a:lnTo>
                <a:lnTo>
                  <a:pt x="226" y="0"/>
                </a:lnTo>
                <a:lnTo>
                  <a:pt x="452" y="114"/>
                </a:lnTo>
                <a:lnTo>
                  <a:pt x="679" y="142"/>
                </a:lnTo>
                <a:lnTo>
                  <a:pt x="905" y="85"/>
                </a:lnTo>
                <a:lnTo>
                  <a:pt x="1132" y="7"/>
                </a:lnTo>
                <a:lnTo>
                  <a:pt x="1132" y="237"/>
                </a:lnTo>
                <a:lnTo>
                  <a:pt x="905" y="251"/>
                </a:lnTo>
                <a:lnTo>
                  <a:pt x="679" y="268"/>
                </a:lnTo>
                <a:lnTo>
                  <a:pt x="452" y="289"/>
                </a:lnTo>
                <a:lnTo>
                  <a:pt x="226" y="318"/>
                </a:lnTo>
                <a:lnTo>
                  <a:pt x="113" y="324"/>
                </a:lnTo>
                <a:lnTo>
                  <a:pt x="0" y="336"/>
                </a:lnTo>
                <a:lnTo>
                  <a:pt x="0" y="119"/>
                </a:lnTo>
                <a:close/>
              </a:path>
            </a:pathLst>
          </a:custGeom>
          <a:solidFill>
            <a:srgbClr val="2020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1336" name="Freeform 42"/>
          <p:cNvSpPr>
            <a:spLocks/>
          </p:cNvSpPr>
          <p:nvPr/>
        </p:nvSpPr>
        <p:spPr bwMode="auto">
          <a:xfrm>
            <a:off x="6597650" y="5465763"/>
            <a:ext cx="1797050" cy="533400"/>
          </a:xfrm>
          <a:custGeom>
            <a:avLst/>
            <a:gdLst>
              <a:gd name="T0" fmla="*/ 0 w 1132"/>
              <a:gd name="T1" fmla="*/ 119 h 336"/>
              <a:gd name="T2" fmla="*/ 113 w 1132"/>
              <a:gd name="T3" fmla="*/ 47 h 336"/>
              <a:gd name="T4" fmla="*/ 226 w 1132"/>
              <a:gd name="T5" fmla="*/ 0 h 336"/>
              <a:gd name="T6" fmla="*/ 452 w 1132"/>
              <a:gd name="T7" fmla="*/ 114 h 336"/>
              <a:gd name="T8" fmla="*/ 679 w 1132"/>
              <a:gd name="T9" fmla="*/ 142 h 336"/>
              <a:gd name="T10" fmla="*/ 905 w 1132"/>
              <a:gd name="T11" fmla="*/ 85 h 336"/>
              <a:gd name="T12" fmla="*/ 1132 w 1132"/>
              <a:gd name="T13" fmla="*/ 7 h 336"/>
              <a:gd name="T14" fmla="*/ 1132 w 1132"/>
              <a:gd name="T15" fmla="*/ 237 h 336"/>
              <a:gd name="T16" fmla="*/ 905 w 1132"/>
              <a:gd name="T17" fmla="*/ 251 h 336"/>
              <a:gd name="T18" fmla="*/ 679 w 1132"/>
              <a:gd name="T19" fmla="*/ 268 h 336"/>
              <a:gd name="T20" fmla="*/ 452 w 1132"/>
              <a:gd name="T21" fmla="*/ 289 h 336"/>
              <a:gd name="T22" fmla="*/ 226 w 1132"/>
              <a:gd name="T23" fmla="*/ 318 h 336"/>
              <a:gd name="T24" fmla="*/ 113 w 1132"/>
              <a:gd name="T25" fmla="*/ 324 h 336"/>
              <a:gd name="T26" fmla="*/ 0 w 1132"/>
              <a:gd name="T27" fmla="*/ 336 h 336"/>
              <a:gd name="T28" fmla="*/ 0 w 1132"/>
              <a:gd name="T29" fmla="*/ 119 h 3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32"/>
              <a:gd name="T46" fmla="*/ 0 h 336"/>
              <a:gd name="T47" fmla="*/ 1132 w 1132"/>
              <a:gd name="T48" fmla="*/ 336 h 3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32" h="336">
                <a:moveTo>
                  <a:pt x="0" y="119"/>
                </a:moveTo>
                <a:lnTo>
                  <a:pt x="113" y="47"/>
                </a:lnTo>
                <a:lnTo>
                  <a:pt x="226" y="0"/>
                </a:lnTo>
                <a:lnTo>
                  <a:pt x="452" y="114"/>
                </a:lnTo>
                <a:lnTo>
                  <a:pt x="679" y="142"/>
                </a:lnTo>
                <a:lnTo>
                  <a:pt x="905" y="85"/>
                </a:lnTo>
                <a:lnTo>
                  <a:pt x="1132" y="7"/>
                </a:lnTo>
                <a:lnTo>
                  <a:pt x="1132" y="237"/>
                </a:lnTo>
                <a:lnTo>
                  <a:pt x="905" y="251"/>
                </a:lnTo>
                <a:lnTo>
                  <a:pt x="679" y="268"/>
                </a:lnTo>
                <a:lnTo>
                  <a:pt x="452" y="289"/>
                </a:lnTo>
                <a:lnTo>
                  <a:pt x="226" y="318"/>
                </a:lnTo>
                <a:lnTo>
                  <a:pt x="113" y="324"/>
                </a:lnTo>
                <a:lnTo>
                  <a:pt x="0" y="336"/>
                </a:lnTo>
                <a:lnTo>
                  <a:pt x="0" y="119"/>
                </a:lnTo>
                <a:close/>
              </a:path>
            </a:pathLst>
          </a:custGeom>
          <a:noFill/>
          <a:ln w="3175">
            <a:solidFill>
              <a:srgbClr val="2020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1337" name="Freeform 43"/>
          <p:cNvSpPr>
            <a:spLocks noChangeArrowheads="1"/>
          </p:cNvSpPr>
          <p:nvPr/>
        </p:nvSpPr>
        <p:spPr bwMode="auto">
          <a:xfrm>
            <a:off x="6597650" y="5842000"/>
            <a:ext cx="1797050" cy="292100"/>
          </a:xfrm>
          <a:custGeom>
            <a:avLst/>
            <a:gdLst>
              <a:gd name="T0" fmla="*/ 0 w 1132"/>
              <a:gd name="T1" fmla="*/ 100 h 183"/>
              <a:gd name="T2" fmla="*/ 113 w 1132"/>
              <a:gd name="T3" fmla="*/ 86 h 183"/>
              <a:gd name="T4" fmla="*/ 226 w 1132"/>
              <a:gd name="T5" fmla="*/ 80 h 183"/>
              <a:gd name="T6" fmla="*/ 452 w 1132"/>
              <a:gd name="T7" fmla="*/ 52 h 183"/>
              <a:gd name="T8" fmla="*/ 679 w 1132"/>
              <a:gd name="T9" fmla="*/ 31 h 183"/>
              <a:gd name="T10" fmla="*/ 905 w 1132"/>
              <a:gd name="T11" fmla="*/ 14 h 183"/>
              <a:gd name="T12" fmla="*/ 1132 w 1132"/>
              <a:gd name="T13" fmla="*/ 0 h 183"/>
              <a:gd name="T14" fmla="*/ 1132 w 1132"/>
              <a:gd name="T15" fmla="*/ 185 h 183"/>
              <a:gd name="T16" fmla="*/ 905 w 1132"/>
              <a:gd name="T17" fmla="*/ 185 h 183"/>
              <a:gd name="T18" fmla="*/ 679 w 1132"/>
              <a:gd name="T19" fmla="*/ 185 h 183"/>
              <a:gd name="T20" fmla="*/ 452 w 1132"/>
              <a:gd name="T21" fmla="*/ 185 h 183"/>
              <a:gd name="T22" fmla="*/ 226 w 1132"/>
              <a:gd name="T23" fmla="*/ 185 h 183"/>
              <a:gd name="T24" fmla="*/ 113 w 1132"/>
              <a:gd name="T25" fmla="*/ 185 h 183"/>
              <a:gd name="T26" fmla="*/ 0 w 1132"/>
              <a:gd name="T27" fmla="*/ 185 h 183"/>
              <a:gd name="T28" fmla="*/ 0 w 1132"/>
              <a:gd name="T29" fmla="*/ 100 h 18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32"/>
              <a:gd name="T46" fmla="*/ 0 h 183"/>
              <a:gd name="T47" fmla="*/ 1132 w 1132"/>
              <a:gd name="T48" fmla="*/ 183 h 18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32" h="183">
                <a:moveTo>
                  <a:pt x="0" y="98"/>
                </a:moveTo>
                <a:lnTo>
                  <a:pt x="113" y="86"/>
                </a:lnTo>
                <a:lnTo>
                  <a:pt x="226" y="80"/>
                </a:lnTo>
                <a:lnTo>
                  <a:pt x="452" y="52"/>
                </a:lnTo>
                <a:lnTo>
                  <a:pt x="679" y="31"/>
                </a:lnTo>
                <a:lnTo>
                  <a:pt x="905" y="14"/>
                </a:lnTo>
                <a:lnTo>
                  <a:pt x="1132" y="0"/>
                </a:lnTo>
                <a:lnTo>
                  <a:pt x="1132" y="183"/>
                </a:lnTo>
                <a:lnTo>
                  <a:pt x="905" y="183"/>
                </a:lnTo>
                <a:lnTo>
                  <a:pt x="679" y="183"/>
                </a:lnTo>
                <a:lnTo>
                  <a:pt x="452" y="183"/>
                </a:lnTo>
                <a:lnTo>
                  <a:pt x="226" y="183"/>
                </a:lnTo>
                <a:lnTo>
                  <a:pt x="113" y="183"/>
                </a:lnTo>
                <a:lnTo>
                  <a:pt x="0" y="183"/>
                </a:lnTo>
                <a:lnTo>
                  <a:pt x="0" y="98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1338" name="Freeform 44"/>
          <p:cNvSpPr>
            <a:spLocks/>
          </p:cNvSpPr>
          <p:nvPr/>
        </p:nvSpPr>
        <p:spPr bwMode="auto">
          <a:xfrm>
            <a:off x="6597650" y="5842000"/>
            <a:ext cx="1797050" cy="292100"/>
          </a:xfrm>
          <a:custGeom>
            <a:avLst/>
            <a:gdLst>
              <a:gd name="T0" fmla="*/ 0 w 1132"/>
              <a:gd name="T1" fmla="*/ 100 h 183"/>
              <a:gd name="T2" fmla="*/ 113 w 1132"/>
              <a:gd name="T3" fmla="*/ 86 h 183"/>
              <a:gd name="T4" fmla="*/ 226 w 1132"/>
              <a:gd name="T5" fmla="*/ 80 h 183"/>
              <a:gd name="T6" fmla="*/ 452 w 1132"/>
              <a:gd name="T7" fmla="*/ 52 h 183"/>
              <a:gd name="T8" fmla="*/ 679 w 1132"/>
              <a:gd name="T9" fmla="*/ 31 h 183"/>
              <a:gd name="T10" fmla="*/ 905 w 1132"/>
              <a:gd name="T11" fmla="*/ 14 h 183"/>
              <a:gd name="T12" fmla="*/ 1132 w 1132"/>
              <a:gd name="T13" fmla="*/ 0 h 183"/>
              <a:gd name="T14" fmla="*/ 1132 w 1132"/>
              <a:gd name="T15" fmla="*/ 185 h 183"/>
              <a:gd name="T16" fmla="*/ 905 w 1132"/>
              <a:gd name="T17" fmla="*/ 185 h 183"/>
              <a:gd name="T18" fmla="*/ 679 w 1132"/>
              <a:gd name="T19" fmla="*/ 185 h 183"/>
              <a:gd name="T20" fmla="*/ 452 w 1132"/>
              <a:gd name="T21" fmla="*/ 185 h 183"/>
              <a:gd name="T22" fmla="*/ 226 w 1132"/>
              <a:gd name="T23" fmla="*/ 185 h 183"/>
              <a:gd name="T24" fmla="*/ 113 w 1132"/>
              <a:gd name="T25" fmla="*/ 185 h 183"/>
              <a:gd name="T26" fmla="*/ 0 w 1132"/>
              <a:gd name="T27" fmla="*/ 185 h 183"/>
              <a:gd name="T28" fmla="*/ 0 w 1132"/>
              <a:gd name="T29" fmla="*/ 100 h 18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32"/>
              <a:gd name="T46" fmla="*/ 0 h 183"/>
              <a:gd name="T47" fmla="*/ 1132 w 1132"/>
              <a:gd name="T48" fmla="*/ 183 h 18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32" h="183">
                <a:moveTo>
                  <a:pt x="0" y="98"/>
                </a:moveTo>
                <a:lnTo>
                  <a:pt x="113" y="86"/>
                </a:lnTo>
                <a:lnTo>
                  <a:pt x="226" y="80"/>
                </a:lnTo>
                <a:lnTo>
                  <a:pt x="452" y="52"/>
                </a:lnTo>
                <a:lnTo>
                  <a:pt x="679" y="31"/>
                </a:lnTo>
                <a:lnTo>
                  <a:pt x="905" y="14"/>
                </a:lnTo>
                <a:lnTo>
                  <a:pt x="1132" y="0"/>
                </a:lnTo>
                <a:lnTo>
                  <a:pt x="1132" y="183"/>
                </a:lnTo>
                <a:lnTo>
                  <a:pt x="905" y="183"/>
                </a:lnTo>
                <a:lnTo>
                  <a:pt x="679" y="183"/>
                </a:lnTo>
                <a:lnTo>
                  <a:pt x="452" y="183"/>
                </a:lnTo>
                <a:lnTo>
                  <a:pt x="226" y="183"/>
                </a:lnTo>
                <a:lnTo>
                  <a:pt x="113" y="183"/>
                </a:lnTo>
                <a:lnTo>
                  <a:pt x="0" y="183"/>
                </a:lnTo>
                <a:lnTo>
                  <a:pt x="0" y="98"/>
                </a:lnTo>
                <a:close/>
              </a:path>
            </a:pathLst>
          </a:custGeom>
          <a:noFill/>
          <a:ln w="31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1339" name="Freeform 45"/>
          <p:cNvSpPr>
            <a:spLocks noChangeArrowheads="1"/>
          </p:cNvSpPr>
          <p:nvPr/>
        </p:nvSpPr>
        <p:spPr bwMode="auto">
          <a:xfrm>
            <a:off x="1206500" y="4598988"/>
            <a:ext cx="5497513" cy="1435100"/>
          </a:xfrm>
          <a:custGeom>
            <a:avLst/>
            <a:gdLst>
              <a:gd name="T0" fmla="*/ 90 w 3463"/>
              <a:gd name="T1" fmla="*/ 904 h 903"/>
              <a:gd name="T2" fmla="*/ 203 w 3463"/>
              <a:gd name="T3" fmla="*/ 901 h 903"/>
              <a:gd name="T4" fmla="*/ 316 w 3463"/>
              <a:gd name="T5" fmla="*/ 897 h 903"/>
              <a:gd name="T6" fmla="*/ 430 w 3463"/>
              <a:gd name="T7" fmla="*/ 894 h 903"/>
              <a:gd name="T8" fmla="*/ 543 w 3463"/>
              <a:gd name="T9" fmla="*/ 889 h 903"/>
              <a:gd name="T10" fmla="*/ 656 w 3463"/>
              <a:gd name="T11" fmla="*/ 886 h 903"/>
              <a:gd name="T12" fmla="*/ 769 w 3463"/>
              <a:gd name="T13" fmla="*/ 879 h 903"/>
              <a:gd name="T14" fmla="*/ 882 w 3463"/>
              <a:gd name="T15" fmla="*/ 874 h 903"/>
              <a:gd name="T16" fmla="*/ 996 w 3463"/>
              <a:gd name="T17" fmla="*/ 869 h 903"/>
              <a:gd name="T18" fmla="*/ 1109 w 3463"/>
              <a:gd name="T19" fmla="*/ 858 h 903"/>
              <a:gd name="T20" fmla="*/ 1222 w 3463"/>
              <a:gd name="T21" fmla="*/ 847 h 903"/>
              <a:gd name="T22" fmla="*/ 1335 w 3463"/>
              <a:gd name="T23" fmla="*/ 832 h 903"/>
              <a:gd name="T24" fmla="*/ 1448 w 3463"/>
              <a:gd name="T25" fmla="*/ 824 h 903"/>
              <a:gd name="T26" fmla="*/ 1562 w 3463"/>
              <a:gd name="T27" fmla="*/ 822 h 903"/>
              <a:gd name="T28" fmla="*/ 1675 w 3463"/>
              <a:gd name="T29" fmla="*/ 805 h 903"/>
              <a:gd name="T30" fmla="*/ 1788 w 3463"/>
              <a:gd name="T31" fmla="*/ 786 h 903"/>
              <a:gd name="T32" fmla="*/ 1901 w 3463"/>
              <a:gd name="T33" fmla="*/ 797 h 903"/>
              <a:gd name="T34" fmla="*/ 2014 w 3463"/>
              <a:gd name="T35" fmla="*/ 768 h 903"/>
              <a:gd name="T36" fmla="*/ 2128 w 3463"/>
              <a:gd name="T37" fmla="*/ 749 h 903"/>
              <a:gd name="T38" fmla="*/ 2241 w 3463"/>
              <a:gd name="T39" fmla="*/ 736 h 903"/>
              <a:gd name="T40" fmla="*/ 2354 w 3463"/>
              <a:gd name="T41" fmla="*/ 694 h 903"/>
              <a:gd name="T42" fmla="*/ 2467 w 3463"/>
              <a:gd name="T43" fmla="*/ 629 h 903"/>
              <a:gd name="T44" fmla="*/ 2580 w 3463"/>
              <a:gd name="T45" fmla="*/ 553 h 903"/>
              <a:gd name="T46" fmla="*/ 2694 w 3463"/>
              <a:gd name="T47" fmla="*/ 482 h 903"/>
              <a:gd name="T48" fmla="*/ 2807 w 3463"/>
              <a:gd name="T49" fmla="*/ 384 h 903"/>
              <a:gd name="T50" fmla="*/ 2920 w 3463"/>
              <a:gd name="T51" fmla="*/ 286 h 903"/>
              <a:gd name="T52" fmla="*/ 3033 w 3463"/>
              <a:gd name="T53" fmla="*/ 268 h 903"/>
              <a:gd name="T54" fmla="*/ 3146 w 3463"/>
              <a:gd name="T55" fmla="*/ 178 h 903"/>
              <a:gd name="T56" fmla="*/ 3260 w 3463"/>
              <a:gd name="T57" fmla="*/ 147 h 903"/>
              <a:gd name="T58" fmla="*/ 3373 w 3463"/>
              <a:gd name="T59" fmla="*/ 77 h 903"/>
              <a:gd name="T60" fmla="*/ 3463 w 3463"/>
              <a:gd name="T61" fmla="*/ 21 h 903"/>
              <a:gd name="T62" fmla="*/ 3350 w 3463"/>
              <a:gd name="T63" fmla="*/ 114 h 903"/>
              <a:gd name="T64" fmla="*/ 3237 w 3463"/>
              <a:gd name="T65" fmla="*/ 172 h 903"/>
              <a:gd name="T66" fmla="*/ 3124 w 3463"/>
              <a:gd name="T67" fmla="*/ 207 h 903"/>
              <a:gd name="T68" fmla="*/ 3011 w 3463"/>
              <a:gd name="T69" fmla="*/ 307 h 903"/>
              <a:gd name="T70" fmla="*/ 2897 w 3463"/>
              <a:gd name="T71" fmla="*/ 319 h 903"/>
              <a:gd name="T72" fmla="*/ 2784 w 3463"/>
              <a:gd name="T73" fmla="*/ 397 h 903"/>
              <a:gd name="T74" fmla="*/ 2671 w 3463"/>
              <a:gd name="T75" fmla="*/ 511 h 903"/>
              <a:gd name="T76" fmla="*/ 2558 w 3463"/>
              <a:gd name="T77" fmla="*/ 577 h 903"/>
              <a:gd name="T78" fmla="*/ 2445 w 3463"/>
              <a:gd name="T79" fmla="*/ 646 h 903"/>
              <a:gd name="T80" fmla="*/ 2331 w 3463"/>
              <a:gd name="T81" fmla="*/ 703 h 903"/>
              <a:gd name="T82" fmla="*/ 2218 w 3463"/>
              <a:gd name="T83" fmla="*/ 741 h 903"/>
              <a:gd name="T84" fmla="*/ 2105 w 3463"/>
              <a:gd name="T85" fmla="*/ 749 h 903"/>
              <a:gd name="T86" fmla="*/ 1992 w 3463"/>
              <a:gd name="T87" fmla="*/ 781 h 903"/>
              <a:gd name="T88" fmla="*/ 1879 w 3463"/>
              <a:gd name="T89" fmla="*/ 805 h 903"/>
              <a:gd name="T90" fmla="*/ 1765 w 3463"/>
              <a:gd name="T91" fmla="*/ 790 h 903"/>
              <a:gd name="T92" fmla="*/ 1652 w 3463"/>
              <a:gd name="T93" fmla="*/ 808 h 903"/>
              <a:gd name="T94" fmla="*/ 1539 w 3463"/>
              <a:gd name="T95" fmla="*/ 815 h 903"/>
              <a:gd name="T96" fmla="*/ 1426 w 3463"/>
              <a:gd name="T97" fmla="*/ 818 h 903"/>
              <a:gd name="T98" fmla="*/ 1313 w 3463"/>
              <a:gd name="T99" fmla="*/ 836 h 903"/>
              <a:gd name="T100" fmla="*/ 1199 w 3463"/>
              <a:gd name="T101" fmla="*/ 848 h 903"/>
              <a:gd name="T102" fmla="*/ 1086 w 3463"/>
              <a:gd name="T103" fmla="*/ 862 h 903"/>
              <a:gd name="T104" fmla="*/ 973 w 3463"/>
              <a:gd name="T105" fmla="*/ 870 h 903"/>
              <a:gd name="T106" fmla="*/ 860 w 3463"/>
              <a:gd name="T107" fmla="*/ 875 h 903"/>
              <a:gd name="T108" fmla="*/ 747 w 3463"/>
              <a:gd name="T109" fmla="*/ 879 h 903"/>
              <a:gd name="T110" fmla="*/ 633 w 3463"/>
              <a:gd name="T111" fmla="*/ 887 h 903"/>
              <a:gd name="T112" fmla="*/ 520 w 3463"/>
              <a:gd name="T113" fmla="*/ 889 h 903"/>
              <a:gd name="T114" fmla="*/ 407 w 3463"/>
              <a:gd name="T115" fmla="*/ 894 h 903"/>
              <a:gd name="T116" fmla="*/ 294 w 3463"/>
              <a:gd name="T117" fmla="*/ 898 h 903"/>
              <a:gd name="T118" fmla="*/ 181 w 3463"/>
              <a:gd name="T119" fmla="*/ 901 h 903"/>
              <a:gd name="T120" fmla="*/ 67 w 3463"/>
              <a:gd name="T121" fmla="*/ 905 h 90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63"/>
              <a:gd name="T184" fmla="*/ 0 h 903"/>
              <a:gd name="T185" fmla="*/ 3463 w 3463"/>
              <a:gd name="T186" fmla="*/ 903 h 90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63" h="903">
                <a:moveTo>
                  <a:pt x="0" y="903"/>
                </a:moveTo>
                <a:lnTo>
                  <a:pt x="22" y="902"/>
                </a:lnTo>
                <a:lnTo>
                  <a:pt x="45" y="903"/>
                </a:lnTo>
                <a:lnTo>
                  <a:pt x="67" y="903"/>
                </a:lnTo>
                <a:lnTo>
                  <a:pt x="90" y="902"/>
                </a:lnTo>
                <a:lnTo>
                  <a:pt x="113" y="901"/>
                </a:lnTo>
                <a:lnTo>
                  <a:pt x="135" y="901"/>
                </a:lnTo>
                <a:lnTo>
                  <a:pt x="158" y="900"/>
                </a:lnTo>
                <a:lnTo>
                  <a:pt x="181" y="899"/>
                </a:lnTo>
                <a:lnTo>
                  <a:pt x="203" y="899"/>
                </a:lnTo>
                <a:lnTo>
                  <a:pt x="226" y="898"/>
                </a:lnTo>
                <a:lnTo>
                  <a:pt x="249" y="897"/>
                </a:lnTo>
                <a:lnTo>
                  <a:pt x="271" y="897"/>
                </a:lnTo>
                <a:lnTo>
                  <a:pt x="294" y="896"/>
                </a:lnTo>
                <a:lnTo>
                  <a:pt x="316" y="895"/>
                </a:lnTo>
                <a:lnTo>
                  <a:pt x="339" y="894"/>
                </a:lnTo>
                <a:lnTo>
                  <a:pt x="362" y="893"/>
                </a:lnTo>
                <a:lnTo>
                  <a:pt x="384" y="892"/>
                </a:lnTo>
                <a:lnTo>
                  <a:pt x="407" y="892"/>
                </a:lnTo>
                <a:lnTo>
                  <a:pt x="430" y="892"/>
                </a:lnTo>
                <a:lnTo>
                  <a:pt x="452" y="891"/>
                </a:lnTo>
                <a:lnTo>
                  <a:pt x="475" y="889"/>
                </a:lnTo>
                <a:lnTo>
                  <a:pt x="498" y="888"/>
                </a:lnTo>
                <a:lnTo>
                  <a:pt x="520" y="887"/>
                </a:lnTo>
                <a:lnTo>
                  <a:pt x="543" y="887"/>
                </a:lnTo>
                <a:lnTo>
                  <a:pt x="566" y="886"/>
                </a:lnTo>
                <a:lnTo>
                  <a:pt x="588" y="886"/>
                </a:lnTo>
                <a:lnTo>
                  <a:pt x="611" y="885"/>
                </a:lnTo>
                <a:lnTo>
                  <a:pt x="633" y="885"/>
                </a:lnTo>
                <a:lnTo>
                  <a:pt x="656" y="884"/>
                </a:lnTo>
                <a:lnTo>
                  <a:pt x="679" y="882"/>
                </a:lnTo>
                <a:lnTo>
                  <a:pt x="701" y="880"/>
                </a:lnTo>
                <a:lnTo>
                  <a:pt x="724" y="879"/>
                </a:lnTo>
                <a:lnTo>
                  <a:pt x="747" y="877"/>
                </a:lnTo>
                <a:lnTo>
                  <a:pt x="769" y="877"/>
                </a:lnTo>
                <a:lnTo>
                  <a:pt x="792" y="877"/>
                </a:lnTo>
                <a:lnTo>
                  <a:pt x="815" y="877"/>
                </a:lnTo>
                <a:lnTo>
                  <a:pt x="837" y="875"/>
                </a:lnTo>
                <a:lnTo>
                  <a:pt x="860" y="873"/>
                </a:lnTo>
                <a:lnTo>
                  <a:pt x="882" y="872"/>
                </a:lnTo>
                <a:lnTo>
                  <a:pt x="905" y="870"/>
                </a:lnTo>
                <a:lnTo>
                  <a:pt x="928" y="869"/>
                </a:lnTo>
                <a:lnTo>
                  <a:pt x="950" y="868"/>
                </a:lnTo>
                <a:lnTo>
                  <a:pt x="973" y="868"/>
                </a:lnTo>
                <a:lnTo>
                  <a:pt x="996" y="867"/>
                </a:lnTo>
                <a:lnTo>
                  <a:pt x="1018" y="865"/>
                </a:lnTo>
                <a:lnTo>
                  <a:pt x="1041" y="864"/>
                </a:lnTo>
                <a:lnTo>
                  <a:pt x="1064" y="862"/>
                </a:lnTo>
                <a:lnTo>
                  <a:pt x="1086" y="860"/>
                </a:lnTo>
                <a:lnTo>
                  <a:pt x="1109" y="856"/>
                </a:lnTo>
                <a:lnTo>
                  <a:pt x="1132" y="854"/>
                </a:lnTo>
                <a:lnTo>
                  <a:pt x="1154" y="852"/>
                </a:lnTo>
                <a:lnTo>
                  <a:pt x="1177" y="851"/>
                </a:lnTo>
                <a:lnTo>
                  <a:pt x="1199" y="846"/>
                </a:lnTo>
                <a:lnTo>
                  <a:pt x="1222" y="845"/>
                </a:lnTo>
                <a:lnTo>
                  <a:pt x="1245" y="842"/>
                </a:lnTo>
                <a:lnTo>
                  <a:pt x="1267" y="837"/>
                </a:lnTo>
                <a:lnTo>
                  <a:pt x="1290" y="831"/>
                </a:lnTo>
                <a:lnTo>
                  <a:pt x="1313" y="834"/>
                </a:lnTo>
                <a:lnTo>
                  <a:pt x="1335" y="830"/>
                </a:lnTo>
                <a:lnTo>
                  <a:pt x="1358" y="827"/>
                </a:lnTo>
                <a:lnTo>
                  <a:pt x="1381" y="825"/>
                </a:lnTo>
                <a:lnTo>
                  <a:pt x="1403" y="820"/>
                </a:lnTo>
                <a:lnTo>
                  <a:pt x="1426" y="815"/>
                </a:lnTo>
                <a:lnTo>
                  <a:pt x="1448" y="822"/>
                </a:lnTo>
                <a:lnTo>
                  <a:pt x="1471" y="822"/>
                </a:lnTo>
                <a:lnTo>
                  <a:pt x="1494" y="816"/>
                </a:lnTo>
                <a:lnTo>
                  <a:pt x="1516" y="812"/>
                </a:lnTo>
                <a:lnTo>
                  <a:pt x="1539" y="812"/>
                </a:lnTo>
                <a:lnTo>
                  <a:pt x="1562" y="820"/>
                </a:lnTo>
                <a:lnTo>
                  <a:pt x="1584" y="811"/>
                </a:lnTo>
                <a:lnTo>
                  <a:pt x="1607" y="821"/>
                </a:lnTo>
                <a:lnTo>
                  <a:pt x="1630" y="815"/>
                </a:lnTo>
                <a:lnTo>
                  <a:pt x="1652" y="804"/>
                </a:lnTo>
                <a:lnTo>
                  <a:pt x="1675" y="803"/>
                </a:lnTo>
                <a:lnTo>
                  <a:pt x="1698" y="800"/>
                </a:lnTo>
                <a:lnTo>
                  <a:pt x="1720" y="800"/>
                </a:lnTo>
                <a:lnTo>
                  <a:pt x="1743" y="794"/>
                </a:lnTo>
                <a:lnTo>
                  <a:pt x="1765" y="786"/>
                </a:lnTo>
                <a:lnTo>
                  <a:pt x="1788" y="784"/>
                </a:lnTo>
                <a:lnTo>
                  <a:pt x="1811" y="789"/>
                </a:lnTo>
                <a:lnTo>
                  <a:pt x="1833" y="796"/>
                </a:lnTo>
                <a:lnTo>
                  <a:pt x="1856" y="804"/>
                </a:lnTo>
                <a:lnTo>
                  <a:pt x="1879" y="801"/>
                </a:lnTo>
                <a:lnTo>
                  <a:pt x="1901" y="795"/>
                </a:lnTo>
                <a:lnTo>
                  <a:pt x="1924" y="790"/>
                </a:lnTo>
                <a:lnTo>
                  <a:pt x="1947" y="781"/>
                </a:lnTo>
                <a:lnTo>
                  <a:pt x="1969" y="774"/>
                </a:lnTo>
                <a:lnTo>
                  <a:pt x="1992" y="776"/>
                </a:lnTo>
                <a:lnTo>
                  <a:pt x="2014" y="766"/>
                </a:lnTo>
                <a:lnTo>
                  <a:pt x="2037" y="766"/>
                </a:lnTo>
                <a:lnTo>
                  <a:pt x="2060" y="752"/>
                </a:lnTo>
                <a:lnTo>
                  <a:pt x="2082" y="749"/>
                </a:lnTo>
                <a:lnTo>
                  <a:pt x="2105" y="744"/>
                </a:lnTo>
                <a:lnTo>
                  <a:pt x="2128" y="747"/>
                </a:lnTo>
                <a:lnTo>
                  <a:pt x="2150" y="764"/>
                </a:lnTo>
                <a:lnTo>
                  <a:pt x="2173" y="755"/>
                </a:lnTo>
                <a:lnTo>
                  <a:pt x="2196" y="743"/>
                </a:lnTo>
                <a:lnTo>
                  <a:pt x="2218" y="736"/>
                </a:lnTo>
                <a:lnTo>
                  <a:pt x="2241" y="734"/>
                </a:lnTo>
                <a:lnTo>
                  <a:pt x="2264" y="717"/>
                </a:lnTo>
                <a:lnTo>
                  <a:pt x="2286" y="709"/>
                </a:lnTo>
                <a:lnTo>
                  <a:pt x="2309" y="703"/>
                </a:lnTo>
                <a:lnTo>
                  <a:pt x="2331" y="697"/>
                </a:lnTo>
                <a:lnTo>
                  <a:pt x="2354" y="692"/>
                </a:lnTo>
                <a:lnTo>
                  <a:pt x="2377" y="679"/>
                </a:lnTo>
                <a:lnTo>
                  <a:pt x="2399" y="668"/>
                </a:lnTo>
                <a:lnTo>
                  <a:pt x="2422" y="653"/>
                </a:lnTo>
                <a:lnTo>
                  <a:pt x="2445" y="639"/>
                </a:lnTo>
                <a:lnTo>
                  <a:pt x="2467" y="627"/>
                </a:lnTo>
                <a:lnTo>
                  <a:pt x="2490" y="613"/>
                </a:lnTo>
                <a:lnTo>
                  <a:pt x="2513" y="605"/>
                </a:lnTo>
                <a:lnTo>
                  <a:pt x="2535" y="585"/>
                </a:lnTo>
                <a:lnTo>
                  <a:pt x="2558" y="568"/>
                </a:lnTo>
                <a:lnTo>
                  <a:pt x="2580" y="551"/>
                </a:lnTo>
                <a:lnTo>
                  <a:pt x="2603" y="548"/>
                </a:lnTo>
                <a:lnTo>
                  <a:pt x="2626" y="531"/>
                </a:lnTo>
                <a:lnTo>
                  <a:pt x="2648" y="523"/>
                </a:lnTo>
                <a:lnTo>
                  <a:pt x="2671" y="501"/>
                </a:lnTo>
                <a:lnTo>
                  <a:pt x="2694" y="480"/>
                </a:lnTo>
                <a:lnTo>
                  <a:pt x="2716" y="460"/>
                </a:lnTo>
                <a:lnTo>
                  <a:pt x="2739" y="440"/>
                </a:lnTo>
                <a:lnTo>
                  <a:pt x="2762" y="415"/>
                </a:lnTo>
                <a:lnTo>
                  <a:pt x="2784" y="386"/>
                </a:lnTo>
                <a:lnTo>
                  <a:pt x="2807" y="384"/>
                </a:lnTo>
                <a:lnTo>
                  <a:pt x="2830" y="382"/>
                </a:lnTo>
                <a:lnTo>
                  <a:pt x="2852" y="350"/>
                </a:lnTo>
                <a:lnTo>
                  <a:pt x="2875" y="330"/>
                </a:lnTo>
                <a:lnTo>
                  <a:pt x="2897" y="306"/>
                </a:lnTo>
                <a:lnTo>
                  <a:pt x="2920" y="286"/>
                </a:lnTo>
                <a:lnTo>
                  <a:pt x="2943" y="289"/>
                </a:lnTo>
                <a:lnTo>
                  <a:pt x="2965" y="296"/>
                </a:lnTo>
                <a:lnTo>
                  <a:pt x="2988" y="297"/>
                </a:lnTo>
                <a:lnTo>
                  <a:pt x="3011" y="292"/>
                </a:lnTo>
                <a:lnTo>
                  <a:pt x="3033" y="268"/>
                </a:lnTo>
                <a:lnTo>
                  <a:pt x="3056" y="253"/>
                </a:lnTo>
                <a:lnTo>
                  <a:pt x="3079" y="240"/>
                </a:lnTo>
                <a:lnTo>
                  <a:pt x="3101" y="214"/>
                </a:lnTo>
                <a:lnTo>
                  <a:pt x="3124" y="190"/>
                </a:lnTo>
                <a:lnTo>
                  <a:pt x="3146" y="178"/>
                </a:lnTo>
                <a:lnTo>
                  <a:pt x="3169" y="165"/>
                </a:lnTo>
                <a:lnTo>
                  <a:pt x="3192" y="159"/>
                </a:lnTo>
                <a:lnTo>
                  <a:pt x="3214" y="159"/>
                </a:lnTo>
                <a:lnTo>
                  <a:pt x="3237" y="153"/>
                </a:lnTo>
                <a:lnTo>
                  <a:pt x="3260" y="147"/>
                </a:lnTo>
                <a:lnTo>
                  <a:pt x="3282" y="127"/>
                </a:lnTo>
                <a:lnTo>
                  <a:pt x="3305" y="105"/>
                </a:lnTo>
                <a:lnTo>
                  <a:pt x="3328" y="97"/>
                </a:lnTo>
                <a:lnTo>
                  <a:pt x="3350" y="93"/>
                </a:lnTo>
                <a:lnTo>
                  <a:pt x="3373" y="77"/>
                </a:lnTo>
                <a:lnTo>
                  <a:pt x="3396" y="58"/>
                </a:lnTo>
                <a:lnTo>
                  <a:pt x="3418" y="56"/>
                </a:lnTo>
                <a:lnTo>
                  <a:pt x="3441" y="35"/>
                </a:lnTo>
                <a:lnTo>
                  <a:pt x="3463" y="0"/>
                </a:lnTo>
                <a:lnTo>
                  <a:pt x="3463" y="21"/>
                </a:lnTo>
                <a:lnTo>
                  <a:pt x="3441" y="56"/>
                </a:lnTo>
                <a:lnTo>
                  <a:pt x="3418" y="77"/>
                </a:lnTo>
                <a:lnTo>
                  <a:pt x="3396" y="79"/>
                </a:lnTo>
                <a:lnTo>
                  <a:pt x="3373" y="98"/>
                </a:lnTo>
                <a:lnTo>
                  <a:pt x="3350" y="114"/>
                </a:lnTo>
                <a:lnTo>
                  <a:pt x="3328" y="118"/>
                </a:lnTo>
                <a:lnTo>
                  <a:pt x="3305" y="126"/>
                </a:lnTo>
                <a:lnTo>
                  <a:pt x="3282" y="147"/>
                </a:lnTo>
                <a:lnTo>
                  <a:pt x="3260" y="166"/>
                </a:lnTo>
                <a:lnTo>
                  <a:pt x="3237" y="172"/>
                </a:lnTo>
                <a:lnTo>
                  <a:pt x="3214" y="178"/>
                </a:lnTo>
                <a:lnTo>
                  <a:pt x="3192" y="177"/>
                </a:lnTo>
                <a:lnTo>
                  <a:pt x="3169" y="183"/>
                </a:lnTo>
                <a:lnTo>
                  <a:pt x="3146" y="195"/>
                </a:lnTo>
                <a:lnTo>
                  <a:pt x="3124" y="207"/>
                </a:lnTo>
                <a:lnTo>
                  <a:pt x="3101" y="231"/>
                </a:lnTo>
                <a:lnTo>
                  <a:pt x="3079" y="256"/>
                </a:lnTo>
                <a:lnTo>
                  <a:pt x="3056" y="269"/>
                </a:lnTo>
                <a:lnTo>
                  <a:pt x="3033" y="284"/>
                </a:lnTo>
                <a:lnTo>
                  <a:pt x="3011" y="307"/>
                </a:lnTo>
                <a:lnTo>
                  <a:pt x="2988" y="312"/>
                </a:lnTo>
                <a:lnTo>
                  <a:pt x="2965" y="311"/>
                </a:lnTo>
                <a:lnTo>
                  <a:pt x="2943" y="303"/>
                </a:lnTo>
                <a:lnTo>
                  <a:pt x="2920" y="300"/>
                </a:lnTo>
                <a:lnTo>
                  <a:pt x="2897" y="319"/>
                </a:lnTo>
                <a:lnTo>
                  <a:pt x="2875" y="342"/>
                </a:lnTo>
                <a:lnTo>
                  <a:pt x="2852" y="362"/>
                </a:lnTo>
                <a:lnTo>
                  <a:pt x="2830" y="394"/>
                </a:lnTo>
                <a:lnTo>
                  <a:pt x="2807" y="396"/>
                </a:lnTo>
                <a:lnTo>
                  <a:pt x="2784" y="397"/>
                </a:lnTo>
                <a:lnTo>
                  <a:pt x="2762" y="425"/>
                </a:lnTo>
                <a:lnTo>
                  <a:pt x="2739" y="450"/>
                </a:lnTo>
                <a:lnTo>
                  <a:pt x="2716" y="469"/>
                </a:lnTo>
                <a:lnTo>
                  <a:pt x="2694" y="489"/>
                </a:lnTo>
                <a:lnTo>
                  <a:pt x="2671" y="509"/>
                </a:lnTo>
                <a:lnTo>
                  <a:pt x="2648" y="531"/>
                </a:lnTo>
                <a:lnTo>
                  <a:pt x="2626" y="539"/>
                </a:lnTo>
                <a:lnTo>
                  <a:pt x="2603" y="555"/>
                </a:lnTo>
                <a:lnTo>
                  <a:pt x="2580" y="558"/>
                </a:lnTo>
                <a:lnTo>
                  <a:pt x="2558" y="575"/>
                </a:lnTo>
                <a:lnTo>
                  <a:pt x="2535" y="592"/>
                </a:lnTo>
                <a:lnTo>
                  <a:pt x="2513" y="611"/>
                </a:lnTo>
                <a:lnTo>
                  <a:pt x="2490" y="619"/>
                </a:lnTo>
                <a:lnTo>
                  <a:pt x="2467" y="633"/>
                </a:lnTo>
                <a:lnTo>
                  <a:pt x="2445" y="644"/>
                </a:lnTo>
                <a:lnTo>
                  <a:pt x="2422" y="658"/>
                </a:lnTo>
                <a:lnTo>
                  <a:pt x="2399" y="673"/>
                </a:lnTo>
                <a:lnTo>
                  <a:pt x="2377" y="684"/>
                </a:lnTo>
                <a:lnTo>
                  <a:pt x="2354" y="696"/>
                </a:lnTo>
                <a:lnTo>
                  <a:pt x="2331" y="701"/>
                </a:lnTo>
                <a:lnTo>
                  <a:pt x="2309" y="708"/>
                </a:lnTo>
                <a:lnTo>
                  <a:pt x="2286" y="713"/>
                </a:lnTo>
                <a:lnTo>
                  <a:pt x="2264" y="721"/>
                </a:lnTo>
                <a:lnTo>
                  <a:pt x="2241" y="738"/>
                </a:lnTo>
                <a:lnTo>
                  <a:pt x="2218" y="739"/>
                </a:lnTo>
                <a:lnTo>
                  <a:pt x="2196" y="746"/>
                </a:lnTo>
                <a:lnTo>
                  <a:pt x="2173" y="758"/>
                </a:lnTo>
                <a:lnTo>
                  <a:pt x="2150" y="767"/>
                </a:lnTo>
                <a:lnTo>
                  <a:pt x="2128" y="750"/>
                </a:lnTo>
                <a:lnTo>
                  <a:pt x="2105" y="747"/>
                </a:lnTo>
                <a:lnTo>
                  <a:pt x="2082" y="752"/>
                </a:lnTo>
                <a:lnTo>
                  <a:pt x="2060" y="755"/>
                </a:lnTo>
                <a:lnTo>
                  <a:pt x="2037" y="769"/>
                </a:lnTo>
                <a:lnTo>
                  <a:pt x="2014" y="769"/>
                </a:lnTo>
                <a:lnTo>
                  <a:pt x="1992" y="779"/>
                </a:lnTo>
                <a:lnTo>
                  <a:pt x="1969" y="776"/>
                </a:lnTo>
                <a:lnTo>
                  <a:pt x="1947" y="783"/>
                </a:lnTo>
                <a:lnTo>
                  <a:pt x="1924" y="792"/>
                </a:lnTo>
                <a:lnTo>
                  <a:pt x="1901" y="797"/>
                </a:lnTo>
                <a:lnTo>
                  <a:pt x="1879" y="803"/>
                </a:lnTo>
                <a:lnTo>
                  <a:pt x="1856" y="806"/>
                </a:lnTo>
                <a:lnTo>
                  <a:pt x="1833" y="798"/>
                </a:lnTo>
                <a:lnTo>
                  <a:pt x="1811" y="791"/>
                </a:lnTo>
                <a:lnTo>
                  <a:pt x="1788" y="786"/>
                </a:lnTo>
                <a:lnTo>
                  <a:pt x="1765" y="788"/>
                </a:lnTo>
                <a:lnTo>
                  <a:pt x="1743" y="796"/>
                </a:lnTo>
                <a:lnTo>
                  <a:pt x="1720" y="801"/>
                </a:lnTo>
                <a:lnTo>
                  <a:pt x="1698" y="802"/>
                </a:lnTo>
                <a:lnTo>
                  <a:pt x="1675" y="804"/>
                </a:lnTo>
                <a:lnTo>
                  <a:pt x="1652" y="806"/>
                </a:lnTo>
                <a:lnTo>
                  <a:pt x="1630" y="816"/>
                </a:lnTo>
                <a:lnTo>
                  <a:pt x="1607" y="822"/>
                </a:lnTo>
                <a:lnTo>
                  <a:pt x="1584" y="812"/>
                </a:lnTo>
                <a:lnTo>
                  <a:pt x="1562" y="821"/>
                </a:lnTo>
                <a:lnTo>
                  <a:pt x="1539" y="813"/>
                </a:lnTo>
                <a:lnTo>
                  <a:pt x="1516" y="813"/>
                </a:lnTo>
                <a:lnTo>
                  <a:pt x="1494" y="817"/>
                </a:lnTo>
                <a:lnTo>
                  <a:pt x="1471" y="823"/>
                </a:lnTo>
                <a:lnTo>
                  <a:pt x="1448" y="823"/>
                </a:lnTo>
                <a:lnTo>
                  <a:pt x="1426" y="816"/>
                </a:lnTo>
                <a:lnTo>
                  <a:pt x="1403" y="821"/>
                </a:lnTo>
                <a:lnTo>
                  <a:pt x="1381" y="826"/>
                </a:lnTo>
                <a:lnTo>
                  <a:pt x="1358" y="827"/>
                </a:lnTo>
                <a:lnTo>
                  <a:pt x="1335" y="831"/>
                </a:lnTo>
                <a:lnTo>
                  <a:pt x="1313" y="834"/>
                </a:lnTo>
                <a:lnTo>
                  <a:pt x="1290" y="831"/>
                </a:lnTo>
                <a:lnTo>
                  <a:pt x="1267" y="837"/>
                </a:lnTo>
                <a:lnTo>
                  <a:pt x="1245" y="842"/>
                </a:lnTo>
                <a:lnTo>
                  <a:pt x="1222" y="845"/>
                </a:lnTo>
                <a:lnTo>
                  <a:pt x="1199" y="846"/>
                </a:lnTo>
                <a:lnTo>
                  <a:pt x="1177" y="851"/>
                </a:lnTo>
                <a:lnTo>
                  <a:pt x="1154" y="852"/>
                </a:lnTo>
                <a:lnTo>
                  <a:pt x="1132" y="854"/>
                </a:lnTo>
                <a:lnTo>
                  <a:pt x="1109" y="856"/>
                </a:lnTo>
                <a:lnTo>
                  <a:pt x="1086" y="860"/>
                </a:lnTo>
                <a:lnTo>
                  <a:pt x="1064" y="862"/>
                </a:lnTo>
                <a:lnTo>
                  <a:pt x="1041" y="864"/>
                </a:lnTo>
                <a:lnTo>
                  <a:pt x="1018" y="865"/>
                </a:lnTo>
                <a:lnTo>
                  <a:pt x="996" y="867"/>
                </a:lnTo>
                <a:lnTo>
                  <a:pt x="973" y="868"/>
                </a:lnTo>
                <a:lnTo>
                  <a:pt x="950" y="868"/>
                </a:lnTo>
                <a:lnTo>
                  <a:pt x="928" y="869"/>
                </a:lnTo>
                <a:lnTo>
                  <a:pt x="905" y="870"/>
                </a:lnTo>
                <a:lnTo>
                  <a:pt x="882" y="872"/>
                </a:lnTo>
                <a:lnTo>
                  <a:pt x="860" y="873"/>
                </a:lnTo>
                <a:lnTo>
                  <a:pt x="837" y="875"/>
                </a:lnTo>
                <a:lnTo>
                  <a:pt x="815" y="877"/>
                </a:lnTo>
                <a:lnTo>
                  <a:pt x="792" y="877"/>
                </a:lnTo>
                <a:lnTo>
                  <a:pt x="769" y="877"/>
                </a:lnTo>
                <a:lnTo>
                  <a:pt x="747" y="877"/>
                </a:lnTo>
                <a:lnTo>
                  <a:pt x="724" y="879"/>
                </a:lnTo>
                <a:lnTo>
                  <a:pt x="701" y="880"/>
                </a:lnTo>
                <a:lnTo>
                  <a:pt x="679" y="882"/>
                </a:lnTo>
                <a:lnTo>
                  <a:pt x="656" y="884"/>
                </a:lnTo>
                <a:lnTo>
                  <a:pt x="633" y="885"/>
                </a:lnTo>
                <a:lnTo>
                  <a:pt x="611" y="885"/>
                </a:lnTo>
                <a:lnTo>
                  <a:pt x="588" y="886"/>
                </a:lnTo>
                <a:lnTo>
                  <a:pt x="566" y="886"/>
                </a:lnTo>
                <a:lnTo>
                  <a:pt x="543" y="887"/>
                </a:lnTo>
                <a:lnTo>
                  <a:pt x="520" y="887"/>
                </a:lnTo>
                <a:lnTo>
                  <a:pt x="498" y="888"/>
                </a:lnTo>
                <a:lnTo>
                  <a:pt x="475" y="889"/>
                </a:lnTo>
                <a:lnTo>
                  <a:pt x="452" y="891"/>
                </a:lnTo>
                <a:lnTo>
                  <a:pt x="430" y="892"/>
                </a:lnTo>
                <a:lnTo>
                  <a:pt x="407" y="892"/>
                </a:lnTo>
                <a:lnTo>
                  <a:pt x="384" y="892"/>
                </a:lnTo>
                <a:lnTo>
                  <a:pt x="362" y="893"/>
                </a:lnTo>
                <a:lnTo>
                  <a:pt x="339" y="894"/>
                </a:lnTo>
                <a:lnTo>
                  <a:pt x="316" y="895"/>
                </a:lnTo>
                <a:lnTo>
                  <a:pt x="294" y="896"/>
                </a:lnTo>
                <a:lnTo>
                  <a:pt x="271" y="897"/>
                </a:lnTo>
                <a:lnTo>
                  <a:pt x="249" y="897"/>
                </a:lnTo>
                <a:lnTo>
                  <a:pt x="226" y="898"/>
                </a:lnTo>
                <a:lnTo>
                  <a:pt x="203" y="899"/>
                </a:lnTo>
                <a:lnTo>
                  <a:pt x="181" y="899"/>
                </a:lnTo>
                <a:lnTo>
                  <a:pt x="158" y="900"/>
                </a:lnTo>
                <a:lnTo>
                  <a:pt x="135" y="901"/>
                </a:lnTo>
                <a:lnTo>
                  <a:pt x="113" y="901"/>
                </a:lnTo>
                <a:lnTo>
                  <a:pt x="90" y="902"/>
                </a:lnTo>
                <a:lnTo>
                  <a:pt x="67" y="903"/>
                </a:lnTo>
                <a:lnTo>
                  <a:pt x="45" y="903"/>
                </a:lnTo>
                <a:lnTo>
                  <a:pt x="22" y="902"/>
                </a:lnTo>
                <a:lnTo>
                  <a:pt x="0" y="903"/>
                </a:lnTo>
                <a:close/>
              </a:path>
            </a:pathLst>
          </a:custGeom>
          <a:solidFill>
            <a:srgbClr val="FFC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1340" name="Freeform 46"/>
          <p:cNvSpPr>
            <a:spLocks/>
          </p:cNvSpPr>
          <p:nvPr/>
        </p:nvSpPr>
        <p:spPr bwMode="auto">
          <a:xfrm>
            <a:off x="1206500" y="4598988"/>
            <a:ext cx="5497513" cy="1435100"/>
          </a:xfrm>
          <a:custGeom>
            <a:avLst/>
            <a:gdLst>
              <a:gd name="T0" fmla="*/ 90 w 3463"/>
              <a:gd name="T1" fmla="*/ 904 h 903"/>
              <a:gd name="T2" fmla="*/ 203 w 3463"/>
              <a:gd name="T3" fmla="*/ 901 h 903"/>
              <a:gd name="T4" fmla="*/ 316 w 3463"/>
              <a:gd name="T5" fmla="*/ 897 h 903"/>
              <a:gd name="T6" fmla="*/ 430 w 3463"/>
              <a:gd name="T7" fmla="*/ 894 h 903"/>
              <a:gd name="T8" fmla="*/ 543 w 3463"/>
              <a:gd name="T9" fmla="*/ 889 h 903"/>
              <a:gd name="T10" fmla="*/ 656 w 3463"/>
              <a:gd name="T11" fmla="*/ 886 h 903"/>
              <a:gd name="T12" fmla="*/ 769 w 3463"/>
              <a:gd name="T13" fmla="*/ 879 h 903"/>
              <a:gd name="T14" fmla="*/ 882 w 3463"/>
              <a:gd name="T15" fmla="*/ 874 h 903"/>
              <a:gd name="T16" fmla="*/ 996 w 3463"/>
              <a:gd name="T17" fmla="*/ 869 h 903"/>
              <a:gd name="T18" fmla="*/ 1109 w 3463"/>
              <a:gd name="T19" fmla="*/ 858 h 903"/>
              <a:gd name="T20" fmla="*/ 1222 w 3463"/>
              <a:gd name="T21" fmla="*/ 847 h 903"/>
              <a:gd name="T22" fmla="*/ 1335 w 3463"/>
              <a:gd name="T23" fmla="*/ 832 h 903"/>
              <a:gd name="T24" fmla="*/ 1448 w 3463"/>
              <a:gd name="T25" fmla="*/ 824 h 903"/>
              <a:gd name="T26" fmla="*/ 1562 w 3463"/>
              <a:gd name="T27" fmla="*/ 822 h 903"/>
              <a:gd name="T28" fmla="*/ 1675 w 3463"/>
              <a:gd name="T29" fmla="*/ 805 h 903"/>
              <a:gd name="T30" fmla="*/ 1788 w 3463"/>
              <a:gd name="T31" fmla="*/ 786 h 903"/>
              <a:gd name="T32" fmla="*/ 1901 w 3463"/>
              <a:gd name="T33" fmla="*/ 797 h 903"/>
              <a:gd name="T34" fmla="*/ 2014 w 3463"/>
              <a:gd name="T35" fmla="*/ 768 h 903"/>
              <a:gd name="T36" fmla="*/ 2128 w 3463"/>
              <a:gd name="T37" fmla="*/ 749 h 903"/>
              <a:gd name="T38" fmla="*/ 2241 w 3463"/>
              <a:gd name="T39" fmla="*/ 736 h 903"/>
              <a:gd name="T40" fmla="*/ 2354 w 3463"/>
              <a:gd name="T41" fmla="*/ 694 h 903"/>
              <a:gd name="T42" fmla="*/ 2467 w 3463"/>
              <a:gd name="T43" fmla="*/ 629 h 903"/>
              <a:gd name="T44" fmla="*/ 2580 w 3463"/>
              <a:gd name="T45" fmla="*/ 553 h 903"/>
              <a:gd name="T46" fmla="*/ 2694 w 3463"/>
              <a:gd name="T47" fmla="*/ 482 h 903"/>
              <a:gd name="T48" fmla="*/ 2807 w 3463"/>
              <a:gd name="T49" fmla="*/ 384 h 903"/>
              <a:gd name="T50" fmla="*/ 2920 w 3463"/>
              <a:gd name="T51" fmla="*/ 286 h 903"/>
              <a:gd name="T52" fmla="*/ 3033 w 3463"/>
              <a:gd name="T53" fmla="*/ 268 h 903"/>
              <a:gd name="T54" fmla="*/ 3146 w 3463"/>
              <a:gd name="T55" fmla="*/ 178 h 903"/>
              <a:gd name="T56" fmla="*/ 3260 w 3463"/>
              <a:gd name="T57" fmla="*/ 147 h 903"/>
              <a:gd name="T58" fmla="*/ 3373 w 3463"/>
              <a:gd name="T59" fmla="*/ 77 h 903"/>
              <a:gd name="T60" fmla="*/ 3463 w 3463"/>
              <a:gd name="T61" fmla="*/ 21 h 903"/>
              <a:gd name="T62" fmla="*/ 3350 w 3463"/>
              <a:gd name="T63" fmla="*/ 114 h 903"/>
              <a:gd name="T64" fmla="*/ 3237 w 3463"/>
              <a:gd name="T65" fmla="*/ 172 h 903"/>
              <a:gd name="T66" fmla="*/ 3124 w 3463"/>
              <a:gd name="T67" fmla="*/ 207 h 903"/>
              <a:gd name="T68" fmla="*/ 3011 w 3463"/>
              <a:gd name="T69" fmla="*/ 307 h 903"/>
              <a:gd name="T70" fmla="*/ 2897 w 3463"/>
              <a:gd name="T71" fmla="*/ 319 h 903"/>
              <a:gd name="T72" fmla="*/ 2784 w 3463"/>
              <a:gd name="T73" fmla="*/ 397 h 903"/>
              <a:gd name="T74" fmla="*/ 2671 w 3463"/>
              <a:gd name="T75" fmla="*/ 511 h 903"/>
              <a:gd name="T76" fmla="*/ 2558 w 3463"/>
              <a:gd name="T77" fmla="*/ 577 h 903"/>
              <a:gd name="T78" fmla="*/ 2445 w 3463"/>
              <a:gd name="T79" fmla="*/ 646 h 903"/>
              <a:gd name="T80" fmla="*/ 2331 w 3463"/>
              <a:gd name="T81" fmla="*/ 703 h 903"/>
              <a:gd name="T82" fmla="*/ 2218 w 3463"/>
              <a:gd name="T83" fmla="*/ 741 h 903"/>
              <a:gd name="T84" fmla="*/ 2105 w 3463"/>
              <a:gd name="T85" fmla="*/ 749 h 903"/>
              <a:gd name="T86" fmla="*/ 1992 w 3463"/>
              <a:gd name="T87" fmla="*/ 781 h 903"/>
              <a:gd name="T88" fmla="*/ 1879 w 3463"/>
              <a:gd name="T89" fmla="*/ 805 h 903"/>
              <a:gd name="T90" fmla="*/ 1765 w 3463"/>
              <a:gd name="T91" fmla="*/ 790 h 903"/>
              <a:gd name="T92" fmla="*/ 1652 w 3463"/>
              <a:gd name="T93" fmla="*/ 808 h 903"/>
              <a:gd name="T94" fmla="*/ 1539 w 3463"/>
              <a:gd name="T95" fmla="*/ 815 h 903"/>
              <a:gd name="T96" fmla="*/ 1426 w 3463"/>
              <a:gd name="T97" fmla="*/ 818 h 903"/>
              <a:gd name="T98" fmla="*/ 1313 w 3463"/>
              <a:gd name="T99" fmla="*/ 836 h 903"/>
              <a:gd name="T100" fmla="*/ 1199 w 3463"/>
              <a:gd name="T101" fmla="*/ 848 h 903"/>
              <a:gd name="T102" fmla="*/ 1086 w 3463"/>
              <a:gd name="T103" fmla="*/ 862 h 903"/>
              <a:gd name="T104" fmla="*/ 973 w 3463"/>
              <a:gd name="T105" fmla="*/ 870 h 903"/>
              <a:gd name="T106" fmla="*/ 860 w 3463"/>
              <a:gd name="T107" fmla="*/ 875 h 903"/>
              <a:gd name="T108" fmla="*/ 747 w 3463"/>
              <a:gd name="T109" fmla="*/ 879 h 903"/>
              <a:gd name="T110" fmla="*/ 633 w 3463"/>
              <a:gd name="T111" fmla="*/ 887 h 903"/>
              <a:gd name="T112" fmla="*/ 520 w 3463"/>
              <a:gd name="T113" fmla="*/ 889 h 903"/>
              <a:gd name="T114" fmla="*/ 407 w 3463"/>
              <a:gd name="T115" fmla="*/ 894 h 903"/>
              <a:gd name="T116" fmla="*/ 294 w 3463"/>
              <a:gd name="T117" fmla="*/ 898 h 903"/>
              <a:gd name="T118" fmla="*/ 181 w 3463"/>
              <a:gd name="T119" fmla="*/ 901 h 903"/>
              <a:gd name="T120" fmla="*/ 67 w 3463"/>
              <a:gd name="T121" fmla="*/ 905 h 90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63"/>
              <a:gd name="T184" fmla="*/ 0 h 903"/>
              <a:gd name="T185" fmla="*/ 3463 w 3463"/>
              <a:gd name="T186" fmla="*/ 903 h 90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63" h="903">
                <a:moveTo>
                  <a:pt x="0" y="903"/>
                </a:moveTo>
                <a:lnTo>
                  <a:pt x="22" y="902"/>
                </a:lnTo>
                <a:lnTo>
                  <a:pt x="45" y="903"/>
                </a:lnTo>
                <a:lnTo>
                  <a:pt x="67" y="903"/>
                </a:lnTo>
                <a:lnTo>
                  <a:pt x="90" y="902"/>
                </a:lnTo>
                <a:lnTo>
                  <a:pt x="113" y="901"/>
                </a:lnTo>
                <a:lnTo>
                  <a:pt x="135" y="901"/>
                </a:lnTo>
                <a:lnTo>
                  <a:pt x="158" y="900"/>
                </a:lnTo>
                <a:lnTo>
                  <a:pt x="181" y="899"/>
                </a:lnTo>
                <a:lnTo>
                  <a:pt x="203" y="899"/>
                </a:lnTo>
                <a:lnTo>
                  <a:pt x="226" y="898"/>
                </a:lnTo>
                <a:lnTo>
                  <a:pt x="249" y="897"/>
                </a:lnTo>
                <a:lnTo>
                  <a:pt x="271" y="897"/>
                </a:lnTo>
                <a:lnTo>
                  <a:pt x="294" y="896"/>
                </a:lnTo>
                <a:lnTo>
                  <a:pt x="316" y="895"/>
                </a:lnTo>
                <a:lnTo>
                  <a:pt x="339" y="894"/>
                </a:lnTo>
                <a:lnTo>
                  <a:pt x="362" y="893"/>
                </a:lnTo>
                <a:lnTo>
                  <a:pt x="384" y="892"/>
                </a:lnTo>
                <a:lnTo>
                  <a:pt x="407" y="892"/>
                </a:lnTo>
                <a:lnTo>
                  <a:pt x="430" y="892"/>
                </a:lnTo>
                <a:lnTo>
                  <a:pt x="452" y="891"/>
                </a:lnTo>
                <a:lnTo>
                  <a:pt x="475" y="889"/>
                </a:lnTo>
                <a:lnTo>
                  <a:pt x="498" y="888"/>
                </a:lnTo>
                <a:lnTo>
                  <a:pt x="520" y="887"/>
                </a:lnTo>
                <a:lnTo>
                  <a:pt x="543" y="887"/>
                </a:lnTo>
                <a:lnTo>
                  <a:pt x="566" y="886"/>
                </a:lnTo>
                <a:lnTo>
                  <a:pt x="588" y="886"/>
                </a:lnTo>
                <a:lnTo>
                  <a:pt x="611" y="885"/>
                </a:lnTo>
                <a:lnTo>
                  <a:pt x="633" y="885"/>
                </a:lnTo>
                <a:lnTo>
                  <a:pt x="656" y="884"/>
                </a:lnTo>
                <a:lnTo>
                  <a:pt x="679" y="882"/>
                </a:lnTo>
                <a:lnTo>
                  <a:pt x="701" y="880"/>
                </a:lnTo>
                <a:lnTo>
                  <a:pt x="724" y="879"/>
                </a:lnTo>
                <a:lnTo>
                  <a:pt x="747" y="877"/>
                </a:lnTo>
                <a:lnTo>
                  <a:pt x="769" y="877"/>
                </a:lnTo>
                <a:lnTo>
                  <a:pt x="792" y="877"/>
                </a:lnTo>
                <a:lnTo>
                  <a:pt x="815" y="877"/>
                </a:lnTo>
                <a:lnTo>
                  <a:pt x="837" y="875"/>
                </a:lnTo>
                <a:lnTo>
                  <a:pt x="860" y="873"/>
                </a:lnTo>
                <a:lnTo>
                  <a:pt x="882" y="872"/>
                </a:lnTo>
                <a:lnTo>
                  <a:pt x="905" y="870"/>
                </a:lnTo>
                <a:lnTo>
                  <a:pt x="928" y="869"/>
                </a:lnTo>
                <a:lnTo>
                  <a:pt x="950" y="868"/>
                </a:lnTo>
                <a:lnTo>
                  <a:pt x="973" y="868"/>
                </a:lnTo>
                <a:lnTo>
                  <a:pt x="996" y="867"/>
                </a:lnTo>
                <a:lnTo>
                  <a:pt x="1018" y="865"/>
                </a:lnTo>
                <a:lnTo>
                  <a:pt x="1041" y="864"/>
                </a:lnTo>
                <a:lnTo>
                  <a:pt x="1064" y="862"/>
                </a:lnTo>
                <a:lnTo>
                  <a:pt x="1086" y="860"/>
                </a:lnTo>
                <a:lnTo>
                  <a:pt x="1109" y="856"/>
                </a:lnTo>
                <a:lnTo>
                  <a:pt x="1132" y="854"/>
                </a:lnTo>
                <a:lnTo>
                  <a:pt x="1154" y="852"/>
                </a:lnTo>
                <a:lnTo>
                  <a:pt x="1177" y="851"/>
                </a:lnTo>
                <a:lnTo>
                  <a:pt x="1199" y="846"/>
                </a:lnTo>
                <a:lnTo>
                  <a:pt x="1222" y="845"/>
                </a:lnTo>
                <a:lnTo>
                  <a:pt x="1245" y="842"/>
                </a:lnTo>
                <a:lnTo>
                  <a:pt x="1267" y="837"/>
                </a:lnTo>
                <a:lnTo>
                  <a:pt x="1290" y="831"/>
                </a:lnTo>
                <a:lnTo>
                  <a:pt x="1313" y="834"/>
                </a:lnTo>
                <a:lnTo>
                  <a:pt x="1335" y="830"/>
                </a:lnTo>
                <a:lnTo>
                  <a:pt x="1358" y="827"/>
                </a:lnTo>
                <a:lnTo>
                  <a:pt x="1381" y="825"/>
                </a:lnTo>
                <a:lnTo>
                  <a:pt x="1403" y="820"/>
                </a:lnTo>
                <a:lnTo>
                  <a:pt x="1426" y="815"/>
                </a:lnTo>
                <a:lnTo>
                  <a:pt x="1448" y="822"/>
                </a:lnTo>
                <a:lnTo>
                  <a:pt x="1471" y="822"/>
                </a:lnTo>
                <a:lnTo>
                  <a:pt x="1494" y="816"/>
                </a:lnTo>
                <a:lnTo>
                  <a:pt x="1516" y="812"/>
                </a:lnTo>
                <a:lnTo>
                  <a:pt x="1539" y="812"/>
                </a:lnTo>
                <a:lnTo>
                  <a:pt x="1562" y="820"/>
                </a:lnTo>
                <a:lnTo>
                  <a:pt x="1584" y="811"/>
                </a:lnTo>
                <a:lnTo>
                  <a:pt x="1607" y="821"/>
                </a:lnTo>
                <a:lnTo>
                  <a:pt x="1630" y="815"/>
                </a:lnTo>
                <a:lnTo>
                  <a:pt x="1652" y="804"/>
                </a:lnTo>
                <a:lnTo>
                  <a:pt x="1675" y="803"/>
                </a:lnTo>
                <a:lnTo>
                  <a:pt x="1698" y="800"/>
                </a:lnTo>
                <a:lnTo>
                  <a:pt x="1720" y="800"/>
                </a:lnTo>
                <a:lnTo>
                  <a:pt x="1743" y="794"/>
                </a:lnTo>
                <a:lnTo>
                  <a:pt x="1765" y="786"/>
                </a:lnTo>
                <a:lnTo>
                  <a:pt x="1788" y="784"/>
                </a:lnTo>
                <a:lnTo>
                  <a:pt x="1811" y="789"/>
                </a:lnTo>
                <a:lnTo>
                  <a:pt x="1833" y="796"/>
                </a:lnTo>
                <a:lnTo>
                  <a:pt x="1856" y="804"/>
                </a:lnTo>
                <a:lnTo>
                  <a:pt x="1879" y="801"/>
                </a:lnTo>
                <a:lnTo>
                  <a:pt x="1901" y="795"/>
                </a:lnTo>
                <a:lnTo>
                  <a:pt x="1924" y="790"/>
                </a:lnTo>
                <a:lnTo>
                  <a:pt x="1947" y="781"/>
                </a:lnTo>
                <a:lnTo>
                  <a:pt x="1969" y="774"/>
                </a:lnTo>
                <a:lnTo>
                  <a:pt x="1992" y="776"/>
                </a:lnTo>
                <a:lnTo>
                  <a:pt x="2014" y="766"/>
                </a:lnTo>
                <a:lnTo>
                  <a:pt x="2037" y="766"/>
                </a:lnTo>
                <a:lnTo>
                  <a:pt x="2060" y="752"/>
                </a:lnTo>
                <a:lnTo>
                  <a:pt x="2082" y="749"/>
                </a:lnTo>
                <a:lnTo>
                  <a:pt x="2105" y="744"/>
                </a:lnTo>
                <a:lnTo>
                  <a:pt x="2128" y="747"/>
                </a:lnTo>
                <a:lnTo>
                  <a:pt x="2150" y="764"/>
                </a:lnTo>
                <a:lnTo>
                  <a:pt x="2173" y="755"/>
                </a:lnTo>
                <a:lnTo>
                  <a:pt x="2196" y="743"/>
                </a:lnTo>
                <a:lnTo>
                  <a:pt x="2218" y="736"/>
                </a:lnTo>
                <a:lnTo>
                  <a:pt x="2241" y="734"/>
                </a:lnTo>
                <a:lnTo>
                  <a:pt x="2264" y="717"/>
                </a:lnTo>
                <a:lnTo>
                  <a:pt x="2286" y="709"/>
                </a:lnTo>
                <a:lnTo>
                  <a:pt x="2309" y="703"/>
                </a:lnTo>
                <a:lnTo>
                  <a:pt x="2331" y="697"/>
                </a:lnTo>
                <a:lnTo>
                  <a:pt x="2354" y="692"/>
                </a:lnTo>
                <a:lnTo>
                  <a:pt x="2377" y="679"/>
                </a:lnTo>
                <a:lnTo>
                  <a:pt x="2399" y="668"/>
                </a:lnTo>
                <a:lnTo>
                  <a:pt x="2422" y="653"/>
                </a:lnTo>
                <a:lnTo>
                  <a:pt x="2445" y="639"/>
                </a:lnTo>
                <a:lnTo>
                  <a:pt x="2467" y="627"/>
                </a:lnTo>
                <a:lnTo>
                  <a:pt x="2490" y="613"/>
                </a:lnTo>
                <a:lnTo>
                  <a:pt x="2513" y="605"/>
                </a:lnTo>
                <a:lnTo>
                  <a:pt x="2535" y="585"/>
                </a:lnTo>
                <a:lnTo>
                  <a:pt x="2558" y="568"/>
                </a:lnTo>
                <a:lnTo>
                  <a:pt x="2580" y="551"/>
                </a:lnTo>
                <a:lnTo>
                  <a:pt x="2603" y="548"/>
                </a:lnTo>
                <a:lnTo>
                  <a:pt x="2626" y="531"/>
                </a:lnTo>
                <a:lnTo>
                  <a:pt x="2648" y="523"/>
                </a:lnTo>
                <a:lnTo>
                  <a:pt x="2671" y="501"/>
                </a:lnTo>
                <a:lnTo>
                  <a:pt x="2694" y="480"/>
                </a:lnTo>
                <a:lnTo>
                  <a:pt x="2716" y="460"/>
                </a:lnTo>
                <a:lnTo>
                  <a:pt x="2739" y="440"/>
                </a:lnTo>
                <a:lnTo>
                  <a:pt x="2762" y="415"/>
                </a:lnTo>
                <a:lnTo>
                  <a:pt x="2784" y="386"/>
                </a:lnTo>
                <a:lnTo>
                  <a:pt x="2807" y="384"/>
                </a:lnTo>
                <a:lnTo>
                  <a:pt x="2830" y="382"/>
                </a:lnTo>
                <a:lnTo>
                  <a:pt x="2852" y="350"/>
                </a:lnTo>
                <a:lnTo>
                  <a:pt x="2875" y="330"/>
                </a:lnTo>
                <a:lnTo>
                  <a:pt x="2897" y="306"/>
                </a:lnTo>
                <a:lnTo>
                  <a:pt x="2920" y="286"/>
                </a:lnTo>
                <a:lnTo>
                  <a:pt x="2943" y="289"/>
                </a:lnTo>
                <a:lnTo>
                  <a:pt x="2965" y="296"/>
                </a:lnTo>
                <a:lnTo>
                  <a:pt x="2988" y="297"/>
                </a:lnTo>
                <a:lnTo>
                  <a:pt x="3011" y="292"/>
                </a:lnTo>
                <a:lnTo>
                  <a:pt x="3033" y="268"/>
                </a:lnTo>
                <a:lnTo>
                  <a:pt x="3056" y="253"/>
                </a:lnTo>
                <a:lnTo>
                  <a:pt x="3079" y="240"/>
                </a:lnTo>
                <a:lnTo>
                  <a:pt x="3101" y="214"/>
                </a:lnTo>
                <a:lnTo>
                  <a:pt x="3124" y="190"/>
                </a:lnTo>
                <a:lnTo>
                  <a:pt x="3146" y="178"/>
                </a:lnTo>
                <a:lnTo>
                  <a:pt x="3169" y="165"/>
                </a:lnTo>
                <a:lnTo>
                  <a:pt x="3192" y="159"/>
                </a:lnTo>
                <a:lnTo>
                  <a:pt x="3214" y="159"/>
                </a:lnTo>
                <a:lnTo>
                  <a:pt x="3237" y="153"/>
                </a:lnTo>
                <a:lnTo>
                  <a:pt x="3260" y="147"/>
                </a:lnTo>
                <a:lnTo>
                  <a:pt x="3282" y="127"/>
                </a:lnTo>
                <a:lnTo>
                  <a:pt x="3305" y="105"/>
                </a:lnTo>
                <a:lnTo>
                  <a:pt x="3328" y="97"/>
                </a:lnTo>
                <a:lnTo>
                  <a:pt x="3350" y="93"/>
                </a:lnTo>
                <a:lnTo>
                  <a:pt x="3373" y="77"/>
                </a:lnTo>
                <a:lnTo>
                  <a:pt x="3396" y="58"/>
                </a:lnTo>
                <a:lnTo>
                  <a:pt x="3418" y="56"/>
                </a:lnTo>
                <a:lnTo>
                  <a:pt x="3441" y="35"/>
                </a:lnTo>
                <a:lnTo>
                  <a:pt x="3463" y="0"/>
                </a:lnTo>
                <a:lnTo>
                  <a:pt x="3463" y="21"/>
                </a:lnTo>
                <a:lnTo>
                  <a:pt x="3441" y="56"/>
                </a:lnTo>
                <a:lnTo>
                  <a:pt x="3418" y="77"/>
                </a:lnTo>
                <a:lnTo>
                  <a:pt x="3396" y="79"/>
                </a:lnTo>
                <a:lnTo>
                  <a:pt x="3373" y="98"/>
                </a:lnTo>
                <a:lnTo>
                  <a:pt x="3350" y="114"/>
                </a:lnTo>
                <a:lnTo>
                  <a:pt x="3328" y="118"/>
                </a:lnTo>
                <a:lnTo>
                  <a:pt x="3305" y="126"/>
                </a:lnTo>
                <a:lnTo>
                  <a:pt x="3282" y="147"/>
                </a:lnTo>
                <a:lnTo>
                  <a:pt x="3260" y="166"/>
                </a:lnTo>
                <a:lnTo>
                  <a:pt x="3237" y="172"/>
                </a:lnTo>
                <a:lnTo>
                  <a:pt x="3214" y="178"/>
                </a:lnTo>
                <a:lnTo>
                  <a:pt x="3192" y="177"/>
                </a:lnTo>
                <a:lnTo>
                  <a:pt x="3169" y="183"/>
                </a:lnTo>
                <a:lnTo>
                  <a:pt x="3146" y="195"/>
                </a:lnTo>
                <a:lnTo>
                  <a:pt x="3124" y="207"/>
                </a:lnTo>
                <a:lnTo>
                  <a:pt x="3101" y="231"/>
                </a:lnTo>
                <a:lnTo>
                  <a:pt x="3079" y="256"/>
                </a:lnTo>
                <a:lnTo>
                  <a:pt x="3056" y="269"/>
                </a:lnTo>
                <a:lnTo>
                  <a:pt x="3033" y="284"/>
                </a:lnTo>
                <a:lnTo>
                  <a:pt x="3011" y="307"/>
                </a:lnTo>
                <a:lnTo>
                  <a:pt x="2988" y="312"/>
                </a:lnTo>
                <a:lnTo>
                  <a:pt x="2965" y="311"/>
                </a:lnTo>
                <a:lnTo>
                  <a:pt x="2943" y="303"/>
                </a:lnTo>
                <a:lnTo>
                  <a:pt x="2920" y="300"/>
                </a:lnTo>
                <a:lnTo>
                  <a:pt x="2897" y="319"/>
                </a:lnTo>
                <a:lnTo>
                  <a:pt x="2875" y="342"/>
                </a:lnTo>
                <a:lnTo>
                  <a:pt x="2852" y="362"/>
                </a:lnTo>
                <a:lnTo>
                  <a:pt x="2830" y="394"/>
                </a:lnTo>
                <a:lnTo>
                  <a:pt x="2807" y="396"/>
                </a:lnTo>
                <a:lnTo>
                  <a:pt x="2784" y="397"/>
                </a:lnTo>
                <a:lnTo>
                  <a:pt x="2762" y="425"/>
                </a:lnTo>
                <a:lnTo>
                  <a:pt x="2739" y="450"/>
                </a:lnTo>
                <a:lnTo>
                  <a:pt x="2716" y="469"/>
                </a:lnTo>
                <a:lnTo>
                  <a:pt x="2694" y="489"/>
                </a:lnTo>
                <a:lnTo>
                  <a:pt x="2671" y="509"/>
                </a:lnTo>
                <a:lnTo>
                  <a:pt x="2648" y="531"/>
                </a:lnTo>
                <a:lnTo>
                  <a:pt x="2626" y="539"/>
                </a:lnTo>
                <a:lnTo>
                  <a:pt x="2603" y="555"/>
                </a:lnTo>
                <a:lnTo>
                  <a:pt x="2580" y="558"/>
                </a:lnTo>
                <a:lnTo>
                  <a:pt x="2558" y="575"/>
                </a:lnTo>
                <a:lnTo>
                  <a:pt x="2535" y="592"/>
                </a:lnTo>
                <a:lnTo>
                  <a:pt x="2513" y="611"/>
                </a:lnTo>
                <a:lnTo>
                  <a:pt x="2490" y="619"/>
                </a:lnTo>
                <a:lnTo>
                  <a:pt x="2467" y="633"/>
                </a:lnTo>
                <a:lnTo>
                  <a:pt x="2445" y="644"/>
                </a:lnTo>
                <a:lnTo>
                  <a:pt x="2422" y="658"/>
                </a:lnTo>
                <a:lnTo>
                  <a:pt x="2399" y="673"/>
                </a:lnTo>
                <a:lnTo>
                  <a:pt x="2377" y="684"/>
                </a:lnTo>
                <a:lnTo>
                  <a:pt x="2354" y="696"/>
                </a:lnTo>
                <a:lnTo>
                  <a:pt x="2331" y="701"/>
                </a:lnTo>
                <a:lnTo>
                  <a:pt x="2309" y="708"/>
                </a:lnTo>
                <a:lnTo>
                  <a:pt x="2286" y="713"/>
                </a:lnTo>
                <a:lnTo>
                  <a:pt x="2264" y="721"/>
                </a:lnTo>
                <a:lnTo>
                  <a:pt x="2241" y="738"/>
                </a:lnTo>
                <a:lnTo>
                  <a:pt x="2218" y="739"/>
                </a:lnTo>
                <a:lnTo>
                  <a:pt x="2196" y="746"/>
                </a:lnTo>
                <a:lnTo>
                  <a:pt x="2173" y="758"/>
                </a:lnTo>
                <a:lnTo>
                  <a:pt x="2150" y="767"/>
                </a:lnTo>
                <a:lnTo>
                  <a:pt x="2128" y="750"/>
                </a:lnTo>
                <a:lnTo>
                  <a:pt x="2105" y="747"/>
                </a:lnTo>
                <a:lnTo>
                  <a:pt x="2082" y="752"/>
                </a:lnTo>
                <a:lnTo>
                  <a:pt x="2060" y="755"/>
                </a:lnTo>
                <a:lnTo>
                  <a:pt x="2037" y="769"/>
                </a:lnTo>
                <a:lnTo>
                  <a:pt x="2014" y="769"/>
                </a:lnTo>
                <a:lnTo>
                  <a:pt x="1992" y="779"/>
                </a:lnTo>
                <a:lnTo>
                  <a:pt x="1969" y="776"/>
                </a:lnTo>
                <a:lnTo>
                  <a:pt x="1947" y="783"/>
                </a:lnTo>
                <a:lnTo>
                  <a:pt x="1924" y="792"/>
                </a:lnTo>
                <a:lnTo>
                  <a:pt x="1901" y="797"/>
                </a:lnTo>
                <a:lnTo>
                  <a:pt x="1879" y="803"/>
                </a:lnTo>
                <a:lnTo>
                  <a:pt x="1856" y="806"/>
                </a:lnTo>
                <a:lnTo>
                  <a:pt x="1833" y="798"/>
                </a:lnTo>
                <a:lnTo>
                  <a:pt x="1811" y="791"/>
                </a:lnTo>
                <a:lnTo>
                  <a:pt x="1788" y="786"/>
                </a:lnTo>
                <a:lnTo>
                  <a:pt x="1765" y="788"/>
                </a:lnTo>
                <a:lnTo>
                  <a:pt x="1743" y="796"/>
                </a:lnTo>
                <a:lnTo>
                  <a:pt x="1720" y="801"/>
                </a:lnTo>
                <a:lnTo>
                  <a:pt x="1698" y="802"/>
                </a:lnTo>
                <a:lnTo>
                  <a:pt x="1675" y="804"/>
                </a:lnTo>
                <a:lnTo>
                  <a:pt x="1652" y="806"/>
                </a:lnTo>
                <a:lnTo>
                  <a:pt x="1630" y="816"/>
                </a:lnTo>
                <a:lnTo>
                  <a:pt x="1607" y="822"/>
                </a:lnTo>
                <a:lnTo>
                  <a:pt x="1584" y="812"/>
                </a:lnTo>
                <a:lnTo>
                  <a:pt x="1562" y="821"/>
                </a:lnTo>
                <a:lnTo>
                  <a:pt x="1539" y="813"/>
                </a:lnTo>
                <a:lnTo>
                  <a:pt x="1516" y="813"/>
                </a:lnTo>
                <a:lnTo>
                  <a:pt x="1494" y="817"/>
                </a:lnTo>
                <a:lnTo>
                  <a:pt x="1471" y="823"/>
                </a:lnTo>
                <a:lnTo>
                  <a:pt x="1448" y="823"/>
                </a:lnTo>
                <a:lnTo>
                  <a:pt x="1426" y="816"/>
                </a:lnTo>
                <a:lnTo>
                  <a:pt x="1403" y="821"/>
                </a:lnTo>
                <a:lnTo>
                  <a:pt x="1381" y="826"/>
                </a:lnTo>
                <a:lnTo>
                  <a:pt x="1358" y="827"/>
                </a:lnTo>
                <a:lnTo>
                  <a:pt x="1335" y="831"/>
                </a:lnTo>
                <a:lnTo>
                  <a:pt x="1313" y="834"/>
                </a:lnTo>
                <a:lnTo>
                  <a:pt x="1290" y="831"/>
                </a:lnTo>
                <a:lnTo>
                  <a:pt x="1267" y="837"/>
                </a:lnTo>
                <a:lnTo>
                  <a:pt x="1245" y="842"/>
                </a:lnTo>
                <a:lnTo>
                  <a:pt x="1222" y="845"/>
                </a:lnTo>
                <a:lnTo>
                  <a:pt x="1199" y="846"/>
                </a:lnTo>
                <a:lnTo>
                  <a:pt x="1177" y="851"/>
                </a:lnTo>
                <a:lnTo>
                  <a:pt x="1154" y="852"/>
                </a:lnTo>
                <a:lnTo>
                  <a:pt x="1132" y="854"/>
                </a:lnTo>
                <a:lnTo>
                  <a:pt x="1109" y="856"/>
                </a:lnTo>
                <a:lnTo>
                  <a:pt x="1086" y="860"/>
                </a:lnTo>
                <a:lnTo>
                  <a:pt x="1064" y="862"/>
                </a:lnTo>
                <a:lnTo>
                  <a:pt x="1041" y="864"/>
                </a:lnTo>
                <a:lnTo>
                  <a:pt x="1018" y="865"/>
                </a:lnTo>
                <a:lnTo>
                  <a:pt x="996" y="867"/>
                </a:lnTo>
                <a:lnTo>
                  <a:pt x="973" y="868"/>
                </a:lnTo>
                <a:lnTo>
                  <a:pt x="950" y="868"/>
                </a:lnTo>
                <a:lnTo>
                  <a:pt x="928" y="869"/>
                </a:lnTo>
                <a:lnTo>
                  <a:pt x="905" y="870"/>
                </a:lnTo>
                <a:lnTo>
                  <a:pt x="882" y="872"/>
                </a:lnTo>
                <a:lnTo>
                  <a:pt x="860" y="873"/>
                </a:lnTo>
                <a:lnTo>
                  <a:pt x="837" y="875"/>
                </a:lnTo>
                <a:lnTo>
                  <a:pt x="815" y="877"/>
                </a:lnTo>
                <a:lnTo>
                  <a:pt x="792" y="877"/>
                </a:lnTo>
                <a:lnTo>
                  <a:pt x="769" y="877"/>
                </a:lnTo>
                <a:lnTo>
                  <a:pt x="747" y="877"/>
                </a:lnTo>
                <a:lnTo>
                  <a:pt x="724" y="879"/>
                </a:lnTo>
                <a:lnTo>
                  <a:pt x="701" y="880"/>
                </a:lnTo>
                <a:lnTo>
                  <a:pt x="679" y="882"/>
                </a:lnTo>
                <a:lnTo>
                  <a:pt x="656" y="884"/>
                </a:lnTo>
                <a:lnTo>
                  <a:pt x="633" y="885"/>
                </a:lnTo>
                <a:lnTo>
                  <a:pt x="611" y="885"/>
                </a:lnTo>
                <a:lnTo>
                  <a:pt x="588" y="886"/>
                </a:lnTo>
                <a:lnTo>
                  <a:pt x="566" y="886"/>
                </a:lnTo>
                <a:lnTo>
                  <a:pt x="543" y="887"/>
                </a:lnTo>
                <a:lnTo>
                  <a:pt x="520" y="887"/>
                </a:lnTo>
                <a:lnTo>
                  <a:pt x="498" y="888"/>
                </a:lnTo>
                <a:lnTo>
                  <a:pt x="475" y="889"/>
                </a:lnTo>
                <a:lnTo>
                  <a:pt x="452" y="891"/>
                </a:lnTo>
                <a:lnTo>
                  <a:pt x="430" y="892"/>
                </a:lnTo>
                <a:lnTo>
                  <a:pt x="407" y="892"/>
                </a:lnTo>
                <a:lnTo>
                  <a:pt x="384" y="892"/>
                </a:lnTo>
                <a:lnTo>
                  <a:pt x="362" y="893"/>
                </a:lnTo>
                <a:lnTo>
                  <a:pt x="339" y="894"/>
                </a:lnTo>
                <a:lnTo>
                  <a:pt x="316" y="895"/>
                </a:lnTo>
                <a:lnTo>
                  <a:pt x="294" y="896"/>
                </a:lnTo>
                <a:lnTo>
                  <a:pt x="271" y="897"/>
                </a:lnTo>
                <a:lnTo>
                  <a:pt x="249" y="897"/>
                </a:lnTo>
                <a:lnTo>
                  <a:pt x="226" y="898"/>
                </a:lnTo>
                <a:lnTo>
                  <a:pt x="203" y="899"/>
                </a:lnTo>
                <a:lnTo>
                  <a:pt x="181" y="899"/>
                </a:lnTo>
                <a:lnTo>
                  <a:pt x="158" y="900"/>
                </a:lnTo>
                <a:lnTo>
                  <a:pt x="135" y="901"/>
                </a:lnTo>
                <a:lnTo>
                  <a:pt x="113" y="901"/>
                </a:lnTo>
                <a:lnTo>
                  <a:pt x="90" y="902"/>
                </a:lnTo>
                <a:lnTo>
                  <a:pt x="67" y="903"/>
                </a:lnTo>
                <a:lnTo>
                  <a:pt x="45" y="903"/>
                </a:lnTo>
                <a:lnTo>
                  <a:pt x="22" y="902"/>
                </a:lnTo>
                <a:lnTo>
                  <a:pt x="0" y="903"/>
                </a:lnTo>
                <a:close/>
              </a:path>
            </a:pathLst>
          </a:custGeom>
          <a:noFill/>
          <a:ln w="3175">
            <a:solidFill>
              <a:srgbClr val="FFC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1341" name="Freeform 47"/>
          <p:cNvSpPr>
            <a:spLocks noChangeArrowheads="1"/>
          </p:cNvSpPr>
          <p:nvPr/>
        </p:nvSpPr>
        <p:spPr bwMode="auto">
          <a:xfrm>
            <a:off x="1206500" y="4633913"/>
            <a:ext cx="5497513" cy="1400175"/>
          </a:xfrm>
          <a:custGeom>
            <a:avLst/>
            <a:gdLst>
              <a:gd name="T0" fmla="*/ 90 w 3463"/>
              <a:gd name="T1" fmla="*/ 880 h 882"/>
              <a:gd name="T2" fmla="*/ 203 w 3463"/>
              <a:gd name="T3" fmla="*/ 877 h 882"/>
              <a:gd name="T4" fmla="*/ 316 w 3463"/>
              <a:gd name="T5" fmla="*/ 873 h 882"/>
              <a:gd name="T6" fmla="*/ 430 w 3463"/>
              <a:gd name="T7" fmla="*/ 870 h 882"/>
              <a:gd name="T8" fmla="*/ 543 w 3463"/>
              <a:gd name="T9" fmla="*/ 865 h 882"/>
              <a:gd name="T10" fmla="*/ 656 w 3463"/>
              <a:gd name="T11" fmla="*/ 862 h 882"/>
              <a:gd name="T12" fmla="*/ 769 w 3463"/>
              <a:gd name="T13" fmla="*/ 855 h 882"/>
              <a:gd name="T14" fmla="*/ 882 w 3463"/>
              <a:gd name="T15" fmla="*/ 850 h 882"/>
              <a:gd name="T16" fmla="*/ 996 w 3463"/>
              <a:gd name="T17" fmla="*/ 845 h 882"/>
              <a:gd name="T18" fmla="*/ 1109 w 3463"/>
              <a:gd name="T19" fmla="*/ 834 h 882"/>
              <a:gd name="T20" fmla="*/ 1222 w 3463"/>
              <a:gd name="T21" fmla="*/ 824 h 882"/>
              <a:gd name="T22" fmla="*/ 1335 w 3463"/>
              <a:gd name="T23" fmla="*/ 809 h 882"/>
              <a:gd name="T24" fmla="*/ 1448 w 3463"/>
              <a:gd name="T25" fmla="*/ 801 h 882"/>
              <a:gd name="T26" fmla="*/ 1562 w 3463"/>
              <a:gd name="T27" fmla="*/ 800 h 882"/>
              <a:gd name="T28" fmla="*/ 1675 w 3463"/>
              <a:gd name="T29" fmla="*/ 783 h 882"/>
              <a:gd name="T30" fmla="*/ 1788 w 3463"/>
              <a:gd name="T31" fmla="*/ 764 h 882"/>
              <a:gd name="T32" fmla="*/ 1901 w 3463"/>
              <a:gd name="T33" fmla="*/ 775 h 882"/>
              <a:gd name="T34" fmla="*/ 2014 w 3463"/>
              <a:gd name="T35" fmla="*/ 747 h 882"/>
              <a:gd name="T36" fmla="*/ 2128 w 3463"/>
              <a:gd name="T37" fmla="*/ 729 h 882"/>
              <a:gd name="T38" fmla="*/ 2241 w 3463"/>
              <a:gd name="T39" fmla="*/ 716 h 882"/>
              <a:gd name="T40" fmla="*/ 2354 w 3463"/>
              <a:gd name="T41" fmla="*/ 675 h 882"/>
              <a:gd name="T42" fmla="*/ 2467 w 3463"/>
              <a:gd name="T43" fmla="*/ 611 h 882"/>
              <a:gd name="T44" fmla="*/ 2580 w 3463"/>
              <a:gd name="T45" fmla="*/ 536 h 882"/>
              <a:gd name="T46" fmla="*/ 2694 w 3463"/>
              <a:gd name="T47" fmla="*/ 467 h 882"/>
              <a:gd name="T48" fmla="*/ 2807 w 3463"/>
              <a:gd name="T49" fmla="*/ 374 h 882"/>
              <a:gd name="T50" fmla="*/ 2920 w 3463"/>
              <a:gd name="T51" fmla="*/ 278 h 882"/>
              <a:gd name="T52" fmla="*/ 3033 w 3463"/>
              <a:gd name="T53" fmla="*/ 263 h 882"/>
              <a:gd name="T54" fmla="*/ 3146 w 3463"/>
              <a:gd name="T55" fmla="*/ 173 h 882"/>
              <a:gd name="T56" fmla="*/ 3260 w 3463"/>
              <a:gd name="T57" fmla="*/ 145 h 882"/>
              <a:gd name="T58" fmla="*/ 3373 w 3463"/>
              <a:gd name="T59" fmla="*/ 76 h 882"/>
              <a:gd name="T60" fmla="*/ 3463 w 3463"/>
              <a:gd name="T61" fmla="*/ 21 h 882"/>
              <a:gd name="T62" fmla="*/ 3350 w 3463"/>
              <a:gd name="T63" fmla="*/ 112 h 882"/>
              <a:gd name="T64" fmla="*/ 3237 w 3463"/>
              <a:gd name="T65" fmla="*/ 169 h 882"/>
              <a:gd name="T66" fmla="*/ 3124 w 3463"/>
              <a:gd name="T67" fmla="*/ 201 h 882"/>
              <a:gd name="T68" fmla="*/ 3011 w 3463"/>
              <a:gd name="T69" fmla="*/ 294 h 882"/>
              <a:gd name="T70" fmla="*/ 2897 w 3463"/>
              <a:gd name="T71" fmla="*/ 303 h 882"/>
              <a:gd name="T72" fmla="*/ 2784 w 3463"/>
              <a:gd name="T73" fmla="*/ 377 h 882"/>
              <a:gd name="T74" fmla="*/ 2671 w 3463"/>
              <a:gd name="T75" fmla="*/ 488 h 882"/>
              <a:gd name="T76" fmla="*/ 2558 w 3463"/>
              <a:gd name="T77" fmla="*/ 553 h 882"/>
              <a:gd name="T78" fmla="*/ 2445 w 3463"/>
              <a:gd name="T79" fmla="*/ 623 h 882"/>
              <a:gd name="T80" fmla="*/ 2331 w 3463"/>
              <a:gd name="T81" fmla="*/ 679 h 882"/>
              <a:gd name="T82" fmla="*/ 2218 w 3463"/>
              <a:gd name="T83" fmla="*/ 718 h 882"/>
              <a:gd name="T84" fmla="*/ 2105 w 3463"/>
              <a:gd name="T85" fmla="*/ 726 h 882"/>
              <a:gd name="T86" fmla="*/ 1992 w 3463"/>
              <a:gd name="T87" fmla="*/ 757 h 882"/>
              <a:gd name="T88" fmla="*/ 1879 w 3463"/>
              <a:gd name="T89" fmla="*/ 781 h 882"/>
              <a:gd name="T90" fmla="*/ 1765 w 3463"/>
              <a:gd name="T91" fmla="*/ 766 h 882"/>
              <a:gd name="T92" fmla="*/ 1652 w 3463"/>
              <a:gd name="T93" fmla="*/ 784 h 882"/>
              <a:gd name="T94" fmla="*/ 1539 w 3463"/>
              <a:gd name="T95" fmla="*/ 792 h 882"/>
              <a:gd name="T96" fmla="*/ 1426 w 3463"/>
              <a:gd name="T97" fmla="*/ 794 h 882"/>
              <a:gd name="T98" fmla="*/ 1313 w 3463"/>
              <a:gd name="T99" fmla="*/ 813 h 882"/>
              <a:gd name="T100" fmla="*/ 1199 w 3463"/>
              <a:gd name="T101" fmla="*/ 825 h 882"/>
              <a:gd name="T102" fmla="*/ 1086 w 3463"/>
              <a:gd name="T103" fmla="*/ 838 h 882"/>
              <a:gd name="T104" fmla="*/ 973 w 3463"/>
              <a:gd name="T105" fmla="*/ 847 h 882"/>
              <a:gd name="T106" fmla="*/ 860 w 3463"/>
              <a:gd name="T107" fmla="*/ 851 h 882"/>
              <a:gd name="T108" fmla="*/ 747 w 3463"/>
              <a:gd name="T109" fmla="*/ 855 h 882"/>
              <a:gd name="T110" fmla="*/ 633 w 3463"/>
              <a:gd name="T111" fmla="*/ 863 h 882"/>
              <a:gd name="T112" fmla="*/ 520 w 3463"/>
              <a:gd name="T113" fmla="*/ 865 h 882"/>
              <a:gd name="T114" fmla="*/ 407 w 3463"/>
              <a:gd name="T115" fmla="*/ 871 h 882"/>
              <a:gd name="T116" fmla="*/ 294 w 3463"/>
              <a:gd name="T117" fmla="*/ 874 h 882"/>
              <a:gd name="T118" fmla="*/ 181 w 3463"/>
              <a:gd name="T119" fmla="*/ 878 h 882"/>
              <a:gd name="T120" fmla="*/ 67 w 3463"/>
              <a:gd name="T121" fmla="*/ 881 h 88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63"/>
              <a:gd name="T184" fmla="*/ 0 h 882"/>
              <a:gd name="T185" fmla="*/ 3463 w 3463"/>
              <a:gd name="T186" fmla="*/ 882 h 88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63" h="882">
                <a:moveTo>
                  <a:pt x="0" y="881"/>
                </a:moveTo>
                <a:lnTo>
                  <a:pt x="22" y="881"/>
                </a:lnTo>
                <a:lnTo>
                  <a:pt x="45" y="882"/>
                </a:lnTo>
                <a:lnTo>
                  <a:pt x="67" y="881"/>
                </a:lnTo>
                <a:lnTo>
                  <a:pt x="90" y="880"/>
                </a:lnTo>
                <a:lnTo>
                  <a:pt x="113" y="880"/>
                </a:lnTo>
                <a:lnTo>
                  <a:pt x="135" y="879"/>
                </a:lnTo>
                <a:lnTo>
                  <a:pt x="158" y="878"/>
                </a:lnTo>
                <a:lnTo>
                  <a:pt x="181" y="878"/>
                </a:lnTo>
                <a:lnTo>
                  <a:pt x="203" y="877"/>
                </a:lnTo>
                <a:lnTo>
                  <a:pt x="226" y="876"/>
                </a:lnTo>
                <a:lnTo>
                  <a:pt x="249" y="876"/>
                </a:lnTo>
                <a:lnTo>
                  <a:pt x="271" y="875"/>
                </a:lnTo>
                <a:lnTo>
                  <a:pt x="294" y="874"/>
                </a:lnTo>
                <a:lnTo>
                  <a:pt x="316" y="873"/>
                </a:lnTo>
                <a:lnTo>
                  <a:pt x="339" y="873"/>
                </a:lnTo>
                <a:lnTo>
                  <a:pt x="362" y="872"/>
                </a:lnTo>
                <a:lnTo>
                  <a:pt x="384" y="871"/>
                </a:lnTo>
                <a:lnTo>
                  <a:pt x="407" y="871"/>
                </a:lnTo>
                <a:lnTo>
                  <a:pt x="430" y="870"/>
                </a:lnTo>
                <a:lnTo>
                  <a:pt x="452" y="869"/>
                </a:lnTo>
                <a:lnTo>
                  <a:pt x="475" y="868"/>
                </a:lnTo>
                <a:lnTo>
                  <a:pt x="498" y="866"/>
                </a:lnTo>
                <a:lnTo>
                  <a:pt x="520" y="865"/>
                </a:lnTo>
                <a:lnTo>
                  <a:pt x="543" y="865"/>
                </a:lnTo>
                <a:lnTo>
                  <a:pt x="566" y="864"/>
                </a:lnTo>
                <a:lnTo>
                  <a:pt x="588" y="864"/>
                </a:lnTo>
                <a:lnTo>
                  <a:pt x="611" y="863"/>
                </a:lnTo>
                <a:lnTo>
                  <a:pt x="633" y="863"/>
                </a:lnTo>
                <a:lnTo>
                  <a:pt x="656" y="862"/>
                </a:lnTo>
                <a:lnTo>
                  <a:pt x="679" y="860"/>
                </a:lnTo>
                <a:lnTo>
                  <a:pt x="701" y="859"/>
                </a:lnTo>
                <a:lnTo>
                  <a:pt x="724" y="857"/>
                </a:lnTo>
                <a:lnTo>
                  <a:pt x="747" y="855"/>
                </a:lnTo>
                <a:lnTo>
                  <a:pt x="769" y="855"/>
                </a:lnTo>
                <a:lnTo>
                  <a:pt x="792" y="855"/>
                </a:lnTo>
                <a:lnTo>
                  <a:pt x="815" y="855"/>
                </a:lnTo>
                <a:lnTo>
                  <a:pt x="837" y="853"/>
                </a:lnTo>
                <a:lnTo>
                  <a:pt x="860" y="851"/>
                </a:lnTo>
                <a:lnTo>
                  <a:pt x="882" y="850"/>
                </a:lnTo>
                <a:lnTo>
                  <a:pt x="905" y="848"/>
                </a:lnTo>
                <a:lnTo>
                  <a:pt x="928" y="847"/>
                </a:lnTo>
                <a:lnTo>
                  <a:pt x="950" y="846"/>
                </a:lnTo>
                <a:lnTo>
                  <a:pt x="973" y="847"/>
                </a:lnTo>
                <a:lnTo>
                  <a:pt x="996" y="845"/>
                </a:lnTo>
                <a:lnTo>
                  <a:pt x="1018" y="844"/>
                </a:lnTo>
                <a:lnTo>
                  <a:pt x="1041" y="842"/>
                </a:lnTo>
                <a:lnTo>
                  <a:pt x="1064" y="840"/>
                </a:lnTo>
                <a:lnTo>
                  <a:pt x="1086" y="838"/>
                </a:lnTo>
                <a:lnTo>
                  <a:pt x="1109" y="834"/>
                </a:lnTo>
                <a:lnTo>
                  <a:pt x="1132" y="832"/>
                </a:lnTo>
                <a:lnTo>
                  <a:pt x="1154" y="831"/>
                </a:lnTo>
                <a:lnTo>
                  <a:pt x="1177" y="829"/>
                </a:lnTo>
                <a:lnTo>
                  <a:pt x="1199" y="825"/>
                </a:lnTo>
                <a:lnTo>
                  <a:pt x="1222" y="824"/>
                </a:lnTo>
                <a:lnTo>
                  <a:pt x="1245" y="820"/>
                </a:lnTo>
                <a:lnTo>
                  <a:pt x="1267" y="816"/>
                </a:lnTo>
                <a:lnTo>
                  <a:pt x="1290" y="810"/>
                </a:lnTo>
                <a:lnTo>
                  <a:pt x="1313" y="813"/>
                </a:lnTo>
                <a:lnTo>
                  <a:pt x="1335" y="809"/>
                </a:lnTo>
                <a:lnTo>
                  <a:pt x="1358" y="806"/>
                </a:lnTo>
                <a:lnTo>
                  <a:pt x="1381" y="804"/>
                </a:lnTo>
                <a:lnTo>
                  <a:pt x="1403" y="800"/>
                </a:lnTo>
                <a:lnTo>
                  <a:pt x="1426" y="794"/>
                </a:lnTo>
                <a:lnTo>
                  <a:pt x="1448" y="801"/>
                </a:lnTo>
                <a:lnTo>
                  <a:pt x="1471" y="801"/>
                </a:lnTo>
                <a:lnTo>
                  <a:pt x="1494" y="796"/>
                </a:lnTo>
                <a:lnTo>
                  <a:pt x="1516" y="791"/>
                </a:lnTo>
                <a:lnTo>
                  <a:pt x="1539" y="792"/>
                </a:lnTo>
                <a:lnTo>
                  <a:pt x="1562" y="800"/>
                </a:lnTo>
                <a:lnTo>
                  <a:pt x="1584" y="790"/>
                </a:lnTo>
                <a:lnTo>
                  <a:pt x="1607" y="801"/>
                </a:lnTo>
                <a:lnTo>
                  <a:pt x="1630" y="794"/>
                </a:lnTo>
                <a:lnTo>
                  <a:pt x="1652" y="784"/>
                </a:lnTo>
                <a:lnTo>
                  <a:pt x="1675" y="783"/>
                </a:lnTo>
                <a:lnTo>
                  <a:pt x="1698" y="780"/>
                </a:lnTo>
                <a:lnTo>
                  <a:pt x="1720" y="780"/>
                </a:lnTo>
                <a:lnTo>
                  <a:pt x="1743" y="774"/>
                </a:lnTo>
                <a:lnTo>
                  <a:pt x="1765" y="766"/>
                </a:lnTo>
                <a:lnTo>
                  <a:pt x="1788" y="764"/>
                </a:lnTo>
                <a:lnTo>
                  <a:pt x="1811" y="770"/>
                </a:lnTo>
                <a:lnTo>
                  <a:pt x="1833" y="776"/>
                </a:lnTo>
                <a:lnTo>
                  <a:pt x="1856" y="784"/>
                </a:lnTo>
                <a:lnTo>
                  <a:pt x="1879" y="781"/>
                </a:lnTo>
                <a:lnTo>
                  <a:pt x="1901" y="775"/>
                </a:lnTo>
                <a:lnTo>
                  <a:pt x="1924" y="771"/>
                </a:lnTo>
                <a:lnTo>
                  <a:pt x="1947" y="761"/>
                </a:lnTo>
                <a:lnTo>
                  <a:pt x="1969" y="755"/>
                </a:lnTo>
                <a:lnTo>
                  <a:pt x="1992" y="757"/>
                </a:lnTo>
                <a:lnTo>
                  <a:pt x="2014" y="747"/>
                </a:lnTo>
                <a:lnTo>
                  <a:pt x="2037" y="747"/>
                </a:lnTo>
                <a:lnTo>
                  <a:pt x="2060" y="733"/>
                </a:lnTo>
                <a:lnTo>
                  <a:pt x="2082" y="730"/>
                </a:lnTo>
                <a:lnTo>
                  <a:pt x="2105" y="726"/>
                </a:lnTo>
                <a:lnTo>
                  <a:pt x="2128" y="729"/>
                </a:lnTo>
                <a:lnTo>
                  <a:pt x="2150" y="746"/>
                </a:lnTo>
                <a:lnTo>
                  <a:pt x="2173" y="736"/>
                </a:lnTo>
                <a:lnTo>
                  <a:pt x="2196" y="724"/>
                </a:lnTo>
                <a:lnTo>
                  <a:pt x="2218" y="718"/>
                </a:lnTo>
                <a:lnTo>
                  <a:pt x="2241" y="716"/>
                </a:lnTo>
                <a:lnTo>
                  <a:pt x="2264" y="699"/>
                </a:lnTo>
                <a:lnTo>
                  <a:pt x="2286" y="692"/>
                </a:lnTo>
                <a:lnTo>
                  <a:pt x="2309" y="686"/>
                </a:lnTo>
                <a:lnTo>
                  <a:pt x="2331" y="679"/>
                </a:lnTo>
                <a:lnTo>
                  <a:pt x="2354" y="675"/>
                </a:lnTo>
                <a:lnTo>
                  <a:pt x="2377" y="662"/>
                </a:lnTo>
                <a:lnTo>
                  <a:pt x="2399" y="651"/>
                </a:lnTo>
                <a:lnTo>
                  <a:pt x="2422" y="637"/>
                </a:lnTo>
                <a:lnTo>
                  <a:pt x="2445" y="623"/>
                </a:lnTo>
                <a:lnTo>
                  <a:pt x="2467" y="611"/>
                </a:lnTo>
                <a:lnTo>
                  <a:pt x="2490" y="598"/>
                </a:lnTo>
                <a:lnTo>
                  <a:pt x="2513" y="589"/>
                </a:lnTo>
                <a:lnTo>
                  <a:pt x="2535" y="570"/>
                </a:lnTo>
                <a:lnTo>
                  <a:pt x="2558" y="553"/>
                </a:lnTo>
                <a:lnTo>
                  <a:pt x="2580" y="536"/>
                </a:lnTo>
                <a:lnTo>
                  <a:pt x="2603" y="534"/>
                </a:lnTo>
                <a:lnTo>
                  <a:pt x="2626" y="517"/>
                </a:lnTo>
                <a:lnTo>
                  <a:pt x="2648" y="510"/>
                </a:lnTo>
                <a:lnTo>
                  <a:pt x="2671" y="488"/>
                </a:lnTo>
                <a:lnTo>
                  <a:pt x="2694" y="467"/>
                </a:lnTo>
                <a:lnTo>
                  <a:pt x="2716" y="448"/>
                </a:lnTo>
                <a:lnTo>
                  <a:pt x="2739" y="428"/>
                </a:lnTo>
                <a:lnTo>
                  <a:pt x="2762" y="404"/>
                </a:lnTo>
                <a:lnTo>
                  <a:pt x="2784" y="375"/>
                </a:lnTo>
                <a:lnTo>
                  <a:pt x="2807" y="374"/>
                </a:lnTo>
                <a:lnTo>
                  <a:pt x="2830" y="372"/>
                </a:lnTo>
                <a:lnTo>
                  <a:pt x="2852" y="340"/>
                </a:lnTo>
                <a:lnTo>
                  <a:pt x="2875" y="320"/>
                </a:lnTo>
                <a:lnTo>
                  <a:pt x="2897" y="297"/>
                </a:lnTo>
                <a:lnTo>
                  <a:pt x="2920" y="278"/>
                </a:lnTo>
                <a:lnTo>
                  <a:pt x="2943" y="282"/>
                </a:lnTo>
                <a:lnTo>
                  <a:pt x="2965" y="289"/>
                </a:lnTo>
                <a:lnTo>
                  <a:pt x="2988" y="290"/>
                </a:lnTo>
                <a:lnTo>
                  <a:pt x="3011" y="285"/>
                </a:lnTo>
                <a:lnTo>
                  <a:pt x="3033" y="263"/>
                </a:lnTo>
                <a:lnTo>
                  <a:pt x="3056" y="247"/>
                </a:lnTo>
                <a:lnTo>
                  <a:pt x="3079" y="234"/>
                </a:lnTo>
                <a:lnTo>
                  <a:pt x="3101" y="209"/>
                </a:lnTo>
                <a:lnTo>
                  <a:pt x="3124" y="185"/>
                </a:lnTo>
                <a:lnTo>
                  <a:pt x="3146" y="173"/>
                </a:lnTo>
                <a:lnTo>
                  <a:pt x="3169" y="161"/>
                </a:lnTo>
                <a:lnTo>
                  <a:pt x="3192" y="155"/>
                </a:lnTo>
                <a:lnTo>
                  <a:pt x="3214" y="156"/>
                </a:lnTo>
                <a:lnTo>
                  <a:pt x="3237" y="151"/>
                </a:lnTo>
                <a:lnTo>
                  <a:pt x="3260" y="145"/>
                </a:lnTo>
                <a:lnTo>
                  <a:pt x="3282" y="125"/>
                </a:lnTo>
                <a:lnTo>
                  <a:pt x="3305" y="104"/>
                </a:lnTo>
                <a:lnTo>
                  <a:pt x="3328" y="96"/>
                </a:lnTo>
                <a:lnTo>
                  <a:pt x="3350" y="92"/>
                </a:lnTo>
                <a:lnTo>
                  <a:pt x="3373" y="76"/>
                </a:lnTo>
                <a:lnTo>
                  <a:pt x="3396" y="58"/>
                </a:lnTo>
                <a:lnTo>
                  <a:pt x="3418" y="55"/>
                </a:lnTo>
                <a:lnTo>
                  <a:pt x="3441" y="35"/>
                </a:lnTo>
                <a:lnTo>
                  <a:pt x="3463" y="0"/>
                </a:lnTo>
                <a:lnTo>
                  <a:pt x="3463" y="21"/>
                </a:lnTo>
                <a:lnTo>
                  <a:pt x="3441" y="56"/>
                </a:lnTo>
                <a:lnTo>
                  <a:pt x="3418" y="77"/>
                </a:lnTo>
                <a:lnTo>
                  <a:pt x="3396" y="79"/>
                </a:lnTo>
                <a:lnTo>
                  <a:pt x="3373" y="97"/>
                </a:lnTo>
                <a:lnTo>
                  <a:pt x="3350" y="112"/>
                </a:lnTo>
                <a:lnTo>
                  <a:pt x="3328" y="116"/>
                </a:lnTo>
                <a:lnTo>
                  <a:pt x="3305" y="124"/>
                </a:lnTo>
                <a:lnTo>
                  <a:pt x="3282" y="145"/>
                </a:lnTo>
                <a:lnTo>
                  <a:pt x="3260" y="163"/>
                </a:lnTo>
                <a:lnTo>
                  <a:pt x="3237" y="169"/>
                </a:lnTo>
                <a:lnTo>
                  <a:pt x="3214" y="173"/>
                </a:lnTo>
                <a:lnTo>
                  <a:pt x="3192" y="172"/>
                </a:lnTo>
                <a:lnTo>
                  <a:pt x="3169" y="178"/>
                </a:lnTo>
                <a:lnTo>
                  <a:pt x="3146" y="189"/>
                </a:lnTo>
                <a:lnTo>
                  <a:pt x="3124" y="201"/>
                </a:lnTo>
                <a:lnTo>
                  <a:pt x="3101" y="223"/>
                </a:lnTo>
                <a:lnTo>
                  <a:pt x="3079" y="247"/>
                </a:lnTo>
                <a:lnTo>
                  <a:pt x="3056" y="260"/>
                </a:lnTo>
                <a:lnTo>
                  <a:pt x="3033" y="273"/>
                </a:lnTo>
                <a:lnTo>
                  <a:pt x="3011" y="294"/>
                </a:lnTo>
                <a:lnTo>
                  <a:pt x="2988" y="298"/>
                </a:lnTo>
                <a:lnTo>
                  <a:pt x="2965" y="296"/>
                </a:lnTo>
                <a:lnTo>
                  <a:pt x="2943" y="287"/>
                </a:lnTo>
                <a:lnTo>
                  <a:pt x="2920" y="283"/>
                </a:lnTo>
                <a:lnTo>
                  <a:pt x="2897" y="303"/>
                </a:lnTo>
                <a:lnTo>
                  <a:pt x="2875" y="325"/>
                </a:lnTo>
                <a:lnTo>
                  <a:pt x="2852" y="344"/>
                </a:lnTo>
                <a:lnTo>
                  <a:pt x="2830" y="375"/>
                </a:lnTo>
                <a:lnTo>
                  <a:pt x="2807" y="376"/>
                </a:lnTo>
                <a:lnTo>
                  <a:pt x="2784" y="377"/>
                </a:lnTo>
                <a:lnTo>
                  <a:pt x="2762" y="405"/>
                </a:lnTo>
                <a:lnTo>
                  <a:pt x="2739" y="429"/>
                </a:lnTo>
                <a:lnTo>
                  <a:pt x="2716" y="448"/>
                </a:lnTo>
                <a:lnTo>
                  <a:pt x="2694" y="468"/>
                </a:lnTo>
                <a:lnTo>
                  <a:pt x="2671" y="488"/>
                </a:lnTo>
                <a:lnTo>
                  <a:pt x="2648" y="510"/>
                </a:lnTo>
                <a:lnTo>
                  <a:pt x="2626" y="518"/>
                </a:lnTo>
                <a:lnTo>
                  <a:pt x="2603" y="534"/>
                </a:lnTo>
                <a:lnTo>
                  <a:pt x="2580" y="536"/>
                </a:lnTo>
                <a:lnTo>
                  <a:pt x="2558" y="553"/>
                </a:lnTo>
                <a:lnTo>
                  <a:pt x="2535" y="571"/>
                </a:lnTo>
                <a:lnTo>
                  <a:pt x="2513" y="589"/>
                </a:lnTo>
                <a:lnTo>
                  <a:pt x="2490" y="598"/>
                </a:lnTo>
                <a:lnTo>
                  <a:pt x="2467" y="611"/>
                </a:lnTo>
                <a:lnTo>
                  <a:pt x="2445" y="623"/>
                </a:lnTo>
                <a:lnTo>
                  <a:pt x="2422" y="637"/>
                </a:lnTo>
                <a:lnTo>
                  <a:pt x="2399" y="651"/>
                </a:lnTo>
                <a:lnTo>
                  <a:pt x="2377" y="662"/>
                </a:lnTo>
                <a:lnTo>
                  <a:pt x="2354" y="675"/>
                </a:lnTo>
                <a:lnTo>
                  <a:pt x="2331" y="679"/>
                </a:lnTo>
                <a:lnTo>
                  <a:pt x="2309" y="686"/>
                </a:lnTo>
                <a:lnTo>
                  <a:pt x="2286" y="692"/>
                </a:lnTo>
                <a:lnTo>
                  <a:pt x="2264" y="699"/>
                </a:lnTo>
                <a:lnTo>
                  <a:pt x="2241" y="716"/>
                </a:lnTo>
                <a:lnTo>
                  <a:pt x="2218" y="718"/>
                </a:lnTo>
                <a:lnTo>
                  <a:pt x="2196" y="724"/>
                </a:lnTo>
                <a:lnTo>
                  <a:pt x="2173" y="736"/>
                </a:lnTo>
                <a:lnTo>
                  <a:pt x="2150" y="746"/>
                </a:lnTo>
                <a:lnTo>
                  <a:pt x="2128" y="729"/>
                </a:lnTo>
                <a:lnTo>
                  <a:pt x="2105" y="726"/>
                </a:lnTo>
                <a:lnTo>
                  <a:pt x="2082" y="730"/>
                </a:lnTo>
                <a:lnTo>
                  <a:pt x="2060" y="733"/>
                </a:lnTo>
                <a:lnTo>
                  <a:pt x="2037" y="747"/>
                </a:lnTo>
                <a:lnTo>
                  <a:pt x="2014" y="747"/>
                </a:lnTo>
                <a:lnTo>
                  <a:pt x="1992" y="757"/>
                </a:lnTo>
                <a:lnTo>
                  <a:pt x="1969" y="755"/>
                </a:lnTo>
                <a:lnTo>
                  <a:pt x="1947" y="761"/>
                </a:lnTo>
                <a:lnTo>
                  <a:pt x="1924" y="771"/>
                </a:lnTo>
                <a:lnTo>
                  <a:pt x="1901" y="775"/>
                </a:lnTo>
                <a:lnTo>
                  <a:pt x="1879" y="781"/>
                </a:lnTo>
                <a:lnTo>
                  <a:pt x="1856" y="784"/>
                </a:lnTo>
                <a:lnTo>
                  <a:pt x="1833" y="776"/>
                </a:lnTo>
                <a:lnTo>
                  <a:pt x="1811" y="770"/>
                </a:lnTo>
                <a:lnTo>
                  <a:pt x="1788" y="764"/>
                </a:lnTo>
                <a:lnTo>
                  <a:pt x="1765" y="766"/>
                </a:lnTo>
                <a:lnTo>
                  <a:pt x="1743" y="774"/>
                </a:lnTo>
                <a:lnTo>
                  <a:pt x="1720" y="780"/>
                </a:lnTo>
                <a:lnTo>
                  <a:pt x="1698" y="780"/>
                </a:lnTo>
                <a:lnTo>
                  <a:pt x="1675" y="783"/>
                </a:lnTo>
                <a:lnTo>
                  <a:pt x="1652" y="784"/>
                </a:lnTo>
                <a:lnTo>
                  <a:pt x="1630" y="794"/>
                </a:lnTo>
                <a:lnTo>
                  <a:pt x="1607" y="801"/>
                </a:lnTo>
                <a:lnTo>
                  <a:pt x="1584" y="790"/>
                </a:lnTo>
                <a:lnTo>
                  <a:pt x="1562" y="800"/>
                </a:lnTo>
                <a:lnTo>
                  <a:pt x="1539" y="792"/>
                </a:lnTo>
                <a:lnTo>
                  <a:pt x="1516" y="791"/>
                </a:lnTo>
                <a:lnTo>
                  <a:pt x="1494" y="796"/>
                </a:lnTo>
                <a:lnTo>
                  <a:pt x="1471" y="801"/>
                </a:lnTo>
                <a:lnTo>
                  <a:pt x="1448" y="801"/>
                </a:lnTo>
                <a:lnTo>
                  <a:pt x="1426" y="794"/>
                </a:lnTo>
                <a:lnTo>
                  <a:pt x="1403" y="800"/>
                </a:lnTo>
                <a:lnTo>
                  <a:pt x="1381" y="804"/>
                </a:lnTo>
                <a:lnTo>
                  <a:pt x="1358" y="806"/>
                </a:lnTo>
                <a:lnTo>
                  <a:pt x="1335" y="809"/>
                </a:lnTo>
                <a:lnTo>
                  <a:pt x="1313" y="813"/>
                </a:lnTo>
                <a:lnTo>
                  <a:pt x="1290" y="810"/>
                </a:lnTo>
                <a:lnTo>
                  <a:pt x="1267" y="816"/>
                </a:lnTo>
                <a:lnTo>
                  <a:pt x="1245" y="820"/>
                </a:lnTo>
                <a:lnTo>
                  <a:pt x="1222" y="824"/>
                </a:lnTo>
                <a:lnTo>
                  <a:pt x="1199" y="825"/>
                </a:lnTo>
                <a:lnTo>
                  <a:pt x="1177" y="829"/>
                </a:lnTo>
                <a:lnTo>
                  <a:pt x="1154" y="831"/>
                </a:lnTo>
                <a:lnTo>
                  <a:pt x="1132" y="832"/>
                </a:lnTo>
                <a:lnTo>
                  <a:pt x="1109" y="834"/>
                </a:lnTo>
                <a:lnTo>
                  <a:pt x="1086" y="838"/>
                </a:lnTo>
                <a:lnTo>
                  <a:pt x="1064" y="840"/>
                </a:lnTo>
                <a:lnTo>
                  <a:pt x="1041" y="842"/>
                </a:lnTo>
                <a:lnTo>
                  <a:pt x="1018" y="844"/>
                </a:lnTo>
                <a:lnTo>
                  <a:pt x="996" y="845"/>
                </a:lnTo>
                <a:lnTo>
                  <a:pt x="973" y="847"/>
                </a:lnTo>
                <a:lnTo>
                  <a:pt x="950" y="846"/>
                </a:lnTo>
                <a:lnTo>
                  <a:pt x="928" y="847"/>
                </a:lnTo>
                <a:lnTo>
                  <a:pt x="905" y="848"/>
                </a:lnTo>
                <a:lnTo>
                  <a:pt x="882" y="850"/>
                </a:lnTo>
                <a:lnTo>
                  <a:pt x="860" y="851"/>
                </a:lnTo>
                <a:lnTo>
                  <a:pt x="837" y="853"/>
                </a:lnTo>
                <a:lnTo>
                  <a:pt x="815" y="855"/>
                </a:lnTo>
                <a:lnTo>
                  <a:pt x="792" y="855"/>
                </a:lnTo>
                <a:lnTo>
                  <a:pt x="769" y="855"/>
                </a:lnTo>
                <a:lnTo>
                  <a:pt x="747" y="855"/>
                </a:lnTo>
                <a:lnTo>
                  <a:pt x="724" y="857"/>
                </a:lnTo>
                <a:lnTo>
                  <a:pt x="701" y="859"/>
                </a:lnTo>
                <a:lnTo>
                  <a:pt x="679" y="860"/>
                </a:lnTo>
                <a:lnTo>
                  <a:pt x="656" y="862"/>
                </a:lnTo>
                <a:lnTo>
                  <a:pt x="633" y="863"/>
                </a:lnTo>
                <a:lnTo>
                  <a:pt x="611" y="863"/>
                </a:lnTo>
                <a:lnTo>
                  <a:pt x="588" y="864"/>
                </a:lnTo>
                <a:lnTo>
                  <a:pt x="566" y="864"/>
                </a:lnTo>
                <a:lnTo>
                  <a:pt x="543" y="865"/>
                </a:lnTo>
                <a:lnTo>
                  <a:pt x="520" y="865"/>
                </a:lnTo>
                <a:lnTo>
                  <a:pt x="498" y="866"/>
                </a:lnTo>
                <a:lnTo>
                  <a:pt x="475" y="868"/>
                </a:lnTo>
                <a:lnTo>
                  <a:pt x="452" y="869"/>
                </a:lnTo>
                <a:lnTo>
                  <a:pt x="430" y="870"/>
                </a:lnTo>
                <a:lnTo>
                  <a:pt x="407" y="871"/>
                </a:lnTo>
                <a:lnTo>
                  <a:pt x="384" y="871"/>
                </a:lnTo>
                <a:lnTo>
                  <a:pt x="362" y="872"/>
                </a:lnTo>
                <a:lnTo>
                  <a:pt x="339" y="873"/>
                </a:lnTo>
                <a:lnTo>
                  <a:pt x="316" y="873"/>
                </a:lnTo>
                <a:lnTo>
                  <a:pt x="294" y="874"/>
                </a:lnTo>
                <a:lnTo>
                  <a:pt x="271" y="875"/>
                </a:lnTo>
                <a:lnTo>
                  <a:pt x="249" y="876"/>
                </a:lnTo>
                <a:lnTo>
                  <a:pt x="226" y="876"/>
                </a:lnTo>
                <a:lnTo>
                  <a:pt x="203" y="877"/>
                </a:lnTo>
                <a:lnTo>
                  <a:pt x="181" y="878"/>
                </a:lnTo>
                <a:lnTo>
                  <a:pt x="158" y="878"/>
                </a:lnTo>
                <a:lnTo>
                  <a:pt x="135" y="879"/>
                </a:lnTo>
                <a:lnTo>
                  <a:pt x="113" y="880"/>
                </a:lnTo>
                <a:lnTo>
                  <a:pt x="90" y="880"/>
                </a:lnTo>
                <a:lnTo>
                  <a:pt x="67" y="881"/>
                </a:lnTo>
                <a:lnTo>
                  <a:pt x="45" y="882"/>
                </a:lnTo>
                <a:lnTo>
                  <a:pt x="22" y="881"/>
                </a:lnTo>
                <a:lnTo>
                  <a:pt x="0" y="88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1342" name="Freeform 48"/>
          <p:cNvSpPr>
            <a:spLocks/>
          </p:cNvSpPr>
          <p:nvPr/>
        </p:nvSpPr>
        <p:spPr bwMode="auto">
          <a:xfrm>
            <a:off x="1206500" y="4633913"/>
            <a:ext cx="5497513" cy="1400175"/>
          </a:xfrm>
          <a:custGeom>
            <a:avLst/>
            <a:gdLst>
              <a:gd name="T0" fmla="*/ 90 w 3463"/>
              <a:gd name="T1" fmla="*/ 880 h 882"/>
              <a:gd name="T2" fmla="*/ 203 w 3463"/>
              <a:gd name="T3" fmla="*/ 877 h 882"/>
              <a:gd name="T4" fmla="*/ 316 w 3463"/>
              <a:gd name="T5" fmla="*/ 873 h 882"/>
              <a:gd name="T6" fmla="*/ 430 w 3463"/>
              <a:gd name="T7" fmla="*/ 870 h 882"/>
              <a:gd name="T8" fmla="*/ 543 w 3463"/>
              <a:gd name="T9" fmla="*/ 865 h 882"/>
              <a:gd name="T10" fmla="*/ 656 w 3463"/>
              <a:gd name="T11" fmla="*/ 862 h 882"/>
              <a:gd name="T12" fmla="*/ 769 w 3463"/>
              <a:gd name="T13" fmla="*/ 855 h 882"/>
              <a:gd name="T14" fmla="*/ 882 w 3463"/>
              <a:gd name="T15" fmla="*/ 850 h 882"/>
              <a:gd name="T16" fmla="*/ 996 w 3463"/>
              <a:gd name="T17" fmla="*/ 845 h 882"/>
              <a:gd name="T18" fmla="*/ 1109 w 3463"/>
              <a:gd name="T19" fmla="*/ 834 h 882"/>
              <a:gd name="T20" fmla="*/ 1222 w 3463"/>
              <a:gd name="T21" fmla="*/ 824 h 882"/>
              <a:gd name="T22" fmla="*/ 1335 w 3463"/>
              <a:gd name="T23" fmla="*/ 809 h 882"/>
              <a:gd name="T24" fmla="*/ 1448 w 3463"/>
              <a:gd name="T25" fmla="*/ 801 h 882"/>
              <a:gd name="T26" fmla="*/ 1562 w 3463"/>
              <a:gd name="T27" fmla="*/ 800 h 882"/>
              <a:gd name="T28" fmla="*/ 1675 w 3463"/>
              <a:gd name="T29" fmla="*/ 783 h 882"/>
              <a:gd name="T30" fmla="*/ 1788 w 3463"/>
              <a:gd name="T31" fmla="*/ 764 h 882"/>
              <a:gd name="T32" fmla="*/ 1901 w 3463"/>
              <a:gd name="T33" fmla="*/ 775 h 882"/>
              <a:gd name="T34" fmla="*/ 2014 w 3463"/>
              <a:gd name="T35" fmla="*/ 747 h 882"/>
              <a:gd name="T36" fmla="*/ 2128 w 3463"/>
              <a:gd name="T37" fmla="*/ 729 h 882"/>
              <a:gd name="T38" fmla="*/ 2241 w 3463"/>
              <a:gd name="T39" fmla="*/ 716 h 882"/>
              <a:gd name="T40" fmla="*/ 2354 w 3463"/>
              <a:gd name="T41" fmla="*/ 675 h 882"/>
              <a:gd name="T42" fmla="*/ 2467 w 3463"/>
              <a:gd name="T43" fmla="*/ 611 h 882"/>
              <a:gd name="T44" fmla="*/ 2580 w 3463"/>
              <a:gd name="T45" fmla="*/ 536 h 882"/>
              <a:gd name="T46" fmla="*/ 2694 w 3463"/>
              <a:gd name="T47" fmla="*/ 467 h 882"/>
              <a:gd name="T48" fmla="*/ 2807 w 3463"/>
              <a:gd name="T49" fmla="*/ 374 h 882"/>
              <a:gd name="T50" fmla="*/ 2920 w 3463"/>
              <a:gd name="T51" fmla="*/ 278 h 882"/>
              <a:gd name="T52" fmla="*/ 3033 w 3463"/>
              <a:gd name="T53" fmla="*/ 263 h 882"/>
              <a:gd name="T54" fmla="*/ 3146 w 3463"/>
              <a:gd name="T55" fmla="*/ 173 h 882"/>
              <a:gd name="T56" fmla="*/ 3260 w 3463"/>
              <a:gd name="T57" fmla="*/ 145 h 882"/>
              <a:gd name="T58" fmla="*/ 3373 w 3463"/>
              <a:gd name="T59" fmla="*/ 76 h 882"/>
              <a:gd name="T60" fmla="*/ 3463 w 3463"/>
              <a:gd name="T61" fmla="*/ 21 h 882"/>
              <a:gd name="T62" fmla="*/ 3350 w 3463"/>
              <a:gd name="T63" fmla="*/ 112 h 882"/>
              <a:gd name="T64" fmla="*/ 3237 w 3463"/>
              <a:gd name="T65" fmla="*/ 169 h 882"/>
              <a:gd name="T66" fmla="*/ 3124 w 3463"/>
              <a:gd name="T67" fmla="*/ 201 h 882"/>
              <a:gd name="T68" fmla="*/ 3011 w 3463"/>
              <a:gd name="T69" fmla="*/ 294 h 882"/>
              <a:gd name="T70" fmla="*/ 2897 w 3463"/>
              <a:gd name="T71" fmla="*/ 303 h 882"/>
              <a:gd name="T72" fmla="*/ 2784 w 3463"/>
              <a:gd name="T73" fmla="*/ 377 h 882"/>
              <a:gd name="T74" fmla="*/ 2671 w 3463"/>
              <a:gd name="T75" fmla="*/ 488 h 882"/>
              <a:gd name="T76" fmla="*/ 2558 w 3463"/>
              <a:gd name="T77" fmla="*/ 553 h 882"/>
              <a:gd name="T78" fmla="*/ 2445 w 3463"/>
              <a:gd name="T79" fmla="*/ 623 h 882"/>
              <a:gd name="T80" fmla="*/ 2331 w 3463"/>
              <a:gd name="T81" fmla="*/ 679 h 882"/>
              <a:gd name="T82" fmla="*/ 2218 w 3463"/>
              <a:gd name="T83" fmla="*/ 718 h 882"/>
              <a:gd name="T84" fmla="*/ 2105 w 3463"/>
              <a:gd name="T85" fmla="*/ 726 h 882"/>
              <a:gd name="T86" fmla="*/ 1992 w 3463"/>
              <a:gd name="T87" fmla="*/ 757 h 882"/>
              <a:gd name="T88" fmla="*/ 1879 w 3463"/>
              <a:gd name="T89" fmla="*/ 781 h 882"/>
              <a:gd name="T90" fmla="*/ 1765 w 3463"/>
              <a:gd name="T91" fmla="*/ 766 h 882"/>
              <a:gd name="T92" fmla="*/ 1652 w 3463"/>
              <a:gd name="T93" fmla="*/ 784 h 882"/>
              <a:gd name="T94" fmla="*/ 1539 w 3463"/>
              <a:gd name="T95" fmla="*/ 792 h 882"/>
              <a:gd name="T96" fmla="*/ 1426 w 3463"/>
              <a:gd name="T97" fmla="*/ 794 h 882"/>
              <a:gd name="T98" fmla="*/ 1313 w 3463"/>
              <a:gd name="T99" fmla="*/ 813 h 882"/>
              <a:gd name="T100" fmla="*/ 1199 w 3463"/>
              <a:gd name="T101" fmla="*/ 825 h 882"/>
              <a:gd name="T102" fmla="*/ 1086 w 3463"/>
              <a:gd name="T103" fmla="*/ 838 h 882"/>
              <a:gd name="T104" fmla="*/ 973 w 3463"/>
              <a:gd name="T105" fmla="*/ 847 h 882"/>
              <a:gd name="T106" fmla="*/ 860 w 3463"/>
              <a:gd name="T107" fmla="*/ 851 h 882"/>
              <a:gd name="T108" fmla="*/ 747 w 3463"/>
              <a:gd name="T109" fmla="*/ 855 h 882"/>
              <a:gd name="T110" fmla="*/ 633 w 3463"/>
              <a:gd name="T111" fmla="*/ 863 h 882"/>
              <a:gd name="T112" fmla="*/ 520 w 3463"/>
              <a:gd name="T113" fmla="*/ 865 h 882"/>
              <a:gd name="T114" fmla="*/ 407 w 3463"/>
              <a:gd name="T115" fmla="*/ 871 h 882"/>
              <a:gd name="T116" fmla="*/ 294 w 3463"/>
              <a:gd name="T117" fmla="*/ 874 h 882"/>
              <a:gd name="T118" fmla="*/ 181 w 3463"/>
              <a:gd name="T119" fmla="*/ 878 h 882"/>
              <a:gd name="T120" fmla="*/ 67 w 3463"/>
              <a:gd name="T121" fmla="*/ 881 h 88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63"/>
              <a:gd name="T184" fmla="*/ 0 h 882"/>
              <a:gd name="T185" fmla="*/ 3463 w 3463"/>
              <a:gd name="T186" fmla="*/ 882 h 88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63" h="882">
                <a:moveTo>
                  <a:pt x="0" y="881"/>
                </a:moveTo>
                <a:lnTo>
                  <a:pt x="22" y="881"/>
                </a:lnTo>
                <a:lnTo>
                  <a:pt x="45" y="882"/>
                </a:lnTo>
                <a:lnTo>
                  <a:pt x="67" y="881"/>
                </a:lnTo>
                <a:lnTo>
                  <a:pt x="90" y="880"/>
                </a:lnTo>
                <a:lnTo>
                  <a:pt x="113" y="880"/>
                </a:lnTo>
                <a:lnTo>
                  <a:pt x="135" y="879"/>
                </a:lnTo>
                <a:lnTo>
                  <a:pt x="158" y="878"/>
                </a:lnTo>
                <a:lnTo>
                  <a:pt x="181" y="878"/>
                </a:lnTo>
                <a:lnTo>
                  <a:pt x="203" y="877"/>
                </a:lnTo>
                <a:lnTo>
                  <a:pt x="226" y="876"/>
                </a:lnTo>
                <a:lnTo>
                  <a:pt x="249" y="876"/>
                </a:lnTo>
                <a:lnTo>
                  <a:pt x="271" y="875"/>
                </a:lnTo>
                <a:lnTo>
                  <a:pt x="294" y="874"/>
                </a:lnTo>
                <a:lnTo>
                  <a:pt x="316" y="873"/>
                </a:lnTo>
                <a:lnTo>
                  <a:pt x="339" y="873"/>
                </a:lnTo>
                <a:lnTo>
                  <a:pt x="362" y="872"/>
                </a:lnTo>
                <a:lnTo>
                  <a:pt x="384" y="871"/>
                </a:lnTo>
                <a:lnTo>
                  <a:pt x="407" y="871"/>
                </a:lnTo>
                <a:lnTo>
                  <a:pt x="430" y="870"/>
                </a:lnTo>
                <a:lnTo>
                  <a:pt x="452" y="869"/>
                </a:lnTo>
                <a:lnTo>
                  <a:pt x="475" y="868"/>
                </a:lnTo>
                <a:lnTo>
                  <a:pt x="498" y="866"/>
                </a:lnTo>
                <a:lnTo>
                  <a:pt x="520" y="865"/>
                </a:lnTo>
                <a:lnTo>
                  <a:pt x="543" y="865"/>
                </a:lnTo>
                <a:lnTo>
                  <a:pt x="566" y="864"/>
                </a:lnTo>
                <a:lnTo>
                  <a:pt x="588" y="864"/>
                </a:lnTo>
                <a:lnTo>
                  <a:pt x="611" y="863"/>
                </a:lnTo>
                <a:lnTo>
                  <a:pt x="633" y="863"/>
                </a:lnTo>
                <a:lnTo>
                  <a:pt x="656" y="862"/>
                </a:lnTo>
                <a:lnTo>
                  <a:pt x="679" y="860"/>
                </a:lnTo>
                <a:lnTo>
                  <a:pt x="701" y="859"/>
                </a:lnTo>
                <a:lnTo>
                  <a:pt x="724" y="857"/>
                </a:lnTo>
                <a:lnTo>
                  <a:pt x="747" y="855"/>
                </a:lnTo>
                <a:lnTo>
                  <a:pt x="769" y="855"/>
                </a:lnTo>
                <a:lnTo>
                  <a:pt x="792" y="855"/>
                </a:lnTo>
                <a:lnTo>
                  <a:pt x="815" y="855"/>
                </a:lnTo>
                <a:lnTo>
                  <a:pt x="837" y="853"/>
                </a:lnTo>
                <a:lnTo>
                  <a:pt x="860" y="851"/>
                </a:lnTo>
                <a:lnTo>
                  <a:pt x="882" y="850"/>
                </a:lnTo>
                <a:lnTo>
                  <a:pt x="905" y="848"/>
                </a:lnTo>
                <a:lnTo>
                  <a:pt x="928" y="847"/>
                </a:lnTo>
                <a:lnTo>
                  <a:pt x="950" y="846"/>
                </a:lnTo>
                <a:lnTo>
                  <a:pt x="973" y="847"/>
                </a:lnTo>
                <a:lnTo>
                  <a:pt x="996" y="845"/>
                </a:lnTo>
                <a:lnTo>
                  <a:pt x="1018" y="844"/>
                </a:lnTo>
                <a:lnTo>
                  <a:pt x="1041" y="842"/>
                </a:lnTo>
                <a:lnTo>
                  <a:pt x="1064" y="840"/>
                </a:lnTo>
                <a:lnTo>
                  <a:pt x="1086" y="838"/>
                </a:lnTo>
                <a:lnTo>
                  <a:pt x="1109" y="834"/>
                </a:lnTo>
                <a:lnTo>
                  <a:pt x="1132" y="832"/>
                </a:lnTo>
                <a:lnTo>
                  <a:pt x="1154" y="831"/>
                </a:lnTo>
                <a:lnTo>
                  <a:pt x="1177" y="829"/>
                </a:lnTo>
                <a:lnTo>
                  <a:pt x="1199" y="825"/>
                </a:lnTo>
                <a:lnTo>
                  <a:pt x="1222" y="824"/>
                </a:lnTo>
                <a:lnTo>
                  <a:pt x="1245" y="820"/>
                </a:lnTo>
                <a:lnTo>
                  <a:pt x="1267" y="816"/>
                </a:lnTo>
                <a:lnTo>
                  <a:pt x="1290" y="810"/>
                </a:lnTo>
                <a:lnTo>
                  <a:pt x="1313" y="813"/>
                </a:lnTo>
                <a:lnTo>
                  <a:pt x="1335" y="809"/>
                </a:lnTo>
                <a:lnTo>
                  <a:pt x="1358" y="806"/>
                </a:lnTo>
                <a:lnTo>
                  <a:pt x="1381" y="804"/>
                </a:lnTo>
                <a:lnTo>
                  <a:pt x="1403" y="800"/>
                </a:lnTo>
                <a:lnTo>
                  <a:pt x="1426" y="794"/>
                </a:lnTo>
                <a:lnTo>
                  <a:pt x="1448" y="801"/>
                </a:lnTo>
                <a:lnTo>
                  <a:pt x="1471" y="801"/>
                </a:lnTo>
                <a:lnTo>
                  <a:pt x="1494" y="796"/>
                </a:lnTo>
                <a:lnTo>
                  <a:pt x="1516" y="791"/>
                </a:lnTo>
                <a:lnTo>
                  <a:pt x="1539" y="792"/>
                </a:lnTo>
                <a:lnTo>
                  <a:pt x="1562" y="800"/>
                </a:lnTo>
                <a:lnTo>
                  <a:pt x="1584" y="790"/>
                </a:lnTo>
                <a:lnTo>
                  <a:pt x="1607" y="801"/>
                </a:lnTo>
                <a:lnTo>
                  <a:pt x="1630" y="794"/>
                </a:lnTo>
                <a:lnTo>
                  <a:pt x="1652" y="784"/>
                </a:lnTo>
                <a:lnTo>
                  <a:pt x="1675" y="783"/>
                </a:lnTo>
                <a:lnTo>
                  <a:pt x="1698" y="780"/>
                </a:lnTo>
                <a:lnTo>
                  <a:pt x="1720" y="780"/>
                </a:lnTo>
                <a:lnTo>
                  <a:pt x="1743" y="774"/>
                </a:lnTo>
                <a:lnTo>
                  <a:pt x="1765" y="766"/>
                </a:lnTo>
                <a:lnTo>
                  <a:pt x="1788" y="764"/>
                </a:lnTo>
                <a:lnTo>
                  <a:pt x="1811" y="770"/>
                </a:lnTo>
                <a:lnTo>
                  <a:pt x="1833" y="776"/>
                </a:lnTo>
                <a:lnTo>
                  <a:pt x="1856" y="784"/>
                </a:lnTo>
                <a:lnTo>
                  <a:pt x="1879" y="781"/>
                </a:lnTo>
                <a:lnTo>
                  <a:pt x="1901" y="775"/>
                </a:lnTo>
                <a:lnTo>
                  <a:pt x="1924" y="771"/>
                </a:lnTo>
                <a:lnTo>
                  <a:pt x="1947" y="761"/>
                </a:lnTo>
                <a:lnTo>
                  <a:pt x="1969" y="755"/>
                </a:lnTo>
                <a:lnTo>
                  <a:pt x="1992" y="757"/>
                </a:lnTo>
                <a:lnTo>
                  <a:pt x="2014" y="747"/>
                </a:lnTo>
                <a:lnTo>
                  <a:pt x="2037" y="747"/>
                </a:lnTo>
                <a:lnTo>
                  <a:pt x="2060" y="733"/>
                </a:lnTo>
                <a:lnTo>
                  <a:pt x="2082" y="730"/>
                </a:lnTo>
                <a:lnTo>
                  <a:pt x="2105" y="726"/>
                </a:lnTo>
                <a:lnTo>
                  <a:pt x="2128" y="729"/>
                </a:lnTo>
                <a:lnTo>
                  <a:pt x="2150" y="746"/>
                </a:lnTo>
                <a:lnTo>
                  <a:pt x="2173" y="736"/>
                </a:lnTo>
                <a:lnTo>
                  <a:pt x="2196" y="724"/>
                </a:lnTo>
                <a:lnTo>
                  <a:pt x="2218" y="718"/>
                </a:lnTo>
                <a:lnTo>
                  <a:pt x="2241" y="716"/>
                </a:lnTo>
                <a:lnTo>
                  <a:pt x="2264" y="699"/>
                </a:lnTo>
                <a:lnTo>
                  <a:pt x="2286" y="692"/>
                </a:lnTo>
                <a:lnTo>
                  <a:pt x="2309" y="686"/>
                </a:lnTo>
                <a:lnTo>
                  <a:pt x="2331" y="679"/>
                </a:lnTo>
                <a:lnTo>
                  <a:pt x="2354" y="675"/>
                </a:lnTo>
                <a:lnTo>
                  <a:pt x="2377" y="662"/>
                </a:lnTo>
                <a:lnTo>
                  <a:pt x="2399" y="651"/>
                </a:lnTo>
                <a:lnTo>
                  <a:pt x="2422" y="637"/>
                </a:lnTo>
                <a:lnTo>
                  <a:pt x="2445" y="623"/>
                </a:lnTo>
                <a:lnTo>
                  <a:pt x="2467" y="611"/>
                </a:lnTo>
                <a:lnTo>
                  <a:pt x="2490" y="598"/>
                </a:lnTo>
                <a:lnTo>
                  <a:pt x="2513" y="589"/>
                </a:lnTo>
                <a:lnTo>
                  <a:pt x="2535" y="570"/>
                </a:lnTo>
                <a:lnTo>
                  <a:pt x="2558" y="553"/>
                </a:lnTo>
                <a:lnTo>
                  <a:pt x="2580" y="536"/>
                </a:lnTo>
                <a:lnTo>
                  <a:pt x="2603" y="534"/>
                </a:lnTo>
                <a:lnTo>
                  <a:pt x="2626" y="517"/>
                </a:lnTo>
                <a:lnTo>
                  <a:pt x="2648" y="510"/>
                </a:lnTo>
                <a:lnTo>
                  <a:pt x="2671" y="488"/>
                </a:lnTo>
                <a:lnTo>
                  <a:pt x="2694" y="467"/>
                </a:lnTo>
                <a:lnTo>
                  <a:pt x="2716" y="448"/>
                </a:lnTo>
                <a:lnTo>
                  <a:pt x="2739" y="428"/>
                </a:lnTo>
                <a:lnTo>
                  <a:pt x="2762" y="404"/>
                </a:lnTo>
                <a:lnTo>
                  <a:pt x="2784" y="375"/>
                </a:lnTo>
                <a:lnTo>
                  <a:pt x="2807" y="374"/>
                </a:lnTo>
                <a:lnTo>
                  <a:pt x="2830" y="372"/>
                </a:lnTo>
                <a:lnTo>
                  <a:pt x="2852" y="340"/>
                </a:lnTo>
                <a:lnTo>
                  <a:pt x="2875" y="320"/>
                </a:lnTo>
                <a:lnTo>
                  <a:pt x="2897" y="297"/>
                </a:lnTo>
                <a:lnTo>
                  <a:pt x="2920" y="278"/>
                </a:lnTo>
                <a:lnTo>
                  <a:pt x="2943" y="282"/>
                </a:lnTo>
                <a:lnTo>
                  <a:pt x="2965" y="289"/>
                </a:lnTo>
                <a:lnTo>
                  <a:pt x="2988" y="290"/>
                </a:lnTo>
                <a:lnTo>
                  <a:pt x="3011" y="285"/>
                </a:lnTo>
                <a:lnTo>
                  <a:pt x="3033" y="263"/>
                </a:lnTo>
                <a:lnTo>
                  <a:pt x="3056" y="247"/>
                </a:lnTo>
                <a:lnTo>
                  <a:pt x="3079" y="234"/>
                </a:lnTo>
                <a:lnTo>
                  <a:pt x="3101" y="209"/>
                </a:lnTo>
                <a:lnTo>
                  <a:pt x="3124" y="185"/>
                </a:lnTo>
                <a:lnTo>
                  <a:pt x="3146" y="173"/>
                </a:lnTo>
                <a:lnTo>
                  <a:pt x="3169" y="161"/>
                </a:lnTo>
                <a:lnTo>
                  <a:pt x="3192" y="155"/>
                </a:lnTo>
                <a:lnTo>
                  <a:pt x="3214" y="156"/>
                </a:lnTo>
                <a:lnTo>
                  <a:pt x="3237" y="151"/>
                </a:lnTo>
                <a:lnTo>
                  <a:pt x="3260" y="145"/>
                </a:lnTo>
                <a:lnTo>
                  <a:pt x="3282" y="125"/>
                </a:lnTo>
                <a:lnTo>
                  <a:pt x="3305" y="104"/>
                </a:lnTo>
                <a:lnTo>
                  <a:pt x="3328" y="96"/>
                </a:lnTo>
                <a:lnTo>
                  <a:pt x="3350" y="92"/>
                </a:lnTo>
                <a:lnTo>
                  <a:pt x="3373" y="76"/>
                </a:lnTo>
                <a:lnTo>
                  <a:pt x="3396" y="58"/>
                </a:lnTo>
                <a:lnTo>
                  <a:pt x="3418" y="55"/>
                </a:lnTo>
                <a:lnTo>
                  <a:pt x="3441" y="35"/>
                </a:lnTo>
                <a:lnTo>
                  <a:pt x="3463" y="0"/>
                </a:lnTo>
                <a:lnTo>
                  <a:pt x="3463" y="21"/>
                </a:lnTo>
                <a:lnTo>
                  <a:pt x="3441" y="56"/>
                </a:lnTo>
                <a:lnTo>
                  <a:pt x="3418" y="77"/>
                </a:lnTo>
                <a:lnTo>
                  <a:pt x="3396" y="79"/>
                </a:lnTo>
                <a:lnTo>
                  <a:pt x="3373" y="97"/>
                </a:lnTo>
                <a:lnTo>
                  <a:pt x="3350" y="112"/>
                </a:lnTo>
                <a:lnTo>
                  <a:pt x="3328" y="116"/>
                </a:lnTo>
                <a:lnTo>
                  <a:pt x="3305" y="124"/>
                </a:lnTo>
                <a:lnTo>
                  <a:pt x="3282" y="145"/>
                </a:lnTo>
                <a:lnTo>
                  <a:pt x="3260" y="163"/>
                </a:lnTo>
                <a:lnTo>
                  <a:pt x="3237" y="169"/>
                </a:lnTo>
                <a:lnTo>
                  <a:pt x="3214" y="173"/>
                </a:lnTo>
                <a:lnTo>
                  <a:pt x="3192" y="172"/>
                </a:lnTo>
                <a:lnTo>
                  <a:pt x="3169" y="178"/>
                </a:lnTo>
                <a:lnTo>
                  <a:pt x="3146" y="189"/>
                </a:lnTo>
                <a:lnTo>
                  <a:pt x="3124" y="201"/>
                </a:lnTo>
                <a:lnTo>
                  <a:pt x="3101" y="223"/>
                </a:lnTo>
                <a:lnTo>
                  <a:pt x="3079" y="247"/>
                </a:lnTo>
                <a:lnTo>
                  <a:pt x="3056" y="260"/>
                </a:lnTo>
                <a:lnTo>
                  <a:pt x="3033" y="273"/>
                </a:lnTo>
                <a:lnTo>
                  <a:pt x="3011" y="294"/>
                </a:lnTo>
                <a:lnTo>
                  <a:pt x="2988" y="298"/>
                </a:lnTo>
                <a:lnTo>
                  <a:pt x="2965" y="296"/>
                </a:lnTo>
                <a:lnTo>
                  <a:pt x="2943" y="287"/>
                </a:lnTo>
                <a:lnTo>
                  <a:pt x="2920" y="283"/>
                </a:lnTo>
                <a:lnTo>
                  <a:pt x="2897" y="303"/>
                </a:lnTo>
                <a:lnTo>
                  <a:pt x="2875" y="325"/>
                </a:lnTo>
                <a:lnTo>
                  <a:pt x="2852" y="344"/>
                </a:lnTo>
                <a:lnTo>
                  <a:pt x="2830" y="375"/>
                </a:lnTo>
                <a:lnTo>
                  <a:pt x="2807" y="376"/>
                </a:lnTo>
                <a:lnTo>
                  <a:pt x="2784" y="377"/>
                </a:lnTo>
                <a:lnTo>
                  <a:pt x="2762" y="405"/>
                </a:lnTo>
                <a:lnTo>
                  <a:pt x="2739" y="429"/>
                </a:lnTo>
                <a:lnTo>
                  <a:pt x="2716" y="448"/>
                </a:lnTo>
                <a:lnTo>
                  <a:pt x="2694" y="468"/>
                </a:lnTo>
                <a:lnTo>
                  <a:pt x="2671" y="488"/>
                </a:lnTo>
                <a:lnTo>
                  <a:pt x="2648" y="510"/>
                </a:lnTo>
                <a:lnTo>
                  <a:pt x="2626" y="518"/>
                </a:lnTo>
                <a:lnTo>
                  <a:pt x="2603" y="534"/>
                </a:lnTo>
                <a:lnTo>
                  <a:pt x="2580" y="536"/>
                </a:lnTo>
                <a:lnTo>
                  <a:pt x="2558" y="553"/>
                </a:lnTo>
                <a:lnTo>
                  <a:pt x="2535" y="571"/>
                </a:lnTo>
                <a:lnTo>
                  <a:pt x="2513" y="589"/>
                </a:lnTo>
                <a:lnTo>
                  <a:pt x="2490" y="598"/>
                </a:lnTo>
                <a:lnTo>
                  <a:pt x="2467" y="611"/>
                </a:lnTo>
                <a:lnTo>
                  <a:pt x="2445" y="623"/>
                </a:lnTo>
                <a:lnTo>
                  <a:pt x="2422" y="637"/>
                </a:lnTo>
                <a:lnTo>
                  <a:pt x="2399" y="651"/>
                </a:lnTo>
                <a:lnTo>
                  <a:pt x="2377" y="662"/>
                </a:lnTo>
                <a:lnTo>
                  <a:pt x="2354" y="675"/>
                </a:lnTo>
                <a:lnTo>
                  <a:pt x="2331" y="679"/>
                </a:lnTo>
                <a:lnTo>
                  <a:pt x="2309" y="686"/>
                </a:lnTo>
                <a:lnTo>
                  <a:pt x="2286" y="692"/>
                </a:lnTo>
                <a:lnTo>
                  <a:pt x="2264" y="699"/>
                </a:lnTo>
                <a:lnTo>
                  <a:pt x="2241" y="716"/>
                </a:lnTo>
                <a:lnTo>
                  <a:pt x="2218" y="718"/>
                </a:lnTo>
                <a:lnTo>
                  <a:pt x="2196" y="724"/>
                </a:lnTo>
                <a:lnTo>
                  <a:pt x="2173" y="736"/>
                </a:lnTo>
                <a:lnTo>
                  <a:pt x="2150" y="746"/>
                </a:lnTo>
                <a:lnTo>
                  <a:pt x="2128" y="729"/>
                </a:lnTo>
                <a:lnTo>
                  <a:pt x="2105" y="726"/>
                </a:lnTo>
                <a:lnTo>
                  <a:pt x="2082" y="730"/>
                </a:lnTo>
                <a:lnTo>
                  <a:pt x="2060" y="733"/>
                </a:lnTo>
                <a:lnTo>
                  <a:pt x="2037" y="747"/>
                </a:lnTo>
                <a:lnTo>
                  <a:pt x="2014" y="747"/>
                </a:lnTo>
                <a:lnTo>
                  <a:pt x="1992" y="757"/>
                </a:lnTo>
                <a:lnTo>
                  <a:pt x="1969" y="755"/>
                </a:lnTo>
                <a:lnTo>
                  <a:pt x="1947" y="761"/>
                </a:lnTo>
                <a:lnTo>
                  <a:pt x="1924" y="771"/>
                </a:lnTo>
                <a:lnTo>
                  <a:pt x="1901" y="775"/>
                </a:lnTo>
                <a:lnTo>
                  <a:pt x="1879" y="781"/>
                </a:lnTo>
                <a:lnTo>
                  <a:pt x="1856" y="784"/>
                </a:lnTo>
                <a:lnTo>
                  <a:pt x="1833" y="776"/>
                </a:lnTo>
                <a:lnTo>
                  <a:pt x="1811" y="770"/>
                </a:lnTo>
                <a:lnTo>
                  <a:pt x="1788" y="764"/>
                </a:lnTo>
                <a:lnTo>
                  <a:pt x="1765" y="766"/>
                </a:lnTo>
                <a:lnTo>
                  <a:pt x="1743" y="774"/>
                </a:lnTo>
                <a:lnTo>
                  <a:pt x="1720" y="780"/>
                </a:lnTo>
                <a:lnTo>
                  <a:pt x="1698" y="780"/>
                </a:lnTo>
                <a:lnTo>
                  <a:pt x="1675" y="783"/>
                </a:lnTo>
                <a:lnTo>
                  <a:pt x="1652" y="784"/>
                </a:lnTo>
                <a:lnTo>
                  <a:pt x="1630" y="794"/>
                </a:lnTo>
                <a:lnTo>
                  <a:pt x="1607" y="801"/>
                </a:lnTo>
                <a:lnTo>
                  <a:pt x="1584" y="790"/>
                </a:lnTo>
                <a:lnTo>
                  <a:pt x="1562" y="800"/>
                </a:lnTo>
                <a:lnTo>
                  <a:pt x="1539" y="792"/>
                </a:lnTo>
                <a:lnTo>
                  <a:pt x="1516" y="791"/>
                </a:lnTo>
                <a:lnTo>
                  <a:pt x="1494" y="796"/>
                </a:lnTo>
                <a:lnTo>
                  <a:pt x="1471" y="801"/>
                </a:lnTo>
                <a:lnTo>
                  <a:pt x="1448" y="801"/>
                </a:lnTo>
                <a:lnTo>
                  <a:pt x="1426" y="794"/>
                </a:lnTo>
                <a:lnTo>
                  <a:pt x="1403" y="800"/>
                </a:lnTo>
                <a:lnTo>
                  <a:pt x="1381" y="804"/>
                </a:lnTo>
                <a:lnTo>
                  <a:pt x="1358" y="806"/>
                </a:lnTo>
                <a:lnTo>
                  <a:pt x="1335" y="809"/>
                </a:lnTo>
                <a:lnTo>
                  <a:pt x="1313" y="813"/>
                </a:lnTo>
                <a:lnTo>
                  <a:pt x="1290" y="810"/>
                </a:lnTo>
                <a:lnTo>
                  <a:pt x="1267" y="816"/>
                </a:lnTo>
                <a:lnTo>
                  <a:pt x="1245" y="820"/>
                </a:lnTo>
                <a:lnTo>
                  <a:pt x="1222" y="824"/>
                </a:lnTo>
                <a:lnTo>
                  <a:pt x="1199" y="825"/>
                </a:lnTo>
                <a:lnTo>
                  <a:pt x="1177" y="829"/>
                </a:lnTo>
                <a:lnTo>
                  <a:pt x="1154" y="831"/>
                </a:lnTo>
                <a:lnTo>
                  <a:pt x="1132" y="832"/>
                </a:lnTo>
                <a:lnTo>
                  <a:pt x="1109" y="834"/>
                </a:lnTo>
                <a:lnTo>
                  <a:pt x="1086" y="838"/>
                </a:lnTo>
                <a:lnTo>
                  <a:pt x="1064" y="840"/>
                </a:lnTo>
                <a:lnTo>
                  <a:pt x="1041" y="842"/>
                </a:lnTo>
                <a:lnTo>
                  <a:pt x="1018" y="844"/>
                </a:lnTo>
                <a:lnTo>
                  <a:pt x="996" y="845"/>
                </a:lnTo>
                <a:lnTo>
                  <a:pt x="973" y="847"/>
                </a:lnTo>
                <a:lnTo>
                  <a:pt x="950" y="846"/>
                </a:lnTo>
                <a:lnTo>
                  <a:pt x="928" y="847"/>
                </a:lnTo>
                <a:lnTo>
                  <a:pt x="905" y="848"/>
                </a:lnTo>
                <a:lnTo>
                  <a:pt x="882" y="850"/>
                </a:lnTo>
                <a:lnTo>
                  <a:pt x="860" y="851"/>
                </a:lnTo>
                <a:lnTo>
                  <a:pt x="837" y="853"/>
                </a:lnTo>
                <a:lnTo>
                  <a:pt x="815" y="855"/>
                </a:lnTo>
                <a:lnTo>
                  <a:pt x="792" y="855"/>
                </a:lnTo>
                <a:lnTo>
                  <a:pt x="769" y="855"/>
                </a:lnTo>
                <a:lnTo>
                  <a:pt x="747" y="855"/>
                </a:lnTo>
                <a:lnTo>
                  <a:pt x="724" y="857"/>
                </a:lnTo>
                <a:lnTo>
                  <a:pt x="701" y="859"/>
                </a:lnTo>
                <a:lnTo>
                  <a:pt x="679" y="860"/>
                </a:lnTo>
                <a:lnTo>
                  <a:pt x="656" y="862"/>
                </a:lnTo>
                <a:lnTo>
                  <a:pt x="633" y="863"/>
                </a:lnTo>
                <a:lnTo>
                  <a:pt x="611" y="863"/>
                </a:lnTo>
                <a:lnTo>
                  <a:pt x="588" y="864"/>
                </a:lnTo>
                <a:lnTo>
                  <a:pt x="566" y="864"/>
                </a:lnTo>
                <a:lnTo>
                  <a:pt x="543" y="865"/>
                </a:lnTo>
                <a:lnTo>
                  <a:pt x="520" y="865"/>
                </a:lnTo>
                <a:lnTo>
                  <a:pt x="498" y="866"/>
                </a:lnTo>
                <a:lnTo>
                  <a:pt x="475" y="868"/>
                </a:lnTo>
                <a:lnTo>
                  <a:pt x="452" y="869"/>
                </a:lnTo>
                <a:lnTo>
                  <a:pt x="430" y="870"/>
                </a:lnTo>
                <a:lnTo>
                  <a:pt x="407" y="871"/>
                </a:lnTo>
                <a:lnTo>
                  <a:pt x="384" y="871"/>
                </a:lnTo>
                <a:lnTo>
                  <a:pt x="362" y="872"/>
                </a:lnTo>
                <a:lnTo>
                  <a:pt x="339" y="873"/>
                </a:lnTo>
                <a:lnTo>
                  <a:pt x="316" y="873"/>
                </a:lnTo>
                <a:lnTo>
                  <a:pt x="294" y="874"/>
                </a:lnTo>
                <a:lnTo>
                  <a:pt x="271" y="875"/>
                </a:lnTo>
                <a:lnTo>
                  <a:pt x="249" y="876"/>
                </a:lnTo>
                <a:lnTo>
                  <a:pt x="226" y="876"/>
                </a:lnTo>
                <a:lnTo>
                  <a:pt x="203" y="877"/>
                </a:lnTo>
                <a:lnTo>
                  <a:pt x="181" y="878"/>
                </a:lnTo>
                <a:lnTo>
                  <a:pt x="158" y="878"/>
                </a:lnTo>
                <a:lnTo>
                  <a:pt x="135" y="879"/>
                </a:lnTo>
                <a:lnTo>
                  <a:pt x="113" y="880"/>
                </a:lnTo>
                <a:lnTo>
                  <a:pt x="90" y="880"/>
                </a:lnTo>
                <a:lnTo>
                  <a:pt x="67" y="881"/>
                </a:lnTo>
                <a:lnTo>
                  <a:pt x="45" y="882"/>
                </a:lnTo>
                <a:lnTo>
                  <a:pt x="22" y="881"/>
                </a:lnTo>
                <a:lnTo>
                  <a:pt x="0" y="881"/>
                </a:lnTo>
                <a:close/>
              </a:path>
            </a:pathLst>
          </a:custGeom>
          <a:noFill/>
          <a:ln w="31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1343" name="Freeform 49"/>
          <p:cNvSpPr>
            <a:spLocks noChangeArrowheads="1"/>
          </p:cNvSpPr>
          <p:nvPr/>
        </p:nvSpPr>
        <p:spPr bwMode="auto">
          <a:xfrm>
            <a:off x="1206500" y="4667250"/>
            <a:ext cx="5497513" cy="1366838"/>
          </a:xfrm>
          <a:custGeom>
            <a:avLst/>
            <a:gdLst>
              <a:gd name="T0" fmla="*/ 90 w 3463"/>
              <a:gd name="T1" fmla="*/ 861 h 860"/>
              <a:gd name="T2" fmla="*/ 203 w 3463"/>
              <a:gd name="T3" fmla="*/ 857 h 860"/>
              <a:gd name="T4" fmla="*/ 316 w 3463"/>
              <a:gd name="T5" fmla="*/ 854 h 860"/>
              <a:gd name="T6" fmla="*/ 430 w 3463"/>
              <a:gd name="T7" fmla="*/ 850 h 860"/>
              <a:gd name="T8" fmla="*/ 543 w 3463"/>
              <a:gd name="T9" fmla="*/ 845 h 860"/>
              <a:gd name="T10" fmla="*/ 656 w 3463"/>
              <a:gd name="T11" fmla="*/ 842 h 860"/>
              <a:gd name="T12" fmla="*/ 769 w 3463"/>
              <a:gd name="T13" fmla="*/ 835 h 860"/>
              <a:gd name="T14" fmla="*/ 882 w 3463"/>
              <a:gd name="T15" fmla="*/ 830 h 860"/>
              <a:gd name="T16" fmla="*/ 996 w 3463"/>
              <a:gd name="T17" fmla="*/ 826 h 860"/>
              <a:gd name="T18" fmla="*/ 1109 w 3463"/>
              <a:gd name="T19" fmla="*/ 815 h 860"/>
              <a:gd name="T20" fmla="*/ 1222 w 3463"/>
              <a:gd name="T21" fmla="*/ 804 h 860"/>
              <a:gd name="T22" fmla="*/ 1335 w 3463"/>
              <a:gd name="T23" fmla="*/ 789 h 860"/>
              <a:gd name="T24" fmla="*/ 1448 w 3463"/>
              <a:gd name="T25" fmla="*/ 782 h 860"/>
              <a:gd name="T26" fmla="*/ 1562 w 3463"/>
              <a:gd name="T27" fmla="*/ 780 h 860"/>
              <a:gd name="T28" fmla="*/ 1675 w 3463"/>
              <a:gd name="T29" fmla="*/ 763 h 860"/>
              <a:gd name="T30" fmla="*/ 1788 w 3463"/>
              <a:gd name="T31" fmla="*/ 744 h 860"/>
              <a:gd name="T32" fmla="*/ 1901 w 3463"/>
              <a:gd name="T33" fmla="*/ 756 h 860"/>
              <a:gd name="T34" fmla="*/ 2014 w 3463"/>
              <a:gd name="T35" fmla="*/ 727 h 860"/>
              <a:gd name="T36" fmla="*/ 2128 w 3463"/>
              <a:gd name="T37" fmla="*/ 709 h 860"/>
              <a:gd name="T38" fmla="*/ 2241 w 3463"/>
              <a:gd name="T39" fmla="*/ 697 h 860"/>
              <a:gd name="T40" fmla="*/ 2354 w 3463"/>
              <a:gd name="T41" fmla="*/ 655 h 860"/>
              <a:gd name="T42" fmla="*/ 2467 w 3463"/>
              <a:gd name="T43" fmla="*/ 592 h 860"/>
              <a:gd name="T44" fmla="*/ 2580 w 3463"/>
              <a:gd name="T45" fmla="*/ 517 h 860"/>
              <a:gd name="T46" fmla="*/ 2694 w 3463"/>
              <a:gd name="T47" fmla="*/ 448 h 860"/>
              <a:gd name="T48" fmla="*/ 2807 w 3463"/>
              <a:gd name="T49" fmla="*/ 355 h 860"/>
              <a:gd name="T50" fmla="*/ 2920 w 3463"/>
              <a:gd name="T51" fmla="*/ 262 h 860"/>
              <a:gd name="T52" fmla="*/ 3033 w 3463"/>
              <a:gd name="T53" fmla="*/ 251 h 860"/>
              <a:gd name="T54" fmla="*/ 3146 w 3463"/>
              <a:gd name="T55" fmla="*/ 167 h 860"/>
              <a:gd name="T56" fmla="*/ 3260 w 3463"/>
              <a:gd name="T57" fmla="*/ 141 h 860"/>
              <a:gd name="T58" fmla="*/ 3373 w 3463"/>
              <a:gd name="T59" fmla="*/ 75 h 860"/>
              <a:gd name="T60" fmla="*/ 3463 w 3463"/>
              <a:gd name="T61" fmla="*/ 213 h 860"/>
              <a:gd name="T62" fmla="*/ 3350 w 3463"/>
              <a:gd name="T63" fmla="*/ 274 h 860"/>
              <a:gd name="T64" fmla="*/ 3237 w 3463"/>
              <a:gd name="T65" fmla="*/ 315 h 860"/>
              <a:gd name="T66" fmla="*/ 3124 w 3463"/>
              <a:gd name="T67" fmla="*/ 330 h 860"/>
              <a:gd name="T68" fmla="*/ 3011 w 3463"/>
              <a:gd name="T69" fmla="*/ 394 h 860"/>
              <a:gd name="T70" fmla="*/ 2897 w 3463"/>
              <a:gd name="T71" fmla="*/ 389 h 860"/>
              <a:gd name="T72" fmla="*/ 2784 w 3463"/>
              <a:gd name="T73" fmla="*/ 451 h 860"/>
              <a:gd name="T74" fmla="*/ 2671 w 3463"/>
              <a:gd name="T75" fmla="*/ 537 h 860"/>
              <a:gd name="T76" fmla="*/ 2558 w 3463"/>
              <a:gd name="T77" fmla="*/ 580 h 860"/>
              <a:gd name="T78" fmla="*/ 2445 w 3463"/>
              <a:gd name="T79" fmla="*/ 633 h 860"/>
              <a:gd name="T80" fmla="*/ 2331 w 3463"/>
              <a:gd name="T81" fmla="*/ 681 h 860"/>
              <a:gd name="T82" fmla="*/ 2218 w 3463"/>
              <a:gd name="T83" fmla="*/ 711 h 860"/>
              <a:gd name="T84" fmla="*/ 2105 w 3463"/>
              <a:gd name="T85" fmla="*/ 715 h 860"/>
              <a:gd name="T86" fmla="*/ 1992 w 3463"/>
              <a:gd name="T87" fmla="*/ 744 h 860"/>
              <a:gd name="T88" fmla="*/ 1879 w 3463"/>
              <a:gd name="T89" fmla="*/ 766 h 860"/>
              <a:gd name="T90" fmla="*/ 1765 w 3463"/>
              <a:gd name="T91" fmla="*/ 750 h 860"/>
              <a:gd name="T92" fmla="*/ 1652 w 3463"/>
              <a:gd name="T93" fmla="*/ 767 h 860"/>
              <a:gd name="T94" fmla="*/ 1539 w 3463"/>
              <a:gd name="T95" fmla="*/ 774 h 860"/>
              <a:gd name="T96" fmla="*/ 1426 w 3463"/>
              <a:gd name="T97" fmla="*/ 776 h 860"/>
              <a:gd name="T98" fmla="*/ 1313 w 3463"/>
              <a:gd name="T99" fmla="*/ 794 h 860"/>
              <a:gd name="T100" fmla="*/ 1199 w 3463"/>
              <a:gd name="T101" fmla="*/ 806 h 860"/>
              <a:gd name="T102" fmla="*/ 1086 w 3463"/>
              <a:gd name="T103" fmla="*/ 819 h 860"/>
              <a:gd name="T104" fmla="*/ 973 w 3463"/>
              <a:gd name="T105" fmla="*/ 827 h 860"/>
              <a:gd name="T106" fmla="*/ 860 w 3463"/>
              <a:gd name="T107" fmla="*/ 832 h 860"/>
              <a:gd name="T108" fmla="*/ 747 w 3463"/>
              <a:gd name="T109" fmla="*/ 836 h 860"/>
              <a:gd name="T110" fmla="*/ 633 w 3463"/>
              <a:gd name="T111" fmla="*/ 843 h 860"/>
              <a:gd name="T112" fmla="*/ 520 w 3463"/>
              <a:gd name="T113" fmla="*/ 845 h 860"/>
              <a:gd name="T114" fmla="*/ 407 w 3463"/>
              <a:gd name="T115" fmla="*/ 851 h 860"/>
              <a:gd name="T116" fmla="*/ 294 w 3463"/>
              <a:gd name="T117" fmla="*/ 855 h 860"/>
              <a:gd name="T118" fmla="*/ 181 w 3463"/>
              <a:gd name="T119" fmla="*/ 858 h 860"/>
              <a:gd name="T120" fmla="*/ 67 w 3463"/>
              <a:gd name="T121" fmla="*/ 861 h 86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63"/>
              <a:gd name="T184" fmla="*/ 0 h 860"/>
              <a:gd name="T185" fmla="*/ 3463 w 3463"/>
              <a:gd name="T186" fmla="*/ 860 h 86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63" h="860">
                <a:moveTo>
                  <a:pt x="0" y="859"/>
                </a:moveTo>
                <a:lnTo>
                  <a:pt x="22" y="859"/>
                </a:lnTo>
                <a:lnTo>
                  <a:pt x="45" y="860"/>
                </a:lnTo>
                <a:lnTo>
                  <a:pt x="67" y="859"/>
                </a:lnTo>
                <a:lnTo>
                  <a:pt x="90" y="859"/>
                </a:lnTo>
                <a:lnTo>
                  <a:pt x="113" y="858"/>
                </a:lnTo>
                <a:lnTo>
                  <a:pt x="135" y="858"/>
                </a:lnTo>
                <a:lnTo>
                  <a:pt x="158" y="857"/>
                </a:lnTo>
                <a:lnTo>
                  <a:pt x="181" y="856"/>
                </a:lnTo>
                <a:lnTo>
                  <a:pt x="203" y="855"/>
                </a:lnTo>
                <a:lnTo>
                  <a:pt x="226" y="855"/>
                </a:lnTo>
                <a:lnTo>
                  <a:pt x="249" y="854"/>
                </a:lnTo>
                <a:lnTo>
                  <a:pt x="271" y="854"/>
                </a:lnTo>
                <a:lnTo>
                  <a:pt x="294" y="853"/>
                </a:lnTo>
                <a:lnTo>
                  <a:pt x="316" y="852"/>
                </a:lnTo>
                <a:lnTo>
                  <a:pt x="339" y="851"/>
                </a:lnTo>
                <a:lnTo>
                  <a:pt x="362" y="850"/>
                </a:lnTo>
                <a:lnTo>
                  <a:pt x="384" y="849"/>
                </a:lnTo>
                <a:lnTo>
                  <a:pt x="407" y="849"/>
                </a:lnTo>
                <a:lnTo>
                  <a:pt x="430" y="848"/>
                </a:lnTo>
                <a:lnTo>
                  <a:pt x="452" y="848"/>
                </a:lnTo>
                <a:lnTo>
                  <a:pt x="475" y="846"/>
                </a:lnTo>
                <a:lnTo>
                  <a:pt x="498" y="845"/>
                </a:lnTo>
                <a:lnTo>
                  <a:pt x="520" y="843"/>
                </a:lnTo>
                <a:lnTo>
                  <a:pt x="543" y="843"/>
                </a:lnTo>
                <a:lnTo>
                  <a:pt x="566" y="843"/>
                </a:lnTo>
                <a:lnTo>
                  <a:pt x="588" y="842"/>
                </a:lnTo>
                <a:lnTo>
                  <a:pt x="611" y="842"/>
                </a:lnTo>
                <a:lnTo>
                  <a:pt x="633" y="841"/>
                </a:lnTo>
                <a:lnTo>
                  <a:pt x="656" y="840"/>
                </a:lnTo>
                <a:lnTo>
                  <a:pt x="679" y="839"/>
                </a:lnTo>
                <a:lnTo>
                  <a:pt x="701" y="837"/>
                </a:lnTo>
                <a:lnTo>
                  <a:pt x="724" y="835"/>
                </a:lnTo>
                <a:lnTo>
                  <a:pt x="747" y="834"/>
                </a:lnTo>
                <a:lnTo>
                  <a:pt x="769" y="833"/>
                </a:lnTo>
                <a:lnTo>
                  <a:pt x="792" y="834"/>
                </a:lnTo>
                <a:lnTo>
                  <a:pt x="815" y="833"/>
                </a:lnTo>
                <a:lnTo>
                  <a:pt x="837" y="832"/>
                </a:lnTo>
                <a:lnTo>
                  <a:pt x="860" y="829"/>
                </a:lnTo>
                <a:lnTo>
                  <a:pt x="882" y="828"/>
                </a:lnTo>
                <a:lnTo>
                  <a:pt x="905" y="827"/>
                </a:lnTo>
                <a:lnTo>
                  <a:pt x="928" y="825"/>
                </a:lnTo>
                <a:lnTo>
                  <a:pt x="950" y="825"/>
                </a:lnTo>
                <a:lnTo>
                  <a:pt x="973" y="825"/>
                </a:lnTo>
                <a:lnTo>
                  <a:pt x="996" y="824"/>
                </a:lnTo>
                <a:lnTo>
                  <a:pt x="1018" y="822"/>
                </a:lnTo>
                <a:lnTo>
                  <a:pt x="1041" y="821"/>
                </a:lnTo>
                <a:lnTo>
                  <a:pt x="1064" y="819"/>
                </a:lnTo>
                <a:lnTo>
                  <a:pt x="1086" y="817"/>
                </a:lnTo>
                <a:lnTo>
                  <a:pt x="1109" y="813"/>
                </a:lnTo>
                <a:lnTo>
                  <a:pt x="1132" y="810"/>
                </a:lnTo>
                <a:lnTo>
                  <a:pt x="1154" y="809"/>
                </a:lnTo>
                <a:lnTo>
                  <a:pt x="1177" y="808"/>
                </a:lnTo>
                <a:lnTo>
                  <a:pt x="1199" y="803"/>
                </a:lnTo>
                <a:lnTo>
                  <a:pt x="1222" y="802"/>
                </a:lnTo>
                <a:lnTo>
                  <a:pt x="1245" y="799"/>
                </a:lnTo>
                <a:lnTo>
                  <a:pt x="1267" y="794"/>
                </a:lnTo>
                <a:lnTo>
                  <a:pt x="1290" y="788"/>
                </a:lnTo>
                <a:lnTo>
                  <a:pt x="1313" y="791"/>
                </a:lnTo>
                <a:lnTo>
                  <a:pt x="1335" y="787"/>
                </a:lnTo>
                <a:lnTo>
                  <a:pt x="1358" y="784"/>
                </a:lnTo>
                <a:lnTo>
                  <a:pt x="1381" y="782"/>
                </a:lnTo>
                <a:lnTo>
                  <a:pt x="1403" y="778"/>
                </a:lnTo>
                <a:lnTo>
                  <a:pt x="1426" y="773"/>
                </a:lnTo>
                <a:lnTo>
                  <a:pt x="1448" y="780"/>
                </a:lnTo>
                <a:lnTo>
                  <a:pt x="1471" y="780"/>
                </a:lnTo>
                <a:lnTo>
                  <a:pt x="1494" y="774"/>
                </a:lnTo>
                <a:lnTo>
                  <a:pt x="1516" y="769"/>
                </a:lnTo>
                <a:lnTo>
                  <a:pt x="1539" y="770"/>
                </a:lnTo>
                <a:lnTo>
                  <a:pt x="1562" y="778"/>
                </a:lnTo>
                <a:lnTo>
                  <a:pt x="1584" y="768"/>
                </a:lnTo>
                <a:lnTo>
                  <a:pt x="1607" y="779"/>
                </a:lnTo>
                <a:lnTo>
                  <a:pt x="1630" y="773"/>
                </a:lnTo>
                <a:lnTo>
                  <a:pt x="1652" y="762"/>
                </a:lnTo>
                <a:lnTo>
                  <a:pt x="1675" y="761"/>
                </a:lnTo>
                <a:lnTo>
                  <a:pt x="1698" y="758"/>
                </a:lnTo>
                <a:lnTo>
                  <a:pt x="1720" y="758"/>
                </a:lnTo>
                <a:lnTo>
                  <a:pt x="1743" y="752"/>
                </a:lnTo>
                <a:lnTo>
                  <a:pt x="1765" y="745"/>
                </a:lnTo>
                <a:lnTo>
                  <a:pt x="1788" y="742"/>
                </a:lnTo>
                <a:lnTo>
                  <a:pt x="1811" y="748"/>
                </a:lnTo>
                <a:lnTo>
                  <a:pt x="1833" y="754"/>
                </a:lnTo>
                <a:lnTo>
                  <a:pt x="1856" y="762"/>
                </a:lnTo>
                <a:lnTo>
                  <a:pt x="1879" y="760"/>
                </a:lnTo>
                <a:lnTo>
                  <a:pt x="1901" y="754"/>
                </a:lnTo>
                <a:lnTo>
                  <a:pt x="1924" y="749"/>
                </a:lnTo>
                <a:lnTo>
                  <a:pt x="1947" y="740"/>
                </a:lnTo>
                <a:lnTo>
                  <a:pt x="1969" y="733"/>
                </a:lnTo>
                <a:lnTo>
                  <a:pt x="1992" y="736"/>
                </a:lnTo>
                <a:lnTo>
                  <a:pt x="2014" y="725"/>
                </a:lnTo>
                <a:lnTo>
                  <a:pt x="2037" y="726"/>
                </a:lnTo>
                <a:lnTo>
                  <a:pt x="2060" y="712"/>
                </a:lnTo>
                <a:lnTo>
                  <a:pt x="2082" y="708"/>
                </a:lnTo>
                <a:lnTo>
                  <a:pt x="2105" y="704"/>
                </a:lnTo>
                <a:lnTo>
                  <a:pt x="2128" y="707"/>
                </a:lnTo>
                <a:lnTo>
                  <a:pt x="2150" y="724"/>
                </a:lnTo>
                <a:lnTo>
                  <a:pt x="2173" y="714"/>
                </a:lnTo>
                <a:lnTo>
                  <a:pt x="2196" y="703"/>
                </a:lnTo>
                <a:lnTo>
                  <a:pt x="2218" y="696"/>
                </a:lnTo>
                <a:lnTo>
                  <a:pt x="2241" y="695"/>
                </a:lnTo>
                <a:lnTo>
                  <a:pt x="2264" y="678"/>
                </a:lnTo>
                <a:lnTo>
                  <a:pt x="2286" y="670"/>
                </a:lnTo>
                <a:lnTo>
                  <a:pt x="2309" y="664"/>
                </a:lnTo>
                <a:lnTo>
                  <a:pt x="2331" y="658"/>
                </a:lnTo>
                <a:lnTo>
                  <a:pt x="2354" y="653"/>
                </a:lnTo>
                <a:lnTo>
                  <a:pt x="2377" y="641"/>
                </a:lnTo>
                <a:lnTo>
                  <a:pt x="2399" y="630"/>
                </a:lnTo>
                <a:lnTo>
                  <a:pt x="2422" y="615"/>
                </a:lnTo>
                <a:lnTo>
                  <a:pt x="2445" y="601"/>
                </a:lnTo>
                <a:lnTo>
                  <a:pt x="2467" y="590"/>
                </a:lnTo>
                <a:lnTo>
                  <a:pt x="2490" y="576"/>
                </a:lnTo>
                <a:lnTo>
                  <a:pt x="2513" y="568"/>
                </a:lnTo>
                <a:lnTo>
                  <a:pt x="2535" y="549"/>
                </a:lnTo>
                <a:lnTo>
                  <a:pt x="2558" y="532"/>
                </a:lnTo>
                <a:lnTo>
                  <a:pt x="2580" y="515"/>
                </a:lnTo>
                <a:lnTo>
                  <a:pt x="2603" y="512"/>
                </a:lnTo>
                <a:lnTo>
                  <a:pt x="2626" y="496"/>
                </a:lnTo>
                <a:lnTo>
                  <a:pt x="2648" y="488"/>
                </a:lnTo>
                <a:lnTo>
                  <a:pt x="2671" y="466"/>
                </a:lnTo>
                <a:lnTo>
                  <a:pt x="2694" y="446"/>
                </a:lnTo>
                <a:lnTo>
                  <a:pt x="2716" y="427"/>
                </a:lnTo>
                <a:lnTo>
                  <a:pt x="2739" y="408"/>
                </a:lnTo>
                <a:lnTo>
                  <a:pt x="2762" y="383"/>
                </a:lnTo>
                <a:lnTo>
                  <a:pt x="2784" y="355"/>
                </a:lnTo>
                <a:lnTo>
                  <a:pt x="2807" y="355"/>
                </a:lnTo>
                <a:lnTo>
                  <a:pt x="2830" y="353"/>
                </a:lnTo>
                <a:lnTo>
                  <a:pt x="2852" y="322"/>
                </a:lnTo>
                <a:lnTo>
                  <a:pt x="2875" y="303"/>
                </a:lnTo>
                <a:lnTo>
                  <a:pt x="2897" y="281"/>
                </a:lnTo>
                <a:lnTo>
                  <a:pt x="2920" y="262"/>
                </a:lnTo>
                <a:lnTo>
                  <a:pt x="2943" y="266"/>
                </a:lnTo>
                <a:lnTo>
                  <a:pt x="2965" y="274"/>
                </a:lnTo>
                <a:lnTo>
                  <a:pt x="2988" y="276"/>
                </a:lnTo>
                <a:lnTo>
                  <a:pt x="3011" y="272"/>
                </a:lnTo>
                <a:lnTo>
                  <a:pt x="3033" y="251"/>
                </a:lnTo>
                <a:lnTo>
                  <a:pt x="3056" y="238"/>
                </a:lnTo>
                <a:lnTo>
                  <a:pt x="3079" y="226"/>
                </a:lnTo>
                <a:lnTo>
                  <a:pt x="3101" y="202"/>
                </a:lnTo>
                <a:lnTo>
                  <a:pt x="3124" y="179"/>
                </a:lnTo>
                <a:lnTo>
                  <a:pt x="3146" y="167"/>
                </a:lnTo>
                <a:lnTo>
                  <a:pt x="3169" y="156"/>
                </a:lnTo>
                <a:lnTo>
                  <a:pt x="3192" y="151"/>
                </a:lnTo>
                <a:lnTo>
                  <a:pt x="3214" y="152"/>
                </a:lnTo>
                <a:lnTo>
                  <a:pt x="3237" y="147"/>
                </a:lnTo>
                <a:lnTo>
                  <a:pt x="3260" y="141"/>
                </a:lnTo>
                <a:lnTo>
                  <a:pt x="3282" y="123"/>
                </a:lnTo>
                <a:lnTo>
                  <a:pt x="3305" y="103"/>
                </a:lnTo>
                <a:lnTo>
                  <a:pt x="3328" y="94"/>
                </a:lnTo>
                <a:lnTo>
                  <a:pt x="3350" y="91"/>
                </a:lnTo>
                <a:lnTo>
                  <a:pt x="3373" y="75"/>
                </a:lnTo>
                <a:lnTo>
                  <a:pt x="3396" y="57"/>
                </a:lnTo>
                <a:lnTo>
                  <a:pt x="3418" y="55"/>
                </a:lnTo>
                <a:lnTo>
                  <a:pt x="3441" y="35"/>
                </a:lnTo>
                <a:lnTo>
                  <a:pt x="3463" y="0"/>
                </a:lnTo>
                <a:lnTo>
                  <a:pt x="3463" y="213"/>
                </a:lnTo>
                <a:lnTo>
                  <a:pt x="3441" y="240"/>
                </a:lnTo>
                <a:lnTo>
                  <a:pt x="3418" y="254"/>
                </a:lnTo>
                <a:lnTo>
                  <a:pt x="3396" y="256"/>
                </a:lnTo>
                <a:lnTo>
                  <a:pt x="3373" y="266"/>
                </a:lnTo>
                <a:lnTo>
                  <a:pt x="3350" y="274"/>
                </a:lnTo>
                <a:lnTo>
                  <a:pt x="3328" y="276"/>
                </a:lnTo>
                <a:lnTo>
                  <a:pt x="3305" y="283"/>
                </a:lnTo>
                <a:lnTo>
                  <a:pt x="3282" y="296"/>
                </a:lnTo>
                <a:lnTo>
                  <a:pt x="3260" y="310"/>
                </a:lnTo>
                <a:lnTo>
                  <a:pt x="3237" y="315"/>
                </a:lnTo>
                <a:lnTo>
                  <a:pt x="3214" y="317"/>
                </a:lnTo>
                <a:lnTo>
                  <a:pt x="3192" y="316"/>
                </a:lnTo>
                <a:lnTo>
                  <a:pt x="3169" y="316"/>
                </a:lnTo>
                <a:lnTo>
                  <a:pt x="3146" y="324"/>
                </a:lnTo>
                <a:lnTo>
                  <a:pt x="3124" y="330"/>
                </a:lnTo>
                <a:lnTo>
                  <a:pt x="3101" y="346"/>
                </a:lnTo>
                <a:lnTo>
                  <a:pt x="3079" y="363"/>
                </a:lnTo>
                <a:lnTo>
                  <a:pt x="3056" y="373"/>
                </a:lnTo>
                <a:lnTo>
                  <a:pt x="3033" y="381"/>
                </a:lnTo>
                <a:lnTo>
                  <a:pt x="3011" y="394"/>
                </a:lnTo>
                <a:lnTo>
                  <a:pt x="2988" y="395"/>
                </a:lnTo>
                <a:lnTo>
                  <a:pt x="2965" y="393"/>
                </a:lnTo>
                <a:lnTo>
                  <a:pt x="2943" y="384"/>
                </a:lnTo>
                <a:lnTo>
                  <a:pt x="2920" y="377"/>
                </a:lnTo>
                <a:lnTo>
                  <a:pt x="2897" y="389"/>
                </a:lnTo>
                <a:lnTo>
                  <a:pt x="2875" y="407"/>
                </a:lnTo>
                <a:lnTo>
                  <a:pt x="2852" y="424"/>
                </a:lnTo>
                <a:lnTo>
                  <a:pt x="2830" y="449"/>
                </a:lnTo>
                <a:lnTo>
                  <a:pt x="2807" y="450"/>
                </a:lnTo>
                <a:lnTo>
                  <a:pt x="2784" y="449"/>
                </a:lnTo>
                <a:lnTo>
                  <a:pt x="2762" y="473"/>
                </a:lnTo>
                <a:lnTo>
                  <a:pt x="2739" y="493"/>
                </a:lnTo>
                <a:lnTo>
                  <a:pt x="2716" y="506"/>
                </a:lnTo>
                <a:lnTo>
                  <a:pt x="2694" y="522"/>
                </a:lnTo>
                <a:lnTo>
                  <a:pt x="2671" y="535"/>
                </a:lnTo>
                <a:lnTo>
                  <a:pt x="2648" y="551"/>
                </a:lnTo>
                <a:lnTo>
                  <a:pt x="2626" y="555"/>
                </a:lnTo>
                <a:lnTo>
                  <a:pt x="2603" y="567"/>
                </a:lnTo>
                <a:lnTo>
                  <a:pt x="2580" y="565"/>
                </a:lnTo>
                <a:lnTo>
                  <a:pt x="2558" y="578"/>
                </a:lnTo>
                <a:lnTo>
                  <a:pt x="2535" y="592"/>
                </a:lnTo>
                <a:lnTo>
                  <a:pt x="2513" y="607"/>
                </a:lnTo>
                <a:lnTo>
                  <a:pt x="2490" y="612"/>
                </a:lnTo>
                <a:lnTo>
                  <a:pt x="2467" y="623"/>
                </a:lnTo>
                <a:lnTo>
                  <a:pt x="2445" y="631"/>
                </a:lnTo>
                <a:lnTo>
                  <a:pt x="2422" y="642"/>
                </a:lnTo>
                <a:lnTo>
                  <a:pt x="2399" y="655"/>
                </a:lnTo>
                <a:lnTo>
                  <a:pt x="2377" y="664"/>
                </a:lnTo>
                <a:lnTo>
                  <a:pt x="2354" y="676"/>
                </a:lnTo>
                <a:lnTo>
                  <a:pt x="2331" y="679"/>
                </a:lnTo>
                <a:lnTo>
                  <a:pt x="2309" y="684"/>
                </a:lnTo>
                <a:lnTo>
                  <a:pt x="2286" y="689"/>
                </a:lnTo>
                <a:lnTo>
                  <a:pt x="2264" y="694"/>
                </a:lnTo>
                <a:lnTo>
                  <a:pt x="2241" y="708"/>
                </a:lnTo>
                <a:lnTo>
                  <a:pt x="2218" y="709"/>
                </a:lnTo>
                <a:lnTo>
                  <a:pt x="2196" y="714"/>
                </a:lnTo>
                <a:lnTo>
                  <a:pt x="2173" y="725"/>
                </a:lnTo>
                <a:lnTo>
                  <a:pt x="2150" y="734"/>
                </a:lnTo>
                <a:lnTo>
                  <a:pt x="2128" y="716"/>
                </a:lnTo>
                <a:lnTo>
                  <a:pt x="2105" y="713"/>
                </a:lnTo>
                <a:lnTo>
                  <a:pt x="2082" y="716"/>
                </a:lnTo>
                <a:lnTo>
                  <a:pt x="2060" y="719"/>
                </a:lnTo>
                <a:lnTo>
                  <a:pt x="2037" y="733"/>
                </a:lnTo>
                <a:lnTo>
                  <a:pt x="2014" y="732"/>
                </a:lnTo>
                <a:lnTo>
                  <a:pt x="1992" y="742"/>
                </a:lnTo>
                <a:lnTo>
                  <a:pt x="1969" y="739"/>
                </a:lnTo>
                <a:lnTo>
                  <a:pt x="1947" y="745"/>
                </a:lnTo>
                <a:lnTo>
                  <a:pt x="1924" y="754"/>
                </a:lnTo>
                <a:lnTo>
                  <a:pt x="1901" y="758"/>
                </a:lnTo>
                <a:lnTo>
                  <a:pt x="1879" y="764"/>
                </a:lnTo>
                <a:lnTo>
                  <a:pt x="1856" y="766"/>
                </a:lnTo>
                <a:lnTo>
                  <a:pt x="1833" y="759"/>
                </a:lnTo>
                <a:lnTo>
                  <a:pt x="1811" y="753"/>
                </a:lnTo>
                <a:lnTo>
                  <a:pt x="1788" y="747"/>
                </a:lnTo>
                <a:lnTo>
                  <a:pt x="1765" y="748"/>
                </a:lnTo>
                <a:lnTo>
                  <a:pt x="1743" y="756"/>
                </a:lnTo>
                <a:lnTo>
                  <a:pt x="1720" y="761"/>
                </a:lnTo>
                <a:lnTo>
                  <a:pt x="1698" y="761"/>
                </a:lnTo>
                <a:lnTo>
                  <a:pt x="1675" y="764"/>
                </a:lnTo>
                <a:lnTo>
                  <a:pt x="1652" y="765"/>
                </a:lnTo>
                <a:lnTo>
                  <a:pt x="1630" y="775"/>
                </a:lnTo>
                <a:lnTo>
                  <a:pt x="1607" y="781"/>
                </a:lnTo>
                <a:lnTo>
                  <a:pt x="1584" y="770"/>
                </a:lnTo>
                <a:lnTo>
                  <a:pt x="1562" y="780"/>
                </a:lnTo>
                <a:lnTo>
                  <a:pt x="1539" y="772"/>
                </a:lnTo>
                <a:lnTo>
                  <a:pt x="1516" y="771"/>
                </a:lnTo>
                <a:lnTo>
                  <a:pt x="1494" y="776"/>
                </a:lnTo>
                <a:lnTo>
                  <a:pt x="1471" y="781"/>
                </a:lnTo>
                <a:lnTo>
                  <a:pt x="1448" y="781"/>
                </a:lnTo>
                <a:lnTo>
                  <a:pt x="1426" y="774"/>
                </a:lnTo>
                <a:lnTo>
                  <a:pt x="1403" y="779"/>
                </a:lnTo>
                <a:lnTo>
                  <a:pt x="1381" y="783"/>
                </a:lnTo>
                <a:lnTo>
                  <a:pt x="1358" y="785"/>
                </a:lnTo>
                <a:lnTo>
                  <a:pt x="1335" y="788"/>
                </a:lnTo>
                <a:lnTo>
                  <a:pt x="1313" y="792"/>
                </a:lnTo>
                <a:lnTo>
                  <a:pt x="1290" y="789"/>
                </a:lnTo>
                <a:lnTo>
                  <a:pt x="1267" y="795"/>
                </a:lnTo>
                <a:lnTo>
                  <a:pt x="1245" y="800"/>
                </a:lnTo>
                <a:lnTo>
                  <a:pt x="1222" y="803"/>
                </a:lnTo>
                <a:lnTo>
                  <a:pt x="1199" y="804"/>
                </a:lnTo>
                <a:lnTo>
                  <a:pt x="1177" y="808"/>
                </a:lnTo>
                <a:lnTo>
                  <a:pt x="1154" y="810"/>
                </a:lnTo>
                <a:lnTo>
                  <a:pt x="1132" y="811"/>
                </a:lnTo>
                <a:lnTo>
                  <a:pt x="1109" y="813"/>
                </a:lnTo>
                <a:lnTo>
                  <a:pt x="1086" y="817"/>
                </a:lnTo>
                <a:lnTo>
                  <a:pt x="1064" y="819"/>
                </a:lnTo>
                <a:lnTo>
                  <a:pt x="1041" y="821"/>
                </a:lnTo>
                <a:lnTo>
                  <a:pt x="1018" y="822"/>
                </a:lnTo>
                <a:lnTo>
                  <a:pt x="996" y="824"/>
                </a:lnTo>
                <a:lnTo>
                  <a:pt x="973" y="825"/>
                </a:lnTo>
                <a:lnTo>
                  <a:pt x="950" y="825"/>
                </a:lnTo>
                <a:lnTo>
                  <a:pt x="928" y="826"/>
                </a:lnTo>
                <a:lnTo>
                  <a:pt x="905" y="827"/>
                </a:lnTo>
                <a:lnTo>
                  <a:pt x="882" y="829"/>
                </a:lnTo>
                <a:lnTo>
                  <a:pt x="860" y="830"/>
                </a:lnTo>
                <a:lnTo>
                  <a:pt x="837" y="832"/>
                </a:lnTo>
                <a:lnTo>
                  <a:pt x="815" y="833"/>
                </a:lnTo>
                <a:lnTo>
                  <a:pt x="792" y="834"/>
                </a:lnTo>
                <a:lnTo>
                  <a:pt x="769" y="833"/>
                </a:lnTo>
                <a:lnTo>
                  <a:pt x="747" y="834"/>
                </a:lnTo>
                <a:lnTo>
                  <a:pt x="724" y="835"/>
                </a:lnTo>
                <a:lnTo>
                  <a:pt x="701" y="837"/>
                </a:lnTo>
                <a:lnTo>
                  <a:pt x="679" y="839"/>
                </a:lnTo>
                <a:lnTo>
                  <a:pt x="656" y="840"/>
                </a:lnTo>
                <a:lnTo>
                  <a:pt x="633" y="841"/>
                </a:lnTo>
                <a:lnTo>
                  <a:pt x="611" y="842"/>
                </a:lnTo>
                <a:lnTo>
                  <a:pt x="588" y="842"/>
                </a:lnTo>
                <a:lnTo>
                  <a:pt x="566" y="843"/>
                </a:lnTo>
                <a:lnTo>
                  <a:pt x="543" y="843"/>
                </a:lnTo>
                <a:lnTo>
                  <a:pt x="520" y="843"/>
                </a:lnTo>
                <a:lnTo>
                  <a:pt x="498" y="845"/>
                </a:lnTo>
                <a:lnTo>
                  <a:pt x="475" y="846"/>
                </a:lnTo>
                <a:lnTo>
                  <a:pt x="452" y="848"/>
                </a:lnTo>
                <a:lnTo>
                  <a:pt x="430" y="848"/>
                </a:lnTo>
                <a:lnTo>
                  <a:pt x="407" y="849"/>
                </a:lnTo>
                <a:lnTo>
                  <a:pt x="384" y="849"/>
                </a:lnTo>
                <a:lnTo>
                  <a:pt x="362" y="850"/>
                </a:lnTo>
                <a:lnTo>
                  <a:pt x="339" y="851"/>
                </a:lnTo>
                <a:lnTo>
                  <a:pt x="316" y="852"/>
                </a:lnTo>
                <a:lnTo>
                  <a:pt x="294" y="853"/>
                </a:lnTo>
                <a:lnTo>
                  <a:pt x="271" y="854"/>
                </a:lnTo>
                <a:lnTo>
                  <a:pt x="249" y="854"/>
                </a:lnTo>
                <a:lnTo>
                  <a:pt x="226" y="855"/>
                </a:lnTo>
                <a:lnTo>
                  <a:pt x="203" y="855"/>
                </a:lnTo>
                <a:lnTo>
                  <a:pt x="181" y="856"/>
                </a:lnTo>
                <a:lnTo>
                  <a:pt x="158" y="857"/>
                </a:lnTo>
                <a:lnTo>
                  <a:pt x="135" y="858"/>
                </a:lnTo>
                <a:lnTo>
                  <a:pt x="113" y="858"/>
                </a:lnTo>
                <a:lnTo>
                  <a:pt x="90" y="859"/>
                </a:lnTo>
                <a:lnTo>
                  <a:pt x="67" y="859"/>
                </a:lnTo>
                <a:lnTo>
                  <a:pt x="45" y="860"/>
                </a:lnTo>
                <a:lnTo>
                  <a:pt x="22" y="859"/>
                </a:lnTo>
                <a:lnTo>
                  <a:pt x="0" y="859"/>
                </a:lnTo>
                <a:close/>
              </a:path>
            </a:pathLst>
          </a:custGeom>
          <a:solidFill>
            <a:srgbClr val="006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1344" name="Freeform 50"/>
          <p:cNvSpPr>
            <a:spLocks/>
          </p:cNvSpPr>
          <p:nvPr/>
        </p:nvSpPr>
        <p:spPr bwMode="auto">
          <a:xfrm>
            <a:off x="1206500" y="4667250"/>
            <a:ext cx="5497513" cy="1366838"/>
          </a:xfrm>
          <a:custGeom>
            <a:avLst/>
            <a:gdLst>
              <a:gd name="T0" fmla="*/ 90 w 3463"/>
              <a:gd name="T1" fmla="*/ 861 h 860"/>
              <a:gd name="T2" fmla="*/ 203 w 3463"/>
              <a:gd name="T3" fmla="*/ 857 h 860"/>
              <a:gd name="T4" fmla="*/ 316 w 3463"/>
              <a:gd name="T5" fmla="*/ 854 h 860"/>
              <a:gd name="T6" fmla="*/ 430 w 3463"/>
              <a:gd name="T7" fmla="*/ 850 h 860"/>
              <a:gd name="T8" fmla="*/ 543 w 3463"/>
              <a:gd name="T9" fmla="*/ 845 h 860"/>
              <a:gd name="T10" fmla="*/ 656 w 3463"/>
              <a:gd name="T11" fmla="*/ 842 h 860"/>
              <a:gd name="T12" fmla="*/ 769 w 3463"/>
              <a:gd name="T13" fmla="*/ 835 h 860"/>
              <a:gd name="T14" fmla="*/ 882 w 3463"/>
              <a:gd name="T15" fmla="*/ 830 h 860"/>
              <a:gd name="T16" fmla="*/ 996 w 3463"/>
              <a:gd name="T17" fmla="*/ 826 h 860"/>
              <a:gd name="T18" fmla="*/ 1109 w 3463"/>
              <a:gd name="T19" fmla="*/ 815 h 860"/>
              <a:gd name="T20" fmla="*/ 1222 w 3463"/>
              <a:gd name="T21" fmla="*/ 804 h 860"/>
              <a:gd name="T22" fmla="*/ 1335 w 3463"/>
              <a:gd name="T23" fmla="*/ 789 h 860"/>
              <a:gd name="T24" fmla="*/ 1448 w 3463"/>
              <a:gd name="T25" fmla="*/ 782 h 860"/>
              <a:gd name="T26" fmla="*/ 1562 w 3463"/>
              <a:gd name="T27" fmla="*/ 780 h 860"/>
              <a:gd name="T28" fmla="*/ 1675 w 3463"/>
              <a:gd name="T29" fmla="*/ 763 h 860"/>
              <a:gd name="T30" fmla="*/ 1788 w 3463"/>
              <a:gd name="T31" fmla="*/ 744 h 860"/>
              <a:gd name="T32" fmla="*/ 1901 w 3463"/>
              <a:gd name="T33" fmla="*/ 756 h 860"/>
              <a:gd name="T34" fmla="*/ 2014 w 3463"/>
              <a:gd name="T35" fmla="*/ 727 h 860"/>
              <a:gd name="T36" fmla="*/ 2128 w 3463"/>
              <a:gd name="T37" fmla="*/ 709 h 860"/>
              <a:gd name="T38" fmla="*/ 2241 w 3463"/>
              <a:gd name="T39" fmla="*/ 697 h 860"/>
              <a:gd name="T40" fmla="*/ 2354 w 3463"/>
              <a:gd name="T41" fmla="*/ 655 h 860"/>
              <a:gd name="T42" fmla="*/ 2467 w 3463"/>
              <a:gd name="T43" fmla="*/ 592 h 860"/>
              <a:gd name="T44" fmla="*/ 2580 w 3463"/>
              <a:gd name="T45" fmla="*/ 517 h 860"/>
              <a:gd name="T46" fmla="*/ 2694 w 3463"/>
              <a:gd name="T47" fmla="*/ 448 h 860"/>
              <a:gd name="T48" fmla="*/ 2807 w 3463"/>
              <a:gd name="T49" fmla="*/ 355 h 860"/>
              <a:gd name="T50" fmla="*/ 2920 w 3463"/>
              <a:gd name="T51" fmla="*/ 262 h 860"/>
              <a:gd name="T52" fmla="*/ 3033 w 3463"/>
              <a:gd name="T53" fmla="*/ 251 h 860"/>
              <a:gd name="T54" fmla="*/ 3146 w 3463"/>
              <a:gd name="T55" fmla="*/ 167 h 860"/>
              <a:gd name="T56" fmla="*/ 3260 w 3463"/>
              <a:gd name="T57" fmla="*/ 141 h 860"/>
              <a:gd name="T58" fmla="*/ 3373 w 3463"/>
              <a:gd name="T59" fmla="*/ 75 h 860"/>
              <a:gd name="T60" fmla="*/ 3463 w 3463"/>
              <a:gd name="T61" fmla="*/ 213 h 860"/>
              <a:gd name="T62" fmla="*/ 3350 w 3463"/>
              <a:gd name="T63" fmla="*/ 274 h 860"/>
              <a:gd name="T64" fmla="*/ 3237 w 3463"/>
              <a:gd name="T65" fmla="*/ 315 h 860"/>
              <a:gd name="T66" fmla="*/ 3124 w 3463"/>
              <a:gd name="T67" fmla="*/ 330 h 860"/>
              <a:gd name="T68" fmla="*/ 3011 w 3463"/>
              <a:gd name="T69" fmla="*/ 394 h 860"/>
              <a:gd name="T70" fmla="*/ 2897 w 3463"/>
              <a:gd name="T71" fmla="*/ 389 h 860"/>
              <a:gd name="T72" fmla="*/ 2784 w 3463"/>
              <a:gd name="T73" fmla="*/ 451 h 860"/>
              <a:gd name="T74" fmla="*/ 2671 w 3463"/>
              <a:gd name="T75" fmla="*/ 537 h 860"/>
              <a:gd name="T76" fmla="*/ 2558 w 3463"/>
              <a:gd name="T77" fmla="*/ 580 h 860"/>
              <a:gd name="T78" fmla="*/ 2445 w 3463"/>
              <a:gd name="T79" fmla="*/ 633 h 860"/>
              <a:gd name="T80" fmla="*/ 2331 w 3463"/>
              <a:gd name="T81" fmla="*/ 681 h 860"/>
              <a:gd name="T82" fmla="*/ 2218 w 3463"/>
              <a:gd name="T83" fmla="*/ 711 h 860"/>
              <a:gd name="T84" fmla="*/ 2105 w 3463"/>
              <a:gd name="T85" fmla="*/ 715 h 860"/>
              <a:gd name="T86" fmla="*/ 1992 w 3463"/>
              <a:gd name="T87" fmla="*/ 744 h 860"/>
              <a:gd name="T88" fmla="*/ 1879 w 3463"/>
              <a:gd name="T89" fmla="*/ 766 h 860"/>
              <a:gd name="T90" fmla="*/ 1765 w 3463"/>
              <a:gd name="T91" fmla="*/ 750 h 860"/>
              <a:gd name="T92" fmla="*/ 1652 w 3463"/>
              <a:gd name="T93" fmla="*/ 767 h 860"/>
              <a:gd name="T94" fmla="*/ 1539 w 3463"/>
              <a:gd name="T95" fmla="*/ 774 h 860"/>
              <a:gd name="T96" fmla="*/ 1426 w 3463"/>
              <a:gd name="T97" fmla="*/ 776 h 860"/>
              <a:gd name="T98" fmla="*/ 1313 w 3463"/>
              <a:gd name="T99" fmla="*/ 794 h 860"/>
              <a:gd name="T100" fmla="*/ 1199 w 3463"/>
              <a:gd name="T101" fmla="*/ 806 h 860"/>
              <a:gd name="T102" fmla="*/ 1086 w 3463"/>
              <a:gd name="T103" fmla="*/ 819 h 860"/>
              <a:gd name="T104" fmla="*/ 973 w 3463"/>
              <a:gd name="T105" fmla="*/ 827 h 860"/>
              <a:gd name="T106" fmla="*/ 860 w 3463"/>
              <a:gd name="T107" fmla="*/ 832 h 860"/>
              <a:gd name="T108" fmla="*/ 747 w 3463"/>
              <a:gd name="T109" fmla="*/ 836 h 860"/>
              <a:gd name="T110" fmla="*/ 633 w 3463"/>
              <a:gd name="T111" fmla="*/ 843 h 860"/>
              <a:gd name="T112" fmla="*/ 520 w 3463"/>
              <a:gd name="T113" fmla="*/ 845 h 860"/>
              <a:gd name="T114" fmla="*/ 407 w 3463"/>
              <a:gd name="T115" fmla="*/ 851 h 860"/>
              <a:gd name="T116" fmla="*/ 294 w 3463"/>
              <a:gd name="T117" fmla="*/ 855 h 860"/>
              <a:gd name="T118" fmla="*/ 181 w 3463"/>
              <a:gd name="T119" fmla="*/ 858 h 860"/>
              <a:gd name="T120" fmla="*/ 67 w 3463"/>
              <a:gd name="T121" fmla="*/ 861 h 86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63"/>
              <a:gd name="T184" fmla="*/ 0 h 860"/>
              <a:gd name="T185" fmla="*/ 3463 w 3463"/>
              <a:gd name="T186" fmla="*/ 860 h 86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63" h="860">
                <a:moveTo>
                  <a:pt x="0" y="859"/>
                </a:moveTo>
                <a:lnTo>
                  <a:pt x="22" y="859"/>
                </a:lnTo>
                <a:lnTo>
                  <a:pt x="45" y="860"/>
                </a:lnTo>
                <a:lnTo>
                  <a:pt x="67" y="859"/>
                </a:lnTo>
                <a:lnTo>
                  <a:pt x="90" y="859"/>
                </a:lnTo>
                <a:lnTo>
                  <a:pt x="113" y="858"/>
                </a:lnTo>
                <a:lnTo>
                  <a:pt x="135" y="858"/>
                </a:lnTo>
                <a:lnTo>
                  <a:pt x="158" y="857"/>
                </a:lnTo>
                <a:lnTo>
                  <a:pt x="181" y="856"/>
                </a:lnTo>
                <a:lnTo>
                  <a:pt x="203" y="855"/>
                </a:lnTo>
                <a:lnTo>
                  <a:pt x="226" y="855"/>
                </a:lnTo>
                <a:lnTo>
                  <a:pt x="249" y="854"/>
                </a:lnTo>
                <a:lnTo>
                  <a:pt x="271" y="854"/>
                </a:lnTo>
                <a:lnTo>
                  <a:pt x="294" y="853"/>
                </a:lnTo>
                <a:lnTo>
                  <a:pt x="316" y="852"/>
                </a:lnTo>
                <a:lnTo>
                  <a:pt x="339" y="851"/>
                </a:lnTo>
                <a:lnTo>
                  <a:pt x="362" y="850"/>
                </a:lnTo>
                <a:lnTo>
                  <a:pt x="384" y="849"/>
                </a:lnTo>
                <a:lnTo>
                  <a:pt x="407" y="849"/>
                </a:lnTo>
                <a:lnTo>
                  <a:pt x="430" y="848"/>
                </a:lnTo>
                <a:lnTo>
                  <a:pt x="452" y="848"/>
                </a:lnTo>
                <a:lnTo>
                  <a:pt x="475" y="846"/>
                </a:lnTo>
                <a:lnTo>
                  <a:pt x="498" y="845"/>
                </a:lnTo>
                <a:lnTo>
                  <a:pt x="520" y="843"/>
                </a:lnTo>
                <a:lnTo>
                  <a:pt x="543" y="843"/>
                </a:lnTo>
                <a:lnTo>
                  <a:pt x="566" y="843"/>
                </a:lnTo>
                <a:lnTo>
                  <a:pt x="588" y="842"/>
                </a:lnTo>
                <a:lnTo>
                  <a:pt x="611" y="842"/>
                </a:lnTo>
                <a:lnTo>
                  <a:pt x="633" y="841"/>
                </a:lnTo>
                <a:lnTo>
                  <a:pt x="656" y="840"/>
                </a:lnTo>
                <a:lnTo>
                  <a:pt x="679" y="839"/>
                </a:lnTo>
                <a:lnTo>
                  <a:pt x="701" y="837"/>
                </a:lnTo>
                <a:lnTo>
                  <a:pt x="724" y="835"/>
                </a:lnTo>
                <a:lnTo>
                  <a:pt x="747" y="834"/>
                </a:lnTo>
                <a:lnTo>
                  <a:pt x="769" y="833"/>
                </a:lnTo>
                <a:lnTo>
                  <a:pt x="792" y="834"/>
                </a:lnTo>
                <a:lnTo>
                  <a:pt x="815" y="833"/>
                </a:lnTo>
                <a:lnTo>
                  <a:pt x="837" y="832"/>
                </a:lnTo>
                <a:lnTo>
                  <a:pt x="860" y="829"/>
                </a:lnTo>
                <a:lnTo>
                  <a:pt x="882" y="828"/>
                </a:lnTo>
                <a:lnTo>
                  <a:pt x="905" y="827"/>
                </a:lnTo>
                <a:lnTo>
                  <a:pt x="928" y="825"/>
                </a:lnTo>
                <a:lnTo>
                  <a:pt x="950" y="825"/>
                </a:lnTo>
                <a:lnTo>
                  <a:pt x="973" y="825"/>
                </a:lnTo>
                <a:lnTo>
                  <a:pt x="996" y="824"/>
                </a:lnTo>
                <a:lnTo>
                  <a:pt x="1018" y="822"/>
                </a:lnTo>
                <a:lnTo>
                  <a:pt x="1041" y="821"/>
                </a:lnTo>
                <a:lnTo>
                  <a:pt x="1064" y="819"/>
                </a:lnTo>
                <a:lnTo>
                  <a:pt x="1086" y="817"/>
                </a:lnTo>
                <a:lnTo>
                  <a:pt x="1109" y="813"/>
                </a:lnTo>
                <a:lnTo>
                  <a:pt x="1132" y="810"/>
                </a:lnTo>
                <a:lnTo>
                  <a:pt x="1154" y="809"/>
                </a:lnTo>
                <a:lnTo>
                  <a:pt x="1177" y="808"/>
                </a:lnTo>
                <a:lnTo>
                  <a:pt x="1199" y="803"/>
                </a:lnTo>
                <a:lnTo>
                  <a:pt x="1222" y="802"/>
                </a:lnTo>
                <a:lnTo>
                  <a:pt x="1245" y="799"/>
                </a:lnTo>
                <a:lnTo>
                  <a:pt x="1267" y="794"/>
                </a:lnTo>
                <a:lnTo>
                  <a:pt x="1290" y="788"/>
                </a:lnTo>
                <a:lnTo>
                  <a:pt x="1313" y="791"/>
                </a:lnTo>
                <a:lnTo>
                  <a:pt x="1335" y="787"/>
                </a:lnTo>
                <a:lnTo>
                  <a:pt x="1358" y="784"/>
                </a:lnTo>
                <a:lnTo>
                  <a:pt x="1381" y="782"/>
                </a:lnTo>
                <a:lnTo>
                  <a:pt x="1403" y="778"/>
                </a:lnTo>
                <a:lnTo>
                  <a:pt x="1426" y="773"/>
                </a:lnTo>
                <a:lnTo>
                  <a:pt x="1448" y="780"/>
                </a:lnTo>
                <a:lnTo>
                  <a:pt x="1471" y="780"/>
                </a:lnTo>
                <a:lnTo>
                  <a:pt x="1494" y="774"/>
                </a:lnTo>
                <a:lnTo>
                  <a:pt x="1516" y="769"/>
                </a:lnTo>
                <a:lnTo>
                  <a:pt x="1539" y="770"/>
                </a:lnTo>
                <a:lnTo>
                  <a:pt x="1562" y="778"/>
                </a:lnTo>
                <a:lnTo>
                  <a:pt x="1584" y="768"/>
                </a:lnTo>
                <a:lnTo>
                  <a:pt x="1607" y="779"/>
                </a:lnTo>
                <a:lnTo>
                  <a:pt x="1630" y="773"/>
                </a:lnTo>
                <a:lnTo>
                  <a:pt x="1652" y="762"/>
                </a:lnTo>
                <a:lnTo>
                  <a:pt x="1675" y="761"/>
                </a:lnTo>
                <a:lnTo>
                  <a:pt x="1698" y="758"/>
                </a:lnTo>
                <a:lnTo>
                  <a:pt x="1720" y="758"/>
                </a:lnTo>
                <a:lnTo>
                  <a:pt x="1743" y="752"/>
                </a:lnTo>
                <a:lnTo>
                  <a:pt x="1765" y="745"/>
                </a:lnTo>
                <a:lnTo>
                  <a:pt x="1788" y="742"/>
                </a:lnTo>
                <a:lnTo>
                  <a:pt x="1811" y="748"/>
                </a:lnTo>
                <a:lnTo>
                  <a:pt x="1833" y="754"/>
                </a:lnTo>
                <a:lnTo>
                  <a:pt x="1856" y="762"/>
                </a:lnTo>
                <a:lnTo>
                  <a:pt x="1879" y="760"/>
                </a:lnTo>
                <a:lnTo>
                  <a:pt x="1901" y="754"/>
                </a:lnTo>
                <a:lnTo>
                  <a:pt x="1924" y="749"/>
                </a:lnTo>
                <a:lnTo>
                  <a:pt x="1947" y="740"/>
                </a:lnTo>
                <a:lnTo>
                  <a:pt x="1969" y="733"/>
                </a:lnTo>
                <a:lnTo>
                  <a:pt x="1992" y="736"/>
                </a:lnTo>
                <a:lnTo>
                  <a:pt x="2014" y="725"/>
                </a:lnTo>
                <a:lnTo>
                  <a:pt x="2037" y="726"/>
                </a:lnTo>
                <a:lnTo>
                  <a:pt x="2060" y="712"/>
                </a:lnTo>
                <a:lnTo>
                  <a:pt x="2082" y="708"/>
                </a:lnTo>
                <a:lnTo>
                  <a:pt x="2105" y="704"/>
                </a:lnTo>
                <a:lnTo>
                  <a:pt x="2128" y="707"/>
                </a:lnTo>
                <a:lnTo>
                  <a:pt x="2150" y="724"/>
                </a:lnTo>
                <a:lnTo>
                  <a:pt x="2173" y="714"/>
                </a:lnTo>
                <a:lnTo>
                  <a:pt x="2196" y="703"/>
                </a:lnTo>
                <a:lnTo>
                  <a:pt x="2218" y="696"/>
                </a:lnTo>
                <a:lnTo>
                  <a:pt x="2241" y="695"/>
                </a:lnTo>
                <a:lnTo>
                  <a:pt x="2264" y="678"/>
                </a:lnTo>
                <a:lnTo>
                  <a:pt x="2286" y="670"/>
                </a:lnTo>
                <a:lnTo>
                  <a:pt x="2309" y="664"/>
                </a:lnTo>
                <a:lnTo>
                  <a:pt x="2331" y="658"/>
                </a:lnTo>
                <a:lnTo>
                  <a:pt x="2354" y="653"/>
                </a:lnTo>
                <a:lnTo>
                  <a:pt x="2377" y="641"/>
                </a:lnTo>
                <a:lnTo>
                  <a:pt x="2399" y="630"/>
                </a:lnTo>
                <a:lnTo>
                  <a:pt x="2422" y="615"/>
                </a:lnTo>
                <a:lnTo>
                  <a:pt x="2445" y="601"/>
                </a:lnTo>
                <a:lnTo>
                  <a:pt x="2467" y="590"/>
                </a:lnTo>
                <a:lnTo>
                  <a:pt x="2490" y="576"/>
                </a:lnTo>
                <a:lnTo>
                  <a:pt x="2513" y="568"/>
                </a:lnTo>
                <a:lnTo>
                  <a:pt x="2535" y="549"/>
                </a:lnTo>
                <a:lnTo>
                  <a:pt x="2558" y="532"/>
                </a:lnTo>
                <a:lnTo>
                  <a:pt x="2580" y="515"/>
                </a:lnTo>
                <a:lnTo>
                  <a:pt x="2603" y="512"/>
                </a:lnTo>
                <a:lnTo>
                  <a:pt x="2626" y="496"/>
                </a:lnTo>
                <a:lnTo>
                  <a:pt x="2648" y="488"/>
                </a:lnTo>
                <a:lnTo>
                  <a:pt x="2671" y="466"/>
                </a:lnTo>
                <a:lnTo>
                  <a:pt x="2694" y="446"/>
                </a:lnTo>
                <a:lnTo>
                  <a:pt x="2716" y="427"/>
                </a:lnTo>
                <a:lnTo>
                  <a:pt x="2739" y="408"/>
                </a:lnTo>
                <a:lnTo>
                  <a:pt x="2762" y="383"/>
                </a:lnTo>
                <a:lnTo>
                  <a:pt x="2784" y="355"/>
                </a:lnTo>
                <a:lnTo>
                  <a:pt x="2807" y="355"/>
                </a:lnTo>
                <a:lnTo>
                  <a:pt x="2830" y="353"/>
                </a:lnTo>
                <a:lnTo>
                  <a:pt x="2852" y="322"/>
                </a:lnTo>
                <a:lnTo>
                  <a:pt x="2875" y="303"/>
                </a:lnTo>
                <a:lnTo>
                  <a:pt x="2897" y="281"/>
                </a:lnTo>
                <a:lnTo>
                  <a:pt x="2920" y="262"/>
                </a:lnTo>
                <a:lnTo>
                  <a:pt x="2943" y="266"/>
                </a:lnTo>
                <a:lnTo>
                  <a:pt x="2965" y="274"/>
                </a:lnTo>
                <a:lnTo>
                  <a:pt x="2988" y="276"/>
                </a:lnTo>
                <a:lnTo>
                  <a:pt x="3011" y="272"/>
                </a:lnTo>
                <a:lnTo>
                  <a:pt x="3033" y="251"/>
                </a:lnTo>
                <a:lnTo>
                  <a:pt x="3056" y="238"/>
                </a:lnTo>
                <a:lnTo>
                  <a:pt x="3079" y="226"/>
                </a:lnTo>
                <a:lnTo>
                  <a:pt x="3101" y="202"/>
                </a:lnTo>
                <a:lnTo>
                  <a:pt x="3124" y="179"/>
                </a:lnTo>
                <a:lnTo>
                  <a:pt x="3146" y="167"/>
                </a:lnTo>
                <a:lnTo>
                  <a:pt x="3169" y="156"/>
                </a:lnTo>
                <a:lnTo>
                  <a:pt x="3192" y="151"/>
                </a:lnTo>
                <a:lnTo>
                  <a:pt x="3214" y="152"/>
                </a:lnTo>
                <a:lnTo>
                  <a:pt x="3237" y="147"/>
                </a:lnTo>
                <a:lnTo>
                  <a:pt x="3260" y="141"/>
                </a:lnTo>
                <a:lnTo>
                  <a:pt x="3282" y="123"/>
                </a:lnTo>
                <a:lnTo>
                  <a:pt x="3305" y="103"/>
                </a:lnTo>
                <a:lnTo>
                  <a:pt x="3328" y="94"/>
                </a:lnTo>
                <a:lnTo>
                  <a:pt x="3350" y="91"/>
                </a:lnTo>
                <a:lnTo>
                  <a:pt x="3373" y="75"/>
                </a:lnTo>
                <a:lnTo>
                  <a:pt x="3396" y="57"/>
                </a:lnTo>
                <a:lnTo>
                  <a:pt x="3418" y="55"/>
                </a:lnTo>
                <a:lnTo>
                  <a:pt x="3441" y="35"/>
                </a:lnTo>
                <a:lnTo>
                  <a:pt x="3463" y="0"/>
                </a:lnTo>
                <a:lnTo>
                  <a:pt x="3463" y="213"/>
                </a:lnTo>
                <a:lnTo>
                  <a:pt x="3441" y="240"/>
                </a:lnTo>
                <a:lnTo>
                  <a:pt x="3418" y="254"/>
                </a:lnTo>
                <a:lnTo>
                  <a:pt x="3396" y="256"/>
                </a:lnTo>
                <a:lnTo>
                  <a:pt x="3373" y="266"/>
                </a:lnTo>
                <a:lnTo>
                  <a:pt x="3350" y="274"/>
                </a:lnTo>
                <a:lnTo>
                  <a:pt x="3328" y="276"/>
                </a:lnTo>
                <a:lnTo>
                  <a:pt x="3305" y="283"/>
                </a:lnTo>
                <a:lnTo>
                  <a:pt x="3282" y="296"/>
                </a:lnTo>
                <a:lnTo>
                  <a:pt x="3260" y="310"/>
                </a:lnTo>
                <a:lnTo>
                  <a:pt x="3237" y="315"/>
                </a:lnTo>
                <a:lnTo>
                  <a:pt x="3214" y="317"/>
                </a:lnTo>
                <a:lnTo>
                  <a:pt x="3192" y="316"/>
                </a:lnTo>
                <a:lnTo>
                  <a:pt x="3169" y="316"/>
                </a:lnTo>
                <a:lnTo>
                  <a:pt x="3146" y="324"/>
                </a:lnTo>
                <a:lnTo>
                  <a:pt x="3124" y="330"/>
                </a:lnTo>
                <a:lnTo>
                  <a:pt x="3101" y="346"/>
                </a:lnTo>
                <a:lnTo>
                  <a:pt x="3079" y="363"/>
                </a:lnTo>
                <a:lnTo>
                  <a:pt x="3056" y="373"/>
                </a:lnTo>
                <a:lnTo>
                  <a:pt x="3033" y="381"/>
                </a:lnTo>
                <a:lnTo>
                  <a:pt x="3011" y="394"/>
                </a:lnTo>
                <a:lnTo>
                  <a:pt x="2988" y="395"/>
                </a:lnTo>
                <a:lnTo>
                  <a:pt x="2965" y="393"/>
                </a:lnTo>
                <a:lnTo>
                  <a:pt x="2943" y="384"/>
                </a:lnTo>
                <a:lnTo>
                  <a:pt x="2920" y="377"/>
                </a:lnTo>
                <a:lnTo>
                  <a:pt x="2897" y="389"/>
                </a:lnTo>
                <a:lnTo>
                  <a:pt x="2875" y="407"/>
                </a:lnTo>
                <a:lnTo>
                  <a:pt x="2852" y="424"/>
                </a:lnTo>
                <a:lnTo>
                  <a:pt x="2830" y="449"/>
                </a:lnTo>
                <a:lnTo>
                  <a:pt x="2807" y="450"/>
                </a:lnTo>
                <a:lnTo>
                  <a:pt x="2784" y="449"/>
                </a:lnTo>
                <a:lnTo>
                  <a:pt x="2762" y="473"/>
                </a:lnTo>
                <a:lnTo>
                  <a:pt x="2739" y="493"/>
                </a:lnTo>
                <a:lnTo>
                  <a:pt x="2716" y="506"/>
                </a:lnTo>
                <a:lnTo>
                  <a:pt x="2694" y="522"/>
                </a:lnTo>
                <a:lnTo>
                  <a:pt x="2671" y="535"/>
                </a:lnTo>
                <a:lnTo>
                  <a:pt x="2648" y="551"/>
                </a:lnTo>
                <a:lnTo>
                  <a:pt x="2626" y="555"/>
                </a:lnTo>
                <a:lnTo>
                  <a:pt x="2603" y="567"/>
                </a:lnTo>
                <a:lnTo>
                  <a:pt x="2580" y="565"/>
                </a:lnTo>
                <a:lnTo>
                  <a:pt x="2558" y="578"/>
                </a:lnTo>
                <a:lnTo>
                  <a:pt x="2535" y="592"/>
                </a:lnTo>
                <a:lnTo>
                  <a:pt x="2513" y="607"/>
                </a:lnTo>
                <a:lnTo>
                  <a:pt x="2490" y="612"/>
                </a:lnTo>
                <a:lnTo>
                  <a:pt x="2467" y="623"/>
                </a:lnTo>
                <a:lnTo>
                  <a:pt x="2445" y="631"/>
                </a:lnTo>
                <a:lnTo>
                  <a:pt x="2422" y="642"/>
                </a:lnTo>
                <a:lnTo>
                  <a:pt x="2399" y="655"/>
                </a:lnTo>
                <a:lnTo>
                  <a:pt x="2377" y="664"/>
                </a:lnTo>
                <a:lnTo>
                  <a:pt x="2354" y="676"/>
                </a:lnTo>
                <a:lnTo>
                  <a:pt x="2331" y="679"/>
                </a:lnTo>
                <a:lnTo>
                  <a:pt x="2309" y="684"/>
                </a:lnTo>
                <a:lnTo>
                  <a:pt x="2286" y="689"/>
                </a:lnTo>
                <a:lnTo>
                  <a:pt x="2264" y="694"/>
                </a:lnTo>
                <a:lnTo>
                  <a:pt x="2241" y="708"/>
                </a:lnTo>
                <a:lnTo>
                  <a:pt x="2218" y="709"/>
                </a:lnTo>
                <a:lnTo>
                  <a:pt x="2196" y="714"/>
                </a:lnTo>
                <a:lnTo>
                  <a:pt x="2173" y="725"/>
                </a:lnTo>
                <a:lnTo>
                  <a:pt x="2150" y="734"/>
                </a:lnTo>
                <a:lnTo>
                  <a:pt x="2128" y="716"/>
                </a:lnTo>
                <a:lnTo>
                  <a:pt x="2105" y="713"/>
                </a:lnTo>
                <a:lnTo>
                  <a:pt x="2082" y="716"/>
                </a:lnTo>
                <a:lnTo>
                  <a:pt x="2060" y="719"/>
                </a:lnTo>
                <a:lnTo>
                  <a:pt x="2037" y="733"/>
                </a:lnTo>
                <a:lnTo>
                  <a:pt x="2014" y="732"/>
                </a:lnTo>
                <a:lnTo>
                  <a:pt x="1992" y="742"/>
                </a:lnTo>
                <a:lnTo>
                  <a:pt x="1969" y="739"/>
                </a:lnTo>
                <a:lnTo>
                  <a:pt x="1947" y="745"/>
                </a:lnTo>
                <a:lnTo>
                  <a:pt x="1924" y="754"/>
                </a:lnTo>
                <a:lnTo>
                  <a:pt x="1901" y="758"/>
                </a:lnTo>
                <a:lnTo>
                  <a:pt x="1879" y="764"/>
                </a:lnTo>
                <a:lnTo>
                  <a:pt x="1856" y="766"/>
                </a:lnTo>
                <a:lnTo>
                  <a:pt x="1833" y="759"/>
                </a:lnTo>
                <a:lnTo>
                  <a:pt x="1811" y="753"/>
                </a:lnTo>
                <a:lnTo>
                  <a:pt x="1788" y="747"/>
                </a:lnTo>
                <a:lnTo>
                  <a:pt x="1765" y="748"/>
                </a:lnTo>
                <a:lnTo>
                  <a:pt x="1743" y="756"/>
                </a:lnTo>
                <a:lnTo>
                  <a:pt x="1720" y="761"/>
                </a:lnTo>
                <a:lnTo>
                  <a:pt x="1698" y="761"/>
                </a:lnTo>
                <a:lnTo>
                  <a:pt x="1675" y="764"/>
                </a:lnTo>
                <a:lnTo>
                  <a:pt x="1652" y="765"/>
                </a:lnTo>
                <a:lnTo>
                  <a:pt x="1630" y="775"/>
                </a:lnTo>
                <a:lnTo>
                  <a:pt x="1607" y="781"/>
                </a:lnTo>
                <a:lnTo>
                  <a:pt x="1584" y="770"/>
                </a:lnTo>
                <a:lnTo>
                  <a:pt x="1562" y="780"/>
                </a:lnTo>
                <a:lnTo>
                  <a:pt x="1539" y="772"/>
                </a:lnTo>
                <a:lnTo>
                  <a:pt x="1516" y="771"/>
                </a:lnTo>
                <a:lnTo>
                  <a:pt x="1494" y="776"/>
                </a:lnTo>
                <a:lnTo>
                  <a:pt x="1471" y="781"/>
                </a:lnTo>
                <a:lnTo>
                  <a:pt x="1448" y="781"/>
                </a:lnTo>
                <a:lnTo>
                  <a:pt x="1426" y="774"/>
                </a:lnTo>
                <a:lnTo>
                  <a:pt x="1403" y="779"/>
                </a:lnTo>
                <a:lnTo>
                  <a:pt x="1381" y="783"/>
                </a:lnTo>
                <a:lnTo>
                  <a:pt x="1358" y="785"/>
                </a:lnTo>
                <a:lnTo>
                  <a:pt x="1335" y="788"/>
                </a:lnTo>
                <a:lnTo>
                  <a:pt x="1313" y="792"/>
                </a:lnTo>
                <a:lnTo>
                  <a:pt x="1290" y="789"/>
                </a:lnTo>
                <a:lnTo>
                  <a:pt x="1267" y="795"/>
                </a:lnTo>
                <a:lnTo>
                  <a:pt x="1245" y="800"/>
                </a:lnTo>
                <a:lnTo>
                  <a:pt x="1222" y="803"/>
                </a:lnTo>
                <a:lnTo>
                  <a:pt x="1199" y="804"/>
                </a:lnTo>
                <a:lnTo>
                  <a:pt x="1177" y="808"/>
                </a:lnTo>
                <a:lnTo>
                  <a:pt x="1154" y="810"/>
                </a:lnTo>
                <a:lnTo>
                  <a:pt x="1132" y="811"/>
                </a:lnTo>
                <a:lnTo>
                  <a:pt x="1109" y="813"/>
                </a:lnTo>
                <a:lnTo>
                  <a:pt x="1086" y="817"/>
                </a:lnTo>
                <a:lnTo>
                  <a:pt x="1064" y="819"/>
                </a:lnTo>
                <a:lnTo>
                  <a:pt x="1041" y="821"/>
                </a:lnTo>
                <a:lnTo>
                  <a:pt x="1018" y="822"/>
                </a:lnTo>
                <a:lnTo>
                  <a:pt x="996" y="824"/>
                </a:lnTo>
                <a:lnTo>
                  <a:pt x="973" y="825"/>
                </a:lnTo>
                <a:lnTo>
                  <a:pt x="950" y="825"/>
                </a:lnTo>
                <a:lnTo>
                  <a:pt x="928" y="826"/>
                </a:lnTo>
                <a:lnTo>
                  <a:pt x="905" y="827"/>
                </a:lnTo>
                <a:lnTo>
                  <a:pt x="882" y="829"/>
                </a:lnTo>
                <a:lnTo>
                  <a:pt x="860" y="830"/>
                </a:lnTo>
                <a:lnTo>
                  <a:pt x="837" y="832"/>
                </a:lnTo>
                <a:lnTo>
                  <a:pt x="815" y="833"/>
                </a:lnTo>
                <a:lnTo>
                  <a:pt x="792" y="834"/>
                </a:lnTo>
                <a:lnTo>
                  <a:pt x="769" y="833"/>
                </a:lnTo>
                <a:lnTo>
                  <a:pt x="747" y="834"/>
                </a:lnTo>
                <a:lnTo>
                  <a:pt x="724" y="835"/>
                </a:lnTo>
                <a:lnTo>
                  <a:pt x="701" y="837"/>
                </a:lnTo>
                <a:lnTo>
                  <a:pt x="679" y="839"/>
                </a:lnTo>
                <a:lnTo>
                  <a:pt x="656" y="840"/>
                </a:lnTo>
                <a:lnTo>
                  <a:pt x="633" y="841"/>
                </a:lnTo>
                <a:lnTo>
                  <a:pt x="611" y="842"/>
                </a:lnTo>
                <a:lnTo>
                  <a:pt x="588" y="842"/>
                </a:lnTo>
                <a:lnTo>
                  <a:pt x="566" y="843"/>
                </a:lnTo>
                <a:lnTo>
                  <a:pt x="543" y="843"/>
                </a:lnTo>
                <a:lnTo>
                  <a:pt x="520" y="843"/>
                </a:lnTo>
                <a:lnTo>
                  <a:pt x="498" y="845"/>
                </a:lnTo>
                <a:lnTo>
                  <a:pt x="475" y="846"/>
                </a:lnTo>
                <a:lnTo>
                  <a:pt x="452" y="848"/>
                </a:lnTo>
                <a:lnTo>
                  <a:pt x="430" y="848"/>
                </a:lnTo>
                <a:lnTo>
                  <a:pt x="407" y="849"/>
                </a:lnTo>
                <a:lnTo>
                  <a:pt x="384" y="849"/>
                </a:lnTo>
                <a:lnTo>
                  <a:pt x="362" y="850"/>
                </a:lnTo>
                <a:lnTo>
                  <a:pt x="339" y="851"/>
                </a:lnTo>
                <a:lnTo>
                  <a:pt x="316" y="852"/>
                </a:lnTo>
                <a:lnTo>
                  <a:pt x="294" y="853"/>
                </a:lnTo>
                <a:lnTo>
                  <a:pt x="271" y="854"/>
                </a:lnTo>
                <a:lnTo>
                  <a:pt x="249" y="854"/>
                </a:lnTo>
                <a:lnTo>
                  <a:pt x="226" y="855"/>
                </a:lnTo>
                <a:lnTo>
                  <a:pt x="203" y="855"/>
                </a:lnTo>
                <a:lnTo>
                  <a:pt x="181" y="856"/>
                </a:lnTo>
                <a:lnTo>
                  <a:pt x="158" y="857"/>
                </a:lnTo>
                <a:lnTo>
                  <a:pt x="135" y="858"/>
                </a:lnTo>
                <a:lnTo>
                  <a:pt x="113" y="858"/>
                </a:lnTo>
                <a:lnTo>
                  <a:pt x="90" y="859"/>
                </a:lnTo>
                <a:lnTo>
                  <a:pt x="67" y="859"/>
                </a:lnTo>
                <a:lnTo>
                  <a:pt x="45" y="860"/>
                </a:lnTo>
                <a:lnTo>
                  <a:pt x="22" y="859"/>
                </a:lnTo>
                <a:lnTo>
                  <a:pt x="0" y="859"/>
                </a:lnTo>
                <a:close/>
              </a:path>
            </a:pathLst>
          </a:custGeom>
          <a:noFill/>
          <a:ln w="3175">
            <a:solidFill>
              <a:srgbClr val="0064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1345" name="Freeform 51"/>
          <p:cNvSpPr>
            <a:spLocks noChangeArrowheads="1"/>
          </p:cNvSpPr>
          <p:nvPr/>
        </p:nvSpPr>
        <p:spPr bwMode="auto">
          <a:xfrm>
            <a:off x="1206500" y="5006975"/>
            <a:ext cx="5497513" cy="1027113"/>
          </a:xfrm>
          <a:custGeom>
            <a:avLst/>
            <a:gdLst>
              <a:gd name="T0" fmla="*/ 90 w 3463"/>
              <a:gd name="T1" fmla="*/ 645 h 647"/>
              <a:gd name="T2" fmla="*/ 203 w 3463"/>
              <a:gd name="T3" fmla="*/ 642 h 647"/>
              <a:gd name="T4" fmla="*/ 316 w 3463"/>
              <a:gd name="T5" fmla="*/ 638 h 647"/>
              <a:gd name="T6" fmla="*/ 430 w 3463"/>
              <a:gd name="T7" fmla="*/ 635 h 647"/>
              <a:gd name="T8" fmla="*/ 543 w 3463"/>
              <a:gd name="T9" fmla="*/ 630 h 647"/>
              <a:gd name="T10" fmla="*/ 656 w 3463"/>
              <a:gd name="T11" fmla="*/ 627 h 647"/>
              <a:gd name="T12" fmla="*/ 769 w 3463"/>
              <a:gd name="T13" fmla="*/ 620 h 647"/>
              <a:gd name="T14" fmla="*/ 882 w 3463"/>
              <a:gd name="T15" fmla="*/ 616 h 647"/>
              <a:gd name="T16" fmla="*/ 996 w 3463"/>
              <a:gd name="T17" fmla="*/ 611 h 647"/>
              <a:gd name="T18" fmla="*/ 1109 w 3463"/>
              <a:gd name="T19" fmla="*/ 600 h 647"/>
              <a:gd name="T20" fmla="*/ 1222 w 3463"/>
              <a:gd name="T21" fmla="*/ 590 h 647"/>
              <a:gd name="T22" fmla="*/ 1335 w 3463"/>
              <a:gd name="T23" fmla="*/ 575 h 647"/>
              <a:gd name="T24" fmla="*/ 1448 w 3463"/>
              <a:gd name="T25" fmla="*/ 568 h 647"/>
              <a:gd name="T26" fmla="*/ 1562 w 3463"/>
              <a:gd name="T27" fmla="*/ 566 h 647"/>
              <a:gd name="T28" fmla="*/ 1675 w 3463"/>
              <a:gd name="T29" fmla="*/ 550 h 647"/>
              <a:gd name="T30" fmla="*/ 1788 w 3463"/>
              <a:gd name="T31" fmla="*/ 534 h 647"/>
              <a:gd name="T32" fmla="*/ 1901 w 3463"/>
              <a:gd name="T33" fmla="*/ 545 h 647"/>
              <a:gd name="T34" fmla="*/ 2014 w 3463"/>
              <a:gd name="T35" fmla="*/ 519 h 647"/>
              <a:gd name="T36" fmla="*/ 2128 w 3463"/>
              <a:gd name="T37" fmla="*/ 503 h 647"/>
              <a:gd name="T38" fmla="*/ 2241 w 3463"/>
              <a:gd name="T39" fmla="*/ 495 h 647"/>
              <a:gd name="T40" fmla="*/ 2354 w 3463"/>
              <a:gd name="T41" fmla="*/ 462 h 647"/>
              <a:gd name="T42" fmla="*/ 2467 w 3463"/>
              <a:gd name="T43" fmla="*/ 410 h 647"/>
              <a:gd name="T44" fmla="*/ 2580 w 3463"/>
              <a:gd name="T45" fmla="*/ 352 h 647"/>
              <a:gd name="T46" fmla="*/ 2694 w 3463"/>
              <a:gd name="T47" fmla="*/ 308 h 647"/>
              <a:gd name="T48" fmla="*/ 2807 w 3463"/>
              <a:gd name="T49" fmla="*/ 237 h 647"/>
              <a:gd name="T50" fmla="*/ 2920 w 3463"/>
              <a:gd name="T51" fmla="*/ 163 h 647"/>
              <a:gd name="T52" fmla="*/ 3033 w 3463"/>
              <a:gd name="T53" fmla="*/ 168 h 647"/>
              <a:gd name="T54" fmla="*/ 3146 w 3463"/>
              <a:gd name="T55" fmla="*/ 111 h 647"/>
              <a:gd name="T56" fmla="*/ 3260 w 3463"/>
              <a:gd name="T57" fmla="*/ 96 h 647"/>
              <a:gd name="T58" fmla="*/ 3373 w 3463"/>
              <a:gd name="T59" fmla="*/ 53 h 647"/>
              <a:gd name="T60" fmla="*/ 3463 w 3463"/>
              <a:gd name="T61" fmla="*/ 363 h 647"/>
              <a:gd name="T62" fmla="*/ 3350 w 3463"/>
              <a:gd name="T63" fmla="*/ 399 h 647"/>
              <a:gd name="T64" fmla="*/ 3237 w 3463"/>
              <a:gd name="T65" fmla="*/ 414 h 647"/>
              <a:gd name="T66" fmla="*/ 3124 w 3463"/>
              <a:gd name="T67" fmla="*/ 417 h 647"/>
              <a:gd name="T68" fmla="*/ 3011 w 3463"/>
              <a:gd name="T69" fmla="*/ 454 h 647"/>
              <a:gd name="T70" fmla="*/ 2897 w 3463"/>
              <a:gd name="T71" fmla="*/ 479 h 647"/>
              <a:gd name="T72" fmla="*/ 2784 w 3463"/>
              <a:gd name="T73" fmla="*/ 504 h 647"/>
              <a:gd name="T74" fmla="*/ 2671 w 3463"/>
              <a:gd name="T75" fmla="*/ 505 h 647"/>
              <a:gd name="T76" fmla="*/ 2558 w 3463"/>
              <a:gd name="T77" fmla="*/ 490 h 647"/>
              <a:gd name="T78" fmla="*/ 2445 w 3463"/>
              <a:gd name="T79" fmla="*/ 509 h 647"/>
              <a:gd name="T80" fmla="*/ 2331 w 3463"/>
              <a:gd name="T81" fmla="*/ 528 h 647"/>
              <a:gd name="T82" fmla="*/ 2218 w 3463"/>
              <a:gd name="T83" fmla="*/ 538 h 647"/>
              <a:gd name="T84" fmla="*/ 2105 w 3463"/>
              <a:gd name="T85" fmla="*/ 532 h 647"/>
              <a:gd name="T86" fmla="*/ 1992 w 3463"/>
              <a:gd name="T87" fmla="*/ 554 h 647"/>
              <a:gd name="T88" fmla="*/ 1879 w 3463"/>
              <a:gd name="T89" fmla="*/ 570 h 647"/>
              <a:gd name="T90" fmla="*/ 1765 w 3463"/>
              <a:gd name="T91" fmla="*/ 550 h 647"/>
              <a:gd name="T92" fmla="*/ 1652 w 3463"/>
              <a:gd name="T93" fmla="*/ 562 h 647"/>
              <a:gd name="T94" fmla="*/ 1539 w 3463"/>
              <a:gd name="T95" fmla="*/ 565 h 647"/>
              <a:gd name="T96" fmla="*/ 1426 w 3463"/>
              <a:gd name="T97" fmla="*/ 565 h 647"/>
              <a:gd name="T98" fmla="*/ 1313 w 3463"/>
              <a:gd name="T99" fmla="*/ 581 h 647"/>
              <a:gd name="T100" fmla="*/ 1199 w 3463"/>
              <a:gd name="T101" fmla="*/ 593 h 647"/>
              <a:gd name="T102" fmla="*/ 1086 w 3463"/>
              <a:gd name="T103" fmla="*/ 605 h 647"/>
              <a:gd name="T104" fmla="*/ 973 w 3463"/>
              <a:gd name="T105" fmla="*/ 613 h 647"/>
              <a:gd name="T106" fmla="*/ 860 w 3463"/>
              <a:gd name="T107" fmla="*/ 617 h 647"/>
              <a:gd name="T108" fmla="*/ 747 w 3463"/>
              <a:gd name="T109" fmla="*/ 621 h 647"/>
              <a:gd name="T110" fmla="*/ 633 w 3463"/>
              <a:gd name="T111" fmla="*/ 628 h 647"/>
              <a:gd name="T112" fmla="*/ 520 w 3463"/>
              <a:gd name="T113" fmla="*/ 630 h 647"/>
              <a:gd name="T114" fmla="*/ 407 w 3463"/>
              <a:gd name="T115" fmla="*/ 636 h 647"/>
              <a:gd name="T116" fmla="*/ 294 w 3463"/>
              <a:gd name="T117" fmla="*/ 640 h 647"/>
              <a:gd name="T118" fmla="*/ 181 w 3463"/>
              <a:gd name="T119" fmla="*/ 643 h 647"/>
              <a:gd name="T120" fmla="*/ 67 w 3463"/>
              <a:gd name="T121" fmla="*/ 646 h 64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63"/>
              <a:gd name="T184" fmla="*/ 0 h 647"/>
              <a:gd name="T185" fmla="*/ 3463 w 3463"/>
              <a:gd name="T186" fmla="*/ 647 h 64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63" h="647">
                <a:moveTo>
                  <a:pt x="0" y="646"/>
                </a:moveTo>
                <a:lnTo>
                  <a:pt x="22" y="646"/>
                </a:lnTo>
                <a:lnTo>
                  <a:pt x="45" y="647"/>
                </a:lnTo>
                <a:lnTo>
                  <a:pt x="67" y="646"/>
                </a:lnTo>
                <a:lnTo>
                  <a:pt x="90" y="645"/>
                </a:lnTo>
                <a:lnTo>
                  <a:pt x="113" y="645"/>
                </a:lnTo>
                <a:lnTo>
                  <a:pt x="135" y="644"/>
                </a:lnTo>
                <a:lnTo>
                  <a:pt x="158" y="644"/>
                </a:lnTo>
                <a:lnTo>
                  <a:pt x="181" y="643"/>
                </a:lnTo>
                <a:lnTo>
                  <a:pt x="203" y="642"/>
                </a:lnTo>
                <a:lnTo>
                  <a:pt x="226" y="641"/>
                </a:lnTo>
                <a:lnTo>
                  <a:pt x="249" y="641"/>
                </a:lnTo>
                <a:lnTo>
                  <a:pt x="271" y="640"/>
                </a:lnTo>
                <a:lnTo>
                  <a:pt x="294" y="640"/>
                </a:lnTo>
                <a:lnTo>
                  <a:pt x="316" y="638"/>
                </a:lnTo>
                <a:lnTo>
                  <a:pt x="339" y="638"/>
                </a:lnTo>
                <a:lnTo>
                  <a:pt x="362" y="637"/>
                </a:lnTo>
                <a:lnTo>
                  <a:pt x="384" y="636"/>
                </a:lnTo>
                <a:lnTo>
                  <a:pt x="407" y="636"/>
                </a:lnTo>
                <a:lnTo>
                  <a:pt x="430" y="635"/>
                </a:lnTo>
                <a:lnTo>
                  <a:pt x="452" y="634"/>
                </a:lnTo>
                <a:lnTo>
                  <a:pt x="475" y="633"/>
                </a:lnTo>
                <a:lnTo>
                  <a:pt x="498" y="631"/>
                </a:lnTo>
                <a:lnTo>
                  <a:pt x="520" y="630"/>
                </a:lnTo>
                <a:lnTo>
                  <a:pt x="543" y="630"/>
                </a:lnTo>
                <a:lnTo>
                  <a:pt x="566" y="629"/>
                </a:lnTo>
                <a:lnTo>
                  <a:pt x="588" y="629"/>
                </a:lnTo>
                <a:lnTo>
                  <a:pt x="611" y="628"/>
                </a:lnTo>
                <a:lnTo>
                  <a:pt x="633" y="628"/>
                </a:lnTo>
                <a:lnTo>
                  <a:pt x="656" y="627"/>
                </a:lnTo>
                <a:lnTo>
                  <a:pt x="679" y="625"/>
                </a:lnTo>
                <a:lnTo>
                  <a:pt x="701" y="624"/>
                </a:lnTo>
                <a:lnTo>
                  <a:pt x="724" y="622"/>
                </a:lnTo>
                <a:lnTo>
                  <a:pt x="747" y="620"/>
                </a:lnTo>
                <a:lnTo>
                  <a:pt x="769" y="620"/>
                </a:lnTo>
                <a:lnTo>
                  <a:pt x="792" y="620"/>
                </a:lnTo>
                <a:lnTo>
                  <a:pt x="815" y="620"/>
                </a:lnTo>
                <a:lnTo>
                  <a:pt x="837" y="619"/>
                </a:lnTo>
                <a:lnTo>
                  <a:pt x="860" y="616"/>
                </a:lnTo>
                <a:lnTo>
                  <a:pt x="882" y="616"/>
                </a:lnTo>
                <a:lnTo>
                  <a:pt x="905" y="614"/>
                </a:lnTo>
                <a:lnTo>
                  <a:pt x="928" y="612"/>
                </a:lnTo>
                <a:lnTo>
                  <a:pt x="950" y="612"/>
                </a:lnTo>
                <a:lnTo>
                  <a:pt x="973" y="612"/>
                </a:lnTo>
                <a:lnTo>
                  <a:pt x="996" y="611"/>
                </a:lnTo>
                <a:lnTo>
                  <a:pt x="1018" y="609"/>
                </a:lnTo>
                <a:lnTo>
                  <a:pt x="1041" y="608"/>
                </a:lnTo>
                <a:lnTo>
                  <a:pt x="1064" y="606"/>
                </a:lnTo>
                <a:lnTo>
                  <a:pt x="1086" y="604"/>
                </a:lnTo>
                <a:lnTo>
                  <a:pt x="1109" y="600"/>
                </a:lnTo>
                <a:lnTo>
                  <a:pt x="1132" y="598"/>
                </a:lnTo>
                <a:lnTo>
                  <a:pt x="1154" y="596"/>
                </a:lnTo>
                <a:lnTo>
                  <a:pt x="1177" y="595"/>
                </a:lnTo>
                <a:lnTo>
                  <a:pt x="1199" y="590"/>
                </a:lnTo>
                <a:lnTo>
                  <a:pt x="1222" y="590"/>
                </a:lnTo>
                <a:lnTo>
                  <a:pt x="1245" y="586"/>
                </a:lnTo>
                <a:lnTo>
                  <a:pt x="1267" y="582"/>
                </a:lnTo>
                <a:lnTo>
                  <a:pt x="1290" y="576"/>
                </a:lnTo>
                <a:lnTo>
                  <a:pt x="1313" y="578"/>
                </a:lnTo>
                <a:lnTo>
                  <a:pt x="1335" y="575"/>
                </a:lnTo>
                <a:lnTo>
                  <a:pt x="1358" y="572"/>
                </a:lnTo>
                <a:lnTo>
                  <a:pt x="1381" y="570"/>
                </a:lnTo>
                <a:lnTo>
                  <a:pt x="1403" y="566"/>
                </a:lnTo>
                <a:lnTo>
                  <a:pt x="1426" y="560"/>
                </a:lnTo>
                <a:lnTo>
                  <a:pt x="1448" y="568"/>
                </a:lnTo>
                <a:lnTo>
                  <a:pt x="1471" y="568"/>
                </a:lnTo>
                <a:lnTo>
                  <a:pt x="1494" y="562"/>
                </a:lnTo>
                <a:lnTo>
                  <a:pt x="1516" y="558"/>
                </a:lnTo>
                <a:lnTo>
                  <a:pt x="1539" y="558"/>
                </a:lnTo>
                <a:lnTo>
                  <a:pt x="1562" y="566"/>
                </a:lnTo>
                <a:lnTo>
                  <a:pt x="1584" y="557"/>
                </a:lnTo>
                <a:lnTo>
                  <a:pt x="1607" y="567"/>
                </a:lnTo>
                <a:lnTo>
                  <a:pt x="1630" y="561"/>
                </a:lnTo>
                <a:lnTo>
                  <a:pt x="1652" y="551"/>
                </a:lnTo>
                <a:lnTo>
                  <a:pt x="1675" y="550"/>
                </a:lnTo>
                <a:lnTo>
                  <a:pt x="1698" y="548"/>
                </a:lnTo>
                <a:lnTo>
                  <a:pt x="1720" y="548"/>
                </a:lnTo>
                <a:lnTo>
                  <a:pt x="1743" y="542"/>
                </a:lnTo>
                <a:lnTo>
                  <a:pt x="1765" y="535"/>
                </a:lnTo>
                <a:lnTo>
                  <a:pt x="1788" y="534"/>
                </a:lnTo>
                <a:lnTo>
                  <a:pt x="1811" y="539"/>
                </a:lnTo>
                <a:lnTo>
                  <a:pt x="1833" y="545"/>
                </a:lnTo>
                <a:lnTo>
                  <a:pt x="1856" y="553"/>
                </a:lnTo>
                <a:lnTo>
                  <a:pt x="1879" y="550"/>
                </a:lnTo>
                <a:lnTo>
                  <a:pt x="1901" y="545"/>
                </a:lnTo>
                <a:lnTo>
                  <a:pt x="1924" y="540"/>
                </a:lnTo>
                <a:lnTo>
                  <a:pt x="1947" y="532"/>
                </a:lnTo>
                <a:lnTo>
                  <a:pt x="1969" y="526"/>
                </a:lnTo>
                <a:lnTo>
                  <a:pt x="1992" y="528"/>
                </a:lnTo>
                <a:lnTo>
                  <a:pt x="2014" y="519"/>
                </a:lnTo>
                <a:lnTo>
                  <a:pt x="2037" y="519"/>
                </a:lnTo>
                <a:lnTo>
                  <a:pt x="2060" y="506"/>
                </a:lnTo>
                <a:lnTo>
                  <a:pt x="2082" y="503"/>
                </a:lnTo>
                <a:lnTo>
                  <a:pt x="2105" y="499"/>
                </a:lnTo>
                <a:lnTo>
                  <a:pt x="2128" y="503"/>
                </a:lnTo>
                <a:lnTo>
                  <a:pt x="2150" y="521"/>
                </a:lnTo>
                <a:lnTo>
                  <a:pt x="2173" y="511"/>
                </a:lnTo>
                <a:lnTo>
                  <a:pt x="2196" y="501"/>
                </a:lnTo>
                <a:lnTo>
                  <a:pt x="2218" y="496"/>
                </a:lnTo>
                <a:lnTo>
                  <a:pt x="2241" y="495"/>
                </a:lnTo>
                <a:lnTo>
                  <a:pt x="2264" y="481"/>
                </a:lnTo>
                <a:lnTo>
                  <a:pt x="2286" y="475"/>
                </a:lnTo>
                <a:lnTo>
                  <a:pt x="2309" y="471"/>
                </a:lnTo>
                <a:lnTo>
                  <a:pt x="2331" y="466"/>
                </a:lnTo>
                <a:lnTo>
                  <a:pt x="2354" y="462"/>
                </a:lnTo>
                <a:lnTo>
                  <a:pt x="2377" y="451"/>
                </a:lnTo>
                <a:lnTo>
                  <a:pt x="2399" y="441"/>
                </a:lnTo>
                <a:lnTo>
                  <a:pt x="2422" y="429"/>
                </a:lnTo>
                <a:lnTo>
                  <a:pt x="2445" y="417"/>
                </a:lnTo>
                <a:lnTo>
                  <a:pt x="2467" y="410"/>
                </a:lnTo>
                <a:lnTo>
                  <a:pt x="2490" y="399"/>
                </a:lnTo>
                <a:lnTo>
                  <a:pt x="2513" y="393"/>
                </a:lnTo>
                <a:lnTo>
                  <a:pt x="2535" y="378"/>
                </a:lnTo>
                <a:lnTo>
                  <a:pt x="2558" y="365"/>
                </a:lnTo>
                <a:lnTo>
                  <a:pt x="2580" y="352"/>
                </a:lnTo>
                <a:lnTo>
                  <a:pt x="2603" y="353"/>
                </a:lnTo>
                <a:lnTo>
                  <a:pt x="2626" y="342"/>
                </a:lnTo>
                <a:lnTo>
                  <a:pt x="2648" y="338"/>
                </a:lnTo>
                <a:lnTo>
                  <a:pt x="2671" y="322"/>
                </a:lnTo>
                <a:lnTo>
                  <a:pt x="2694" y="308"/>
                </a:lnTo>
                <a:lnTo>
                  <a:pt x="2716" y="293"/>
                </a:lnTo>
                <a:lnTo>
                  <a:pt x="2739" y="280"/>
                </a:lnTo>
                <a:lnTo>
                  <a:pt x="2762" y="260"/>
                </a:lnTo>
                <a:lnTo>
                  <a:pt x="2784" y="235"/>
                </a:lnTo>
                <a:lnTo>
                  <a:pt x="2807" y="237"/>
                </a:lnTo>
                <a:lnTo>
                  <a:pt x="2830" y="236"/>
                </a:lnTo>
                <a:lnTo>
                  <a:pt x="2852" y="210"/>
                </a:lnTo>
                <a:lnTo>
                  <a:pt x="2875" y="193"/>
                </a:lnTo>
                <a:lnTo>
                  <a:pt x="2897" y="176"/>
                </a:lnTo>
                <a:lnTo>
                  <a:pt x="2920" y="163"/>
                </a:lnTo>
                <a:lnTo>
                  <a:pt x="2943" y="170"/>
                </a:lnTo>
                <a:lnTo>
                  <a:pt x="2965" y="180"/>
                </a:lnTo>
                <a:lnTo>
                  <a:pt x="2988" y="182"/>
                </a:lnTo>
                <a:lnTo>
                  <a:pt x="3011" y="180"/>
                </a:lnTo>
                <a:lnTo>
                  <a:pt x="3033" y="168"/>
                </a:lnTo>
                <a:lnTo>
                  <a:pt x="3056" y="160"/>
                </a:lnTo>
                <a:lnTo>
                  <a:pt x="3079" y="149"/>
                </a:lnTo>
                <a:lnTo>
                  <a:pt x="3101" y="133"/>
                </a:lnTo>
                <a:lnTo>
                  <a:pt x="3124" y="116"/>
                </a:lnTo>
                <a:lnTo>
                  <a:pt x="3146" y="111"/>
                </a:lnTo>
                <a:lnTo>
                  <a:pt x="3169" y="102"/>
                </a:lnTo>
                <a:lnTo>
                  <a:pt x="3192" y="102"/>
                </a:lnTo>
                <a:lnTo>
                  <a:pt x="3214" y="104"/>
                </a:lnTo>
                <a:lnTo>
                  <a:pt x="3237" y="102"/>
                </a:lnTo>
                <a:lnTo>
                  <a:pt x="3260" y="96"/>
                </a:lnTo>
                <a:lnTo>
                  <a:pt x="3282" y="83"/>
                </a:lnTo>
                <a:lnTo>
                  <a:pt x="3305" y="69"/>
                </a:lnTo>
                <a:lnTo>
                  <a:pt x="3328" y="62"/>
                </a:lnTo>
                <a:lnTo>
                  <a:pt x="3350" y="61"/>
                </a:lnTo>
                <a:lnTo>
                  <a:pt x="3373" y="53"/>
                </a:lnTo>
                <a:lnTo>
                  <a:pt x="3396" y="43"/>
                </a:lnTo>
                <a:lnTo>
                  <a:pt x="3418" y="41"/>
                </a:lnTo>
                <a:lnTo>
                  <a:pt x="3441" y="27"/>
                </a:lnTo>
                <a:lnTo>
                  <a:pt x="3463" y="0"/>
                </a:lnTo>
                <a:lnTo>
                  <a:pt x="3463" y="363"/>
                </a:lnTo>
                <a:lnTo>
                  <a:pt x="3441" y="382"/>
                </a:lnTo>
                <a:lnTo>
                  <a:pt x="3418" y="393"/>
                </a:lnTo>
                <a:lnTo>
                  <a:pt x="3396" y="392"/>
                </a:lnTo>
                <a:lnTo>
                  <a:pt x="3373" y="398"/>
                </a:lnTo>
                <a:lnTo>
                  <a:pt x="3350" y="399"/>
                </a:lnTo>
                <a:lnTo>
                  <a:pt x="3328" y="398"/>
                </a:lnTo>
                <a:lnTo>
                  <a:pt x="3305" y="398"/>
                </a:lnTo>
                <a:lnTo>
                  <a:pt x="3282" y="404"/>
                </a:lnTo>
                <a:lnTo>
                  <a:pt x="3260" y="411"/>
                </a:lnTo>
                <a:lnTo>
                  <a:pt x="3237" y="414"/>
                </a:lnTo>
                <a:lnTo>
                  <a:pt x="3214" y="414"/>
                </a:lnTo>
                <a:lnTo>
                  <a:pt x="3192" y="413"/>
                </a:lnTo>
                <a:lnTo>
                  <a:pt x="3169" y="410"/>
                </a:lnTo>
                <a:lnTo>
                  <a:pt x="3146" y="416"/>
                </a:lnTo>
                <a:lnTo>
                  <a:pt x="3124" y="417"/>
                </a:lnTo>
                <a:lnTo>
                  <a:pt x="3101" y="425"/>
                </a:lnTo>
                <a:lnTo>
                  <a:pt x="3079" y="434"/>
                </a:lnTo>
                <a:lnTo>
                  <a:pt x="3056" y="437"/>
                </a:lnTo>
                <a:lnTo>
                  <a:pt x="3033" y="445"/>
                </a:lnTo>
                <a:lnTo>
                  <a:pt x="3011" y="454"/>
                </a:lnTo>
                <a:lnTo>
                  <a:pt x="2988" y="460"/>
                </a:lnTo>
                <a:lnTo>
                  <a:pt x="2965" y="464"/>
                </a:lnTo>
                <a:lnTo>
                  <a:pt x="2943" y="467"/>
                </a:lnTo>
                <a:lnTo>
                  <a:pt x="2920" y="470"/>
                </a:lnTo>
                <a:lnTo>
                  <a:pt x="2897" y="479"/>
                </a:lnTo>
                <a:lnTo>
                  <a:pt x="2875" y="485"/>
                </a:lnTo>
                <a:lnTo>
                  <a:pt x="2852" y="491"/>
                </a:lnTo>
                <a:lnTo>
                  <a:pt x="2830" y="498"/>
                </a:lnTo>
                <a:lnTo>
                  <a:pt x="2807" y="502"/>
                </a:lnTo>
                <a:lnTo>
                  <a:pt x="2784" y="504"/>
                </a:lnTo>
                <a:lnTo>
                  <a:pt x="2762" y="510"/>
                </a:lnTo>
                <a:lnTo>
                  <a:pt x="2739" y="512"/>
                </a:lnTo>
                <a:lnTo>
                  <a:pt x="2716" y="506"/>
                </a:lnTo>
                <a:lnTo>
                  <a:pt x="2694" y="505"/>
                </a:lnTo>
                <a:lnTo>
                  <a:pt x="2671" y="505"/>
                </a:lnTo>
                <a:lnTo>
                  <a:pt x="2648" y="508"/>
                </a:lnTo>
                <a:lnTo>
                  <a:pt x="2626" y="501"/>
                </a:lnTo>
                <a:lnTo>
                  <a:pt x="2603" y="501"/>
                </a:lnTo>
                <a:lnTo>
                  <a:pt x="2580" y="487"/>
                </a:lnTo>
                <a:lnTo>
                  <a:pt x="2558" y="490"/>
                </a:lnTo>
                <a:lnTo>
                  <a:pt x="2535" y="496"/>
                </a:lnTo>
                <a:lnTo>
                  <a:pt x="2513" y="503"/>
                </a:lnTo>
                <a:lnTo>
                  <a:pt x="2490" y="500"/>
                </a:lnTo>
                <a:lnTo>
                  <a:pt x="2467" y="505"/>
                </a:lnTo>
                <a:lnTo>
                  <a:pt x="2445" y="509"/>
                </a:lnTo>
                <a:lnTo>
                  <a:pt x="2422" y="513"/>
                </a:lnTo>
                <a:lnTo>
                  <a:pt x="2399" y="517"/>
                </a:lnTo>
                <a:lnTo>
                  <a:pt x="2377" y="522"/>
                </a:lnTo>
                <a:lnTo>
                  <a:pt x="2354" y="529"/>
                </a:lnTo>
                <a:lnTo>
                  <a:pt x="2331" y="528"/>
                </a:lnTo>
                <a:lnTo>
                  <a:pt x="2309" y="528"/>
                </a:lnTo>
                <a:lnTo>
                  <a:pt x="2286" y="528"/>
                </a:lnTo>
                <a:lnTo>
                  <a:pt x="2264" y="533"/>
                </a:lnTo>
                <a:lnTo>
                  <a:pt x="2241" y="541"/>
                </a:lnTo>
                <a:lnTo>
                  <a:pt x="2218" y="538"/>
                </a:lnTo>
                <a:lnTo>
                  <a:pt x="2196" y="541"/>
                </a:lnTo>
                <a:lnTo>
                  <a:pt x="2173" y="550"/>
                </a:lnTo>
                <a:lnTo>
                  <a:pt x="2150" y="555"/>
                </a:lnTo>
                <a:lnTo>
                  <a:pt x="2128" y="535"/>
                </a:lnTo>
                <a:lnTo>
                  <a:pt x="2105" y="532"/>
                </a:lnTo>
                <a:lnTo>
                  <a:pt x="2082" y="534"/>
                </a:lnTo>
                <a:lnTo>
                  <a:pt x="2060" y="536"/>
                </a:lnTo>
                <a:lnTo>
                  <a:pt x="2037" y="541"/>
                </a:lnTo>
                <a:lnTo>
                  <a:pt x="2014" y="548"/>
                </a:lnTo>
                <a:lnTo>
                  <a:pt x="1992" y="554"/>
                </a:lnTo>
                <a:lnTo>
                  <a:pt x="1969" y="550"/>
                </a:lnTo>
                <a:lnTo>
                  <a:pt x="1947" y="554"/>
                </a:lnTo>
                <a:lnTo>
                  <a:pt x="1924" y="561"/>
                </a:lnTo>
                <a:lnTo>
                  <a:pt x="1901" y="564"/>
                </a:lnTo>
                <a:lnTo>
                  <a:pt x="1879" y="570"/>
                </a:lnTo>
                <a:lnTo>
                  <a:pt x="1856" y="573"/>
                </a:lnTo>
                <a:lnTo>
                  <a:pt x="1833" y="566"/>
                </a:lnTo>
                <a:lnTo>
                  <a:pt x="1811" y="558"/>
                </a:lnTo>
                <a:lnTo>
                  <a:pt x="1788" y="552"/>
                </a:lnTo>
                <a:lnTo>
                  <a:pt x="1765" y="550"/>
                </a:lnTo>
                <a:lnTo>
                  <a:pt x="1743" y="557"/>
                </a:lnTo>
                <a:lnTo>
                  <a:pt x="1720" y="562"/>
                </a:lnTo>
                <a:lnTo>
                  <a:pt x="1698" y="562"/>
                </a:lnTo>
                <a:lnTo>
                  <a:pt x="1675" y="562"/>
                </a:lnTo>
                <a:lnTo>
                  <a:pt x="1652" y="562"/>
                </a:lnTo>
                <a:lnTo>
                  <a:pt x="1630" y="571"/>
                </a:lnTo>
                <a:lnTo>
                  <a:pt x="1607" y="575"/>
                </a:lnTo>
                <a:lnTo>
                  <a:pt x="1584" y="564"/>
                </a:lnTo>
                <a:lnTo>
                  <a:pt x="1562" y="573"/>
                </a:lnTo>
                <a:lnTo>
                  <a:pt x="1539" y="565"/>
                </a:lnTo>
                <a:lnTo>
                  <a:pt x="1516" y="564"/>
                </a:lnTo>
                <a:lnTo>
                  <a:pt x="1494" y="568"/>
                </a:lnTo>
                <a:lnTo>
                  <a:pt x="1471" y="573"/>
                </a:lnTo>
                <a:lnTo>
                  <a:pt x="1448" y="573"/>
                </a:lnTo>
                <a:lnTo>
                  <a:pt x="1426" y="565"/>
                </a:lnTo>
                <a:lnTo>
                  <a:pt x="1403" y="570"/>
                </a:lnTo>
                <a:lnTo>
                  <a:pt x="1381" y="574"/>
                </a:lnTo>
                <a:lnTo>
                  <a:pt x="1358" y="576"/>
                </a:lnTo>
                <a:lnTo>
                  <a:pt x="1335" y="579"/>
                </a:lnTo>
                <a:lnTo>
                  <a:pt x="1313" y="581"/>
                </a:lnTo>
                <a:lnTo>
                  <a:pt x="1290" y="579"/>
                </a:lnTo>
                <a:lnTo>
                  <a:pt x="1267" y="585"/>
                </a:lnTo>
                <a:lnTo>
                  <a:pt x="1245" y="589"/>
                </a:lnTo>
                <a:lnTo>
                  <a:pt x="1222" y="592"/>
                </a:lnTo>
                <a:lnTo>
                  <a:pt x="1199" y="593"/>
                </a:lnTo>
                <a:lnTo>
                  <a:pt x="1177" y="597"/>
                </a:lnTo>
                <a:lnTo>
                  <a:pt x="1154" y="598"/>
                </a:lnTo>
                <a:lnTo>
                  <a:pt x="1132" y="599"/>
                </a:lnTo>
                <a:lnTo>
                  <a:pt x="1109" y="602"/>
                </a:lnTo>
                <a:lnTo>
                  <a:pt x="1086" y="605"/>
                </a:lnTo>
                <a:lnTo>
                  <a:pt x="1064" y="607"/>
                </a:lnTo>
                <a:lnTo>
                  <a:pt x="1041" y="609"/>
                </a:lnTo>
                <a:lnTo>
                  <a:pt x="1018" y="610"/>
                </a:lnTo>
                <a:lnTo>
                  <a:pt x="996" y="612"/>
                </a:lnTo>
                <a:lnTo>
                  <a:pt x="973" y="613"/>
                </a:lnTo>
                <a:lnTo>
                  <a:pt x="950" y="613"/>
                </a:lnTo>
                <a:lnTo>
                  <a:pt x="928" y="613"/>
                </a:lnTo>
                <a:lnTo>
                  <a:pt x="905" y="615"/>
                </a:lnTo>
                <a:lnTo>
                  <a:pt x="882" y="616"/>
                </a:lnTo>
                <a:lnTo>
                  <a:pt x="860" y="617"/>
                </a:lnTo>
                <a:lnTo>
                  <a:pt x="837" y="619"/>
                </a:lnTo>
                <a:lnTo>
                  <a:pt x="815" y="621"/>
                </a:lnTo>
                <a:lnTo>
                  <a:pt x="792" y="621"/>
                </a:lnTo>
                <a:lnTo>
                  <a:pt x="769" y="621"/>
                </a:lnTo>
                <a:lnTo>
                  <a:pt x="747" y="621"/>
                </a:lnTo>
                <a:lnTo>
                  <a:pt x="724" y="622"/>
                </a:lnTo>
                <a:lnTo>
                  <a:pt x="701" y="624"/>
                </a:lnTo>
                <a:lnTo>
                  <a:pt x="679" y="626"/>
                </a:lnTo>
                <a:lnTo>
                  <a:pt x="656" y="627"/>
                </a:lnTo>
                <a:lnTo>
                  <a:pt x="633" y="628"/>
                </a:lnTo>
                <a:lnTo>
                  <a:pt x="611" y="628"/>
                </a:lnTo>
                <a:lnTo>
                  <a:pt x="588" y="629"/>
                </a:lnTo>
                <a:lnTo>
                  <a:pt x="566" y="630"/>
                </a:lnTo>
                <a:lnTo>
                  <a:pt x="543" y="630"/>
                </a:lnTo>
                <a:lnTo>
                  <a:pt x="520" y="630"/>
                </a:lnTo>
                <a:lnTo>
                  <a:pt x="498" y="631"/>
                </a:lnTo>
                <a:lnTo>
                  <a:pt x="475" y="633"/>
                </a:lnTo>
                <a:lnTo>
                  <a:pt x="452" y="634"/>
                </a:lnTo>
                <a:lnTo>
                  <a:pt x="430" y="635"/>
                </a:lnTo>
                <a:lnTo>
                  <a:pt x="407" y="636"/>
                </a:lnTo>
                <a:lnTo>
                  <a:pt x="384" y="636"/>
                </a:lnTo>
                <a:lnTo>
                  <a:pt x="362" y="637"/>
                </a:lnTo>
                <a:lnTo>
                  <a:pt x="339" y="638"/>
                </a:lnTo>
                <a:lnTo>
                  <a:pt x="316" y="638"/>
                </a:lnTo>
                <a:lnTo>
                  <a:pt x="294" y="640"/>
                </a:lnTo>
                <a:lnTo>
                  <a:pt x="271" y="640"/>
                </a:lnTo>
                <a:lnTo>
                  <a:pt x="249" y="641"/>
                </a:lnTo>
                <a:lnTo>
                  <a:pt x="226" y="641"/>
                </a:lnTo>
                <a:lnTo>
                  <a:pt x="203" y="642"/>
                </a:lnTo>
                <a:lnTo>
                  <a:pt x="181" y="643"/>
                </a:lnTo>
                <a:lnTo>
                  <a:pt x="158" y="644"/>
                </a:lnTo>
                <a:lnTo>
                  <a:pt x="135" y="644"/>
                </a:lnTo>
                <a:lnTo>
                  <a:pt x="113" y="645"/>
                </a:lnTo>
                <a:lnTo>
                  <a:pt x="90" y="645"/>
                </a:lnTo>
                <a:lnTo>
                  <a:pt x="67" y="646"/>
                </a:lnTo>
                <a:lnTo>
                  <a:pt x="45" y="647"/>
                </a:lnTo>
                <a:lnTo>
                  <a:pt x="22" y="646"/>
                </a:lnTo>
                <a:lnTo>
                  <a:pt x="0" y="64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1346" name="Freeform 52"/>
          <p:cNvSpPr>
            <a:spLocks/>
          </p:cNvSpPr>
          <p:nvPr/>
        </p:nvSpPr>
        <p:spPr bwMode="auto">
          <a:xfrm>
            <a:off x="1206500" y="5006975"/>
            <a:ext cx="5497513" cy="1027113"/>
          </a:xfrm>
          <a:custGeom>
            <a:avLst/>
            <a:gdLst>
              <a:gd name="T0" fmla="*/ 90 w 3463"/>
              <a:gd name="T1" fmla="*/ 645 h 647"/>
              <a:gd name="T2" fmla="*/ 203 w 3463"/>
              <a:gd name="T3" fmla="*/ 642 h 647"/>
              <a:gd name="T4" fmla="*/ 316 w 3463"/>
              <a:gd name="T5" fmla="*/ 638 h 647"/>
              <a:gd name="T6" fmla="*/ 430 w 3463"/>
              <a:gd name="T7" fmla="*/ 635 h 647"/>
              <a:gd name="T8" fmla="*/ 543 w 3463"/>
              <a:gd name="T9" fmla="*/ 630 h 647"/>
              <a:gd name="T10" fmla="*/ 656 w 3463"/>
              <a:gd name="T11" fmla="*/ 627 h 647"/>
              <a:gd name="T12" fmla="*/ 769 w 3463"/>
              <a:gd name="T13" fmla="*/ 620 h 647"/>
              <a:gd name="T14" fmla="*/ 882 w 3463"/>
              <a:gd name="T15" fmla="*/ 616 h 647"/>
              <a:gd name="T16" fmla="*/ 996 w 3463"/>
              <a:gd name="T17" fmla="*/ 611 h 647"/>
              <a:gd name="T18" fmla="*/ 1109 w 3463"/>
              <a:gd name="T19" fmla="*/ 600 h 647"/>
              <a:gd name="T20" fmla="*/ 1222 w 3463"/>
              <a:gd name="T21" fmla="*/ 590 h 647"/>
              <a:gd name="T22" fmla="*/ 1335 w 3463"/>
              <a:gd name="T23" fmla="*/ 575 h 647"/>
              <a:gd name="T24" fmla="*/ 1448 w 3463"/>
              <a:gd name="T25" fmla="*/ 568 h 647"/>
              <a:gd name="T26" fmla="*/ 1562 w 3463"/>
              <a:gd name="T27" fmla="*/ 566 h 647"/>
              <a:gd name="T28" fmla="*/ 1675 w 3463"/>
              <a:gd name="T29" fmla="*/ 550 h 647"/>
              <a:gd name="T30" fmla="*/ 1788 w 3463"/>
              <a:gd name="T31" fmla="*/ 534 h 647"/>
              <a:gd name="T32" fmla="*/ 1901 w 3463"/>
              <a:gd name="T33" fmla="*/ 545 h 647"/>
              <a:gd name="T34" fmla="*/ 2014 w 3463"/>
              <a:gd name="T35" fmla="*/ 519 h 647"/>
              <a:gd name="T36" fmla="*/ 2128 w 3463"/>
              <a:gd name="T37" fmla="*/ 503 h 647"/>
              <a:gd name="T38" fmla="*/ 2241 w 3463"/>
              <a:gd name="T39" fmla="*/ 495 h 647"/>
              <a:gd name="T40" fmla="*/ 2354 w 3463"/>
              <a:gd name="T41" fmla="*/ 462 h 647"/>
              <a:gd name="T42" fmla="*/ 2467 w 3463"/>
              <a:gd name="T43" fmla="*/ 410 h 647"/>
              <a:gd name="T44" fmla="*/ 2580 w 3463"/>
              <a:gd name="T45" fmla="*/ 352 h 647"/>
              <a:gd name="T46" fmla="*/ 2694 w 3463"/>
              <a:gd name="T47" fmla="*/ 308 h 647"/>
              <a:gd name="T48" fmla="*/ 2807 w 3463"/>
              <a:gd name="T49" fmla="*/ 237 h 647"/>
              <a:gd name="T50" fmla="*/ 2920 w 3463"/>
              <a:gd name="T51" fmla="*/ 163 h 647"/>
              <a:gd name="T52" fmla="*/ 3033 w 3463"/>
              <a:gd name="T53" fmla="*/ 168 h 647"/>
              <a:gd name="T54" fmla="*/ 3146 w 3463"/>
              <a:gd name="T55" fmla="*/ 111 h 647"/>
              <a:gd name="T56" fmla="*/ 3260 w 3463"/>
              <a:gd name="T57" fmla="*/ 96 h 647"/>
              <a:gd name="T58" fmla="*/ 3373 w 3463"/>
              <a:gd name="T59" fmla="*/ 53 h 647"/>
              <a:gd name="T60" fmla="*/ 3463 w 3463"/>
              <a:gd name="T61" fmla="*/ 363 h 647"/>
              <a:gd name="T62" fmla="*/ 3350 w 3463"/>
              <a:gd name="T63" fmla="*/ 399 h 647"/>
              <a:gd name="T64" fmla="*/ 3237 w 3463"/>
              <a:gd name="T65" fmla="*/ 414 h 647"/>
              <a:gd name="T66" fmla="*/ 3124 w 3463"/>
              <a:gd name="T67" fmla="*/ 417 h 647"/>
              <a:gd name="T68" fmla="*/ 3011 w 3463"/>
              <a:gd name="T69" fmla="*/ 454 h 647"/>
              <a:gd name="T70" fmla="*/ 2897 w 3463"/>
              <a:gd name="T71" fmla="*/ 479 h 647"/>
              <a:gd name="T72" fmla="*/ 2784 w 3463"/>
              <a:gd name="T73" fmla="*/ 504 h 647"/>
              <a:gd name="T74" fmla="*/ 2671 w 3463"/>
              <a:gd name="T75" fmla="*/ 505 h 647"/>
              <a:gd name="T76" fmla="*/ 2558 w 3463"/>
              <a:gd name="T77" fmla="*/ 490 h 647"/>
              <a:gd name="T78" fmla="*/ 2445 w 3463"/>
              <a:gd name="T79" fmla="*/ 509 h 647"/>
              <a:gd name="T80" fmla="*/ 2331 w 3463"/>
              <a:gd name="T81" fmla="*/ 528 h 647"/>
              <a:gd name="T82" fmla="*/ 2218 w 3463"/>
              <a:gd name="T83" fmla="*/ 538 h 647"/>
              <a:gd name="T84" fmla="*/ 2105 w 3463"/>
              <a:gd name="T85" fmla="*/ 532 h 647"/>
              <a:gd name="T86" fmla="*/ 1992 w 3463"/>
              <a:gd name="T87" fmla="*/ 554 h 647"/>
              <a:gd name="T88" fmla="*/ 1879 w 3463"/>
              <a:gd name="T89" fmla="*/ 570 h 647"/>
              <a:gd name="T90" fmla="*/ 1765 w 3463"/>
              <a:gd name="T91" fmla="*/ 550 h 647"/>
              <a:gd name="T92" fmla="*/ 1652 w 3463"/>
              <a:gd name="T93" fmla="*/ 562 h 647"/>
              <a:gd name="T94" fmla="*/ 1539 w 3463"/>
              <a:gd name="T95" fmla="*/ 565 h 647"/>
              <a:gd name="T96" fmla="*/ 1426 w 3463"/>
              <a:gd name="T97" fmla="*/ 565 h 647"/>
              <a:gd name="T98" fmla="*/ 1313 w 3463"/>
              <a:gd name="T99" fmla="*/ 581 h 647"/>
              <a:gd name="T100" fmla="*/ 1199 w 3463"/>
              <a:gd name="T101" fmla="*/ 593 h 647"/>
              <a:gd name="T102" fmla="*/ 1086 w 3463"/>
              <a:gd name="T103" fmla="*/ 605 h 647"/>
              <a:gd name="T104" fmla="*/ 973 w 3463"/>
              <a:gd name="T105" fmla="*/ 613 h 647"/>
              <a:gd name="T106" fmla="*/ 860 w 3463"/>
              <a:gd name="T107" fmla="*/ 617 h 647"/>
              <a:gd name="T108" fmla="*/ 747 w 3463"/>
              <a:gd name="T109" fmla="*/ 621 h 647"/>
              <a:gd name="T110" fmla="*/ 633 w 3463"/>
              <a:gd name="T111" fmla="*/ 628 h 647"/>
              <a:gd name="T112" fmla="*/ 520 w 3463"/>
              <a:gd name="T113" fmla="*/ 630 h 647"/>
              <a:gd name="T114" fmla="*/ 407 w 3463"/>
              <a:gd name="T115" fmla="*/ 636 h 647"/>
              <a:gd name="T116" fmla="*/ 294 w 3463"/>
              <a:gd name="T117" fmla="*/ 640 h 647"/>
              <a:gd name="T118" fmla="*/ 181 w 3463"/>
              <a:gd name="T119" fmla="*/ 643 h 647"/>
              <a:gd name="T120" fmla="*/ 67 w 3463"/>
              <a:gd name="T121" fmla="*/ 646 h 64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63"/>
              <a:gd name="T184" fmla="*/ 0 h 647"/>
              <a:gd name="T185" fmla="*/ 3463 w 3463"/>
              <a:gd name="T186" fmla="*/ 647 h 64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63" h="647">
                <a:moveTo>
                  <a:pt x="0" y="646"/>
                </a:moveTo>
                <a:lnTo>
                  <a:pt x="22" y="646"/>
                </a:lnTo>
                <a:lnTo>
                  <a:pt x="45" y="647"/>
                </a:lnTo>
                <a:lnTo>
                  <a:pt x="67" y="646"/>
                </a:lnTo>
                <a:lnTo>
                  <a:pt x="90" y="645"/>
                </a:lnTo>
                <a:lnTo>
                  <a:pt x="113" y="645"/>
                </a:lnTo>
                <a:lnTo>
                  <a:pt x="135" y="644"/>
                </a:lnTo>
                <a:lnTo>
                  <a:pt x="158" y="644"/>
                </a:lnTo>
                <a:lnTo>
                  <a:pt x="181" y="643"/>
                </a:lnTo>
                <a:lnTo>
                  <a:pt x="203" y="642"/>
                </a:lnTo>
                <a:lnTo>
                  <a:pt x="226" y="641"/>
                </a:lnTo>
                <a:lnTo>
                  <a:pt x="249" y="641"/>
                </a:lnTo>
                <a:lnTo>
                  <a:pt x="271" y="640"/>
                </a:lnTo>
                <a:lnTo>
                  <a:pt x="294" y="640"/>
                </a:lnTo>
                <a:lnTo>
                  <a:pt x="316" y="638"/>
                </a:lnTo>
                <a:lnTo>
                  <a:pt x="339" y="638"/>
                </a:lnTo>
                <a:lnTo>
                  <a:pt x="362" y="637"/>
                </a:lnTo>
                <a:lnTo>
                  <a:pt x="384" y="636"/>
                </a:lnTo>
                <a:lnTo>
                  <a:pt x="407" y="636"/>
                </a:lnTo>
                <a:lnTo>
                  <a:pt x="430" y="635"/>
                </a:lnTo>
                <a:lnTo>
                  <a:pt x="452" y="634"/>
                </a:lnTo>
                <a:lnTo>
                  <a:pt x="475" y="633"/>
                </a:lnTo>
                <a:lnTo>
                  <a:pt x="498" y="631"/>
                </a:lnTo>
                <a:lnTo>
                  <a:pt x="520" y="630"/>
                </a:lnTo>
                <a:lnTo>
                  <a:pt x="543" y="630"/>
                </a:lnTo>
                <a:lnTo>
                  <a:pt x="566" y="629"/>
                </a:lnTo>
                <a:lnTo>
                  <a:pt x="588" y="629"/>
                </a:lnTo>
                <a:lnTo>
                  <a:pt x="611" y="628"/>
                </a:lnTo>
                <a:lnTo>
                  <a:pt x="633" y="628"/>
                </a:lnTo>
                <a:lnTo>
                  <a:pt x="656" y="627"/>
                </a:lnTo>
                <a:lnTo>
                  <a:pt x="679" y="625"/>
                </a:lnTo>
                <a:lnTo>
                  <a:pt x="701" y="624"/>
                </a:lnTo>
                <a:lnTo>
                  <a:pt x="724" y="622"/>
                </a:lnTo>
                <a:lnTo>
                  <a:pt x="747" y="620"/>
                </a:lnTo>
                <a:lnTo>
                  <a:pt x="769" y="620"/>
                </a:lnTo>
                <a:lnTo>
                  <a:pt x="792" y="620"/>
                </a:lnTo>
                <a:lnTo>
                  <a:pt x="815" y="620"/>
                </a:lnTo>
                <a:lnTo>
                  <a:pt x="837" y="619"/>
                </a:lnTo>
                <a:lnTo>
                  <a:pt x="860" y="616"/>
                </a:lnTo>
                <a:lnTo>
                  <a:pt x="882" y="616"/>
                </a:lnTo>
                <a:lnTo>
                  <a:pt x="905" y="614"/>
                </a:lnTo>
                <a:lnTo>
                  <a:pt x="928" y="612"/>
                </a:lnTo>
                <a:lnTo>
                  <a:pt x="950" y="612"/>
                </a:lnTo>
                <a:lnTo>
                  <a:pt x="973" y="612"/>
                </a:lnTo>
                <a:lnTo>
                  <a:pt x="996" y="611"/>
                </a:lnTo>
                <a:lnTo>
                  <a:pt x="1018" y="609"/>
                </a:lnTo>
                <a:lnTo>
                  <a:pt x="1041" y="608"/>
                </a:lnTo>
                <a:lnTo>
                  <a:pt x="1064" y="606"/>
                </a:lnTo>
                <a:lnTo>
                  <a:pt x="1086" y="604"/>
                </a:lnTo>
                <a:lnTo>
                  <a:pt x="1109" y="600"/>
                </a:lnTo>
                <a:lnTo>
                  <a:pt x="1132" y="598"/>
                </a:lnTo>
                <a:lnTo>
                  <a:pt x="1154" y="596"/>
                </a:lnTo>
                <a:lnTo>
                  <a:pt x="1177" y="595"/>
                </a:lnTo>
                <a:lnTo>
                  <a:pt x="1199" y="590"/>
                </a:lnTo>
                <a:lnTo>
                  <a:pt x="1222" y="590"/>
                </a:lnTo>
                <a:lnTo>
                  <a:pt x="1245" y="586"/>
                </a:lnTo>
                <a:lnTo>
                  <a:pt x="1267" y="582"/>
                </a:lnTo>
                <a:lnTo>
                  <a:pt x="1290" y="576"/>
                </a:lnTo>
                <a:lnTo>
                  <a:pt x="1313" y="578"/>
                </a:lnTo>
                <a:lnTo>
                  <a:pt x="1335" y="575"/>
                </a:lnTo>
                <a:lnTo>
                  <a:pt x="1358" y="572"/>
                </a:lnTo>
                <a:lnTo>
                  <a:pt x="1381" y="570"/>
                </a:lnTo>
                <a:lnTo>
                  <a:pt x="1403" y="566"/>
                </a:lnTo>
                <a:lnTo>
                  <a:pt x="1426" y="560"/>
                </a:lnTo>
                <a:lnTo>
                  <a:pt x="1448" y="568"/>
                </a:lnTo>
                <a:lnTo>
                  <a:pt x="1471" y="568"/>
                </a:lnTo>
                <a:lnTo>
                  <a:pt x="1494" y="562"/>
                </a:lnTo>
                <a:lnTo>
                  <a:pt x="1516" y="558"/>
                </a:lnTo>
                <a:lnTo>
                  <a:pt x="1539" y="558"/>
                </a:lnTo>
                <a:lnTo>
                  <a:pt x="1562" y="566"/>
                </a:lnTo>
                <a:lnTo>
                  <a:pt x="1584" y="557"/>
                </a:lnTo>
                <a:lnTo>
                  <a:pt x="1607" y="567"/>
                </a:lnTo>
                <a:lnTo>
                  <a:pt x="1630" y="561"/>
                </a:lnTo>
                <a:lnTo>
                  <a:pt x="1652" y="551"/>
                </a:lnTo>
                <a:lnTo>
                  <a:pt x="1675" y="550"/>
                </a:lnTo>
                <a:lnTo>
                  <a:pt x="1698" y="548"/>
                </a:lnTo>
                <a:lnTo>
                  <a:pt x="1720" y="548"/>
                </a:lnTo>
                <a:lnTo>
                  <a:pt x="1743" y="542"/>
                </a:lnTo>
                <a:lnTo>
                  <a:pt x="1765" y="535"/>
                </a:lnTo>
                <a:lnTo>
                  <a:pt x="1788" y="534"/>
                </a:lnTo>
                <a:lnTo>
                  <a:pt x="1811" y="539"/>
                </a:lnTo>
                <a:lnTo>
                  <a:pt x="1833" y="545"/>
                </a:lnTo>
                <a:lnTo>
                  <a:pt x="1856" y="553"/>
                </a:lnTo>
                <a:lnTo>
                  <a:pt x="1879" y="550"/>
                </a:lnTo>
                <a:lnTo>
                  <a:pt x="1901" y="545"/>
                </a:lnTo>
                <a:lnTo>
                  <a:pt x="1924" y="540"/>
                </a:lnTo>
                <a:lnTo>
                  <a:pt x="1947" y="532"/>
                </a:lnTo>
                <a:lnTo>
                  <a:pt x="1969" y="526"/>
                </a:lnTo>
                <a:lnTo>
                  <a:pt x="1992" y="528"/>
                </a:lnTo>
                <a:lnTo>
                  <a:pt x="2014" y="519"/>
                </a:lnTo>
                <a:lnTo>
                  <a:pt x="2037" y="519"/>
                </a:lnTo>
                <a:lnTo>
                  <a:pt x="2060" y="506"/>
                </a:lnTo>
                <a:lnTo>
                  <a:pt x="2082" y="503"/>
                </a:lnTo>
                <a:lnTo>
                  <a:pt x="2105" y="499"/>
                </a:lnTo>
                <a:lnTo>
                  <a:pt x="2128" y="503"/>
                </a:lnTo>
                <a:lnTo>
                  <a:pt x="2150" y="521"/>
                </a:lnTo>
                <a:lnTo>
                  <a:pt x="2173" y="511"/>
                </a:lnTo>
                <a:lnTo>
                  <a:pt x="2196" y="501"/>
                </a:lnTo>
                <a:lnTo>
                  <a:pt x="2218" y="496"/>
                </a:lnTo>
                <a:lnTo>
                  <a:pt x="2241" y="495"/>
                </a:lnTo>
                <a:lnTo>
                  <a:pt x="2264" y="481"/>
                </a:lnTo>
                <a:lnTo>
                  <a:pt x="2286" y="475"/>
                </a:lnTo>
                <a:lnTo>
                  <a:pt x="2309" y="471"/>
                </a:lnTo>
                <a:lnTo>
                  <a:pt x="2331" y="466"/>
                </a:lnTo>
                <a:lnTo>
                  <a:pt x="2354" y="462"/>
                </a:lnTo>
                <a:lnTo>
                  <a:pt x="2377" y="451"/>
                </a:lnTo>
                <a:lnTo>
                  <a:pt x="2399" y="441"/>
                </a:lnTo>
                <a:lnTo>
                  <a:pt x="2422" y="429"/>
                </a:lnTo>
                <a:lnTo>
                  <a:pt x="2445" y="417"/>
                </a:lnTo>
                <a:lnTo>
                  <a:pt x="2467" y="410"/>
                </a:lnTo>
                <a:lnTo>
                  <a:pt x="2490" y="399"/>
                </a:lnTo>
                <a:lnTo>
                  <a:pt x="2513" y="393"/>
                </a:lnTo>
                <a:lnTo>
                  <a:pt x="2535" y="378"/>
                </a:lnTo>
                <a:lnTo>
                  <a:pt x="2558" y="365"/>
                </a:lnTo>
                <a:lnTo>
                  <a:pt x="2580" y="352"/>
                </a:lnTo>
                <a:lnTo>
                  <a:pt x="2603" y="353"/>
                </a:lnTo>
                <a:lnTo>
                  <a:pt x="2626" y="342"/>
                </a:lnTo>
                <a:lnTo>
                  <a:pt x="2648" y="338"/>
                </a:lnTo>
                <a:lnTo>
                  <a:pt x="2671" y="322"/>
                </a:lnTo>
                <a:lnTo>
                  <a:pt x="2694" y="308"/>
                </a:lnTo>
                <a:lnTo>
                  <a:pt x="2716" y="293"/>
                </a:lnTo>
                <a:lnTo>
                  <a:pt x="2739" y="280"/>
                </a:lnTo>
                <a:lnTo>
                  <a:pt x="2762" y="260"/>
                </a:lnTo>
                <a:lnTo>
                  <a:pt x="2784" y="235"/>
                </a:lnTo>
                <a:lnTo>
                  <a:pt x="2807" y="237"/>
                </a:lnTo>
                <a:lnTo>
                  <a:pt x="2830" y="236"/>
                </a:lnTo>
                <a:lnTo>
                  <a:pt x="2852" y="210"/>
                </a:lnTo>
                <a:lnTo>
                  <a:pt x="2875" y="193"/>
                </a:lnTo>
                <a:lnTo>
                  <a:pt x="2897" y="176"/>
                </a:lnTo>
                <a:lnTo>
                  <a:pt x="2920" y="163"/>
                </a:lnTo>
                <a:lnTo>
                  <a:pt x="2943" y="170"/>
                </a:lnTo>
                <a:lnTo>
                  <a:pt x="2965" y="180"/>
                </a:lnTo>
                <a:lnTo>
                  <a:pt x="2988" y="182"/>
                </a:lnTo>
                <a:lnTo>
                  <a:pt x="3011" y="180"/>
                </a:lnTo>
                <a:lnTo>
                  <a:pt x="3033" y="168"/>
                </a:lnTo>
                <a:lnTo>
                  <a:pt x="3056" y="160"/>
                </a:lnTo>
                <a:lnTo>
                  <a:pt x="3079" y="149"/>
                </a:lnTo>
                <a:lnTo>
                  <a:pt x="3101" y="133"/>
                </a:lnTo>
                <a:lnTo>
                  <a:pt x="3124" y="116"/>
                </a:lnTo>
                <a:lnTo>
                  <a:pt x="3146" y="111"/>
                </a:lnTo>
                <a:lnTo>
                  <a:pt x="3169" y="102"/>
                </a:lnTo>
                <a:lnTo>
                  <a:pt x="3192" y="102"/>
                </a:lnTo>
                <a:lnTo>
                  <a:pt x="3214" y="104"/>
                </a:lnTo>
                <a:lnTo>
                  <a:pt x="3237" y="102"/>
                </a:lnTo>
                <a:lnTo>
                  <a:pt x="3260" y="96"/>
                </a:lnTo>
                <a:lnTo>
                  <a:pt x="3282" y="83"/>
                </a:lnTo>
                <a:lnTo>
                  <a:pt x="3305" y="69"/>
                </a:lnTo>
                <a:lnTo>
                  <a:pt x="3328" y="62"/>
                </a:lnTo>
                <a:lnTo>
                  <a:pt x="3350" y="61"/>
                </a:lnTo>
                <a:lnTo>
                  <a:pt x="3373" y="53"/>
                </a:lnTo>
                <a:lnTo>
                  <a:pt x="3396" y="43"/>
                </a:lnTo>
                <a:lnTo>
                  <a:pt x="3418" y="41"/>
                </a:lnTo>
                <a:lnTo>
                  <a:pt x="3441" y="27"/>
                </a:lnTo>
                <a:lnTo>
                  <a:pt x="3463" y="0"/>
                </a:lnTo>
                <a:lnTo>
                  <a:pt x="3463" y="363"/>
                </a:lnTo>
                <a:lnTo>
                  <a:pt x="3441" y="382"/>
                </a:lnTo>
                <a:lnTo>
                  <a:pt x="3418" y="393"/>
                </a:lnTo>
                <a:lnTo>
                  <a:pt x="3396" y="392"/>
                </a:lnTo>
                <a:lnTo>
                  <a:pt x="3373" y="398"/>
                </a:lnTo>
                <a:lnTo>
                  <a:pt x="3350" y="399"/>
                </a:lnTo>
                <a:lnTo>
                  <a:pt x="3328" y="398"/>
                </a:lnTo>
                <a:lnTo>
                  <a:pt x="3305" y="398"/>
                </a:lnTo>
                <a:lnTo>
                  <a:pt x="3282" y="404"/>
                </a:lnTo>
                <a:lnTo>
                  <a:pt x="3260" y="411"/>
                </a:lnTo>
                <a:lnTo>
                  <a:pt x="3237" y="414"/>
                </a:lnTo>
                <a:lnTo>
                  <a:pt x="3214" y="414"/>
                </a:lnTo>
                <a:lnTo>
                  <a:pt x="3192" y="413"/>
                </a:lnTo>
                <a:lnTo>
                  <a:pt x="3169" y="410"/>
                </a:lnTo>
                <a:lnTo>
                  <a:pt x="3146" y="416"/>
                </a:lnTo>
                <a:lnTo>
                  <a:pt x="3124" y="417"/>
                </a:lnTo>
                <a:lnTo>
                  <a:pt x="3101" y="425"/>
                </a:lnTo>
                <a:lnTo>
                  <a:pt x="3079" y="434"/>
                </a:lnTo>
                <a:lnTo>
                  <a:pt x="3056" y="437"/>
                </a:lnTo>
                <a:lnTo>
                  <a:pt x="3033" y="445"/>
                </a:lnTo>
                <a:lnTo>
                  <a:pt x="3011" y="454"/>
                </a:lnTo>
                <a:lnTo>
                  <a:pt x="2988" y="460"/>
                </a:lnTo>
                <a:lnTo>
                  <a:pt x="2965" y="464"/>
                </a:lnTo>
                <a:lnTo>
                  <a:pt x="2943" y="467"/>
                </a:lnTo>
                <a:lnTo>
                  <a:pt x="2920" y="470"/>
                </a:lnTo>
                <a:lnTo>
                  <a:pt x="2897" y="479"/>
                </a:lnTo>
                <a:lnTo>
                  <a:pt x="2875" y="485"/>
                </a:lnTo>
                <a:lnTo>
                  <a:pt x="2852" y="491"/>
                </a:lnTo>
                <a:lnTo>
                  <a:pt x="2830" y="498"/>
                </a:lnTo>
                <a:lnTo>
                  <a:pt x="2807" y="502"/>
                </a:lnTo>
                <a:lnTo>
                  <a:pt x="2784" y="504"/>
                </a:lnTo>
                <a:lnTo>
                  <a:pt x="2762" y="510"/>
                </a:lnTo>
                <a:lnTo>
                  <a:pt x="2739" y="512"/>
                </a:lnTo>
                <a:lnTo>
                  <a:pt x="2716" y="506"/>
                </a:lnTo>
                <a:lnTo>
                  <a:pt x="2694" y="505"/>
                </a:lnTo>
                <a:lnTo>
                  <a:pt x="2671" y="505"/>
                </a:lnTo>
                <a:lnTo>
                  <a:pt x="2648" y="508"/>
                </a:lnTo>
                <a:lnTo>
                  <a:pt x="2626" y="501"/>
                </a:lnTo>
                <a:lnTo>
                  <a:pt x="2603" y="501"/>
                </a:lnTo>
                <a:lnTo>
                  <a:pt x="2580" y="487"/>
                </a:lnTo>
                <a:lnTo>
                  <a:pt x="2558" y="490"/>
                </a:lnTo>
                <a:lnTo>
                  <a:pt x="2535" y="496"/>
                </a:lnTo>
                <a:lnTo>
                  <a:pt x="2513" y="503"/>
                </a:lnTo>
                <a:lnTo>
                  <a:pt x="2490" y="500"/>
                </a:lnTo>
                <a:lnTo>
                  <a:pt x="2467" y="505"/>
                </a:lnTo>
                <a:lnTo>
                  <a:pt x="2445" y="509"/>
                </a:lnTo>
                <a:lnTo>
                  <a:pt x="2422" y="513"/>
                </a:lnTo>
                <a:lnTo>
                  <a:pt x="2399" y="517"/>
                </a:lnTo>
                <a:lnTo>
                  <a:pt x="2377" y="522"/>
                </a:lnTo>
                <a:lnTo>
                  <a:pt x="2354" y="529"/>
                </a:lnTo>
                <a:lnTo>
                  <a:pt x="2331" y="528"/>
                </a:lnTo>
                <a:lnTo>
                  <a:pt x="2309" y="528"/>
                </a:lnTo>
                <a:lnTo>
                  <a:pt x="2286" y="528"/>
                </a:lnTo>
                <a:lnTo>
                  <a:pt x="2264" y="533"/>
                </a:lnTo>
                <a:lnTo>
                  <a:pt x="2241" y="541"/>
                </a:lnTo>
                <a:lnTo>
                  <a:pt x="2218" y="538"/>
                </a:lnTo>
                <a:lnTo>
                  <a:pt x="2196" y="541"/>
                </a:lnTo>
                <a:lnTo>
                  <a:pt x="2173" y="550"/>
                </a:lnTo>
                <a:lnTo>
                  <a:pt x="2150" y="555"/>
                </a:lnTo>
                <a:lnTo>
                  <a:pt x="2128" y="535"/>
                </a:lnTo>
                <a:lnTo>
                  <a:pt x="2105" y="532"/>
                </a:lnTo>
                <a:lnTo>
                  <a:pt x="2082" y="534"/>
                </a:lnTo>
                <a:lnTo>
                  <a:pt x="2060" y="536"/>
                </a:lnTo>
                <a:lnTo>
                  <a:pt x="2037" y="541"/>
                </a:lnTo>
                <a:lnTo>
                  <a:pt x="2014" y="548"/>
                </a:lnTo>
                <a:lnTo>
                  <a:pt x="1992" y="554"/>
                </a:lnTo>
                <a:lnTo>
                  <a:pt x="1969" y="550"/>
                </a:lnTo>
                <a:lnTo>
                  <a:pt x="1947" y="554"/>
                </a:lnTo>
                <a:lnTo>
                  <a:pt x="1924" y="561"/>
                </a:lnTo>
                <a:lnTo>
                  <a:pt x="1901" y="564"/>
                </a:lnTo>
                <a:lnTo>
                  <a:pt x="1879" y="570"/>
                </a:lnTo>
                <a:lnTo>
                  <a:pt x="1856" y="573"/>
                </a:lnTo>
                <a:lnTo>
                  <a:pt x="1833" y="566"/>
                </a:lnTo>
                <a:lnTo>
                  <a:pt x="1811" y="558"/>
                </a:lnTo>
                <a:lnTo>
                  <a:pt x="1788" y="552"/>
                </a:lnTo>
                <a:lnTo>
                  <a:pt x="1765" y="550"/>
                </a:lnTo>
                <a:lnTo>
                  <a:pt x="1743" y="557"/>
                </a:lnTo>
                <a:lnTo>
                  <a:pt x="1720" y="562"/>
                </a:lnTo>
                <a:lnTo>
                  <a:pt x="1698" y="562"/>
                </a:lnTo>
                <a:lnTo>
                  <a:pt x="1675" y="562"/>
                </a:lnTo>
                <a:lnTo>
                  <a:pt x="1652" y="562"/>
                </a:lnTo>
                <a:lnTo>
                  <a:pt x="1630" y="571"/>
                </a:lnTo>
                <a:lnTo>
                  <a:pt x="1607" y="575"/>
                </a:lnTo>
                <a:lnTo>
                  <a:pt x="1584" y="564"/>
                </a:lnTo>
                <a:lnTo>
                  <a:pt x="1562" y="573"/>
                </a:lnTo>
                <a:lnTo>
                  <a:pt x="1539" y="565"/>
                </a:lnTo>
                <a:lnTo>
                  <a:pt x="1516" y="564"/>
                </a:lnTo>
                <a:lnTo>
                  <a:pt x="1494" y="568"/>
                </a:lnTo>
                <a:lnTo>
                  <a:pt x="1471" y="573"/>
                </a:lnTo>
                <a:lnTo>
                  <a:pt x="1448" y="573"/>
                </a:lnTo>
                <a:lnTo>
                  <a:pt x="1426" y="565"/>
                </a:lnTo>
                <a:lnTo>
                  <a:pt x="1403" y="570"/>
                </a:lnTo>
                <a:lnTo>
                  <a:pt x="1381" y="574"/>
                </a:lnTo>
                <a:lnTo>
                  <a:pt x="1358" y="576"/>
                </a:lnTo>
                <a:lnTo>
                  <a:pt x="1335" y="579"/>
                </a:lnTo>
                <a:lnTo>
                  <a:pt x="1313" y="581"/>
                </a:lnTo>
                <a:lnTo>
                  <a:pt x="1290" y="579"/>
                </a:lnTo>
                <a:lnTo>
                  <a:pt x="1267" y="585"/>
                </a:lnTo>
                <a:lnTo>
                  <a:pt x="1245" y="589"/>
                </a:lnTo>
                <a:lnTo>
                  <a:pt x="1222" y="592"/>
                </a:lnTo>
                <a:lnTo>
                  <a:pt x="1199" y="593"/>
                </a:lnTo>
                <a:lnTo>
                  <a:pt x="1177" y="597"/>
                </a:lnTo>
                <a:lnTo>
                  <a:pt x="1154" y="598"/>
                </a:lnTo>
                <a:lnTo>
                  <a:pt x="1132" y="599"/>
                </a:lnTo>
                <a:lnTo>
                  <a:pt x="1109" y="602"/>
                </a:lnTo>
                <a:lnTo>
                  <a:pt x="1086" y="605"/>
                </a:lnTo>
                <a:lnTo>
                  <a:pt x="1064" y="607"/>
                </a:lnTo>
                <a:lnTo>
                  <a:pt x="1041" y="609"/>
                </a:lnTo>
                <a:lnTo>
                  <a:pt x="1018" y="610"/>
                </a:lnTo>
                <a:lnTo>
                  <a:pt x="996" y="612"/>
                </a:lnTo>
                <a:lnTo>
                  <a:pt x="973" y="613"/>
                </a:lnTo>
                <a:lnTo>
                  <a:pt x="950" y="613"/>
                </a:lnTo>
                <a:lnTo>
                  <a:pt x="928" y="613"/>
                </a:lnTo>
                <a:lnTo>
                  <a:pt x="905" y="615"/>
                </a:lnTo>
                <a:lnTo>
                  <a:pt x="882" y="616"/>
                </a:lnTo>
                <a:lnTo>
                  <a:pt x="860" y="617"/>
                </a:lnTo>
                <a:lnTo>
                  <a:pt x="837" y="619"/>
                </a:lnTo>
                <a:lnTo>
                  <a:pt x="815" y="621"/>
                </a:lnTo>
                <a:lnTo>
                  <a:pt x="792" y="621"/>
                </a:lnTo>
                <a:lnTo>
                  <a:pt x="769" y="621"/>
                </a:lnTo>
                <a:lnTo>
                  <a:pt x="747" y="621"/>
                </a:lnTo>
                <a:lnTo>
                  <a:pt x="724" y="622"/>
                </a:lnTo>
                <a:lnTo>
                  <a:pt x="701" y="624"/>
                </a:lnTo>
                <a:lnTo>
                  <a:pt x="679" y="626"/>
                </a:lnTo>
                <a:lnTo>
                  <a:pt x="656" y="627"/>
                </a:lnTo>
                <a:lnTo>
                  <a:pt x="633" y="628"/>
                </a:lnTo>
                <a:lnTo>
                  <a:pt x="611" y="628"/>
                </a:lnTo>
                <a:lnTo>
                  <a:pt x="588" y="629"/>
                </a:lnTo>
                <a:lnTo>
                  <a:pt x="566" y="630"/>
                </a:lnTo>
                <a:lnTo>
                  <a:pt x="543" y="630"/>
                </a:lnTo>
                <a:lnTo>
                  <a:pt x="520" y="630"/>
                </a:lnTo>
                <a:lnTo>
                  <a:pt x="498" y="631"/>
                </a:lnTo>
                <a:lnTo>
                  <a:pt x="475" y="633"/>
                </a:lnTo>
                <a:lnTo>
                  <a:pt x="452" y="634"/>
                </a:lnTo>
                <a:lnTo>
                  <a:pt x="430" y="635"/>
                </a:lnTo>
                <a:lnTo>
                  <a:pt x="407" y="636"/>
                </a:lnTo>
                <a:lnTo>
                  <a:pt x="384" y="636"/>
                </a:lnTo>
                <a:lnTo>
                  <a:pt x="362" y="637"/>
                </a:lnTo>
                <a:lnTo>
                  <a:pt x="339" y="638"/>
                </a:lnTo>
                <a:lnTo>
                  <a:pt x="316" y="638"/>
                </a:lnTo>
                <a:lnTo>
                  <a:pt x="294" y="640"/>
                </a:lnTo>
                <a:lnTo>
                  <a:pt x="271" y="640"/>
                </a:lnTo>
                <a:lnTo>
                  <a:pt x="249" y="641"/>
                </a:lnTo>
                <a:lnTo>
                  <a:pt x="226" y="641"/>
                </a:lnTo>
                <a:lnTo>
                  <a:pt x="203" y="642"/>
                </a:lnTo>
                <a:lnTo>
                  <a:pt x="181" y="643"/>
                </a:lnTo>
                <a:lnTo>
                  <a:pt x="158" y="644"/>
                </a:lnTo>
                <a:lnTo>
                  <a:pt x="135" y="644"/>
                </a:lnTo>
                <a:lnTo>
                  <a:pt x="113" y="645"/>
                </a:lnTo>
                <a:lnTo>
                  <a:pt x="90" y="645"/>
                </a:lnTo>
                <a:lnTo>
                  <a:pt x="67" y="646"/>
                </a:lnTo>
                <a:lnTo>
                  <a:pt x="45" y="647"/>
                </a:lnTo>
                <a:lnTo>
                  <a:pt x="22" y="646"/>
                </a:lnTo>
                <a:lnTo>
                  <a:pt x="0" y="646"/>
                </a:lnTo>
                <a:close/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1347" name="Freeform 53"/>
          <p:cNvSpPr>
            <a:spLocks noChangeArrowheads="1"/>
          </p:cNvSpPr>
          <p:nvPr/>
        </p:nvSpPr>
        <p:spPr bwMode="auto">
          <a:xfrm>
            <a:off x="1206500" y="5583238"/>
            <a:ext cx="5497513" cy="457200"/>
          </a:xfrm>
          <a:custGeom>
            <a:avLst/>
            <a:gdLst>
              <a:gd name="T0" fmla="*/ 90 w 3463"/>
              <a:gd name="T1" fmla="*/ 282 h 288"/>
              <a:gd name="T2" fmla="*/ 203 w 3463"/>
              <a:gd name="T3" fmla="*/ 279 h 288"/>
              <a:gd name="T4" fmla="*/ 316 w 3463"/>
              <a:gd name="T5" fmla="*/ 275 h 288"/>
              <a:gd name="T6" fmla="*/ 430 w 3463"/>
              <a:gd name="T7" fmla="*/ 271 h 288"/>
              <a:gd name="T8" fmla="*/ 543 w 3463"/>
              <a:gd name="T9" fmla="*/ 267 h 288"/>
              <a:gd name="T10" fmla="*/ 656 w 3463"/>
              <a:gd name="T11" fmla="*/ 264 h 288"/>
              <a:gd name="T12" fmla="*/ 769 w 3463"/>
              <a:gd name="T13" fmla="*/ 257 h 288"/>
              <a:gd name="T14" fmla="*/ 882 w 3463"/>
              <a:gd name="T15" fmla="*/ 253 h 288"/>
              <a:gd name="T16" fmla="*/ 996 w 3463"/>
              <a:gd name="T17" fmla="*/ 248 h 288"/>
              <a:gd name="T18" fmla="*/ 1109 w 3463"/>
              <a:gd name="T19" fmla="*/ 238 h 288"/>
              <a:gd name="T20" fmla="*/ 1222 w 3463"/>
              <a:gd name="T21" fmla="*/ 229 h 288"/>
              <a:gd name="T22" fmla="*/ 1335 w 3463"/>
              <a:gd name="T23" fmla="*/ 215 h 288"/>
              <a:gd name="T24" fmla="*/ 1448 w 3463"/>
              <a:gd name="T25" fmla="*/ 209 h 288"/>
              <a:gd name="T26" fmla="*/ 1562 w 3463"/>
              <a:gd name="T27" fmla="*/ 210 h 288"/>
              <a:gd name="T28" fmla="*/ 1675 w 3463"/>
              <a:gd name="T29" fmla="*/ 199 h 288"/>
              <a:gd name="T30" fmla="*/ 1788 w 3463"/>
              <a:gd name="T31" fmla="*/ 188 h 288"/>
              <a:gd name="T32" fmla="*/ 1901 w 3463"/>
              <a:gd name="T33" fmla="*/ 200 h 288"/>
              <a:gd name="T34" fmla="*/ 2014 w 3463"/>
              <a:gd name="T35" fmla="*/ 185 h 288"/>
              <a:gd name="T36" fmla="*/ 2128 w 3463"/>
              <a:gd name="T37" fmla="*/ 171 h 288"/>
              <a:gd name="T38" fmla="*/ 2241 w 3463"/>
              <a:gd name="T39" fmla="*/ 178 h 288"/>
              <a:gd name="T40" fmla="*/ 2354 w 3463"/>
              <a:gd name="T41" fmla="*/ 166 h 288"/>
              <a:gd name="T42" fmla="*/ 2467 w 3463"/>
              <a:gd name="T43" fmla="*/ 142 h 288"/>
              <a:gd name="T44" fmla="*/ 2580 w 3463"/>
              <a:gd name="T45" fmla="*/ 124 h 288"/>
              <a:gd name="T46" fmla="*/ 2694 w 3463"/>
              <a:gd name="T47" fmla="*/ 141 h 288"/>
              <a:gd name="T48" fmla="*/ 2807 w 3463"/>
              <a:gd name="T49" fmla="*/ 139 h 288"/>
              <a:gd name="T50" fmla="*/ 2920 w 3463"/>
              <a:gd name="T51" fmla="*/ 107 h 288"/>
              <a:gd name="T52" fmla="*/ 3033 w 3463"/>
              <a:gd name="T53" fmla="*/ 81 h 288"/>
              <a:gd name="T54" fmla="*/ 3146 w 3463"/>
              <a:gd name="T55" fmla="*/ 53 h 288"/>
              <a:gd name="T56" fmla="*/ 3260 w 3463"/>
              <a:gd name="T57" fmla="*/ 47 h 288"/>
              <a:gd name="T58" fmla="*/ 3373 w 3463"/>
              <a:gd name="T59" fmla="*/ 35 h 288"/>
              <a:gd name="T60" fmla="*/ 3463 w 3463"/>
              <a:gd name="T61" fmla="*/ 245 h 288"/>
              <a:gd name="T62" fmla="*/ 3350 w 3463"/>
              <a:gd name="T63" fmla="*/ 251 h 288"/>
              <a:gd name="T64" fmla="*/ 3237 w 3463"/>
              <a:gd name="T65" fmla="*/ 257 h 288"/>
              <a:gd name="T66" fmla="*/ 3124 w 3463"/>
              <a:gd name="T67" fmla="*/ 262 h 288"/>
              <a:gd name="T68" fmla="*/ 3011 w 3463"/>
              <a:gd name="T69" fmla="*/ 270 h 288"/>
              <a:gd name="T70" fmla="*/ 2897 w 3463"/>
              <a:gd name="T71" fmla="*/ 277 h 288"/>
              <a:gd name="T72" fmla="*/ 2784 w 3463"/>
              <a:gd name="T73" fmla="*/ 284 h 288"/>
              <a:gd name="T74" fmla="*/ 2671 w 3463"/>
              <a:gd name="T75" fmla="*/ 277 h 288"/>
              <a:gd name="T76" fmla="*/ 2558 w 3463"/>
              <a:gd name="T77" fmla="*/ 265 h 288"/>
              <a:gd name="T78" fmla="*/ 2445 w 3463"/>
              <a:gd name="T79" fmla="*/ 261 h 288"/>
              <a:gd name="T80" fmla="*/ 2331 w 3463"/>
              <a:gd name="T81" fmla="*/ 259 h 288"/>
              <a:gd name="T82" fmla="*/ 2218 w 3463"/>
              <a:gd name="T83" fmla="*/ 260 h 288"/>
              <a:gd name="T84" fmla="*/ 2105 w 3463"/>
              <a:gd name="T85" fmla="*/ 263 h 288"/>
              <a:gd name="T86" fmla="*/ 1992 w 3463"/>
              <a:gd name="T87" fmla="*/ 265 h 288"/>
              <a:gd name="T88" fmla="*/ 1879 w 3463"/>
              <a:gd name="T89" fmla="*/ 267 h 288"/>
              <a:gd name="T90" fmla="*/ 1765 w 3463"/>
              <a:gd name="T91" fmla="*/ 269 h 288"/>
              <a:gd name="T92" fmla="*/ 1652 w 3463"/>
              <a:gd name="T93" fmla="*/ 271 h 288"/>
              <a:gd name="T94" fmla="*/ 1539 w 3463"/>
              <a:gd name="T95" fmla="*/ 272 h 288"/>
              <a:gd name="T96" fmla="*/ 1426 w 3463"/>
              <a:gd name="T97" fmla="*/ 274 h 288"/>
              <a:gd name="T98" fmla="*/ 1313 w 3463"/>
              <a:gd name="T99" fmla="*/ 275 h 288"/>
              <a:gd name="T100" fmla="*/ 1199 w 3463"/>
              <a:gd name="T101" fmla="*/ 277 h 288"/>
              <a:gd name="T102" fmla="*/ 1086 w 3463"/>
              <a:gd name="T103" fmla="*/ 278 h 288"/>
              <a:gd name="T104" fmla="*/ 973 w 3463"/>
              <a:gd name="T105" fmla="*/ 279 h 288"/>
              <a:gd name="T106" fmla="*/ 860 w 3463"/>
              <a:gd name="T107" fmla="*/ 279 h 288"/>
              <a:gd name="T108" fmla="*/ 747 w 3463"/>
              <a:gd name="T109" fmla="*/ 280 h 288"/>
              <a:gd name="T110" fmla="*/ 633 w 3463"/>
              <a:gd name="T111" fmla="*/ 281 h 288"/>
              <a:gd name="T112" fmla="*/ 520 w 3463"/>
              <a:gd name="T113" fmla="*/ 282 h 288"/>
              <a:gd name="T114" fmla="*/ 407 w 3463"/>
              <a:gd name="T115" fmla="*/ 283 h 288"/>
              <a:gd name="T116" fmla="*/ 294 w 3463"/>
              <a:gd name="T117" fmla="*/ 285 h 288"/>
              <a:gd name="T118" fmla="*/ 181 w 3463"/>
              <a:gd name="T119" fmla="*/ 286 h 288"/>
              <a:gd name="T120" fmla="*/ 67 w 3463"/>
              <a:gd name="T121" fmla="*/ 287 h 28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63"/>
              <a:gd name="T184" fmla="*/ 0 h 288"/>
              <a:gd name="T185" fmla="*/ 3463 w 3463"/>
              <a:gd name="T186" fmla="*/ 288 h 28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63" h="288">
                <a:moveTo>
                  <a:pt x="0" y="283"/>
                </a:moveTo>
                <a:lnTo>
                  <a:pt x="22" y="282"/>
                </a:lnTo>
                <a:lnTo>
                  <a:pt x="45" y="283"/>
                </a:lnTo>
                <a:lnTo>
                  <a:pt x="67" y="283"/>
                </a:lnTo>
                <a:lnTo>
                  <a:pt x="90" y="282"/>
                </a:lnTo>
                <a:lnTo>
                  <a:pt x="113" y="281"/>
                </a:lnTo>
                <a:lnTo>
                  <a:pt x="135" y="281"/>
                </a:lnTo>
                <a:lnTo>
                  <a:pt x="158" y="280"/>
                </a:lnTo>
                <a:lnTo>
                  <a:pt x="181" y="279"/>
                </a:lnTo>
                <a:lnTo>
                  <a:pt x="203" y="279"/>
                </a:lnTo>
                <a:lnTo>
                  <a:pt x="226" y="278"/>
                </a:lnTo>
                <a:lnTo>
                  <a:pt x="249" y="277"/>
                </a:lnTo>
                <a:lnTo>
                  <a:pt x="271" y="277"/>
                </a:lnTo>
                <a:lnTo>
                  <a:pt x="294" y="276"/>
                </a:lnTo>
                <a:lnTo>
                  <a:pt x="316" y="275"/>
                </a:lnTo>
                <a:lnTo>
                  <a:pt x="339" y="274"/>
                </a:lnTo>
                <a:lnTo>
                  <a:pt x="362" y="273"/>
                </a:lnTo>
                <a:lnTo>
                  <a:pt x="384" y="272"/>
                </a:lnTo>
                <a:lnTo>
                  <a:pt x="407" y="272"/>
                </a:lnTo>
                <a:lnTo>
                  <a:pt x="430" y="271"/>
                </a:lnTo>
                <a:lnTo>
                  <a:pt x="452" y="271"/>
                </a:lnTo>
                <a:lnTo>
                  <a:pt x="475" y="269"/>
                </a:lnTo>
                <a:lnTo>
                  <a:pt x="498" y="268"/>
                </a:lnTo>
                <a:lnTo>
                  <a:pt x="520" y="267"/>
                </a:lnTo>
                <a:lnTo>
                  <a:pt x="543" y="267"/>
                </a:lnTo>
                <a:lnTo>
                  <a:pt x="566" y="266"/>
                </a:lnTo>
                <a:lnTo>
                  <a:pt x="588" y="266"/>
                </a:lnTo>
                <a:lnTo>
                  <a:pt x="611" y="265"/>
                </a:lnTo>
                <a:lnTo>
                  <a:pt x="633" y="265"/>
                </a:lnTo>
                <a:lnTo>
                  <a:pt x="656" y="264"/>
                </a:lnTo>
                <a:lnTo>
                  <a:pt x="679" y="262"/>
                </a:lnTo>
                <a:lnTo>
                  <a:pt x="701" y="261"/>
                </a:lnTo>
                <a:lnTo>
                  <a:pt x="724" y="259"/>
                </a:lnTo>
                <a:lnTo>
                  <a:pt x="747" y="257"/>
                </a:lnTo>
                <a:lnTo>
                  <a:pt x="769" y="257"/>
                </a:lnTo>
                <a:lnTo>
                  <a:pt x="792" y="257"/>
                </a:lnTo>
                <a:lnTo>
                  <a:pt x="815" y="257"/>
                </a:lnTo>
                <a:lnTo>
                  <a:pt x="837" y="256"/>
                </a:lnTo>
                <a:lnTo>
                  <a:pt x="860" y="253"/>
                </a:lnTo>
                <a:lnTo>
                  <a:pt x="882" y="253"/>
                </a:lnTo>
                <a:lnTo>
                  <a:pt x="905" y="251"/>
                </a:lnTo>
                <a:lnTo>
                  <a:pt x="928" y="250"/>
                </a:lnTo>
                <a:lnTo>
                  <a:pt x="950" y="249"/>
                </a:lnTo>
                <a:lnTo>
                  <a:pt x="973" y="250"/>
                </a:lnTo>
                <a:lnTo>
                  <a:pt x="996" y="248"/>
                </a:lnTo>
                <a:lnTo>
                  <a:pt x="1018" y="247"/>
                </a:lnTo>
                <a:lnTo>
                  <a:pt x="1041" y="245"/>
                </a:lnTo>
                <a:lnTo>
                  <a:pt x="1064" y="244"/>
                </a:lnTo>
                <a:lnTo>
                  <a:pt x="1086" y="242"/>
                </a:lnTo>
                <a:lnTo>
                  <a:pt x="1109" y="238"/>
                </a:lnTo>
                <a:lnTo>
                  <a:pt x="1132" y="236"/>
                </a:lnTo>
                <a:lnTo>
                  <a:pt x="1154" y="235"/>
                </a:lnTo>
                <a:lnTo>
                  <a:pt x="1177" y="234"/>
                </a:lnTo>
                <a:lnTo>
                  <a:pt x="1199" y="229"/>
                </a:lnTo>
                <a:lnTo>
                  <a:pt x="1222" y="229"/>
                </a:lnTo>
                <a:lnTo>
                  <a:pt x="1245" y="225"/>
                </a:lnTo>
                <a:lnTo>
                  <a:pt x="1267" y="221"/>
                </a:lnTo>
                <a:lnTo>
                  <a:pt x="1290" y="215"/>
                </a:lnTo>
                <a:lnTo>
                  <a:pt x="1313" y="218"/>
                </a:lnTo>
                <a:lnTo>
                  <a:pt x="1335" y="215"/>
                </a:lnTo>
                <a:lnTo>
                  <a:pt x="1358" y="212"/>
                </a:lnTo>
                <a:lnTo>
                  <a:pt x="1381" y="211"/>
                </a:lnTo>
                <a:lnTo>
                  <a:pt x="1403" y="207"/>
                </a:lnTo>
                <a:lnTo>
                  <a:pt x="1426" y="202"/>
                </a:lnTo>
                <a:lnTo>
                  <a:pt x="1448" y="209"/>
                </a:lnTo>
                <a:lnTo>
                  <a:pt x="1471" y="210"/>
                </a:lnTo>
                <a:lnTo>
                  <a:pt x="1494" y="204"/>
                </a:lnTo>
                <a:lnTo>
                  <a:pt x="1516" y="200"/>
                </a:lnTo>
                <a:lnTo>
                  <a:pt x="1539" y="201"/>
                </a:lnTo>
                <a:lnTo>
                  <a:pt x="1562" y="210"/>
                </a:lnTo>
                <a:lnTo>
                  <a:pt x="1584" y="200"/>
                </a:lnTo>
                <a:lnTo>
                  <a:pt x="1607" y="211"/>
                </a:lnTo>
                <a:lnTo>
                  <a:pt x="1630" y="207"/>
                </a:lnTo>
                <a:lnTo>
                  <a:pt x="1652" y="198"/>
                </a:lnTo>
                <a:lnTo>
                  <a:pt x="1675" y="199"/>
                </a:lnTo>
                <a:lnTo>
                  <a:pt x="1698" y="198"/>
                </a:lnTo>
                <a:lnTo>
                  <a:pt x="1720" y="199"/>
                </a:lnTo>
                <a:lnTo>
                  <a:pt x="1743" y="194"/>
                </a:lnTo>
                <a:lnTo>
                  <a:pt x="1765" y="187"/>
                </a:lnTo>
                <a:lnTo>
                  <a:pt x="1788" y="188"/>
                </a:lnTo>
                <a:lnTo>
                  <a:pt x="1811" y="195"/>
                </a:lnTo>
                <a:lnTo>
                  <a:pt x="1833" y="203"/>
                </a:lnTo>
                <a:lnTo>
                  <a:pt x="1856" y="210"/>
                </a:lnTo>
                <a:lnTo>
                  <a:pt x="1879" y="206"/>
                </a:lnTo>
                <a:lnTo>
                  <a:pt x="1901" y="200"/>
                </a:lnTo>
                <a:lnTo>
                  <a:pt x="1924" y="198"/>
                </a:lnTo>
                <a:lnTo>
                  <a:pt x="1947" y="191"/>
                </a:lnTo>
                <a:lnTo>
                  <a:pt x="1969" y="186"/>
                </a:lnTo>
                <a:lnTo>
                  <a:pt x="1992" y="191"/>
                </a:lnTo>
                <a:lnTo>
                  <a:pt x="2014" y="185"/>
                </a:lnTo>
                <a:lnTo>
                  <a:pt x="2037" y="177"/>
                </a:lnTo>
                <a:lnTo>
                  <a:pt x="2060" y="173"/>
                </a:lnTo>
                <a:lnTo>
                  <a:pt x="2082" y="171"/>
                </a:lnTo>
                <a:lnTo>
                  <a:pt x="2105" y="169"/>
                </a:lnTo>
                <a:lnTo>
                  <a:pt x="2128" y="171"/>
                </a:lnTo>
                <a:lnTo>
                  <a:pt x="2150" y="192"/>
                </a:lnTo>
                <a:lnTo>
                  <a:pt x="2173" y="187"/>
                </a:lnTo>
                <a:lnTo>
                  <a:pt x="2196" y="177"/>
                </a:lnTo>
                <a:lnTo>
                  <a:pt x="2218" y="174"/>
                </a:lnTo>
                <a:lnTo>
                  <a:pt x="2241" y="178"/>
                </a:lnTo>
                <a:lnTo>
                  <a:pt x="2264" y="170"/>
                </a:lnTo>
                <a:lnTo>
                  <a:pt x="2286" y="165"/>
                </a:lnTo>
                <a:lnTo>
                  <a:pt x="2309" y="164"/>
                </a:lnTo>
                <a:lnTo>
                  <a:pt x="2331" y="165"/>
                </a:lnTo>
                <a:lnTo>
                  <a:pt x="2354" y="166"/>
                </a:lnTo>
                <a:lnTo>
                  <a:pt x="2377" y="158"/>
                </a:lnTo>
                <a:lnTo>
                  <a:pt x="2399" y="153"/>
                </a:lnTo>
                <a:lnTo>
                  <a:pt x="2422" y="150"/>
                </a:lnTo>
                <a:lnTo>
                  <a:pt x="2445" y="145"/>
                </a:lnTo>
                <a:lnTo>
                  <a:pt x="2467" y="142"/>
                </a:lnTo>
                <a:lnTo>
                  <a:pt x="2490" y="137"/>
                </a:lnTo>
                <a:lnTo>
                  <a:pt x="2513" y="139"/>
                </a:lnTo>
                <a:lnTo>
                  <a:pt x="2535" y="133"/>
                </a:lnTo>
                <a:lnTo>
                  <a:pt x="2558" y="127"/>
                </a:lnTo>
                <a:lnTo>
                  <a:pt x="2580" y="124"/>
                </a:lnTo>
                <a:lnTo>
                  <a:pt x="2603" y="137"/>
                </a:lnTo>
                <a:lnTo>
                  <a:pt x="2626" y="137"/>
                </a:lnTo>
                <a:lnTo>
                  <a:pt x="2648" y="145"/>
                </a:lnTo>
                <a:lnTo>
                  <a:pt x="2671" y="141"/>
                </a:lnTo>
                <a:lnTo>
                  <a:pt x="2694" y="141"/>
                </a:lnTo>
                <a:lnTo>
                  <a:pt x="2716" y="142"/>
                </a:lnTo>
                <a:lnTo>
                  <a:pt x="2739" y="149"/>
                </a:lnTo>
                <a:lnTo>
                  <a:pt x="2762" y="147"/>
                </a:lnTo>
                <a:lnTo>
                  <a:pt x="2784" y="141"/>
                </a:lnTo>
                <a:lnTo>
                  <a:pt x="2807" y="139"/>
                </a:lnTo>
                <a:lnTo>
                  <a:pt x="2830" y="135"/>
                </a:lnTo>
                <a:lnTo>
                  <a:pt x="2852" y="127"/>
                </a:lnTo>
                <a:lnTo>
                  <a:pt x="2875" y="121"/>
                </a:lnTo>
                <a:lnTo>
                  <a:pt x="2897" y="115"/>
                </a:lnTo>
                <a:lnTo>
                  <a:pt x="2920" y="107"/>
                </a:lnTo>
                <a:lnTo>
                  <a:pt x="2943" y="103"/>
                </a:lnTo>
                <a:lnTo>
                  <a:pt x="2965" y="100"/>
                </a:lnTo>
                <a:lnTo>
                  <a:pt x="2988" y="96"/>
                </a:lnTo>
                <a:lnTo>
                  <a:pt x="3011" y="91"/>
                </a:lnTo>
                <a:lnTo>
                  <a:pt x="3033" y="81"/>
                </a:lnTo>
                <a:lnTo>
                  <a:pt x="3056" y="73"/>
                </a:lnTo>
                <a:lnTo>
                  <a:pt x="3079" y="71"/>
                </a:lnTo>
                <a:lnTo>
                  <a:pt x="3101" y="61"/>
                </a:lnTo>
                <a:lnTo>
                  <a:pt x="3124" y="54"/>
                </a:lnTo>
                <a:lnTo>
                  <a:pt x="3146" y="53"/>
                </a:lnTo>
                <a:lnTo>
                  <a:pt x="3169" y="46"/>
                </a:lnTo>
                <a:lnTo>
                  <a:pt x="3192" y="50"/>
                </a:lnTo>
                <a:lnTo>
                  <a:pt x="3214" y="51"/>
                </a:lnTo>
                <a:lnTo>
                  <a:pt x="3237" y="50"/>
                </a:lnTo>
                <a:lnTo>
                  <a:pt x="3260" y="47"/>
                </a:lnTo>
                <a:lnTo>
                  <a:pt x="3282" y="41"/>
                </a:lnTo>
                <a:lnTo>
                  <a:pt x="3305" y="35"/>
                </a:lnTo>
                <a:lnTo>
                  <a:pt x="3328" y="35"/>
                </a:lnTo>
                <a:lnTo>
                  <a:pt x="3350" y="36"/>
                </a:lnTo>
                <a:lnTo>
                  <a:pt x="3373" y="35"/>
                </a:lnTo>
                <a:lnTo>
                  <a:pt x="3396" y="28"/>
                </a:lnTo>
                <a:lnTo>
                  <a:pt x="3418" y="29"/>
                </a:lnTo>
                <a:lnTo>
                  <a:pt x="3441" y="19"/>
                </a:lnTo>
                <a:lnTo>
                  <a:pt x="3463" y="0"/>
                </a:lnTo>
                <a:lnTo>
                  <a:pt x="3463" y="245"/>
                </a:lnTo>
                <a:lnTo>
                  <a:pt x="3441" y="247"/>
                </a:lnTo>
                <a:lnTo>
                  <a:pt x="3418" y="249"/>
                </a:lnTo>
                <a:lnTo>
                  <a:pt x="3396" y="249"/>
                </a:lnTo>
                <a:lnTo>
                  <a:pt x="3373" y="250"/>
                </a:lnTo>
                <a:lnTo>
                  <a:pt x="3350" y="251"/>
                </a:lnTo>
                <a:lnTo>
                  <a:pt x="3328" y="252"/>
                </a:lnTo>
                <a:lnTo>
                  <a:pt x="3305" y="253"/>
                </a:lnTo>
                <a:lnTo>
                  <a:pt x="3282" y="255"/>
                </a:lnTo>
                <a:lnTo>
                  <a:pt x="3260" y="256"/>
                </a:lnTo>
                <a:lnTo>
                  <a:pt x="3237" y="257"/>
                </a:lnTo>
                <a:lnTo>
                  <a:pt x="3214" y="257"/>
                </a:lnTo>
                <a:lnTo>
                  <a:pt x="3192" y="259"/>
                </a:lnTo>
                <a:lnTo>
                  <a:pt x="3169" y="260"/>
                </a:lnTo>
                <a:lnTo>
                  <a:pt x="3146" y="261"/>
                </a:lnTo>
                <a:lnTo>
                  <a:pt x="3124" y="262"/>
                </a:lnTo>
                <a:lnTo>
                  <a:pt x="3101" y="263"/>
                </a:lnTo>
                <a:lnTo>
                  <a:pt x="3079" y="265"/>
                </a:lnTo>
                <a:lnTo>
                  <a:pt x="3056" y="266"/>
                </a:lnTo>
                <a:lnTo>
                  <a:pt x="3033" y="267"/>
                </a:lnTo>
                <a:lnTo>
                  <a:pt x="3011" y="270"/>
                </a:lnTo>
                <a:lnTo>
                  <a:pt x="2988" y="272"/>
                </a:lnTo>
                <a:lnTo>
                  <a:pt x="2965" y="273"/>
                </a:lnTo>
                <a:lnTo>
                  <a:pt x="2943" y="274"/>
                </a:lnTo>
                <a:lnTo>
                  <a:pt x="2920" y="276"/>
                </a:lnTo>
                <a:lnTo>
                  <a:pt x="2897" y="277"/>
                </a:lnTo>
                <a:lnTo>
                  <a:pt x="2875" y="279"/>
                </a:lnTo>
                <a:lnTo>
                  <a:pt x="2852" y="280"/>
                </a:lnTo>
                <a:lnTo>
                  <a:pt x="2830" y="282"/>
                </a:lnTo>
                <a:lnTo>
                  <a:pt x="2807" y="283"/>
                </a:lnTo>
                <a:lnTo>
                  <a:pt x="2784" y="284"/>
                </a:lnTo>
                <a:lnTo>
                  <a:pt x="2762" y="285"/>
                </a:lnTo>
                <a:lnTo>
                  <a:pt x="2739" y="286"/>
                </a:lnTo>
                <a:lnTo>
                  <a:pt x="2716" y="281"/>
                </a:lnTo>
                <a:lnTo>
                  <a:pt x="2694" y="279"/>
                </a:lnTo>
                <a:lnTo>
                  <a:pt x="2671" y="277"/>
                </a:lnTo>
                <a:lnTo>
                  <a:pt x="2648" y="275"/>
                </a:lnTo>
                <a:lnTo>
                  <a:pt x="2626" y="272"/>
                </a:lnTo>
                <a:lnTo>
                  <a:pt x="2603" y="270"/>
                </a:lnTo>
                <a:lnTo>
                  <a:pt x="2580" y="268"/>
                </a:lnTo>
                <a:lnTo>
                  <a:pt x="2558" y="265"/>
                </a:lnTo>
                <a:lnTo>
                  <a:pt x="2535" y="263"/>
                </a:lnTo>
                <a:lnTo>
                  <a:pt x="2513" y="263"/>
                </a:lnTo>
                <a:lnTo>
                  <a:pt x="2490" y="262"/>
                </a:lnTo>
                <a:lnTo>
                  <a:pt x="2467" y="262"/>
                </a:lnTo>
                <a:lnTo>
                  <a:pt x="2445" y="261"/>
                </a:lnTo>
                <a:lnTo>
                  <a:pt x="2422" y="261"/>
                </a:lnTo>
                <a:lnTo>
                  <a:pt x="2399" y="260"/>
                </a:lnTo>
                <a:lnTo>
                  <a:pt x="2377" y="260"/>
                </a:lnTo>
                <a:lnTo>
                  <a:pt x="2354" y="259"/>
                </a:lnTo>
                <a:lnTo>
                  <a:pt x="2331" y="259"/>
                </a:lnTo>
                <a:lnTo>
                  <a:pt x="2309" y="258"/>
                </a:lnTo>
                <a:lnTo>
                  <a:pt x="2286" y="259"/>
                </a:lnTo>
                <a:lnTo>
                  <a:pt x="2264" y="259"/>
                </a:lnTo>
                <a:lnTo>
                  <a:pt x="2241" y="260"/>
                </a:lnTo>
                <a:lnTo>
                  <a:pt x="2218" y="260"/>
                </a:lnTo>
                <a:lnTo>
                  <a:pt x="2196" y="261"/>
                </a:lnTo>
                <a:lnTo>
                  <a:pt x="2173" y="261"/>
                </a:lnTo>
                <a:lnTo>
                  <a:pt x="2150" y="262"/>
                </a:lnTo>
                <a:lnTo>
                  <a:pt x="2128" y="262"/>
                </a:lnTo>
                <a:lnTo>
                  <a:pt x="2105" y="263"/>
                </a:lnTo>
                <a:lnTo>
                  <a:pt x="2082" y="263"/>
                </a:lnTo>
                <a:lnTo>
                  <a:pt x="2060" y="264"/>
                </a:lnTo>
                <a:lnTo>
                  <a:pt x="2037" y="264"/>
                </a:lnTo>
                <a:lnTo>
                  <a:pt x="2014" y="264"/>
                </a:lnTo>
                <a:lnTo>
                  <a:pt x="1992" y="265"/>
                </a:lnTo>
                <a:lnTo>
                  <a:pt x="1969" y="265"/>
                </a:lnTo>
                <a:lnTo>
                  <a:pt x="1947" y="266"/>
                </a:lnTo>
                <a:lnTo>
                  <a:pt x="1924" y="266"/>
                </a:lnTo>
                <a:lnTo>
                  <a:pt x="1901" y="266"/>
                </a:lnTo>
                <a:lnTo>
                  <a:pt x="1879" y="267"/>
                </a:lnTo>
                <a:lnTo>
                  <a:pt x="1856" y="267"/>
                </a:lnTo>
                <a:lnTo>
                  <a:pt x="1833" y="268"/>
                </a:lnTo>
                <a:lnTo>
                  <a:pt x="1811" y="268"/>
                </a:lnTo>
                <a:lnTo>
                  <a:pt x="1788" y="268"/>
                </a:lnTo>
                <a:lnTo>
                  <a:pt x="1765" y="269"/>
                </a:lnTo>
                <a:lnTo>
                  <a:pt x="1743" y="269"/>
                </a:lnTo>
                <a:lnTo>
                  <a:pt x="1720" y="269"/>
                </a:lnTo>
                <a:lnTo>
                  <a:pt x="1698" y="270"/>
                </a:lnTo>
                <a:lnTo>
                  <a:pt x="1675" y="270"/>
                </a:lnTo>
                <a:lnTo>
                  <a:pt x="1652" y="271"/>
                </a:lnTo>
                <a:lnTo>
                  <a:pt x="1630" y="271"/>
                </a:lnTo>
                <a:lnTo>
                  <a:pt x="1607" y="271"/>
                </a:lnTo>
                <a:lnTo>
                  <a:pt x="1584" y="272"/>
                </a:lnTo>
                <a:lnTo>
                  <a:pt x="1562" y="272"/>
                </a:lnTo>
                <a:lnTo>
                  <a:pt x="1539" y="272"/>
                </a:lnTo>
                <a:lnTo>
                  <a:pt x="1516" y="273"/>
                </a:lnTo>
                <a:lnTo>
                  <a:pt x="1494" y="273"/>
                </a:lnTo>
                <a:lnTo>
                  <a:pt x="1471" y="273"/>
                </a:lnTo>
                <a:lnTo>
                  <a:pt x="1448" y="274"/>
                </a:lnTo>
                <a:lnTo>
                  <a:pt x="1426" y="274"/>
                </a:lnTo>
                <a:lnTo>
                  <a:pt x="1403" y="274"/>
                </a:lnTo>
                <a:lnTo>
                  <a:pt x="1381" y="274"/>
                </a:lnTo>
                <a:lnTo>
                  <a:pt x="1358" y="275"/>
                </a:lnTo>
                <a:lnTo>
                  <a:pt x="1335" y="275"/>
                </a:lnTo>
                <a:lnTo>
                  <a:pt x="1313" y="275"/>
                </a:lnTo>
                <a:lnTo>
                  <a:pt x="1290" y="276"/>
                </a:lnTo>
                <a:lnTo>
                  <a:pt x="1267" y="276"/>
                </a:lnTo>
                <a:lnTo>
                  <a:pt x="1245" y="276"/>
                </a:lnTo>
                <a:lnTo>
                  <a:pt x="1222" y="277"/>
                </a:lnTo>
                <a:lnTo>
                  <a:pt x="1199" y="277"/>
                </a:lnTo>
                <a:lnTo>
                  <a:pt x="1177" y="277"/>
                </a:lnTo>
                <a:lnTo>
                  <a:pt x="1154" y="277"/>
                </a:lnTo>
                <a:lnTo>
                  <a:pt x="1132" y="277"/>
                </a:lnTo>
                <a:lnTo>
                  <a:pt x="1109" y="278"/>
                </a:lnTo>
                <a:lnTo>
                  <a:pt x="1086" y="278"/>
                </a:lnTo>
                <a:lnTo>
                  <a:pt x="1064" y="278"/>
                </a:lnTo>
                <a:lnTo>
                  <a:pt x="1041" y="278"/>
                </a:lnTo>
                <a:lnTo>
                  <a:pt x="1018" y="278"/>
                </a:lnTo>
                <a:lnTo>
                  <a:pt x="996" y="278"/>
                </a:lnTo>
                <a:lnTo>
                  <a:pt x="973" y="279"/>
                </a:lnTo>
                <a:lnTo>
                  <a:pt x="950" y="279"/>
                </a:lnTo>
                <a:lnTo>
                  <a:pt x="928" y="279"/>
                </a:lnTo>
                <a:lnTo>
                  <a:pt x="905" y="279"/>
                </a:lnTo>
                <a:lnTo>
                  <a:pt x="882" y="279"/>
                </a:lnTo>
                <a:lnTo>
                  <a:pt x="860" y="279"/>
                </a:lnTo>
                <a:lnTo>
                  <a:pt x="837" y="279"/>
                </a:lnTo>
                <a:lnTo>
                  <a:pt x="815" y="280"/>
                </a:lnTo>
                <a:lnTo>
                  <a:pt x="792" y="280"/>
                </a:lnTo>
                <a:lnTo>
                  <a:pt x="769" y="280"/>
                </a:lnTo>
                <a:lnTo>
                  <a:pt x="747" y="280"/>
                </a:lnTo>
                <a:lnTo>
                  <a:pt x="724" y="280"/>
                </a:lnTo>
                <a:lnTo>
                  <a:pt x="701" y="280"/>
                </a:lnTo>
                <a:lnTo>
                  <a:pt x="679" y="281"/>
                </a:lnTo>
                <a:lnTo>
                  <a:pt x="656" y="281"/>
                </a:lnTo>
                <a:lnTo>
                  <a:pt x="633" y="281"/>
                </a:lnTo>
                <a:lnTo>
                  <a:pt x="611" y="281"/>
                </a:lnTo>
                <a:lnTo>
                  <a:pt x="588" y="281"/>
                </a:lnTo>
                <a:lnTo>
                  <a:pt x="566" y="282"/>
                </a:lnTo>
                <a:lnTo>
                  <a:pt x="543" y="282"/>
                </a:lnTo>
                <a:lnTo>
                  <a:pt x="520" y="282"/>
                </a:lnTo>
                <a:lnTo>
                  <a:pt x="498" y="282"/>
                </a:lnTo>
                <a:lnTo>
                  <a:pt x="475" y="283"/>
                </a:lnTo>
                <a:lnTo>
                  <a:pt x="452" y="283"/>
                </a:lnTo>
                <a:lnTo>
                  <a:pt x="430" y="283"/>
                </a:lnTo>
                <a:lnTo>
                  <a:pt x="407" y="283"/>
                </a:lnTo>
                <a:lnTo>
                  <a:pt x="384" y="284"/>
                </a:lnTo>
                <a:lnTo>
                  <a:pt x="362" y="284"/>
                </a:lnTo>
                <a:lnTo>
                  <a:pt x="339" y="284"/>
                </a:lnTo>
                <a:lnTo>
                  <a:pt x="316" y="284"/>
                </a:lnTo>
                <a:lnTo>
                  <a:pt x="294" y="285"/>
                </a:lnTo>
                <a:lnTo>
                  <a:pt x="271" y="285"/>
                </a:lnTo>
                <a:lnTo>
                  <a:pt x="249" y="285"/>
                </a:lnTo>
                <a:lnTo>
                  <a:pt x="226" y="286"/>
                </a:lnTo>
                <a:lnTo>
                  <a:pt x="203" y="286"/>
                </a:lnTo>
                <a:lnTo>
                  <a:pt x="181" y="286"/>
                </a:lnTo>
                <a:lnTo>
                  <a:pt x="158" y="286"/>
                </a:lnTo>
                <a:lnTo>
                  <a:pt x="135" y="287"/>
                </a:lnTo>
                <a:lnTo>
                  <a:pt x="113" y="287"/>
                </a:lnTo>
                <a:lnTo>
                  <a:pt x="90" y="287"/>
                </a:lnTo>
                <a:lnTo>
                  <a:pt x="67" y="287"/>
                </a:lnTo>
                <a:lnTo>
                  <a:pt x="45" y="288"/>
                </a:lnTo>
                <a:lnTo>
                  <a:pt x="22" y="287"/>
                </a:lnTo>
                <a:lnTo>
                  <a:pt x="0" y="287"/>
                </a:lnTo>
                <a:lnTo>
                  <a:pt x="0" y="283"/>
                </a:lnTo>
                <a:close/>
              </a:path>
            </a:pathLst>
          </a:custGeom>
          <a:solidFill>
            <a:srgbClr val="2020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1348" name="Freeform 54"/>
          <p:cNvSpPr>
            <a:spLocks/>
          </p:cNvSpPr>
          <p:nvPr/>
        </p:nvSpPr>
        <p:spPr bwMode="auto">
          <a:xfrm>
            <a:off x="1206500" y="5583238"/>
            <a:ext cx="5497513" cy="457200"/>
          </a:xfrm>
          <a:custGeom>
            <a:avLst/>
            <a:gdLst>
              <a:gd name="T0" fmla="*/ 90 w 3463"/>
              <a:gd name="T1" fmla="*/ 282 h 288"/>
              <a:gd name="T2" fmla="*/ 203 w 3463"/>
              <a:gd name="T3" fmla="*/ 279 h 288"/>
              <a:gd name="T4" fmla="*/ 316 w 3463"/>
              <a:gd name="T5" fmla="*/ 275 h 288"/>
              <a:gd name="T6" fmla="*/ 430 w 3463"/>
              <a:gd name="T7" fmla="*/ 271 h 288"/>
              <a:gd name="T8" fmla="*/ 543 w 3463"/>
              <a:gd name="T9" fmla="*/ 267 h 288"/>
              <a:gd name="T10" fmla="*/ 656 w 3463"/>
              <a:gd name="T11" fmla="*/ 264 h 288"/>
              <a:gd name="T12" fmla="*/ 769 w 3463"/>
              <a:gd name="T13" fmla="*/ 257 h 288"/>
              <a:gd name="T14" fmla="*/ 882 w 3463"/>
              <a:gd name="T15" fmla="*/ 253 h 288"/>
              <a:gd name="T16" fmla="*/ 996 w 3463"/>
              <a:gd name="T17" fmla="*/ 248 h 288"/>
              <a:gd name="T18" fmla="*/ 1109 w 3463"/>
              <a:gd name="T19" fmla="*/ 238 h 288"/>
              <a:gd name="T20" fmla="*/ 1222 w 3463"/>
              <a:gd name="T21" fmla="*/ 229 h 288"/>
              <a:gd name="T22" fmla="*/ 1335 w 3463"/>
              <a:gd name="T23" fmla="*/ 215 h 288"/>
              <a:gd name="T24" fmla="*/ 1448 w 3463"/>
              <a:gd name="T25" fmla="*/ 209 h 288"/>
              <a:gd name="T26" fmla="*/ 1562 w 3463"/>
              <a:gd name="T27" fmla="*/ 210 h 288"/>
              <a:gd name="T28" fmla="*/ 1675 w 3463"/>
              <a:gd name="T29" fmla="*/ 199 h 288"/>
              <a:gd name="T30" fmla="*/ 1788 w 3463"/>
              <a:gd name="T31" fmla="*/ 188 h 288"/>
              <a:gd name="T32" fmla="*/ 1901 w 3463"/>
              <a:gd name="T33" fmla="*/ 200 h 288"/>
              <a:gd name="T34" fmla="*/ 2014 w 3463"/>
              <a:gd name="T35" fmla="*/ 185 h 288"/>
              <a:gd name="T36" fmla="*/ 2128 w 3463"/>
              <a:gd name="T37" fmla="*/ 171 h 288"/>
              <a:gd name="T38" fmla="*/ 2241 w 3463"/>
              <a:gd name="T39" fmla="*/ 178 h 288"/>
              <a:gd name="T40" fmla="*/ 2354 w 3463"/>
              <a:gd name="T41" fmla="*/ 166 h 288"/>
              <a:gd name="T42" fmla="*/ 2467 w 3463"/>
              <a:gd name="T43" fmla="*/ 142 h 288"/>
              <a:gd name="T44" fmla="*/ 2580 w 3463"/>
              <a:gd name="T45" fmla="*/ 124 h 288"/>
              <a:gd name="T46" fmla="*/ 2694 w 3463"/>
              <a:gd name="T47" fmla="*/ 141 h 288"/>
              <a:gd name="T48" fmla="*/ 2807 w 3463"/>
              <a:gd name="T49" fmla="*/ 139 h 288"/>
              <a:gd name="T50" fmla="*/ 2920 w 3463"/>
              <a:gd name="T51" fmla="*/ 107 h 288"/>
              <a:gd name="T52" fmla="*/ 3033 w 3463"/>
              <a:gd name="T53" fmla="*/ 81 h 288"/>
              <a:gd name="T54" fmla="*/ 3146 w 3463"/>
              <a:gd name="T55" fmla="*/ 53 h 288"/>
              <a:gd name="T56" fmla="*/ 3260 w 3463"/>
              <a:gd name="T57" fmla="*/ 47 h 288"/>
              <a:gd name="T58" fmla="*/ 3373 w 3463"/>
              <a:gd name="T59" fmla="*/ 35 h 288"/>
              <a:gd name="T60" fmla="*/ 3463 w 3463"/>
              <a:gd name="T61" fmla="*/ 245 h 288"/>
              <a:gd name="T62" fmla="*/ 3350 w 3463"/>
              <a:gd name="T63" fmla="*/ 251 h 288"/>
              <a:gd name="T64" fmla="*/ 3237 w 3463"/>
              <a:gd name="T65" fmla="*/ 257 h 288"/>
              <a:gd name="T66" fmla="*/ 3124 w 3463"/>
              <a:gd name="T67" fmla="*/ 262 h 288"/>
              <a:gd name="T68" fmla="*/ 3011 w 3463"/>
              <a:gd name="T69" fmla="*/ 270 h 288"/>
              <a:gd name="T70" fmla="*/ 2897 w 3463"/>
              <a:gd name="T71" fmla="*/ 277 h 288"/>
              <a:gd name="T72" fmla="*/ 2784 w 3463"/>
              <a:gd name="T73" fmla="*/ 284 h 288"/>
              <a:gd name="T74" fmla="*/ 2671 w 3463"/>
              <a:gd name="T75" fmla="*/ 277 h 288"/>
              <a:gd name="T76" fmla="*/ 2558 w 3463"/>
              <a:gd name="T77" fmla="*/ 265 h 288"/>
              <a:gd name="T78" fmla="*/ 2445 w 3463"/>
              <a:gd name="T79" fmla="*/ 261 h 288"/>
              <a:gd name="T80" fmla="*/ 2331 w 3463"/>
              <a:gd name="T81" fmla="*/ 259 h 288"/>
              <a:gd name="T82" fmla="*/ 2218 w 3463"/>
              <a:gd name="T83" fmla="*/ 260 h 288"/>
              <a:gd name="T84" fmla="*/ 2105 w 3463"/>
              <a:gd name="T85" fmla="*/ 263 h 288"/>
              <a:gd name="T86" fmla="*/ 1992 w 3463"/>
              <a:gd name="T87" fmla="*/ 265 h 288"/>
              <a:gd name="T88" fmla="*/ 1879 w 3463"/>
              <a:gd name="T89" fmla="*/ 267 h 288"/>
              <a:gd name="T90" fmla="*/ 1765 w 3463"/>
              <a:gd name="T91" fmla="*/ 269 h 288"/>
              <a:gd name="T92" fmla="*/ 1652 w 3463"/>
              <a:gd name="T93" fmla="*/ 271 h 288"/>
              <a:gd name="T94" fmla="*/ 1539 w 3463"/>
              <a:gd name="T95" fmla="*/ 272 h 288"/>
              <a:gd name="T96" fmla="*/ 1426 w 3463"/>
              <a:gd name="T97" fmla="*/ 274 h 288"/>
              <a:gd name="T98" fmla="*/ 1313 w 3463"/>
              <a:gd name="T99" fmla="*/ 275 h 288"/>
              <a:gd name="T100" fmla="*/ 1199 w 3463"/>
              <a:gd name="T101" fmla="*/ 277 h 288"/>
              <a:gd name="T102" fmla="*/ 1086 w 3463"/>
              <a:gd name="T103" fmla="*/ 278 h 288"/>
              <a:gd name="T104" fmla="*/ 973 w 3463"/>
              <a:gd name="T105" fmla="*/ 279 h 288"/>
              <a:gd name="T106" fmla="*/ 860 w 3463"/>
              <a:gd name="T107" fmla="*/ 279 h 288"/>
              <a:gd name="T108" fmla="*/ 747 w 3463"/>
              <a:gd name="T109" fmla="*/ 280 h 288"/>
              <a:gd name="T110" fmla="*/ 633 w 3463"/>
              <a:gd name="T111" fmla="*/ 281 h 288"/>
              <a:gd name="T112" fmla="*/ 520 w 3463"/>
              <a:gd name="T113" fmla="*/ 282 h 288"/>
              <a:gd name="T114" fmla="*/ 407 w 3463"/>
              <a:gd name="T115" fmla="*/ 283 h 288"/>
              <a:gd name="T116" fmla="*/ 294 w 3463"/>
              <a:gd name="T117" fmla="*/ 285 h 288"/>
              <a:gd name="T118" fmla="*/ 181 w 3463"/>
              <a:gd name="T119" fmla="*/ 286 h 288"/>
              <a:gd name="T120" fmla="*/ 67 w 3463"/>
              <a:gd name="T121" fmla="*/ 287 h 28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63"/>
              <a:gd name="T184" fmla="*/ 0 h 288"/>
              <a:gd name="T185" fmla="*/ 3463 w 3463"/>
              <a:gd name="T186" fmla="*/ 288 h 28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63" h="288">
                <a:moveTo>
                  <a:pt x="0" y="283"/>
                </a:moveTo>
                <a:lnTo>
                  <a:pt x="22" y="282"/>
                </a:lnTo>
                <a:lnTo>
                  <a:pt x="45" y="283"/>
                </a:lnTo>
                <a:lnTo>
                  <a:pt x="67" y="283"/>
                </a:lnTo>
                <a:lnTo>
                  <a:pt x="90" y="282"/>
                </a:lnTo>
                <a:lnTo>
                  <a:pt x="113" y="281"/>
                </a:lnTo>
                <a:lnTo>
                  <a:pt x="135" y="281"/>
                </a:lnTo>
                <a:lnTo>
                  <a:pt x="158" y="280"/>
                </a:lnTo>
                <a:lnTo>
                  <a:pt x="181" y="279"/>
                </a:lnTo>
                <a:lnTo>
                  <a:pt x="203" y="279"/>
                </a:lnTo>
                <a:lnTo>
                  <a:pt x="226" y="278"/>
                </a:lnTo>
                <a:lnTo>
                  <a:pt x="249" y="277"/>
                </a:lnTo>
                <a:lnTo>
                  <a:pt x="271" y="277"/>
                </a:lnTo>
                <a:lnTo>
                  <a:pt x="294" y="276"/>
                </a:lnTo>
                <a:lnTo>
                  <a:pt x="316" y="275"/>
                </a:lnTo>
                <a:lnTo>
                  <a:pt x="339" y="274"/>
                </a:lnTo>
                <a:lnTo>
                  <a:pt x="362" y="273"/>
                </a:lnTo>
                <a:lnTo>
                  <a:pt x="384" y="272"/>
                </a:lnTo>
                <a:lnTo>
                  <a:pt x="407" y="272"/>
                </a:lnTo>
                <a:lnTo>
                  <a:pt x="430" y="271"/>
                </a:lnTo>
                <a:lnTo>
                  <a:pt x="452" y="271"/>
                </a:lnTo>
                <a:lnTo>
                  <a:pt x="475" y="269"/>
                </a:lnTo>
                <a:lnTo>
                  <a:pt x="498" y="268"/>
                </a:lnTo>
                <a:lnTo>
                  <a:pt x="520" y="267"/>
                </a:lnTo>
                <a:lnTo>
                  <a:pt x="543" y="267"/>
                </a:lnTo>
                <a:lnTo>
                  <a:pt x="566" y="266"/>
                </a:lnTo>
                <a:lnTo>
                  <a:pt x="588" y="266"/>
                </a:lnTo>
                <a:lnTo>
                  <a:pt x="611" y="265"/>
                </a:lnTo>
                <a:lnTo>
                  <a:pt x="633" y="265"/>
                </a:lnTo>
                <a:lnTo>
                  <a:pt x="656" y="264"/>
                </a:lnTo>
                <a:lnTo>
                  <a:pt x="679" y="262"/>
                </a:lnTo>
                <a:lnTo>
                  <a:pt x="701" y="261"/>
                </a:lnTo>
                <a:lnTo>
                  <a:pt x="724" y="259"/>
                </a:lnTo>
                <a:lnTo>
                  <a:pt x="747" y="257"/>
                </a:lnTo>
                <a:lnTo>
                  <a:pt x="769" y="257"/>
                </a:lnTo>
                <a:lnTo>
                  <a:pt x="792" y="257"/>
                </a:lnTo>
                <a:lnTo>
                  <a:pt x="815" y="257"/>
                </a:lnTo>
                <a:lnTo>
                  <a:pt x="837" y="256"/>
                </a:lnTo>
                <a:lnTo>
                  <a:pt x="860" y="253"/>
                </a:lnTo>
                <a:lnTo>
                  <a:pt x="882" y="253"/>
                </a:lnTo>
                <a:lnTo>
                  <a:pt x="905" y="251"/>
                </a:lnTo>
                <a:lnTo>
                  <a:pt x="928" y="250"/>
                </a:lnTo>
                <a:lnTo>
                  <a:pt x="950" y="249"/>
                </a:lnTo>
                <a:lnTo>
                  <a:pt x="973" y="250"/>
                </a:lnTo>
                <a:lnTo>
                  <a:pt x="996" y="248"/>
                </a:lnTo>
                <a:lnTo>
                  <a:pt x="1018" y="247"/>
                </a:lnTo>
                <a:lnTo>
                  <a:pt x="1041" y="245"/>
                </a:lnTo>
                <a:lnTo>
                  <a:pt x="1064" y="244"/>
                </a:lnTo>
                <a:lnTo>
                  <a:pt x="1086" y="242"/>
                </a:lnTo>
                <a:lnTo>
                  <a:pt x="1109" y="238"/>
                </a:lnTo>
                <a:lnTo>
                  <a:pt x="1132" y="236"/>
                </a:lnTo>
                <a:lnTo>
                  <a:pt x="1154" y="235"/>
                </a:lnTo>
                <a:lnTo>
                  <a:pt x="1177" y="234"/>
                </a:lnTo>
                <a:lnTo>
                  <a:pt x="1199" y="229"/>
                </a:lnTo>
                <a:lnTo>
                  <a:pt x="1222" y="229"/>
                </a:lnTo>
                <a:lnTo>
                  <a:pt x="1245" y="225"/>
                </a:lnTo>
                <a:lnTo>
                  <a:pt x="1267" y="221"/>
                </a:lnTo>
                <a:lnTo>
                  <a:pt x="1290" y="215"/>
                </a:lnTo>
                <a:lnTo>
                  <a:pt x="1313" y="218"/>
                </a:lnTo>
                <a:lnTo>
                  <a:pt x="1335" y="215"/>
                </a:lnTo>
                <a:lnTo>
                  <a:pt x="1358" y="212"/>
                </a:lnTo>
                <a:lnTo>
                  <a:pt x="1381" y="211"/>
                </a:lnTo>
                <a:lnTo>
                  <a:pt x="1403" y="207"/>
                </a:lnTo>
                <a:lnTo>
                  <a:pt x="1426" y="202"/>
                </a:lnTo>
                <a:lnTo>
                  <a:pt x="1448" y="209"/>
                </a:lnTo>
                <a:lnTo>
                  <a:pt x="1471" y="210"/>
                </a:lnTo>
                <a:lnTo>
                  <a:pt x="1494" y="204"/>
                </a:lnTo>
                <a:lnTo>
                  <a:pt x="1516" y="200"/>
                </a:lnTo>
                <a:lnTo>
                  <a:pt x="1539" y="201"/>
                </a:lnTo>
                <a:lnTo>
                  <a:pt x="1562" y="210"/>
                </a:lnTo>
                <a:lnTo>
                  <a:pt x="1584" y="200"/>
                </a:lnTo>
                <a:lnTo>
                  <a:pt x="1607" y="211"/>
                </a:lnTo>
                <a:lnTo>
                  <a:pt x="1630" y="207"/>
                </a:lnTo>
                <a:lnTo>
                  <a:pt x="1652" y="198"/>
                </a:lnTo>
                <a:lnTo>
                  <a:pt x="1675" y="199"/>
                </a:lnTo>
                <a:lnTo>
                  <a:pt x="1698" y="198"/>
                </a:lnTo>
                <a:lnTo>
                  <a:pt x="1720" y="199"/>
                </a:lnTo>
                <a:lnTo>
                  <a:pt x="1743" y="194"/>
                </a:lnTo>
                <a:lnTo>
                  <a:pt x="1765" y="187"/>
                </a:lnTo>
                <a:lnTo>
                  <a:pt x="1788" y="188"/>
                </a:lnTo>
                <a:lnTo>
                  <a:pt x="1811" y="195"/>
                </a:lnTo>
                <a:lnTo>
                  <a:pt x="1833" y="203"/>
                </a:lnTo>
                <a:lnTo>
                  <a:pt x="1856" y="210"/>
                </a:lnTo>
                <a:lnTo>
                  <a:pt x="1879" y="206"/>
                </a:lnTo>
                <a:lnTo>
                  <a:pt x="1901" y="200"/>
                </a:lnTo>
                <a:lnTo>
                  <a:pt x="1924" y="198"/>
                </a:lnTo>
                <a:lnTo>
                  <a:pt x="1947" y="191"/>
                </a:lnTo>
                <a:lnTo>
                  <a:pt x="1969" y="186"/>
                </a:lnTo>
                <a:lnTo>
                  <a:pt x="1992" y="191"/>
                </a:lnTo>
                <a:lnTo>
                  <a:pt x="2014" y="185"/>
                </a:lnTo>
                <a:lnTo>
                  <a:pt x="2037" y="177"/>
                </a:lnTo>
                <a:lnTo>
                  <a:pt x="2060" y="173"/>
                </a:lnTo>
                <a:lnTo>
                  <a:pt x="2082" y="171"/>
                </a:lnTo>
                <a:lnTo>
                  <a:pt x="2105" y="169"/>
                </a:lnTo>
                <a:lnTo>
                  <a:pt x="2128" y="171"/>
                </a:lnTo>
                <a:lnTo>
                  <a:pt x="2150" y="192"/>
                </a:lnTo>
                <a:lnTo>
                  <a:pt x="2173" y="187"/>
                </a:lnTo>
                <a:lnTo>
                  <a:pt x="2196" y="177"/>
                </a:lnTo>
                <a:lnTo>
                  <a:pt x="2218" y="174"/>
                </a:lnTo>
                <a:lnTo>
                  <a:pt x="2241" y="178"/>
                </a:lnTo>
                <a:lnTo>
                  <a:pt x="2264" y="170"/>
                </a:lnTo>
                <a:lnTo>
                  <a:pt x="2286" y="165"/>
                </a:lnTo>
                <a:lnTo>
                  <a:pt x="2309" y="164"/>
                </a:lnTo>
                <a:lnTo>
                  <a:pt x="2331" y="165"/>
                </a:lnTo>
                <a:lnTo>
                  <a:pt x="2354" y="166"/>
                </a:lnTo>
                <a:lnTo>
                  <a:pt x="2377" y="158"/>
                </a:lnTo>
                <a:lnTo>
                  <a:pt x="2399" y="153"/>
                </a:lnTo>
                <a:lnTo>
                  <a:pt x="2422" y="150"/>
                </a:lnTo>
                <a:lnTo>
                  <a:pt x="2445" y="145"/>
                </a:lnTo>
                <a:lnTo>
                  <a:pt x="2467" y="142"/>
                </a:lnTo>
                <a:lnTo>
                  <a:pt x="2490" y="137"/>
                </a:lnTo>
                <a:lnTo>
                  <a:pt x="2513" y="139"/>
                </a:lnTo>
                <a:lnTo>
                  <a:pt x="2535" y="133"/>
                </a:lnTo>
                <a:lnTo>
                  <a:pt x="2558" y="127"/>
                </a:lnTo>
                <a:lnTo>
                  <a:pt x="2580" y="124"/>
                </a:lnTo>
                <a:lnTo>
                  <a:pt x="2603" y="137"/>
                </a:lnTo>
                <a:lnTo>
                  <a:pt x="2626" y="137"/>
                </a:lnTo>
                <a:lnTo>
                  <a:pt x="2648" y="145"/>
                </a:lnTo>
                <a:lnTo>
                  <a:pt x="2671" y="141"/>
                </a:lnTo>
                <a:lnTo>
                  <a:pt x="2694" y="141"/>
                </a:lnTo>
                <a:lnTo>
                  <a:pt x="2716" y="142"/>
                </a:lnTo>
                <a:lnTo>
                  <a:pt x="2739" y="149"/>
                </a:lnTo>
                <a:lnTo>
                  <a:pt x="2762" y="147"/>
                </a:lnTo>
                <a:lnTo>
                  <a:pt x="2784" y="141"/>
                </a:lnTo>
                <a:lnTo>
                  <a:pt x="2807" y="139"/>
                </a:lnTo>
                <a:lnTo>
                  <a:pt x="2830" y="135"/>
                </a:lnTo>
                <a:lnTo>
                  <a:pt x="2852" y="127"/>
                </a:lnTo>
                <a:lnTo>
                  <a:pt x="2875" y="121"/>
                </a:lnTo>
                <a:lnTo>
                  <a:pt x="2897" y="115"/>
                </a:lnTo>
                <a:lnTo>
                  <a:pt x="2920" y="107"/>
                </a:lnTo>
                <a:lnTo>
                  <a:pt x="2943" y="103"/>
                </a:lnTo>
                <a:lnTo>
                  <a:pt x="2965" y="100"/>
                </a:lnTo>
                <a:lnTo>
                  <a:pt x="2988" y="96"/>
                </a:lnTo>
                <a:lnTo>
                  <a:pt x="3011" y="91"/>
                </a:lnTo>
                <a:lnTo>
                  <a:pt x="3033" y="81"/>
                </a:lnTo>
                <a:lnTo>
                  <a:pt x="3056" y="73"/>
                </a:lnTo>
                <a:lnTo>
                  <a:pt x="3079" y="71"/>
                </a:lnTo>
                <a:lnTo>
                  <a:pt x="3101" y="61"/>
                </a:lnTo>
                <a:lnTo>
                  <a:pt x="3124" y="54"/>
                </a:lnTo>
                <a:lnTo>
                  <a:pt x="3146" y="53"/>
                </a:lnTo>
                <a:lnTo>
                  <a:pt x="3169" y="46"/>
                </a:lnTo>
                <a:lnTo>
                  <a:pt x="3192" y="50"/>
                </a:lnTo>
                <a:lnTo>
                  <a:pt x="3214" y="51"/>
                </a:lnTo>
                <a:lnTo>
                  <a:pt x="3237" y="50"/>
                </a:lnTo>
                <a:lnTo>
                  <a:pt x="3260" y="47"/>
                </a:lnTo>
                <a:lnTo>
                  <a:pt x="3282" y="41"/>
                </a:lnTo>
                <a:lnTo>
                  <a:pt x="3305" y="35"/>
                </a:lnTo>
                <a:lnTo>
                  <a:pt x="3328" y="35"/>
                </a:lnTo>
                <a:lnTo>
                  <a:pt x="3350" y="36"/>
                </a:lnTo>
                <a:lnTo>
                  <a:pt x="3373" y="35"/>
                </a:lnTo>
                <a:lnTo>
                  <a:pt x="3396" y="28"/>
                </a:lnTo>
                <a:lnTo>
                  <a:pt x="3418" y="29"/>
                </a:lnTo>
                <a:lnTo>
                  <a:pt x="3441" y="19"/>
                </a:lnTo>
                <a:lnTo>
                  <a:pt x="3463" y="0"/>
                </a:lnTo>
                <a:lnTo>
                  <a:pt x="3463" y="245"/>
                </a:lnTo>
                <a:lnTo>
                  <a:pt x="3441" y="247"/>
                </a:lnTo>
                <a:lnTo>
                  <a:pt x="3418" y="249"/>
                </a:lnTo>
                <a:lnTo>
                  <a:pt x="3396" y="249"/>
                </a:lnTo>
                <a:lnTo>
                  <a:pt x="3373" y="250"/>
                </a:lnTo>
                <a:lnTo>
                  <a:pt x="3350" y="251"/>
                </a:lnTo>
                <a:lnTo>
                  <a:pt x="3328" y="252"/>
                </a:lnTo>
                <a:lnTo>
                  <a:pt x="3305" y="253"/>
                </a:lnTo>
                <a:lnTo>
                  <a:pt x="3282" y="255"/>
                </a:lnTo>
                <a:lnTo>
                  <a:pt x="3260" y="256"/>
                </a:lnTo>
                <a:lnTo>
                  <a:pt x="3237" y="257"/>
                </a:lnTo>
                <a:lnTo>
                  <a:pt x="3214" y="257"/>
                </a:lnTo>
                <a:lnTo>
                  <a:pt x="3192" y="259"/>
                </a:lnTo>
                <a:lnTo>
                  <a:pt x="3169" y="260"/>
                </a:lnTo>
                <a:lnTo>
                  <a:pt x="3146" y="261"/>
                </a:lnTo>
                <a:lnTo>
                  <a:pt x="3124" y="262"/>
                </a:lnTo>
                <a:lnTo>
                  <a:pt x="3101" y="263"/>
                </a:lnTo>
                <a:lnTo>
                  <a:pt x="3079" y="265"/>
                </a:lnTo>
                <a:lnTo>
                  <a:pt x="3056" y="266"/>
                </a:lnTo>
                <a:lnTo>
                  <a:pt x="3033" y="267"/>
                </a:lnTo>
                <a:lnTo>
                  <a:pt x="3011" y="270"/>
                </a:lnTo>
                <a:lnTo>
                  <a:pt x="2988" y="272"/>
                </a:lnTo>
                <a:lnTo>
                  <a:pt x="2965" y="273"/>
                </a:lnTo>
                <a:lnTo>
                  <a:pt x="2943" y="274"/>
                </a:lnTo>
                <a:lnTo>
                  <a:pt x="2920" y="276"/>
                </a:lnTo>
                <a:lnTo>
                  <a:pt x="2897" y="277"/>
                </a:lnTo>
                <a:lnTo>
                  <a:pt x="2875" y="279"/>
                </a:lnTo>
                <a:lnTo>
                  <a:pt x="2852" y="280"/>
                </a:lnTo>
                <a:lnTo>
                  <a:pt x="2830" y="282"/>
                </a:lnTo>
                <a:lnTo>
                  <a:pt x="2807" y="283"/>
                </a:lnTo>
                <a:lnTo>
                  <a:pt x="2784" y="284"/>
                </a:lnTo>
                <a:lnTo>
                  <a:pt x="2762" y="285"/>
                </a:lnTo>
                <a:lnTo>
                  <a:pt x="2739" y="286"/>
                </a:lnTo>
                <a:lnTo>
                  <a:pt x="2716" y="281"/>
                </a:lnTo>
                <a:lnTo>
                  <a:pt x="2694" y="279"/>
                </a:lnTo>
                <a:lnTo>
                  <a:pt x="2671" y="277"/>
                </a:lnTo>
                <a:lnTo>
                  <a:pt x="2648" y="275"/>
                </a:lnTo>
                <a:lnTo>
                  <a:pt x="2626" y="272"/>
                </a:lnTo>
                <a:lnTo>
                  <a:pt x="2603" y="270"/>
                </a:lnTo>
                <a:lnTo>
                  <a:pt x="2580" y="268"/>
                </a:lnTo>
                <a:lnTo>
                  <a:pt x="2558" y="265"/>
                </a:lnTo>
                <a:lnTo>
                  <a:pt x="2535" y="263"/>
                </a:lnTo>
                <a:lnTo>
                  <a:pt x="2513" y="263"/>
                </a:lnTo>
                <a:lnTo>
                  <a:pt x="2490" y="262"/>
                </a:lnTo>
                <a:lnTo>
                  <a:pt x="2467" y="262"/>
                </a:lnTo>
                <a:lnTo>
                  <a:pt x="2445" y="261"/>
                </a:lnTo>
                <a:lnTo>
                  <a:pt x="2422" y="261"/>
                </a:lnTo>
                <a:lnTo>
                  <a:pt x="2399" y="260"/>
                </a:lnTo>
                <a:lnTo>
                  <a:pt x="2377" y="260"/>
                </a:lnTo>
                <a:lnTo>
                  <a:pt x="2354" y="259"/>
                </a:lnTo>
                <a:lnTo>
                  <a:pt x="2331" y="259"/>
                </a:lnTo>
                <a:lnTo>
                  <a:pt x="2309" y="258"/>
                </a:lnTo>
                <a:lnTo>
                  <a:pt x="2286" y="259"/>
                </a:lnTo>
                <a:lnTo>
                  <a:pt x="2264" y="259"/>
                </a:lnTo>
                <a:lnTo>
                  <a:pt x="2241" y="260"/>
                </a:lnTo>
                <a:lnTo>
                  <a:pt x="2218" y="260"/>
                </a:lnTo>
                <a:lnTo>
                  <a:pt x="2196" y="261"/>
                </a:lnTo>
                <a:lnTo>
                  <a:pt x="2173" y="261"/>
                </a:lnTo>
                <a:lnTo>
                  <a:pt x="2150" y="262"/>
                </a:lnTo>
                <a:lnTo>
                  <a:pt x="2128" y="262"/>
                </a:lnTo>
                <a:lnTo>
                  <a:pt x="2105" y="263"/>
                </a:lnTo>
                <a:lnTo>
                  <a:pt x="2082" y="263"/>
                </a:lnTo>
                <a:lnTo>
                  <a:pt x="2060" y="264"/>
                </a:lnTo>
                <a:lnTo>
                  <a:pt x="2037" y="264"/>
                </a:lnTo>
                <a:lnTo>
                  <a:pt x="2014" y="264"/>
                </a:lnTo>
                <a:lnTo>
                  <a:pt x="1992" y="265"/>
                </a:lnTo>
                <a:lnTo>
                  <a:pt x="1969" y="265"/>
                </a:lnTo>
                <a:lnTo>
                  <a:pt x="1947" y="266"/>
                </a:lnTo>
                <a:lnTo>
                  <a:pt x="1924" y="266"/>
                </a:lnTo>
                <a:lnTo>
                  <a:pt x="1901" y="266"/>
                </a:lnTo>
                <a:lnTo>
                  <a:pt x="1879" y="267"/>
                </a:lnTo>
                <a:lnTo>
                  <a:pt x="1856" y="267"/>
                </a:lnTo>
                <a:lnTo>
                  <a:pt x="1833" y="268"/>
                </a:lnTo>
                <a:lnTo>
                  <a:pt x="1811" y="268"/>
                </a:lnTo>
                <a:lnTo>
                  <a:pt x="1788" y="268"/>
                </a:lnTo>
                <a:lnTo>
                  <a:pt x="1765" y="269"/>
                </a:lnTo>
                <a:lnTo>
                  <a:pt x="1743" y="269"/>
                </a:lnTo>
                <a:lnTo>
                  <a:pt x="1720" y="269"/>
                </a:lnTo>
                <a:lnTo>
                  <a:pt x="1698" y="270"/>
                </a:lnTo>
                <a:lnTo>
                  <a:pt x="1675" y="270"/>
                </a:lnTo>
                <a:lnTo>
                  <a:pt x="1652" y="271"/>
                </a:lnTo>
                <a:lnTo>
                  <a:pt x="1630" y="271"/>
                </a:lnTo>
                <a:lnTo>
                  <a:pt x="1607" y="271"/>
                </a:lnTo>
                <a:lnTo>
                  <a:pt x="1584" y="272"/>
                </a:lnTo>
                <a:lnTo>
                  <a:pt x="1562" y="272"/>
                </a:lnTo>
                <a:lnTo>
                  <a:pt x="1539" y="272"/>
                </a:lnTo>
                <a:lnTo>
                  <a:pt x="1516" y="273"/>
                </a:lnTo>
                <a:lnTo>
                  <a:pt x="1494" y="273"/>
                </a:lnTo>
                <a:lnTo>
                  <a:pt x="1471" y="273"/>
                </a:lnTo>
                <a:lnTo>
                  <a:pt x="1448" y="274"/>
                </a:lnTo>
                <a:lnTo>
                  <a:pt x="1426" y="274"/>
                </a:lnTo>
                <a:lnTo>
                  <a:pt x="1403" y="274"/>
                </a:lnTo>
                <a:lnTo>
                  <a:pt x="1381" y="274"/>
                </a:lnTo>
                <a:lnTo>
                  <a:pt x="1358" y="275"/>
                </a:lnTo>
                <a:lnTo>
                  <a:pt x="1335" y="275"/>
                </a:lnTo>
                <a:lnTo>
                  <a:pt x="1313" y="275"/>
                </a:lnTo>
                <a:lnTo>
                  <a:pt x="1290" y="276"/>
                </a:lnTo>
                <a:lnTo>
                  <a:pt x="1267" y="276"/>
                </a:lnTo>
                <a:lnTo>
                  <a:pt x="1245" y="276"/>
                </a:lnTo>
                <a:lnTo>
                  <a:pt x="1222" y="277"/>
                </a:lnTo>
                <a:lnTo>
                  <a:pt x="1199" y="277"/>
                </a:lnTo>
                <a:lnTo>
                  <a:pt x="1177" y="277"/>
                </a:lnTo>
                <a:lnTo>
                  <a:pt x="1154" y="277"/>
                </a:lnTo>
                <a:lnTo>
                  <a:pt x="1132" y="277"/>
                </a:lnTo>
                <a:lnTo>
                  <a:pt x="1109" y="278"/>
                </a:lnTo>
                <a:lnTo>
                  <a:pt x="1086" y="278"/>
                </a:lnTo>
                <a:lnTo>
                  <a:pt x="1064" y="278"/>
                </a:lnTo>
                <a:lnTo>
                  <a:pt x="1041" y="278"/>
                </a:lnTo>
                <a:lnTo>
                  <a:pt x="1018" y="278"/>
                </a:lnTo>
                <a:lnTo>
                  <a:pt x="996" y="278"/>
                </a:lnTo>
                <a:lnTo>
                  <a:pt x="973" y="279"/>
                </a:lnTo>
                <a:lnTo>
                  <a:pt x="950" y="279"/>
                </a:lnTo>
                <a:lnTo>
                  <a:pt x="928" y="279"/>
                </a:lnTo>
                <a:lnTo>
                  <a:pt x="905" y="279"/>
                </a:lnTo>
                <a:lnTo>
                  <a:pt x="882" y="279"/>
                </a:lnTo>
                <a:lnTo>
                  <a:pt x="860" y="279"/>
                </a:lnTo>
                <a:lnTo>
                  <a:pt x="837" y="279"/>
                </a:lnTo>
                <a:lnTo>
                  <a:pt x="815" y="280"/>
                </a:lnTo>
                <a:lnTo>
                  <a:pt x="792" y="280"/>
                </a:lnTo>
                <a:lnTo>
                  <a:pt x="769" y="280"/>
                </a:lnTo>
                <a:lnTo>
                  <a:pt x="747" y="280"/>
                </a:lnTo>
                <a:lnTo>
                  <a:pt x="724" y="280"/>
                </a:lnTo>
                <a:lnTo>
                  <a:pt x="701" y="280"/>
                </a:lnTo>
                <a:lnTo>
                  <a:pt x="679" y="281"/>
                </a:lnTo>
                <a:lnTo>
                  <a:pt x="656" y="281"/>
                </a:lnTo>
                <a:lnTo>
                  <a:pt x="633" y="281"/>
                </a:lnTo>
                <a:lnTo>
                  <a:pt x="611" y="281"/>
                </a:lnTo>
                <a:lnTo>
                  <a:pt x="588" y="281"/>
                </a:lnTo>
                <a:lnTo>
                  <a:pt x="566" y="282"/>
                </a:lnTo>
                <a:lnTo>
                  <a:pt x="543" y="282"/>
                </a:lnTo>
                <a:lnTo>
                  <a:pt x="520" y="282"/>
                </a:lnTo>
                <a:lnTo>
                  <a:pt x="498" y="282"/>
                </a:lnTo>
                <a:lnTo>
                  <a:pt x="475" y="283"/>
                </a:lnTo>
                <a:lnTo>
                  <a:pt x="452" y="283"/>
                </a:lnTo>
                <a:lnTo>
                  <a:pt x="430" y="283"/>
                </a:lnTo>
                <a:lnTo>
                  <a:pt x="407" y="283"/>
                </a:lnTo>
                <a:lnTo>
                  <a:pt x="384" y="284"/>
                </a:lnTo>
                <a:lnTo>
                  <a:pt x="362" y="284"/>
                </a:lnTo>
                <a:lnTo>
                  <a:pt x="339" y="284"/>
                </a:lnTo>
                <a:lnTo>
                  <a:pt x="316" y="284"/>
                </a:lnTo>
                <a:lnTo>
                  <a:pt x="294" y="285"/>
                </a:lnTo>
                <a:lnTo>
                  <a:pt x="271" y="285"/>
                </a:lnTo>
                <a:lnTo>
                  <a:pt x="249" y="285"/>
                </a:lnTo>
                <a:lnTo>
                  <a:pt x="226" y="286"/>
                </a:lnTo>
                <a:lnTo>
                  <a:pt x="203" y="286"/>
                </a:lnTo>
                <a:lnTo>
                  <a:pt x="181" y="286"/>
                </a:lnTo>
                <a:lnTo>
                  <a:pt x="158" y="286"/>
                </a:lnTo>
                <a:lnTo>
                  <a:pt x="135" y="287"/>
                </a:lnTo>
                <a:lnTo>
                  <a:pt x="113" y="287"/>
                </a:lnTo>
                <a:lnTo>
                  <a:pt x="90" y="287"/>
                </a:lnTo>
                <a:lnTo>
                  <a:pt x="67" y="287"/>
                </a:lnTo>
                <a:lnTo>
                  <a:pt x="45" y="288"/>
                </a:lnTo>
                <a:lnTo>
                  <a:pt x="22" y="287"/>
                </a:lnTo>
                <a:lnTo>
                  <a:pt x="0" y="287"/>
                </a:lnTo>
                <a:lnTo>
                  <a:pt x="0" y="283"/>
                </a:lnTo>
                <a:close/>
              </a:path>
            </a:pathLst>
          </a:custGeom>
          <a:noFill/>
          <a:ln w="3175">
            <a:solidFill>
              <a:srgbClr val="2020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1349" name="Freeform 55"/>
          <p:cNvSpPr>
            <a:spLocks noChangeArrowheads="1"/>
          </p:cNvSpPr>
          <p:nvPr/>
        </p:nvSpPr>
        <p:spPr bwMode="auto">
          <a:xfrm>
            <a:off x="1206500" y="5972175"/>
            <a:ext cx="5497513" cy="161925"/>
          </a:xfrm>
          <a:custGeom>
            <a:avLst/>
            <a:gdLst>
              <a:gd name="T0" fmla="*/ 90 w 3463"/>
              <a:gd name="T1" fmla="*/ 42 h 101"/>
              <a:gd name="T2" fmla="*/ 203 w 3463"/>
              <a:gd name="T3" fmla="*/ 41 h 101"/>
              <a:gd name="T4" fmla="*/ 316 w 3463"/>
              <a:gd name="T5" fmla="*/ 39 h 101"/>
              <a:gd name="T6" fmla="*/ 430 w 3463"/>
              <a:gd name="T7" fmla="*/ 38 h 101"/>
              <a:gd name="T8" fmla="*/ 543 w 3463"/>
              <a:gd name="T9" fmla="*/ 37 h 101"/>
              <a:gd name="T10" fmla="*/ 656 w 3463"/>
              <a:gd name="T11" fmla="*/ 35 h 101"/>
              <a:gd name="T12" fmla="*/ 769 w 3463"/>
              <a:gd name="T13" fmla="*/ 35 h 101"/>
              <a:gd name="T14" fmla="*/ 882 w 3463"/>
              <a:gd name="T15" fmla="*/ 34 h 101"/>
              <a:gd name="T16" fmla="*/ 996 w 3463"/>
              <a:gd name="T17" fmla="*/ 33 h 101"/>
              <a:gd name="T18" fmla="*/ 1109 w 3463"/>
              <a:gd name="T19" fmla="*/ 32 h 101"/>
              <a:gd name="T20" fmla="*/ 1222 w 3463"/>
              <a:gd name="T21" fmla="*/ 31 h 101"/>
              <a:gd name="T22" fmla="*/ 1335 w 3463"/>
              <a:gd name="T23" fmla="*/ 30 h 101"/>
              <a:gd name="T24" fmla="*/ 1448 w 3463"/>
              <a:gd name="T25" fmla="*/ 28 h 101"/>
              <a:gd name="T26" fmla="*/ 1562 w 3463"/>
              <a:gd name="T27" fmla="*/ 27 h 101"/>
              <a:gd name="T28" fmla="*/ 1675 w 3463"/>
              <a:gd name="T29" fmla="*/ 25 h 101"/>
              <a:gd name="T30" fmla="*/ 1788 w 3463"/>
              <a:gd name="T31" fmla="*/ 23 h 101"/>
              <a:gd name="T32" fmla="*/ 1901 w 3463"/>
              <a:gd name="T33" fmla="*/ 21 h 101"/>
              <a:gd name="T34" fmla="*/ 2014 w 3463"/>
              <a:gd name="T35" fmla="*/ 19 h 101"/>
              <a:gd name="T36" fmla="*/ 2128 w 3463"/>
              <a:gd name="T37" fmla="*/ 17 h 101"/>
              <a:gd name="T38" fmla="*/ 2241 w 3463"/>
              <a:gd name="T39" fmla="*/ 14 h 101"/>
              <a:gd name="T40" fmla="*/ 2354 w 3463"/>
              <a:gd name="T41" fmla="*/ 14 h 101"/>
              <a:gd name="T42" fmla="*/ 2467 w 3463"/>
              <a:gd name="T43" fmla="*/ 16 h 101"/>
              <a:gd name="T44" fmla="*/ 2580 w 3463"/>
              <a:gd name="T45" fmla="*/ 22 h 101"/>
              <a:gd name="T46" fmla="*/ 2694 w 3463"/>
              <a:gd name="T47" fmla="*/ 34 h 101"/>
              <a:gd name="T48" fmla="*/ 2807 w 3463"/>
              <a:gd name="T49" fmla="*/ 38 h 101"/>
              <a:gd name="T50" fmla="*/ 2920 w 3463"/>
              <a:gd name="T51" fmla="*/ 31 h 101"/>
              <a:gd name="T52" fmla="*/ 3033 w 3463"/>
              <a:gd name="T53" fmla="*/ 22 h 101"/>
              <a:gd name="T54" fmla="*/ 3146 w 3463"/>
              <a:gd name="T55" fmla="*/ 16 h 101"/>
              <a:gd name="T56" fmla="*/ 3260 w 3463"/>
              <a:gd name="T57" fmla="*/ 11 h 101"/>
              <a:gd name="T58" fmla="*/ 3373 w 3463"/>
              <a:gd name="T59" fmla="*/ 5 h 101"/>
              <a:gd name="T60" fmla="*/ 3463 w 3463"/>
              <a:gd name="T61" fmla="*/ 103 h 101"/>
              <a:gd name="T62" fmla="*/ 3350 w 3463"/>
              <a:gd name="T63" fmla="*/ 103 h 101"/>
              <a:gd name="T64" fmla="*/ 3237 w 3463"/>
              <a:gd name="T65" fmla="*/ 103 h 101"/>
              <a:gd name="T66" fmla="*/ 3124 w 3463"/>
              <a:gd name="T67" fmla="*/ 103 h 101"/>
              <a:gd name="T68" fmla="*/ 3011 w 3463"/>
              <a:gd name="T69" fmla="*/ 103 h 101"/>
              <a:gd name="T70" fmla="*/ 2897 w 3463"/>
              <a:gd name="T71" fmla="*/ 103 h 101"/>
              <a:gd name="T72" fmla="*/ 2784 w 3463"/>
              <a:gd name="T73" fmla="*/ 103 h 101"/>
              <a:gd name="T74" fmla="*/ 2671 w 3463"/>
              <a:gd name="T75" fmla="*/ 103 h 101"/>
              <a:gd name="T76" fmla="*/ 2558 w 3463"/>
              <a:gd name="T77" fmla="*/ 103 h 101"/>
              <a:gd name="T78" fmla="*/ 2445 w 3463"/>
              <a:gd name="T79" fmla="*/ 103 h 101"/>
              <a:gd name="T80" fmla="*/ 2331 w 3463"/>
              <a:gd name="T81" fmla="*/ 103 h 101"/>
              <a:gd name="T82" fmla="*/ 2218 w 3463"/>
              <a:gd name="T83" fmla="*/ 103 h 101"/>
              <a:gd name="T84" fmla="*/ 2105 w 3463"/>
              <a:gd name="T85" fmla="*/ 103 h 101"/>
              <a:gd name="T86" fmla="*/ 1992 w 3463"/>
              <a:gd name="T87" fmla="*/ 103 h 101"/>
              <a:gd name="T88" fmla="*/ 1879 w 3463"/>
              <a:gd name="T89" fmla="*/ 103 h 101"/>
              <a:gd name="T90" fmla="*/ 1765 w 3463"/>
              <a:gd name="T91" fmla="*/ 103 h 101"/>
              <a:gd name="T92" fmla="*/ 1652 w 3463"/>
              <a:gd name="T93" fmla="*/ 103 h 101"/>
              <a:gd name="T94" fmla="*/ 1539 w 3463"/>
              <a:gd name="T95" fmla="*/ 103 h 101"/>
              <a:gd name="T96" fmla="*/ 1426 w 3463"/>
              <a:gd name="T97" fmla="*/ 103 h 101"/>
              <a:gd name="T98" fmla="*/ 1313 w 3463"/>
              <a:gd name="T99" fmla="*/ 103 h 101"/>
              <a:gd name="T100" fmla="*/ 1199 w 3463"/>
              <a:gd name="T101" fmla="*/ 103 h 101"/>
              <a:gd name="T102" fmla="*/ 1086 w 3463"/>
              <a:gd name="T103" fmla="*/ 103 h 101"/>
              <a:gd name="T104" fmla="*/ 973 w 3463"/>
              <a:gd name="T105" fmla="*/ 103 h 101"/>
              <a:gd name="T106" fmla="*/ 860 w 3463"/>
              <a:gd name="T107" fmla="*/ 103 h 101"/>
              <a:gd name="T108" fmla="*/ 747 w 3463"/>
              <a:gd name="T109" fmla="*/ 103 h 101"/>
              <a:gd name="T110" fmla="*/ 633 w 3463"/>
              <a:gd name="T111" fmla="*/ 103 h 101"/>
              <a:gd name="T112" fmla="*/ 520 w 3463"/>
              <a:gd name="T113" fmla="*/ 103 h 101"/>
              <a:gd name="T114" fmla="*/ 407 w 3463"/>
              <a:gd name="T115" fmla="*/ 103 h 101"/>
              <a:gd name="T116" fmla="*/ 294 w 3463"/>
              <a:gd name="T117" fmla="*/ 103 h 101"/>
              <a:gd name="T118" fmla="*/ 181 w 3463"/>
              <a:gd name="T119" fmla="*/ 103 h 101"/>
              <a:gd name="T120" fmla="*/ 67 w 3463"/>
              <a:gd name="T121" fmla="*/ 103 h 10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63"/>
              <a:gd name="T184" fmla="*/ 0 h 101"/>
              <a:gd name="T185" fmla="*/ 3463 w 3463"/>
              <a:gd name="T186" fmla="*/ 101 h 10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63" h="101">
                <a:moveTo>
                  <a:pt x="0" y="41"/>
                </a:moveTo>
                <a:lnTo>
                  <a:pt x="22" y="41"/>
                </a:lnTo>
                <a:lnTo>
                  <a:pt x="45" y="42"/>
                </a:lnTo>
                <a:lnTo>
                  <a:pt x="67" y="42"/>
                </a:lnTo>
                <a:lnTo>
                  <a:pt x="90" y="42"/>
                </a:lnTo>
                <a:lnTo>
                  <a:pt x="113" y="42"/>
                </a:lnTo>
                <a:lnTo>
                  <a:pt x="135" y="41"/>
                </a:lnTo>
                <a:lnTo>
                  <a:pt x="158" y="41"/>
                </a:lnTo>
                <a:lnTo>
                  <a:pt x="181" y="41"/>
                </a:lnTo>
                <a:lnTo>
                  <a:pt x="203" y="41"/>
                </a:lnTo>
                <a:lnTo>
                  <a:pt x="226" y="40"/>
                </a:lnTo>
                <a:lnTo>
                  <a:pt x="249" y="40"/>
                </a:lnTo>
                <a:lnTo>
                  <a:pt x="271" y="40"/>
                </a:lnTo>
                <a:lnTo>
                  <a:pt x="294" y="40"/>
                </a:lnTo>
                <a:lnTo>
                  <a:pt x="316" y="39"/>
                </a:lnTo>
                <a:lnTo>
                  <a:pt x="339" y="39"/>
                </a:lnTo>
                <a:lnTo>
                  <a:pt x="362" y="39"/>
                </a:lnTo>
                <a:lnTo>
                  <a:pt x="384" y="38"/>
                </a:lnTo>
                <a:lnTo>
                  <a:pt x="407" y="38"/>
                </a:lnTo>
                <a:lnTo>
                  <a:pt x="430" y="38"/>
                </a:lnTo>
                <a:lnTo>
                  <a:pt x="452" y="38"/>
                </a:lnTo>
                <a:lnTo>
                  <a:pt x="475" y="37"/>
                </a:lnTo>
                <a:lnTo>
                  <a:pt x="498" y="37"/>
                </a:lnTo>
                <a:lnTo>
                  <a:pt x="520" y="37"/>
                </a:lnTo>
                <a:lnTo>
                  <a:pt x="543" y="37"/>
                </a:lnTo>
                <a:lnTo>
                  <a:pt x="566" y="36"/>
                </a:lnTo>
                <a:lnTo>
                  <a:pt x="588" y="36"/>
                </a:lnTo>
                <a:lnTo>
                  <a:pt x="611" y="36"/>
                </a:lnTo>
                <a:lnTo>
                  <a:pt x="633" y="36"/>
                </a:lnTo>
                <a:lnTo>
                  <a:pt x="656" y="35"/>
                </a:lnTo>
                <a:lnTo>
                  <a:pt x="679" y="35"/>
                </a:lnTo>
                <a:lnTo>
                  <a:pt x="701" y="35"/>
                </a:lnTo>
                <a:lnTo>
                  <a:pt x="724" y="35"/>
                </a:lnTo>
                <a:lnTo>
                  <a:pt x="747" y="35"/>
                </a:lnTo>
                <a:lnTo>
                  <a:pt x="769" y="35"/>
                </a:lnTo>
                <a:lnTo>
                  <a:pt x="792" y="35"/>
                </a:lnTo>
                <a:lnTo>
                  <a:pt x="815" y="34"/>
                </a:lnTo>
                <a:lnTo>
                  <a:pt x="837" y="34"/>
                </a:lnTo>
                <a:lnTo>
                  <a:pt x="860" y="34"/>
                </a:lnTo>
                <a:lnTo>
                  <a:pt x="882" y="34"/>
                </a:lnTo>
                <a:lnTo>
                  <a:pt x="905" y="34"/>
                </a:lnTo>
                <a:lnTo>
                  <a:pt x="928" y="34"/>
                </a:lnTo>
                <a:lnTo>
                  <a:pt x="950" y="33"/>
                </a:lnTo>
                <a:lnTo>
                  <a:pt x="973" y="33"/>
                </a:lnTo>
                <a:lnTo>
                  <a:pt x="996" y="33"/>
                </a:lnTo>
                <a:lnTo>
                  <a:pt x="1018" y="33"/>
                </a:lnTo>
                <a:lnTo>
                  <a:pt x="1041" y="33"/>
                </a:lnTo>
                <a:lnTo>
                  <a:pt x="1064" y="33"/>
                </a:lnTo>
                <a:lnTo>
                  <a:pt x="1086" y="33"/>
                </a:lnTo>
                <a:lnTo>
                  <a:pt x="1109" y="32"/>
                </a:lnTo>
                <a:lnTo>
                  <a:pt x="1132" y="32"/>
                </a:lnTo>
                <a:lnTo>
                  <a:pt x="1154" y="32"/>
                </a:lnTo>
                <a:lnTo>
                  <a:pt x="1177" y="32"/>
                </a:lnTo>
                <a:lnTo>
                  <a:pt x="1199" y="32"/>
                </a:lnTo>
                <a:lnTo>
                  <a:pt x="1222" y="31"/>
                </a:lnTo>
                <a:lnTo>
                  <a:pt x="1245" y="31"/>
                </a:lnTo>
                <a:lnTo>
                  <a:pt x="1267" y="31"/>
                </a:lnTo>
                <a:lnTo>
                  <a:pt x="1290" y="30"/>
                </a:lnTo>
                <a:lnTo>
                  <a:pt x="1313" y="30"/>
                </a:lnTo>
                <a:lnTo>
                  <a:pt x="1335" y="30"/>
                </a:lnTo>
                <a:lnTo>
                  <a:pt x="1358" y="30"/>
                </a:lnTo>
                <a:lnTo>
                  <a:pt x="1381" y="29"/>
                </a:lnTo>
                <a:lnTo>
                  <a:pt x="1403" y="29"/>
                </a:lnTo>
                <a:lnTo>
                  <a:pt x="1426" y="29"/>
                </a:lnTo>
                <a:lnTo>
                  <a:pt x="1448" y="28"/>
                </a:lnTo>
                <a:lnTo>
                  <a:pt x="1471" y="28"/>
                </a:lnTo>
                <a:lnTo>
                  <a:pt x="1494" y="28"/>
                </a:lnTo>
                <a:lnTo>
                  <a:pt x="1516" y="27"/>
                </a:lnTo>
                <a:lnTo>
                  <a:pt x="1539" y="27"/>
                </a:lnTo>
                <a:lnTo>
                  <a:pt x="1562" y="27"/>
                </a:lnTo>
                <a:lnTo>
                  <a:pt x="1584" y="26"/>
                </a:lnTo>
                <a:lnTo>
                  <a:pt x="1607" y="26"/>
                </a:lnTo>
                <a:lnTo>
                  <a:pt x="1630" y="26"/>
                </a:lnTo>
                <a:lnTo>
                  <a:pt x="1652" y="25"/>
                </a:lnTo>
                <a:lnTo>
                  <a:pt x="1675" y="25"/>
                </a:lnTo>
                <a:lnTo>
                  <a:pt x="1698" y="25"/>
                </a:lnTo>
                <a:lnTo>
                  <a:pt x="1720" y="24"/>
                </a:lnTo>
                <a:lnTo>
                  <a:pt x="1743" y="24"/>
                </a:lnTo>
                <a:lnTo>
                  <a:pt x="1765" y="23"/>
                </a:lnTo>
                <a:lnTo>
                  <a:pt x="1788" y="23"/>
                </a:lnTo>
                <a:lnTo>
                  <a:pt x="1811" y="23"/>
                </a:lnTo>
                <a:lnTo>
                  <a:pt x="1833" y="22"/>
                </a:lnTo>
                <a:lnTo>
                  <a:pt x="1856" y="22"/>
                </a:lnTo>
                <a:lnTo>
                  <a:pt x="1879" y="22"/>
                </a:lnTo>
                <a:lnTo>
                  <a:pt x="1901" y="21"/>
                </a:lnTo>
                <a:lnTo>
                  <a:pt x="1924" y="21"/>
                </a:lnTo>
                <a:lnTo>
                  <a:pt x="1947" y="20"/>
                </a:lnTo>
                <a:lnTo>
                  <a:pt x="1969" y="20"/>
                </a:lnTo>
                <a:lnTo>
                  <a:pt x="1992" y="20"/>
                </a:lnTo>
                <a:lnTo>
                  <a:pt x="2014" y="19"/>
                </a:lnTo>
                <a:lnTo>
                  <a:pt x="2037" y="19"/>
                </a:lnTo>
                <a:lnTo>
                  <a:pt x="2060" y="18"/>
                </a:lnTo>
                <a:lnTo>
                  <a:pt x="2082" y="18"/>
                </a:lnTo>
                <a:lnTo>
                  <a:pt x="2105" y="18"/>
                </a:lnTo>
                <a:lnTo>
                  <a:pt x="2128" y="17"/>
                </a:lnTo>
                <a:lnTo>
                  <a:pt x="2150" y="16"/>
                </a:lnTo>
                <a:lnTo>
                  <a:pt x="2173" y="16"/>
                </a:lnTo>
                <a:lnTo>
                  <a:pt x="2196" y="15"/>
                </a:lnTo>
                <a:lnTo>
                  <a:pt x="2218" y="15"/>
                </a:lnTo>
                <a:lnTo>
                  <a:pt x="2241" y="14"/>
                </a:lnTo>
                <a:lnTo>
                  <a:pt x="2264" y="14"/>
                </a:lnTo>
                <a:lnTo>
                  <a:pt x="2286" y="13"/>
                </a:lnTo>
                <a:lnTo>
                  <a:pt x="2309" y="13"/>
                </a:lnTo>
                <a:lnTo>
                  <a:pt x="2331" y="13"/>
                </a:lnTo>
                <a:lnTo>
                  <a:pt x="2354" y="14"/>
                </a:lnTo>
                <a:lnTo>
                  <a:pt x="2377" y="14"/>
                </a:lnTo>
                <a:lnTo>
                  <a:pt x="2399" y="15"/>
                </a:lnTo>
                <a:lnTo>
                  <a:pt x="2422" y="15"/>
                </a:lnTo>
                <a:lnTo>
                  <a:pt x="2445" y="16"/>
                </a:lnTo>
                <a:lnTo>
                  <a:pt x="2467" y="16"/>
                </a:lnTo>
                <a:lnTo>
                  <a:pt x="2490" y="17"/>
                </a:lnTo>
                <a:lnTo>
                  <a:pt x="2513" y="17"/>
                </a:lnTo>
                <a:lnTo>
                  <a:pt x="2535" y="18"/>
                </a:lnTo>
                <a:lnTo>
                  <a:pt x="2558" y="20"/>
                </a:lnTo>
                <a:lnTo>
                  <a:pt x="2580" y="22"/>
                </a:lnTo>
                <a:lnTo>
                  <a:pt x="2603" y="25"/>
                </a:lnTo>
                <a:lnTo>
                  <a:pt x="2626" y="27"/>
                </a:lnTo>
                <a:lnTo>
                  <a:pt x="2648" y="29"/>
                </a:lnTo>
                <a:lnTo>
                  <a:pt x="2671" y="32"/>
                </a:lnTo>
                <a:lnTo>
                  <a:pt x="2694" y="34"/>
                </a:lnTo>
                <a:lnTo>
                  <a:pt x="2716" y="36"/>
                </a:lnTo>
                <a:lnTo>
                  <a:pt x="2739" y="41"/>
                </a:lnTo>
                <a:lnTo>
                  <a:pt x="2762" y="40"/>
                </a:lnTo>
                <a:lnTo>
                  <a:pt x="2784" y="39"/>
                </a:lnTo>
                <a:lnTo>
                  <a:pt x="2807" y="38"/>
                </a:lnTo>
                <a:lnTo>
                  <a:pt x="2830" y="37"/>
                </a:lnTo>
                <a:lnTo>
                  <a:pt x="2852" y="35"/>
                </a:lnTo>
                <a:lnTo>
                  <a:pt x="2875" y="34"/>
                </a:lnTo>
                <a:lnTo>
                  <a:pt x="2897" y="32"/>
                </a:lnTo>
                <a:lnTo>
                  <a:pt x="2920" y="31"/>
                </a:lnTo>
                <a:lnTo>
                  <a:pt x="2943" y="29"/>
                </a:lnTo>
                <a:lnTo>
                  <a:pt x="2965" y="28"/>
                </a:lnTo>
                <a:lnTo>
                  <a:pt x="2988" y="26"/>
                </a:lnTo>
                <a:lnTo>
                  <a:pt x="3011" y="25"/>
                </a:lnTo>
                <a:lnTo>
                  <a:pt x="3033" y="22"/>
                </a:lnTo>
                <a:lnTo>
                  <a:pt x="3056" y="21"/>
                </a:lnTo>
                <a:lnTo>
                  <a:pt x="3079" y="20"/>
                </a:lnTo>
                <a:lnTo>
                  <a:pt x="3101" y="18"/>
                </a:lnTo>
                <a:lnTo>
                  <a:pt x="3124" y="17"/>
                </a:lnTo>
                <a:lnTo>
                  <a:pt x="3146" y="16"/>
                </a:lnTo>
                <a:lnTo>
                  <a:pt x="3169" y="15"/>
                </a:lnTo>
                <a:lnTo>
                  <a:pt x="3192" y="14"/>
                </a:lnTo>
                <a:lnTo>
                  <a:pt x="3214" y="12"/>
                </a:lnTo>
                <a:lnTo>
                  <a:pt x="3237" y="12"/>
                </a:lnTo>
                <a:lnTo>
                  <a:pt x="3260" y="11"/>
                </a:lnTo>
                <a:lnTo>
                  <a:pt x="3282" y="9"/>
                </a:lnTo>
                <a:lnTo>
                  <a:pt x="3305" y="8"/>
                </a:lnTo>
                <a:lnTo>
                  <a:pt x="3328" y="7"/>
                </a:lnTo>
                <a:lnTo>
                  <a:pt x="3350" y="6"/>
                </a:lnTo>
                <a:lnTo>
                  <a:pt x="3373" y="5"/>
                </a:lnTo>
                <a:lnTo>
                  <a:pt x="3396" y="4"/>
                </a:lnTo>
                <a:lnTo>
                  <a:pt x="3418" y="4"/>
                </a:lnTo>
                <a:lnTo>
                  <a:pt x="3441" y="2"/>
                </a:lnTo>
                <a:lnTo>
                  <a:pt x="3463" y="0"/>
                </a:lnTo>
                <a:lnTo>
                  <a:pt x="3463" y="101"/>
                </a:lnTo>
                <a:lnTo>
                  <a:pt x="3441" y="101"/>
                </a:lnTo>
                <a:lnTo>
                  <a:pt x="3418" y="101"/>
                </a:lnTo>
                <a:lnTo>
                  <a:pt x="3396" y="101"/>
                </a:lnTo>
                <a:lnTo>
                  <a:pt x="3373" y="101"/>
                </a:lnTo>
                <a:lnTo>
                  <a:pt x="3350" y="101"/>
                </a:lnTo>
                <a:lnTo>
                  <a:pt x="3328" y="101"/>
                </a:lnTo>
                <a:lnTo>
                  <a:pt x="3305" y="101"/>
                </a:lnTo>
                <a:lnTo>
                  <a:pt x="3282" y="101"/>
                </a:lnTo>
                <a:lnTo>
                  <a:pt x="3260" y="101"/>
                </a:lnTo>
                <a:lnTo>
                  <a:pt x="3237" y="101"/>
                </a:lnTo>
                <a:lnTo>
                  <a:pt x="3214" y="101"/>
                </a:lnTo>
                <a:lnTo>
                  <a:pt x="3192" y="101"/>
                </a:lnTo>
                <a:lnTo>
                  <a:pt x="3169" y="101"/>
                </a:lnTo>
                <a:lnTo>
                  <a:pt x="3146" y="101"/>
                </a:lnTo>
                <a:lnTo>
                  <a:pt x="3124" y="101"/>
                </a:lnTo>
                <a:lnTo>
                  <a:pt x="3101" y="101"/>
                </a:lnTo>
                <a:lnTo>
                  <a:pt x="3079" y="101"/>
                </a:lnTo>
                <a:lnTo>
                  <a:pt x="3056" y="101"/>
                </a:lnTo>
                <a:lnTo>
                  <a:pt x="3033" y="101"/>
                </a:lnTo>
                <a:lnTo>
                  <a:pt x="3011" y="101"/>
                </a:lnTo>
                <a:lnTo>
                  <a:pt x="2988" y="101"/>
                </a:lnTo>
                <a:lnTo>
                  <a:pt x="2965" y="101"/>
                </a:lnTo>
                <a:lnTo>
                  <a:pt x="2943" y="101"/>
                </a:lnTo>
                <a:lnTo>
                  <a:pt x="2920" y="101"/>
                </a:lnTo>
                <a:lnTo>
                  <a:pt x="2897" y="101"/>
                </a:lnTo>
                <a:lnTo>
                  <a:pt x="2875" y="101"/>
                </a:lnTo>
                <a:lnTo>
                  <a:pt x="2852" y="101"/>
                </a:lnTo>
                <a:lnTo>
                  <a:pt x="2830" y="101"/>
                </a:lnTo>
                <a:lnTo>
                  <a:pt x="2807" y="101"/>
                </a:lnTo>
                <a:lnTo>
                  <a:pt x="2784" y="101"/>
                </a:lnTo>
                <a:lnTo>
                  <a:pt x="2762" y="101"/>
                </a:lnTo>
                <a:lnTo>
                  <a:pt x="2739" y="101"/>
                </a:lnTo>
                <a:lnTo>
                  <a:pt x="2716" y="101"/>
                </a:lnTo>
                <a:lnTo>
                  <a:pt x="2694" y="101"/>
                </a:lnTo>
                <a:lnTo>
                  <a:pt x="2671" y="101"/>
                </a:lnTo>
                <a:lnTo>
                  <a:pt x="2648" y="101"/>
                </a:lnTo>
                <a:lnTo>
                  <a:pt x="2626" y="101"/>
                </a:lnTo>
                <a:lnTo>
                  <a:pt x="2603" y="101"/>
                </a:lnTo>
                <a:lnTo>
                  <a:pt x="2580" y="101"/>
                </a:lnTo>
                <a:lnTo>
                  <a:pt x="2558" y="101"/>
                </a:lnTo>
                <a:lnTo>
                  <a:pt x="2535" y="101"/>
                </a:lnTo>
                <a:lnTo>
                  <a:pt x="2513" y="101"/>
                </a:lnTo>
                <a:lnTo>
                  <a:pt x="2490" y="101"/>
                </a:lnTo>
                <a:lnTo>
                  <a:pt x="2467" y="101"/>
                </a:lnTo>
                <a:lnTo>
                  <a:pt x="2445" y="101"/>
                </a:lnTo>
                <a:lnTo>
                  <a:pt x="2422" y="101"/>
                </a:lnTo>
                <a:lnTo>
                  <a:pt x="2399" y="101"/>
                </a:lnTo>
                <a:lnTo>
                  <a:pt x="2377" y="101"/>
                </a:lnTo>
                <a:lnTo>
                  <a:pt x="2354" y="101"/>
                </a:lnTo>
                <a:lnTo>
                  <a:pt x="2331" y="101"/>
                </a:lnTo>
                <a:lnTo>
                  <a:pt x="2309" y="101"/>
                </a:lnTo>
                <a:lnTo>
                  <a:pt x="2286" y="101"/>
                </a:lnTo>
                <a:lnTo>
                  <a:pt x="2264" y="101"/>
                </a:lnTo>
                <a:lnTo>
                  <a:pt x="2241" y="101"/>
                </a:lnTo>
                <a:lnTo>
                  <a:pt x="2218" y="101"/>
                </a:lnTo>
                <a:lnTo>
                  <a:pt x="2196" y="101"/>
                </a:lnTo>
                <a:lnTo>
                  <a:pt x="2173" y="101"/>
                </a:lnTo>
                <a:lnTo>
                  <a:pt x="2150" y="101"/>
                </a:lnTo>
                <a:lnTo>
                  <a:pt x="2128" y="101"/>
                </a:lnTo>
                <a:lnTo>
                  <a:pt x="2105" y="101"/>
                </a:lnTo>
                <a:lnTo>
                  <a:pt x="2082" y="101"/>
                </a:lnTo>
                <a:lnTo>
                  <a:pt x="2060" y="101"/>
                </a:lnTo>
                <a:lnTo>
                  <a:pt x="2037" y="101"/>
                </a:lnTo>
                <a:lnTo>
                  <a:pt x="2014" y="101"/>
                </a:lnTo>
                <a:lnTo>
                  <a:pt x="1992" y="101"/>
                </a:lnTo>
                <a:lnTo>
                  <a:pt x="1969" y="101"/>
                </a:lnTo>
                <a:lnTo>
                  <a:pt x="1947" y="101"/>
                </a:lnTo>
                <a:lnTo>
                  <a:pt x="1924" y="101"/>
                </a:lnTo>
                <a:lnTo>
                  <a:pt x="1901" y="101"/>
                </a:lnTo>
                <a:lnTo>
                  <a:pt x="1879" y="101"/>
                </a:lnTo>
                <a:lnTo>
                  <a:pt x="1856" y="101"/>
                </a:lnTo>
                <a:lnTo>
                  <a:pt x="1833" y="101"/>
                </a:lnTo>
                <a:lnTo>
                  <a:pt x="1811" y="101"/>
                </a:lnTo>
                <a:lnTo>
                  <a:pt x="1788" y="101"/>
                </a:lnTo>
                <a:lnTo>
                  <a:pt x="1765" y="101"/>
                </a:lnTo>
                <a:lnTo>
                  <a:pt x="1743" y="101"/>
                </a:lnTo>
                <a:lnTo>
                  <a:pt x="1720" y="101"/>
                </a:lnTo>
                <a:lnTo>
                  <a:pt x="1698" y="101"/>
                </a:lnTo>
                <a:lnTo>
                  <a:pt x="1675" y="101"/>
                </a:lnTo>
                <a:lnTo>
                  <a:pt x="1652" y="101"/>
                </a:lnTo>
                <a:lnTo>
                  <a:pt x="1630" y="101"/>
                </a:lnTo>
                <a:lnTo>
                  <a:pt x="1607" y="101"/>
                </a:lnTo>
                <a:lnTo>
                  <a:pt x="1584" y="101"/>
                </a:lnTo>
                <a:lnTo>
                  <a:pt x="1562" y="101"/>
                </a:lnTo>
                <a:lnTo>
                  <a:pt x="1539" y="101"/>
                </a:lnTo>
                <a:lnTo>
                  <a:pt x="1516" y="101"/>
                </a:lnTo>
                <a:lnTo>
                  <a:pt x="1494" y="101"/>
                </a:lnTo>
                <a:lnTo>
                  <a:pt x="1471" y="101"/>
                </a:lnTo>
                <a:lnTo>
                  <a:pt x="1448" y="101"/>
                </a:lnTo>
                <a:lnTo>
                  <a:pt x="1426" y="101"/>
                </a:lnTo>
                <a:lnTo>
                  <a:pt x="1403" y="101"/>
                </a:lnTo>
                <a:lnTo>
                  <a:pt x="1381" y="101"/>
                </a:lnTo>
                <a:lnTo>
                  <a:pt x="1358" y="101"/>
                </a:lnTo>
                <a:lnTo>
                  <a:pt x="1335" y="101"/>
                </a:lnTo>
                <a:lnTo>
                  <a:pt x="1313" y="101"/>
                </a:lnTo>
                <a:lnTo>
                  <a:pt x="1290" y="101"/>
                </a:lnTo>
                <a:lnTo>
                  <a:pt x="1267" y="101"/>
                </a:lnTo>
                <a:lnTo>
                  <a:pt x="1245" y="101"/>
                </a:lnTo>
                <a:lnTo>
                  <a:pt x="1222" y="101"/>
                </a:lnTo>
                <a:lnTo>
                  <a:pt x="1199" y="101"/>
                </a:lnTo>
                <a:lnTo>
                  <a:pt x="1177" y="101"/>
                </a:lnTo>
                <a:lnTo>
                  <a:pt x="1154" y="101"/>
                </a:lnTo>
                <a:lnTo>
                  <a:pt x="1132" y="101"/>
                </a:lnTo>
                <a:lnTo>
                  <a:pt x="1109" y="101"/>
                </a:lnTo>
                <a:lnTo>
                  <a:pt x="1086" y="101"/>
                </a:lnTo>
                <a:lnTo>
                  <a:pt x="1064" y="101"/>
                </a:lnTo>
                <a:lnTo>
                  <a:pt x="1041" y="101"/>
                </a:lnTo>
                <a:lnTo>
                  <a:pt x="1018" y="101"/>
                </a:lnTo>
                <a:lnTo>
                  <a:pt x="996" y="101"/>
                </a:lnTo>
                <a:lnTo>
                  <a:pt x="973" y="101"/>
                </a:lnTo>
                <a:lnTo>
                  <a:pt x="950" y="101"/>
                </a:lnTo>
                <a:lnTo>
                  <a:pt x="928" y="101"/>
                </a:lnTo>
                <a:lnTo>
                  <a:pt x="905" y="101"/>
                </a:lnTo>
                <a:lnTo>
                  <a:pt x="882" y="101"/>
                </a:lnTo>
                <a:lnTo>
                  <a:pt x="860" y="101"/>
                </a:lnTo>
                <a:lnTo>
                  <a:pt x="837" y="101"/>
                </a:lnTo>
                <a:lnTo>
                  <a:pt x="815" y="101"/>
                </a:lnTo>
                <a:lnTo>
                  <a:pt x="792" y="101"/>
                </a:lnTo>
                <a:lnTo>
                  <a:pt x="769" y="101"/>
                </a:lnTo>
                <a:lnTo>
                  <a:pt x="747" y="101"/>
                </a:lnTo>
                <a:lnTo>
                  <a:pt x="724" y="101"/>
                </a:lnTo>
                <a:lnTo>
                  <a:pt x="701" y="101"/>
                </a:lnTo>
                <a:lnTo>
                  <a:pt x="679" y="101"/>
                </a:lnTo>
                <a:lnTo>
                  <a:pt x="656" y="101"/>
                </a:lnTo>
                <a:lnTo>
                  <a:pt x="633" y="101"/>
                </a:lnTo>
                <a:lnTo>
                  <a:pt x="611" y="101"/>
                </a:lnTo>
                <a:lnTo>
                  <a:pt x="588" y="101"/>
                </a:lnTo>
                <a:lnTo>
                  <a:pt x="566" y="101"/>
                </a:lnTo>
                <a:lnTo>
                  <a:pt x="543" y="101"/>
                </a:lnTo>
                <a:lnTo>
                  <a:pt x="520" y="101"/>
                </a:lnTo>
                <a:lnTo>
                  <a:pt x="498" y="101"/>
                </a:lnTo>
                <a:lnTo>
                  <a:pt x="475" y="101"/>
                </a:lnTo>
                <a:lnTo>
                  <a:pt x="452" y="101"/>
                </a:lnTo>
                <a:lnTo>
                  <a:pt x="430" y="101"/>
                </a:lnTo>
                <a:lnTo>
                  <a:pt x="407" y="101"/>
                </a:lnTo>
                <a:lnTo>
                  <a:pt x="384" y="101"/>
                </a:lnTo>
                <a:lnTo>
                  <a:pt x="362" y="101"/>
                </a:lnTo>
                <a:lnTo>
                  <a:pt x="339" y="101"/>
                </a:lnTo>
                <a:lnTo>
                  <a:pt x="316" y="101"/>
                </a:lnTo>
                <a:lnTo>
                  <a:pt x="294" y="101"/>
                </a:lnTo>
                <a:lnTo>
                  <a:pt x="271" y="101"/>
                </a:lnTo>
                <a:lnTo>
                  <a:pt x="249" y="101"/>
                </a:lnTo>
                <a:lnTo>
                  <a:pt x="226" y="101"/>
                </a:lnTo>
                <a:lnTo>
                  <a:pt x="203" y="101"/>
                </a:lnTo>
                <a:lnTo>
                  <a:pt x="181" y="101"/>
                </a:lnTo>
                <a:lnTo>
                  <a:pt x="158" y="101"/>
                </a:lnTo>
                <a:lnTo>
                  <a:pt x="135" y="101"/>
                </a:lnTo>
                <a:lnTo>
                  <a:pt x="113" y="101"/>
                </a:lnTo>
                <a:lnTo>
                  <a:pt x="90" y="101"/>
                </a:lnTo>
                <a:lnTo>
                  <a:pt x="67" y="101"/>
                </a:lnTo>
                <a:lnTo>
                  <a:pt x="45" y="101"/>
                </a:lnTo>
                <a:lnTo>
                  <a:pt x="22" y="101"/>
                </a:lnTo>
                <a:lnTo>
                  <a:pt x="0" y="101"/>
                </a:lnTo>
                <a:lnTo>
                  <a:pt x="0" y="41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1350" name="Freeform 56"/>
          <p:cNvSpPr>
            <a:spLocks/>
          </p:cNvSpPr>
          <p:nvPr/>
        </p:nvSpPr>
        <p:spPr bwMode="auto">
          <a:xfrm>
            <a:off x="1206500" y="5972175"/>
            <a:ext cx="5497513" cy="161925"/>
          </a:xfrm>
          <a:custGeom>
            <a:avLst/>
            <a:gdLst>
              <a:gd name="T0" fmla="*/ 90 w 3463"/>
              <a:gd name="T1" fmla="*/ 42 h 101"/>
              <a:gd name="T2" fmla="*/ 203 w 3463"/>
              <a:gd name="T3" fmla="*/ 41 h 101"/>
              <a:gd name="T4" fmla="*/ 316 w 3463"/>
              <a:gd name="T5" fmla="*/ 39 h 101"/>
              <a:gd name="T6" fmla="*/ 430 w 3463"/>
              <a:gd name="T7" fmla="*/ 38 h 101"/>
              <a:gd name="T8" fmla="*/ 543 w 3463"/>
              <a:gd name="T9" fmla="*/ 37 h 101"/>
              <a:gd name="T10" fmla="*/ 656 w 3463"/>
              <a:gd name="T11" fmla="*/ 35 h 101"/>
              <a:gd name="T12" fmla="*/ 769 w 3463"/>
              <a:gd name="T13" fmla="*/ 35 h 101"/>
              <a:gd name="T14" fmla="*/ 882 w 3463"/>
              <a:gd name="T15" fmla="*/ 34 h 101"/>
              <a:gd name="T16" fmla="*/ 996 w 3463"/>
              <a:gd name="T17" fmla="*/ 33 h 101"/>
              <a:gd name="T18" fmla="*/ 1109 w 3463"/>
              <a:gd name="T19" fmla="*/ 32 h 101"/>
              <a:gd name="T20" fmla="*/ 1222 w 3463"/>
              <a:gd name="T21" fmla="*/ 31 h 101"/>
              <a:gd name="T22" fmla="*/ 1335 w 3463"/>
              <a:gd name="T23" fmla="*/ 30 h 101"/>
              <a:gd name="T24" fmla="*/ 1448 w 3463"/>
              <a:gd name="T25" fmla="*/ 28 h 101"/>
              <a:gd name="T26" fmla="*/ 1562 w 3463"/>
              <a:gd name="T27" fmla="*/ 27 h 101"/>
              <a:gd name="T28" fmla="*/ 1675 w 3463"/>
              <a:gd name="T29" fmla="*/ 25 h 101"/>
              <a:gd name="T30" fmla="*/ 1788 w 3463"/>
              <a:gd name="T31" fmla="*/ 23 h 101"/>
              <a:gd name="T32" fmla="*/ 1901 w 3463"/>
              <a:gd name="T33" fmla="*/ 21 h 101"/>
              <a:gd name="T34" fmla="*/ 2014 w 3463"/>
              <a:gd name="T35" fmla="*/ 19 h 101"/>
              <a:gd name="T36" fmla="*/ 2128 w 3463"/>
              <a:gd name="T37" fmla="*/ 17 h 101"/>
              <a:gd name="T38" fmla="*/ 2241 w 3463"/>
              <a:gd name="T39" fmla="*/ 14 h 101"/>
              <a:gd name="T40" fmla="*/ 2354 w 3463"/>
              <a:gd name="T41" fmla="*/ 14 h 101"/>
              <a:gd name="T42" fmla="*/ 2467 w 3463"/>
              <a:gd name="T43" fmla="*/ 16 h 101"/>
              <a:gd name="T44" fmla="*/ 2580 w 3463"/>
              <a:gd name="T45" fmla="*/ 22 h 101"/>
              <a:gd name="T46" fmla="*/ 2694 w 3463"/>
              <a:gd name="T47" fmla="*/ 34 h 101"/>
              <a:gd name="T48" fmla="*/ 2807 w 3463"/>
              <a:gd name="T49" fmla="*/ 38 h 101"/>
              <a:gd name="T50" fmla="*/ 2920 w 3463"/>
              <a:gd name="T51" fmla="*/ 31 h 101"/>
              <a:gd name="T52" fmla="*/ 3033 w 3463"/>
              <a:gd name="T53" fmla="*/ 22 h 101"/>
              <a:gd name="T54" fmla="*/ 3146 w 3463"/>
              <a:gd name="T55" fmla="*/ 16 h 101"/>
              <a:gd name="T56" fmla="*/ 3260 w 3463"/>
              <a:gd name="T57" fmla="*/ 11 h 101"/>
              <a:gd name="T58" fmla="*/ 3373 w 3463"/>
              <a:gd name="T59" fmla="*/ 5 h 101"/>
              <a:gd name="T60" fmla="*/ 3463 w 3463"/>
              <a:gd name="T61" fmla="*/ 103 h 101"/>
              <a:gd name="T62" fmla="*/ 3350 w 3463"/>
              <a:gd name="T63" fmla="*/ 103 h 101"/>
              <a:gd name="T64" fmla="*/ 3237 w 3463"/>
              <a:gd name="T65" fmla="*/ 103 h 101"/>
              <a:gd name="T66" fmla="*/ 3124 w 3463"/>
              <a:gd name="T67" fmla="*/ 103 h 101"/>
              <a:gd name="T68" fmla="*/ 3011 w 3463"/>
              <a:gd name="T69" fmla="*/ 103 h 101"/>
              <a:gd name="T70" fmla="*/ 2897 w 3463"/>
              <a:gd name="T71" fmla="*/ 103 h 101"/>
              <a:gd name="T72" fmla="*/ 2784 w 3463"/>
              <a:gd name="T73" fmla="*/ 103 h 101"/>
              <a:gd name="T74" fmla="*/ 2671 w 3463"/>
              <a:gd name="T75" fmla="*/ 103 h 101"/>
              <a:gd name="T76" fmla="*/ 2558 w 3463"/>
              <a:gd name="T77" fmla="*/ 103 h 101"/>
              <a:gd name="T78" fmla="*/ 2445 w 3463"/>
              <a:gd name="T79" fmla="*/ 103 h 101"/>
              <a:gd name="T80" fmla="*/ 2331 w 3463"/>
              <a:gd name="T81" fmla="*/ 103 h 101"/>
              <a:gd name="T82" fmla="*/ 2218 w 3463"/>
              <a:gd name="T83" fmla="*/ 103 h 101"/>
              <a:gd name="T84" fmla="*/ 2105 w 3463"/>
              <a:gd name="T85" fmla="*/ 103 h 101"/>
              <a:gd name="T86" fmla="*/ 1992 w 3463"/>
              <a:gd name="T87" fmla="*/ 103 h 101"/>
              <a:gd name="T88" fmla="*/ 1879 w 3463"/>
              <a:gd name="T89" fmla="*/ 103 h 101"/>
              <a:gd name="T90" fmla="*/ 1765 w 3463"/>
              <a:gd name="T91" fmla="*/ 103 h 101"/>
              <a:gd name="T92" fmla="*/ 1652 w 3463"/>
              <a:gd name="T93" fmla="*/ 103 h 101"/>
              <a:gd name="T94" fmla="*/ 1539 w 3463"/>
              <a:gd name="T95" fmla="*/ 103 h 101"/>
              <a:gd name="T96" fmla="*/ 1426 w 3463"/>
              <a:gd name="T97" fmla="*/ 103 h 101"/>
              <a:gd name="T98" fmla="*/ 1313 w 3463"/>
              <a:gd name="T99" fmla="*/ 103 h 101"/>
              <a:gd name="T100" fmla="*/ 1199 w 3463"/>
              <a:gd name="T101" fmla="*/ 103 h 101"/>
              <a:gd name="T102" fmla="*/ 1086 w 3463"/>
              <a:gd name="T103" fmla="*/ 103 h 101"/>
              <a:gd name="T104" fmla="*/ 973 w 3463"/>
              <a:gd name="T105" fmla="*/ 103 h 101"/>
              <a:gd name="T106" fmla="*/ 860 w 3463"/>
              <a:gd name="T107" fmla="*/ 103 h 101"/>
              <a:gd name="T108" fmla="*/ 747 w 3463"/>
              <a:gd name="T109" fmla="*/ 103 h 101"/>
              <a:gd name="T110" fmla="*/ 633 w 3463"/>
              <a:gd name="T111" fmla="*/ 103 h 101"/>
              <a:gd name="T112" fmla="*/ 520 w 3463"/>
              <a:gd name="T113" fmla="*/ 103 h 101"/>
              <a:gd name="T114" fmla="*/ 407 w 3463"/>
              <a:gd name="T115" fmla="*/ 103 h 101"/>
              <a:gd name="T116" fmla="*/ 294 w 3463"/>
              <a:gd name="T117" fmla="*/ 103 h 101"/>
              <a:gd name="T118" fmla="*/ 181 w 3463"/>
              <a:gd name="T119" fmla="*/ 103 h 101"/>
              <a:gd name="T120" fmla="*/ 67 w 3463"/>
              <a:gd name="T121" fmla="*/ 103 h 10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63"/>
              <a:gd name="T184" fmla="*/ 0 h 101"/>
              <a:gd name="T185" fmla="*/ 3463 w 3463"/>
              <a:gd name="T186" fmla="*/ 101 h 10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63" h="101">
                <a:moveTo>
                  <a:pt x="0" y="41"/>
                </a:moveTo>
                <a:lnTo>
                  <a:pt x="22" y="41"/>
                </a:lnTo>
                <a:lnTo>
                  <a:pt x="45" y="42"/>
                </a:lnTo>
                <a:lnTo>
                  <a:pt x="67" y="42"/>
                </a:lnTo>
                <a:lnTo>
                  <a:pt x="90" y="42"/>
                </a:lnTo>
                <a:lnTo>
                  <a:pt x="113" y="42"/>
                </a:lnTo>
                <a:lnTo>
                  <a:pt x="135" y="41"/>
                </a:lnTo>
                <a:lnTo>
                  <a:pt x="158" y="41"/>
                </a:lnTo>
                <a:lnTo>
                  <a:pt x="181" y="41"/>
                </a:lnTo>
                <a:lnTo>
                  <a:pt x="203" y="41"/>
                </a:lnTo>
                <a:lnTo>
                  <a:pt x="226" y="40"/>
                </a:lnTo>
                <a:lnTo>
                  <a:pt x="249" y="40"/>
                </a:lnTo>
                <a:lnTo>
                  <a:pt x="271" y="40"/>
                </a:lnTo>
                <a:lnTo>
                  <a:pt x="294" y="40"/>
                </a:lnTo>
                <a:lnTo>
                  <a:pt x="316" y="39"/>
                </a:lnTo>
                <a:lnTo>
                  <a:pt x="339" y="39"/>
                </a:lnTo>
                <a:lnTo>
                  <a:pt x="362" y="39"/>
                </a:lnTo>
                <a:lnTo>
                  <a:pt x="384" y="38"/>
                </a:lnTo>
                <a:lnTo>
                  <a:pt x="407" y="38"/>
                </a:lnTo>
                <a:lnTo>
                  <a:pt x="430" y="38"/>
                </a:lnTo>
                <a:lnTo>
                  <a:pt x="452" y="38"/>
                </a:lnTo>
                <a:lnTo>
                  <a:pt x="475" y="37"/>
                </a:lnTo>
                <a:lnTo>
                  <a:pt x="498" y="37"/>
                </a:lnTo>
                <a:lnTo>
                  <a:pt x="520" y="37"/>
                </a:lnTo>
                <a:lnTo>
                  <a:pt x="543" y="37"/>
                </a:lnTo>
                <a:lnTo>
                  <a:pt x="566" y="36"/>
                </a:lnTo>
                <a:lnTo>
                  <a:pt x="588" y="36"/>
                </a:lnTo>
                <a:lnTo>
                  <a:pt x="611" y="36"/>
                </a:lnTo>
                <a:lnTo>
                  <a:pt x="633" y="36"/>
                </a:lnTo>
                <a:lnTo>
                  <a:pt x="656" y="35"/>
                </a:lnTo>
                <a:lnTo>
                  <a:pt x="679" y="35"/>
                </a:lnTo>
                <a:lnTo>
                  <a:pt x="701" y="35"/>
                </a:lnTo>
                <a:lnTo>
                  <a:pt x="724" y="35"/>
                </a:lnTo>
                <a:lnTo>
                  <a:pt x="747" y="35"/>
                </a:lnTo>
                <a:lnTo>
                  <a:pt x="769" y="35"/>
                </a:lnTo>
                <a:lnTo>
                  <a:pt x="792" y="35"/>
                </a:lnTo>
                <a:lnTo>
                  <a:pt x="815" y="34"/>
                </a:lnTo>
                <a:lnTo>
                  <a:pt x="837" y="34"/>
                </a:lnTo>
                <a:lnTo>
                  <a:pt x="860" y="34"/>
                </a:lnTo>
                <a:lnTo>
                  <a:pt x="882" y="34"/>
                </a:lnTo>
                <a:lnTo>
                  <a:pt x="905" y="34"/>
                </a:lnTo>
                <a:lnTo>
                  <a:pt x="928" y="34"/>
                </a:lnTo>
                <a:lnTo>
                  <a:pt x="950" y="33"/>
                </a:lnTo>
                <a:lnTo>
                  <a:pt x="973" y="33"/>
                </a:lnTo>
                <a:lnTo>
                  <a:pt x="996" y="33"/>
                </a:lnTo>
                <a:lnTo>
                  <a:pt x="1018" y="33"/>
                </a:lnTo>
                <a:lnTo>
                  <a:pt x="1041" y="33"/>
                </a:lnTo>
                <a:lnTo>
                  <a:pt x="1064" y="33"/>
                </a:lnTo>
                <a:lnTo>
                  <a:pt x="1086" y="33"/>
                </a:lnTo>
                <a:lnTo>
                  <a:pt x="1109" y="32"/>
                </a:lnTo>
                <a:lnTo>
                  <a:pt x="1132" y="32"/>
                </a:lnTo>
                <a:lnTo>
                  <a:pt x="1154" y="32"/>
                </a:lnTo>
                <a:lnTo>
                  <a:pt x="1177" y="32"/>
                </a:lnTo>
                <a:lnTo>
                  <a:pt x="1199" y="32"/>
                </a:lnTo>
                <a:lnTo>
                  <a:pt x="1222" y="31"/>
                </a:lnTo>
                <a:lnTo>
                  <a:pt x="1245" y="31"/>
                </a:lnTo>
                <a:lnTo>
                  <a:pt x="1267" y="31"/>
                </a:lnTo>
                <a:lnTo>
                  <a:pt x="1290" y="30"/>
                </a:lnTo>
                <a:lnTo>
                  <a:pt x="1313" y="30"/>
                </a:lnTo>
                <a:lnTo>
                  <a:pt x="1335" y="30"/>
                </a:lnTo>
                <a:lnTo>
                  <a:pt x="1358" y="30"/>
                </a:lnTo>
                <a:lnTo>
                  <a:pt x="1381" y="29"/>
                </a:lnTo>
                <a:lnTo>
                  <a:pt x="1403" y="29"/>
                </a:lnTo>
                <a:lnTo>
                  <a:pt x="1426" y="29"/>
                </a:lnTo>
                <a:lnTo>
                  <a:pt x="1448" y="28"/>
                </a:lnTo>
                <a:lnTo>
                  <a:pt x="1471" y="28"/>
                </a:lnTo>
                <a:lnTo>
                  <a:pt x="1494" y="28"/>
                </a:lnTo>
                <a:lnTo>
                  <a:pt x="1516" y="27"/>
                </a:lnTo>
                <a:lnTo>
                  <a:pt x="1539" y="27"/>
                </a:lnTo>
                <a:lnTo>
                  <a:pt x="1562" y="27"/>
                </a:lnTo>
                <a:lnTo>
                  <a:pt x="1584" y="26"/>
                </a:lnTo>
                <a:lnTo>
                  <a:pt x="1607" y="26"/>
                </a:lnTo>
                <a:lnTo>
                  <a:pt x="1630" y="26"/>
                </a:lnTo>
                <a:lnTo>
                  <a:pt x="1652" y="25"/>
                </a:lnTo>
                <a:lnTo>
                  <a:pt x="1675" y="25"/>
                </a:lnTo>
                <a:lnTo>
                  <a:pt x="1698" y="25"/>
                </a:lnTo>
                <a:lnTo>
                  <a:pt x="1720" y="24"/>
                </a:lnTo>
                <a:lnTo>
                  <a:pt x="1743" y="24"/>
                </a:lnTo>
                <a:lnTo>
                  <a:pt x="1765" y="23"/>
                </a:lnTo>
                <a:lnTo>
                  <a:pt x="1788" y="23"/>
                </a:lnTo>
                <a:lnTo>
                  <a:pt x="1811" y="23"/>
                </a:lnTo>
                <a:lnTo>
                  <a:pt x="1833" y="22"/>
                </a:lnTo>
                <a:lnTo>
                  <a:pt x="1856" y="22"/>
                </a:lnTo>
                <a:lnTo>
                  <a:pt x="1879" y="22"/>
                </a:lnTo>
                <a:lnTo>
                  <a:pt x="1901" y="21"/>
                </a:lnTo>
                <a:lnTo>
                  <a:pt x="1924" y="21"/>
                </a:lnTo>
                <a:lnTo>
                  <a:pt x="1947" y="20"/>
                </a:lnTo>
                <a:lnTo>
                  <a:pt x="1969" y="20"/>
                </a:lnTo>
                <a:lnTo>
                  <a:pt x="1992" y="20"/>
                </a:lnTo>
                <a:lnTo>
                  <a:pt x="2014" y="19"/>
                </a:lnTo>
                <a:lnTo>
                  <a:pt x="2037" y="19"/>
                </a:lnTo>
                <a:lnTo>
                  <a:pt x="2060" y="18"/>
                </a:lnTo>
                <a:lnTo>
                  <a:pt x="2082" y="18"/>
                </a:lnTo>
                <a:lnTo>
                  <a:pt x="2105" y="18"/>
                </a:lnTo>
                <a:lnTo>
                  <a:pt x="2128" y="17"/>
                </a:lnTo>
                <a:lnTo>
                  <a:pt x="2150" y="16"/>
                </a:lnTo>
                <a:lnTo>
                  <a:pt x="2173" y="16"/>
                </a:lnTo>
                <a:lnTo>
                  <a:pt x="2196" y="15"/>
                </a:lnTo>
                <a:lnTo>
                  <a:pt x="2218" y="15"/>
                </a:lnTo>
                <a:lnTo>
                  <a:pt x="2241" y="14"/>
                </a:lnTo>
                <a:lnTo>
                  <a:pt x="2264" y="14"/>
                </a:lnTo>
                <a:lnTo>
                  <a:pt x="2286" y="13"/>
                </a:lnTo>
                <a:lnTo>
                  <a:pt x="2309" y="13"/>
                </a:lnTo>
                <a:lnTo>
                  <a:pt x="2331" y="13"/>
                </a:lnTo>
                <a:lnTo>
                  <a:pt x="2354" y="14"/>
                </a:lnTo>
                <a:lnTo>
                  <a:pt x="2377" y="14"/>
                </a:lnTo>
                <a:lnTo>
                  <a:pt x="2399" y="15"/>
                </a:lnTo>
                <a:lnTo>
                  <a:pt x="2422" y="15"/>
                </a:lnTo>
                <a:lnTo>
                  <a:pt x="2445" y="16"/>
                </a:lnTo>
                <a:lnTo>
                  <a:pt x="2467" y="16"/>
                </a:lnTo>
                <a:lnTo>
                  <a:pt x="2490" y="17"/>
                </a:lnTo>
                <a:lnTo>
                  <a:pt x="2513" y="17"/>
                </a:lnTo>
                <a:lnTo>
                  <a:pt x="2535" y="18"/>
                </a:lnTo>
                <a:lnTo>
                  <a:pt x="2558" y="20"/>
                </a:lnTo>
                <a:lnTo>
                  <a:pt x="2580" y="22"/>
                </a:lnTo>
                <a:lnTo>
                  <a:pt x="2603" y="25"/>
                </a:lnTo>
                <a:lnTo>
                  <a:pt x="2626" y="27"/>
                </a:lnTo>
                <a:lnTo>
                  <a:pt x="2648" y="29"/>
                </a:lnTo>
                <a:lnTo>
                  <a:pt x="2671" y="32"/>
                </a:lnTo>
                <a:lnTo>
                  <a:pt x="2694" y="34"/>
                </a:lnTo>
                <a:lnTo>
                  <a:pt x="2716" y="36"/>
                </a:lnTo>
                <a:lnTo>
                  <a:pt x="2739" y="41"/>
                </a:lnTo>
                <a:lnTo>
                  <a:pt x="2762" y="40"/>
                </a:lnTo>
                <a:lnTo>
                  <a:pt x="2784" y="39"/>
                </a:lnTo>
                <a:lnTo>
                  <a:pt x="2807" y="38"/>
                </a:lnTo>
                <a:lnTo>
                  <a:pt x="2830" y="37"/>
                </a:lnTo>
                <a:lnTo>
                  <a:pt x="2852" y="35"/>
                </a:lnTo>
                <a:lnTo>
                  <a:pt x="2875" y="34"/>
                </a:lnTo>
                <a:lnTo>
                  <a:pt x="2897" y="32"/>
                </a:lnTo>
                <a:lnTo>
                  <a:pt x="2920" y="31"/>
                </a:lnTo>
                <a:lnTo>
                  <a:pt x="2943" y="29"/>
                </a:lnTo>
                <a:lnTo>
                  <a:pt x="2965" y="28"/>
                </a:lnTo>
                <a:lnTo>
                  <a:pt x="2988" y="26"/>
                </a:lnTo>
                <a:lnTo>
                  <a:pt x="3011" y="25"/>
                </a:lnTo>
                <a:lnTo>
                  <a:pt x="3033" y="22"/>
                </a:lnTo>
                <a:lnTo>
                  <a:pt x="3056" y="21"/>
                </a:lnTo>
                <a:lnTo>
                  <a:pt x="3079" y="20"/>
                </a:lnTo>
                <a:lnTo>
                  <a:pt x="3101" y="18"/>
                </a:lnTo>
                <a:lnTo>
                  <a:pt x="3124" y="17"/>
                </a:lnTo>
                <a:lnTo>
                  <a:pt x="3146" y="16"/>
                </a:lnTo>
                <a:lnTo>
                  <a:pt x="3169" y="15"/>
                </a:lnTo>
                <a:lnTo>
                  <a:pt x="3192" y="14"/>
                </a:lnTo>
                <a:lnTo>
                  <a:pt x="3214" y="12"/>
                </a:lnTo>
                <a:lnTo>
                  <a:pt x="3237" y="12"/>
                </a:lnTo>
                <a:lnTo>
                  <a:pt x="3260" y="11"/>
                </a:lnTo>
                <a:lnTo>
                  <a:pt x="3282" y="9"/>
                </a:lnTo>
                <a:lnTo>
                  <a:pt x="3305" y="8"/>
                </a:lnTo>
                <a:lnTo>
                  <a:pt x="3328" y="7"/>
                </a:lnTo>
                <a:lnTo>
                  <a:pt x="3350" y="6"/>
                </a:lnTo>
                <a:lnTo>
                  <a:pt x="3373" y="5"/>
                </a:lnTo>
                <a:lnTo>
                  <a:pt x="3396" y="4"/>
                </a:lnTo>
                <a:lnTo>
                  <a:pt x="3418" y="4"/>
                </a:lnTo>
                <a:lnTo>
                  <a:pt x="3441" y="2"/>
                </a:lnTo>
                <a:lnTo>
                  <a:pt x="3463" y="0"/>
                </a:lnTo>
                <a:lnTo>
                  <a:pt x="3463" y="101"/>
                </a:lnTo>
                <a:lnTo>
                  <a:pt x="3441" y="101"/>
                </a:lnTo>
                <a:lnTo>
                  <a:pt x="3418" y="101"/>
                </a:lnTo>
                <a:lnTo>
                  <a:pt x="3396" y="101"/>
                </a:lnTo>
                <a:lnTo>
                  <a:pt x="3373" y="101"/>
                </a:lnTo>
                <a:lnTo>
                  <a:pt x="3350" y="101"/>
                </a:lnTo>
                <a:lnTo>
                  <a:pt x="3328" y="101"/>
                </a:lnTo>
                <a:lnTo>
                  <a:pt x="3305" y="101"/>
                </a:lnTo>
                <a:lnTo>
                  <a:pt x="3282" y="101"/>
                </a:lnTo>
                <a:lnTo>
                  <a:pt x="3260" y="101"/>
                </a:lnTo>
                <a:lnTo>
                  <a:pt x="3237" y="101"/>
                </a:lnTo>
                <a:lnTo>
                  <a:pt x="3214" y="101"/>
                </a:lnTo>
                <a:lnTo>
                  <a:pt x="3192" y="101"/>
                </a:lnTo>
                <a:lnTo>
                  <a:pt x="3169" y="101"/>
                </a:lnTo>
                <a:lnTo>
                  <a:pt x="3146" y="101"/>
                </a:lnTo>
                <a:lnTo>
                  <a:pt x="3124" y="101"/>
                </a:lnTo>
                <a:lnTo>
                  <a:pt x="3101" y="101"/>
                </a:lnTo>
                <a:lnTo>
                  <a:pt x="3079" y="101"/>
                </a:lnTo>
                <a:lnTo>
                  <a:pt x="3056" y="101"/>
                </a:lnTo>
                <a:lnTo>
                  <a:pt x="3033" y="101"/>
                </a:lnTo>
                <a:lnTo>
                  <a:pt x="3011" y="101"/>
                </a:lnTo>
                <a:lnTo>
                  <a:pt x="2988" y="101"/>
                </a:lnTo>
                <a:lnTo>
                  <a:pt x="2965" y="101"/>
                </a:lnTo>
                <a:lnTo>
                  <a:pt x="2943" y="101"/>
                </a:lnTo>
                <a:lnTo>
                  <a:pt x="2920" y="101"/>
                </a:lnTo>
                <a:lnTo>
                  <a:pt x="2897" y="101"/>
                </a:lnTo>
                <a:lnTo>
                  <a:pt x="2875" y="101"/>
                </a:lnTo>
                <a:lnTo>
                  <a:pt x="2852" y="101"/>
                </a:lnTo>
                <a:lnTo>
                  <a:pt x="2830" y="101"/>
                </a:lnTo>
                <a:lnTo>
                  <a:pt x="2807" y="101"/>
                </a:lnTo>
                <a:lnTo>
                  <a:pt x="2784" y="101"/>
                </a:lnTo>
                <a:lnTo>
                  <a:pt x="2762" y="101"/>
                </a:lnTo>
                <a:lnTo>
                  <a:pt x="2739" y="101"/>
                </a:lnTo>
                <a:lnTo>
                  <a:pt x="2716" y="101"/>
                </a:lnTo>
                <a:lnTo>
                  <a:pt x="2694" y="101"/>
                </a:lnTo>
                <a:lnTo>
                  <a:pt x="2671" y="101"/>
                </a:lnTo>
                <a:lnTo>
                  <a:pt x="2648" y="101"/>
                </a:lnTo>
                <a:lnTo>
                  <a:pt x="2626" y="101"/>
                </a:lnTo>
                <a:lnTo>
                  <a:pt x="2603" y="101"/>
                </a:lnTo>
                <a:lnTo>
                  <a:pt x="2580" y="101"/>
                </a:lnTo>
                <a:lnTo>
                  <a:pt x="2558" y="101"/>
                </a:lnTo>
                <a:lnTo>
                  <a:pt x="2535" y="101"/>
                </a:lnTo>
                <a:lnTo>
                  <a:pt x="2513" y="101"/>
                </a:lnTo>
                <a:lnTo>
                  <a:pt x="2490" y="101"/>
                </a:lnTo>
                <a:lnTo>
                  <a:pt x="2467" y="101"/>
                </a:lnTo>
                <a:lnTo>
                  <a:pt x="2445" y="101"/>
                </a:lnTo>
                <a:lnTo>
                  <a:pt x="2422" y="101"/>
                </a:lnTo>
                <a:lnTo>
                  <a:pt x="2399" y="101"/>
                </a:lnTo>
                <a:lnTo>
                  <a:pt x="2377" y="101"/>
                </a:lnTo>
                <a:lnTo>
                  <a:pt x="2354" y="101"/>
                </a:lnTo>
                <a:lnTo>
                  <a:pt x="2331" y="101"/>
                </a:lnTo>
                <a:lnTo>
                  <a:pt x="2309" y="101"/>
                </a:lnTo>
                <a:lnTo>
                  <a:pt x="2286" y="101"/>
                </a:lnTo>
                <a:lnTo>
                  <a:pt x="2264" y="101"/>
                </a:lnTo>
                <a:lnTo>
                  <a:pt x="2241" y="101"/>
                </a:lnTo>
                <a:lnTo>
                  <a:pt x="2218" y="101"/>
                </a:lnTo>
                <a:lnTo>
                  <a:pt x="2196" y="101"/>
                </a:lnTo>
                <a:lnTo>
                  <a:pt x="2173" y="101"/>
                </a:lnTo>
                <a:lnTo>
                  <a:pt x="2150" y="101"/>
                </a:lnTo>
                <a:lnTo>
                  <a:pt x="2128" y="101"/>
                </a:lnTo>
                <a:lnTo>
                  <a:pt x="2105" y="101"/>
                </a:lnTo>
                <a:lnTo>
                  <a:pt x="2082" y="101"/>
                </a:lnTo>
                <a:lnTo>
                  <a:pt x="2060" y="101"/>
                </a:lnTo>
                <a:lnTo>
                  <a:pt x="2037" y="101"/>
                </a:lnTo>
                <a:lnTo>
                  <a:pt x="2014" y="101"/>
                </a:lnTo>
                <a:lnTo>
                  <a:pt x="1992" y="101"/>
                </a:lnTo>
                <a:lnTo>
                  <a:pt x="1969" y="101"/>
                </a:lnTo>
                <a:lnTo>
                  <a:pt x="1947" y="101"/>
                </a:lnTo>
                <a:lnTo>
                  <a:pt x="1924" y="101"/>
                </a:lnTo>
                <a:lnTo>
                  <a:pt x="1901" y="101"/>
                </a:lnTo>
                <a:lnTo>
                  <a:pt x="1879" y="101"/>
                </a:lnTo>
                <a:lnTo>
                  <a:pt x="1856" y="101"/>
                </a:lnTo>
                <a:lnTo>
                  <a:pt x="1833" y="101"/>
                </a:lnTo>
                <a:lnTo>
                  <a:pt x="1811" y="101"/>
                </a:lnTo>
                <a:lnTo>
                  <a:pt x="1788" y="101"/>
                </a:lnTo>
                <a:lnTo>
                  <a:pt x="1765" y="101"/>
                </a:lnTo>
                <a:lnTo>
                  <a:pt x="1743" y="101"/>
                </a:lnTo>
                <a:lnTo>
                  <a:pt x="1720" y="101"/>
                </a:lnTo>
                <a:lnTo>
                  <a:pt x="1698" y="101"/>
                </a:lnTo>
                <a:lnTo>
                  <a:pt x="1675" y="101"/>
                </a:lnTo>
                <a:lnTo>
                  <a:pt x="1652" y="101"/>
                </a:lnTo>
                <a:lnTo>
                  <a:pt x="1630" y="101"/>
                </a:lnTo>
                <a:lnTo>
                  <a:pt x="1607" y="101"/>
                </a:lnTo>
                <a:lnTo>
                  <a:pt x="1584" y="101"/>
                </a:lnTo>
                <a:lnTo>
                  <a:pt x="1562" y="101"/>
                </a:lnTo>
                <a:lnTo>
                  <a:pt x="1539" y="101"/>
                </a:lnTo>
                <a:lnTo>
                  <a:pt x="1516" y="101"/>
                </a:lnTo>
                <a:lnTo>
                  <a:pt x="1494" y="101"/>
                </a:lnTo>
                <a:lnTo>
                  <a:pt x="1471" y="101"/>
                </a:lnTo>
                <a:lnTo>
                  <a:pt x="1448" y="101"/>
                </a:lnTo>
                <a:lnTo>
                  <a:pt x="1426" y="101"/>
                </a:lnTo>
                <a:lnTo>
                  <a:pt x="1403" y="101"/>
                </a:lnTo>
                <a:lnTo>
                  <a:pt x="1381" y="101"/>
                </a:lnTo>
                <a:lnTo>
                  <a:pt x="1358" y="101"/>
                </a:lnTo>
                <a:lnTo>
                  <a:pt x="1335" y="101"/>
                </a:lnTo>
                <a:lnTo>
                  <a:pt x="1313" y="101"/>
                </a:lnTo>
                <a:lnTo>
                  <a:pt x="1290" y="101"/>
                </a:lnTo>
                <a:lnTo>
                  <a:pt x="1267" y="101"/>
                </a:lnTo>
                <a:lnTo>
                  <a:pt x="1245" y="101"/>
                </a:lnTo>
                <a:lnTo>
                  <a:pt x="1222" y="101"/>
                </a:lnTo>
                <a:lnTo>
                  <a:pt x="1199" y="101"/>
                </a:lnTo>
                <a:lnTo>
                  <a:pt x="1177" y="101"/>
                </a:lnTo>
                <a:lnTo>
                  <a:pt x="1154" y="101"/>
                </a:lnTo>
                <a:lnTo>
                  <a:pt x="1132" y="101"/>
                </a:lnTo>
                <a:lnTo>
                  <a:pt x="1109" y="101"/>
                </a:lnTo>
                <a:lnTo>
                  <a:pt x="1086" y="101"/>
                </a:lnTo>
                <a:lnTo>
                  <a:pt x="1064" y="101"/>
                </a:lnTo>
                <a:lnTo>
                  <a:pt x="1041" y="101"/>
                </a:lnTo>
                <a:lnTo>
                  <a:pt x="1018" y="101"/>
                </a:lnTo>
                <a:lnTo>
                  <a:pt x="996" y="101"/>
                </a:lnTo>
                <a:lnTo>
                  <a:pt x="973" y="101"/>
                </a:lnTo>
                <a:lnTo>
                  <a:pt x="950" y="101"/>
                </a:lnTo>
                <a:lnTo>
                  <a:pt x="928" y="101"/>
                </a:lnTo>
                <a:lnTo>
                  <a:pt x="905" y="101"/>
                </a:lnTo>
                <a:lnTo>
                  <a:pt x="882" y="101"/>
                </a:lnTo>
                <a:lnTo>
                  <a:pt x="860" y="101"/>
                </a:lnTo>
                <a:lnTo>
                  <a:pt x="837" y="101"/>
                </a:lnTo>
                <a:lnTo>
                  <a:pt x="815" y="101"/>
                </a:lnTo>
                <a:lnTo>
                  <a:pt x="792" y="101"/>
                </a:lnTo>
                <a:lnTo>
                  <a:pt x="769" y="101"/>
                </a:lnTo>
                <a:lnTo>
                  <a:pt x="747" y="101"/>
                </a:lnTo>
                <a:lnTo>
                  <a:pt x="724" y="101"/>
                </a:lnTo>
                <a:lnTo>
                  <a:pt x="701" y="101"/>
                </a:lnTo>
                <a:lnTo>
                  <a:pt x="679" y="101"/>
                </a:lnTo>
                <a:lnTo>
                  <a:pt x="656" y="101"/>
                </a:lnTo>
                <a:lnTo>
                  <a:pt x="633" y="101"/>
                </a:lnTo>
                <a:lnTo>
                  <a:pt x="611" y="101"/>
                </a:lnTo>
                <a:lnTo>
                  <a:pt x="588" y="101"/>
                </a:lnTo>
                <a:lnTo>
                  <a:pt x="566" y="101"/>
                </a:lnTo>
                <a:lnTo>
                  <a:pt x="543" y="101"/>
                </a:lnTo>
                <a:lnTo>
                  <a:pt x="520" y="101"/>
                </a:lnTo>
                <a:lnTo>
                  <a:pt x="498" y="101"/>
                </a:lnTo>
                <a:lnTo>
                  <a:pt x="475" y="101"/>
                </a:lnTo>
                <a:lnTo>
                  <a:pt x="452" y="101"/>
                </a:lnTo>
                <a:lnTo>
                  <a:pt x="430" y="101"/>
                </a:lnTo>
                <a:lnTo>
                  <a:pt x="407" y="101"/>
                </a:lnTo>
                <a:lnTo>
                  <a:pt x="384" y="101"/>
                </a:lnTo>
                <a:lnTo>
                  <a:pt x="362" y="101"/>
                </a:lnTo>
                <a:lnTo>
                  <a:pt x="339" y="101"/>
                </a:lnTo>
                <a:lnTo>
                  <a:pt x="316" y="101"/>
                </a:lnTo>
                <a:lnTo>
                  <a:pt x="294" y="101"/>
                </a:lnTo>
                <a:lnTo>
                  <a:pt x="271" y="101"/>
                </a:lnTo>
                <a:lnTo>
                  <a:pt x="249" y="101"/>
                </a:lnTo>
                <a:lnTo>
                  <a:pt x="226" y="101"/>
                </a:lnTo>
                <a:lnTo>
                  <a:pt x="203" y="101"/>
                </a:lnTo>
                <a:lnTo>
                  <a:pt x="181" y="101"/>
                </a:lnTo>
                <a:lnTo>
                  <a:pt x="158" y="101"/>
                </a:lnTo>
                <a:lnTo>
                  <a:pt x="135" y="101"/>
                </a:lnTo>
                <a:lnTo>
                  <a:pt x="113" y="101"/>
                </a:lnTo>
                <a:lnTo>
                  <a:pt x="90" y="101"/>
                </a:lnTo>
                <a:lnTo>
                  <a:pt x="67" y="101"/>
                </a:lnTo>
                <a:lnTo>
                  <a:pt x="45" y="101"/>
                </a:lnTo>
                <a:lnTo>
                  <a:pt x="22" y="101"/>
                </a:lnTo>
                <a:lnTo>
                  <a:pt x="0" y="101"/>
                </a:lnTo>
                <a:lnTo>
                  <a:pt x="0" y="41"/>
                </a:lnTo>
                <a:close/>
              </a:path>
            </a:pathLst>
          </a:custGeom>
          <a:noFill/>
          <a:ln w="31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311351" name="Group 55"/>
          <p:cNvGrpSpPr>
            <a:grpSpLocks/>
          </p:cNvGrpSpPr>
          <p:nvPr/>
        </p:nvGrpSpPr>
        <p:grpSpPr bwMode="auto">
          <a:xfrm>
            <a:off x="1308100" y="1892300"/>
            <a:ext cx="1854200" cy="1524000"/>
            <a:chOff x="824" y="1192"/>
            <a:chExt cx="1168" cy="960"/>
          </a:xfrm>
        </p:grpSpPr>
        <p:sp>
          <p:nvSpPr>
            <p:cNvPr id="311352" name="Freeform 57"/>
            <p:cNvSpPr>
              <a:spLocks noChangeArrowheads="1"/>
            </p:cNvSpPr>
            <p:nvPr/>
          </p:nvSpPr>
          <p:spPr bwMode="auto">
            <a:xfrm>
              <a:off x="824" y="1192"/>
              <a:ext cx="1168" cy="960"/>
            </a:xfrm>
            <a:custGeom>
              <a:avLst/>
              <a:gdLst>
                <a:gd name="T0" fmla="*/ 0 w 1168"/>
                <a:gd name="T1" fmla="*/ 4 h 960"/>
                <a:gd name="T2" fmla="*/ 0 w 1168"/>
                <a:gd name="T3" fmla="*/ 956 h 960"/>
                <a:gd name="T4" fmla="*/ 4 w 1168"/>
                <a:gd name="T5" fmla="*/ 960 h 960"/>
                <a:gd name="T6" fmla="*/ 1164 w 1168"/>
                <a:gd name="T7" fmla="*/ 960 h 960"/>
                <a:gd name="T8" fmla="*/ 1168 w 1168"/>
                <a:gd name="T9" fmla="*/ 956 h 960"/>
                <a:gd name="T10" fmla="*/ 1168 w 1168"/>
                <a:gd name="T11" fmla="*/ 4 h 960"/>
                <a:gd name="T12" fmla="*/ 1164 w 1168"/>
                <a:gd name="T13" fmla="*/ 0 h 960"/>
                <a:gd name="T14" fmla="*/ 4 w 1168"/>
                <a:gd name="T15" fmla="*/ 0 h 960"/>
                <a:gd name="T16" fmla="*/ 0 w 1168"/>
                <a:gd name="T17" fmla="*/ 4 h 960"/>
                <a:gd name="T18" fmla="*/ 0 w 1168"/>
                <a:gd name="T19" fmla="*/ 4 h 9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68"/>
                <a:gd name="T31" fmla="*/ 0 h 960"/>
                <a:gd name="T32" fmla="*/ 1168 w 1168"/>
                <a:gd name="T33" fmla="*/ 960 h 9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68" h="960">
                  <a:moveTo>
                    <a:pt x="0" y="4"/>
                  </a:moveTo>
                  <a:lnTo>
                    <a:pt x="0" y="956"/>
                  </a:lnTo>
                  <a:cubicBezTo>
                    <a:pt x="0" y="958"/>
                    <a:pt x="1" y="960"/>
                    <a:pt x="4" y="960"/>
                  </a:cubicBezTo>
                  <a:lnTo>
                    <a:pt x="1164" y="960"/>
                  </a:lnTo>
                  <a:cubicBezTo>
                    <a:pt x="1166" y="960"/>
                    <a:pt x="1168" y="958"/>
                    <a:pt x="1168" y="956"/>
                  </a:cubicBezTo>
                  <a:lnTo>
                    <a:pt x="1168" y="4"/>
                  </a:lnTo>
                  <a:cubicBezTo>
                    <a:pt x="1168" y="1"/>
                    <a:pt x="1166" y="0"/>
                    <a:pt x="1164" y="0"/>
                  </a:cubicBezTo>
                  <a:lnTo>
                    <a:pt x="4" y="0"/>
                  </a:lnTo>
                  <a:cubicBezTo>
                    <a:pt x="1" y="0"/>
                    <a:pt x="0" y="1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11353" name="Freeform 58"/>
            <p:cNvSpPr>
              <a:spLocks/>
            </p:cNvSpPr>
            <p:nvPr/>
          </p:nvSpPr>
          <p:spPr bwMode="auto">
            <a:xfrm>
              <a:off x="824" y="1192"/>
              <a:ext cx="1168" cy="960"/>
            </a:xfrm>
            <a:custGeom>
              <a:avLst/>
              <a:gdLst>
                <a:gd name="T0" fmla="*/ 0 w 1168"/>
                <a:gd name="T1" fmla="*/ 4 h 960"/>
                <a:gd name="T2" fmla="*/ 0 w 1168"/>
                <a:gd name="T3" fmla="*/ 956 h 960"/>
                <a:gd name="T4" fmla="*/ 4 w 1168"/>
                <a:gd name="T5" fmla="*/ 960 h 960"/>
                <a:gd name="T6" fmla="*/ 1164 w 1168"/>
                <a:gd name="T7" fmla="*/ 960 h 960"/>
                <a:gd name="T8" fmla="*/ 1168 w 1168"/>
                <a:gd name="T9" fmla="*/ 956 h 960"/>
                <a:gd name="T10" fmla="*/ 1168 w 1168"/>
                <a:gd name="T11" fmla="*/ 4 h 960"/>
                <a:gd name="T12" fmla="*/ 1164 w 1168"/>
                <a:gd name="T13" fmla="*/ 0 h 960"/>
                <a:gd name="T14" fmla="*/ 4 w 1168"/>
                <a:gd name="T15" fmla="*/ 0 h 960"/>
                <a:gd name="T16" fmla="*/ 0 w 1168"/>
                <a:gd name="T17" fmla="*/ 4 h 960"/>
                <a:gd name="T18" fmla="*/ 0 w 1168"/>
                <a:gd name="T19" fmla="*/ 4 h 9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68"/>
                <a:gd name="T31" fmla="*/ 0 h 960"/>
                <a:gd name="T32" fmla="*/ 1168 w 1168"/>
                <a:gd name="T33" fmla="*/ 960 h 9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68" h="960">
                  <a:moveTo>
                    <a:pt x="0" y="4"/>
                  </a:moveTo>
                  <a:lnTo>
                    <a:pt x="0" y="956"/>
                  </a:lnTo>
                  <a:cubicBezTo>
                    <a:pt x="0" y="958"/>
                    <a:pt x="1" y="960"/>
                    <a:pt x="4" y="960"/>
                  </a:cubicBezTo>
                  <a:lnTo>
                    <a:pt x="1164" y="960"/>
                  </a:lnTo>
                  <a:cubicBezTo>
                    <a:pt x="1166" y="960"/>
                    <a:pt x="1168" y="958"/>
                    <a:pt x="1168" y="956"/>
                  </a:cubicBezTo>
                  <a:lnTo>
                    <a:pt x="1168" y="4"/>
                  </a:lnTo>
                  <a:cubicBezTo>
                    <a:pt x="1168" y="1"/>
                    <a:pt x="1166" y="0"/>
                    <a:pt x="1164" y="0"/>
                  </a:cubicBezTo>
                  <a:lnTo>
                    <a:pt x="4" y="0"/>
                  </a:lnTo>
                  <a:cubicBezTo>
                    <a:pt x="1" y="0"/>
                    <a:pt x="0" y="1"/>
                    <a:pt x="0" y="4"/>
                  </a:cubicBez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11354" name="Freeform 59"/>
            <p:cNvSpPr>
              <a:spLocks noChangeArrowheads="1"/>
            </p:cNvSpPr>
            <p:nvPr/>
          </p:nvSpPr>
          <p:spPr bwMode="auto">
            <a:xfrm>
              <a:off x="856" y="1248"/>
              <a:ext cx="296" cy="80"/>
            </a:xfrm>
            <a:custGeom>
              <a:avLst/>
              <a:gdLst>
                <a:gd name="T0" fmla="*/ 0 w 296"/>
                <a:gd name="T1" fmla="*/ 0 h 80"/>
                <a:gd name="T2" fmla="*/ 296 w 296"/>
                <a:gd name="T3" fmla="*/ 0 h 80"/>
                <a:gd name="T4" fmla="*/ 296 w 296"/>
                <a:gd name="T5" fmla="*/ 80 h 80"/>
                <a:gd name="T6" fmla="*/ 0 w 296"/>
                <a:gd name="T7" fmla="*/ 80 h 80"/>
                <a:gd name="T8" fmla="*/ 0 w 296"/>
                <a:gd name="T9" fmla="*/ 0 h 80"/>
                <a:gd name="T10" fmla="*/ 0 w 296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6"/>
                <a:gd name="T19" fmla="*/ 0 h 80"/>
                <a:gd name="T20" fmla="*/ 296 w 296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6" h="80">
                  <a:moveTo>
                    <a:pt x="0" y="0"/>
                  </a:moveTo>
                  <a:lnTo>
                    <a:pt x="296" y="0"/>
                  </a:lnTo>
                  <a:lnTo>
                    <a:pt x="296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11355" name="Text Box 60"/>
            <p:cNvSpPr txBox="1">
              <a:spLocks noChangeArrowheads="1"/>
            </p:cNvSpPr>
            <p:nvPr/>
          </p:nvSpPr>
          <p:spPr bwMode="auto">
            <a:xfrm>
              <a:off x="1182" y="1214"/>
              <a:ext cx="34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Dialog"/>
                </a:rPr>
                <a:t>Savings</a:t>
              </a:r>
            </a:p>
          </p:txBody>
        </p:sp>
        <p:sp>
          <p:nvSpPr>
            <p:cNvPr id="311356" name="Freeform 61"/>
            <p:cNvSpPr>
              <a:spLocks noChangeArrowheads="1"/>
            </p:cNvSpPr>
            <p:nvPr/>
          </p:nvSpPr>
          <p:spPr bwMode="auto">
            <a:xfrm>
              <a:off x="856" y="1376"/>
              <a:ext cx="296" cy="80"/>
            </a:xfrm>
            <a:custGeom>
              <a:avLst/>
              <a:gdLst>
                <a:gd name="T0" fmla="*/ 0 w 296"/>
                <a:gd name="T1" fmla="*/ 0 h 80"/>
                <a:gd name="T2" fmla="*/ 296 w 296"/>
                <a:gd name="T3" fmla="*/ 0 h 80"/>
                <a:gd name="T4" fmla="*/ 296 w 296"/>
                <a:gd name="T5" fmla="*/ 80 h 80"/>
                <a:gd name="T6" fmla="*/ 0 w 296"/>
                <a:gd name="T7" fmla="*/ 80 h 80"/>
                <a:gd name="T8" fmla="*/ 0 w 296"/>
                <a:gd name="T9" fmla="*/ 0 h 80"/>
                <a:gd name="T10" fmla="*/ 0 w 296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6"/>
                <a:gd name="T19" fmla="*/ 0 h 80"/>
                <a:gd name="T20" fmla="*/ 296 w 296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6" h="80">
                  <a:moveTo>
                    <a:pt x="0" y="0"/>
                  </a:moveTo>
                  <a:lnTo>
                    <a:pt x="296" y="0"/>
                  </a:lnTo>
                  <a:lnTo>
                    <a:pt x="296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11357" name="Text Box 62"/>
            <p:cNvSpPr txBox="1">
              <a:spLocks noChangeArrowheads="1"/>
            </p:cNvSpPr>
            <p:nvPr/>
          </p:nvSpPr>
          <p:spPr bwMode="auto">
            <a:xfrm>
              <a:off x="1190" y="1342"/>
              <a:ext cx="75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Dialog"/>
                </a:rPr>
                <a:t>Other renewables</a:t>
              </a:r>
            </a:p>
          </p:txBody>
        </p:sp>
        <p:sp>
          <p:nvSpPr>
            <p:cNvPr id="311358" name="Freeform 63"/>
            <p:cNvSpPr>
              <a:spLocks noChangeArrowheads="1"/>
            </p:cNvSpPr>
            <p:nvPr/>
          </p:nvSpPr>
          <p:spPr bwMode="auto">
            <a:xfrm>
              <a:off x="856" y="1504"/>
              <a:ext cx="296" cy="80"/>
            </a:xfrm>
            <a:custGeom>
              <a:avLst/>
              <a:gdLst>
                <a:gd name="T0" fmla="*/ 0 w 296"/>
                <a:gd name="T1" fmla="*/ 0 h 80"/>
                <a:gd name="T2" fmla="*/ 296 w 296"/>
                <a:gd name="T3" fmla="*/ 0 h 80"/>
                <a:gd name="T4" fmla="*/ 296 w 296"/>
                <a:gd name="T5" fmla="*/ 80 h 80"/>
                <a:gd name="T6" fmla="*/ 0 w 296"/>
                <a:gd name="T7" fmla="*/ 80 h 80"/>
                <a:gd name="T8" fmla="*/ 0 w 296"/>
                <a:gd name="T9" fmla="*/ 0 h 80"/>
                <a:gd name="T10" fmla="*/ 0 w 296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6"/>
                <a:gd name="T19" fmla="*/ 0 h 80"/>
                <a:gd name="T20" fmla="*/ 296 w 296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6" h="80">
                  <a:moveTo>
                    <a:pt x="0" y="0"/>
                  </a:moveTo>
                  <a:lnTo>
                    <a:pt x="296" y="0"/>
                  </a:lnTo>
                  <a:lnTo>
                    <a:pt x="296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11359" name="Text Box 64"/>
            <p:cNvSpPr txBox="1">
              <a:spLocks noChangeArrowheads="1"/>
            </p:cNvSpPr>
            <p:nvPr/>
          </p:nvSpPr>
          <p:spPr bwMode="auto">
            <a:xfrm>
              <a:off x="1183" y="1470"/>
              <a:ext cx="32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Dialog"/>
                </a:rPr>
                <a:t>Nuclear</a:t>
              </a:r>
            </a:p>
          </p:txBody>
        </p:sp>
        <p:sp>
          <p:nvSpPr>
            <p:cNvPr id="311360" name="Freeform 65"/>
            <p:cNvSpPr>
              <a:spLocks noChangeArrowheads="1"/>
            </p:cNvSpPr>
            <p:nvPr/>
          </p:nvSpPr>
          <p:spPr bwMode="auto">
            <a:xfrm>
              <a:off x="856" y="1632"/>
              <a:ext cx="296" cy="80"/>
            </a:xfrm>
            <a:custGeom>
              <a:avLst/>
              <a:gdLst>
                <a:gd name="T0" fmla="*/ 0 w 296"/>
                <a:gd name="T1" fmla="*/ 0 h 80"/>
                <a:gd name="T2" fmla="*/ 296 w 296"/>
                <a:gd name="T3" fmla="*/ 0 h 80"/>
                <a:gd name="T4" fmla="*/ 296 w 296"/>
                <a:gd name="T5" fmla="*/ 80 h 80"/>
                <a:gd name="T6" fmla="*/ 0 w 296"/>
                <a:gd name="T7" fmla="*/ 80 h 80"/>
                <a:gd name="T8" fmla="*/ 0 w 296"/>
                <a:gd name="T9" fmla="*/ 0 h 80"/>
                <a:gd name="T10" fmla="*/ 0 w 296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6"/>
                <a:gd name="T19" fmla="*/ 0 h 80"/>
                <a:gd name="T20" fmla="*/ 296 w 296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6" h="80">
                  <a:moveTo>
                    <a:pt x="0" y="0"/>
                  </a:moveTo>
                  <a:lnTo>
                    <a:pt x="296" y="0"/>
                  </a:lnTo>
                  <a:lnTo>
                    <a:pt x="296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11361" name="Text Box 66"/>
            <p:cNvSpPr txBox="1">
              <a:spLocks noChangeArrowheads="1"/>
            </p:cNvSpPr>
            <p:nvPr/>
          </p:nvSpPr>
          <p:spPr bwMode="auto">
            <a:xfrm>
              <a:off x="1180" y="1598"/>
              <a:ext cx="17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Dialog"/>
                </a:rPr>
                <a:t>Gas</a:t>
              </a:r>
            </a:p>
          </p:txBody>
        </p:sp>
        <p:sp>
          <p:nvSpPr>
            <p:cNvPr id="311362" name="Freeform 67"/>
            <p:cNvSpPr>
              <a:spLocks noChangeArrowheads="1"/>
            </p:cNvSpPr>
            <p:nvPr/>
          </p:nvSpPr>
          <p:spPr bwMode="auto">
            <a:xfrm>
              <a:off x="856" y="1760"/>
              <a:ext cx="296" cy="80"/>
            </a:xfrm>
            <a:custGeom>
              <a:avLst/>
              <a:gdLst>
                <a:gd name="T0" fmla="*/ 0 w 296"/>
                <a:gd name="T1" fmla="*/ 0 h 80"/>
                <a:gd name="T2" fmla="*/ 296 w 296"/>
                <a:gd name="T3" fmla="*/ 0 h 80"/>
                <a:gd name="T4" fmla="*/ 296 w 296"/>
                <a:gd name="T5" fmla="*/ 80 h 80"/>
                <a:gd name="T6" fmla="*/ 0 w 296"/>
                <a:gd name="T7" fmla="*/ 80 h 80"/>
                <a:gd name="T8" fmla="*/ 0 w 296"/>
                <a:gd name="T9" fmla="*/ 0 h 80"/>
                <a:gd name="T10" fmla="*/ 0 w 296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6"/>
                <a:gd name="T19" fmla="*/ 0 h 80"/>
                <a:gd name="T20" fmla="*/ 296 w 296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6" h="80">
                  <a:moveTo>
                    <a:pt x="0" y="0"/>
                  </a:moveTo>
                  <a:lnTo>
                    <a:pt x="296" y="0"/>
                  </a:lnTo>
                  <a:lnTo>
                    <a:pt x="296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11363" name="Text Box 68"/>
            <p:cNvSpPr txBox="1">
              <a:spLocks noChangeArrowheads="1"/>
            </p:cNvSpPr>
            <p:nvPr/>
          </p:nvSpPr>
          <p:spPr bwMode="auto">
            <a:xfrm>
              <a:off x="1177" y="1726"/>
              <a:ext cx="11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Dialog"/>
                </a:rPr>
                <a:t>Oil</a:t>
              </a:r>
            </a:p>
          </p:txBody>
        </p:sp>
        <p:sp>
          <p:nvSpPr>
            <p:cNvPr id="311364" name="Freeform 69"/>
            <p:cNvSpPr>
              <a:spLocks noChangeArrowheads="1"/>
            </p:cNvSpPr>
            <p:nvPr/>
          </p:nvSpPr>
          <p:spPr bwMode="auto">
            <a:xfrm>
              <a:off x="856" y="1888"/>
              <a:ext cx="296" cy="80"/>
            </a:xfrm>
            <a:custGeom>
              <a:avLst/>
              <a:gdLst>
                <a:gd name="T0" fmla="*/ 0 w 296"/>
                <a:gd name="T1" fmla="*/ 0 h 80"/>
                <a:gd name="T2" fmla="*/ 296 w 296"/>
                <a:gd name="T3" fmla="*/ 0 h 80"/>
                <a:gd name="T4" fmla="*/ 296 w 296"/>
                <a:gd name="T5" fmla="*/ 80 h 80"/>
                <a:gd name="T6" fmla="*/ 0 w 296"/>
                <a:gd name="T7" fmla="*/ 80 h 80"/>
                <a:gd name="T8" fmla="*/ 0 w 296"/>
                <a:gd name="T9" fmla="*/ 0 h 80"/>
                <a:gd name="T10" fmla="*/ 0 w 296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6"/>
                <a:gd name="T19" fmla="*/ 0 h 80"/>
                <a:gd name="T20" fmla="*/ 296 w 296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6" h="80">
                  <a:moveTo>
                    <a:pt x="0" y="0"/>
                  </a:moveTo>
                  <a:lnTo>
                    <a:pt x="296" y="0"/>
                  </a:lnTo>
                  <a:lnTo>
                    <a:pt x="296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11365" name="Text Box 70"/>
            <p:cNvSpPr txBox="1">
              <a:spLocks noChangeArrowheads="1"/>
            </p:cNvSpPr>
            <p:nvPr/>
          </p:nvSpPr>
          <p:spPr bwMode="auto">
            <a:xfrm>
              <a:off x="1182" y="1854"/>
              <a:ext cx="19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Dialog"/>
                </a:rPr>
                <a:t>Coal</a:t>
              </a:r>
            </a:p>
          </p:txBody>
        </p:sp>
        <p:sp>
          <p:nvSpPr>
            <p:cNvPr id="311366" name="Freeform 71"/>
            <p:cNvSpPr>
              <a:spLocks noChangeArrowheads="1"/>
            </p:cNvSpPr>
            <p:nvPr/>
          </p:nvSpPr>
          <p:spPr bwMode="auto">
            <a:xfrm>
              <a:off x="856" y="2016"/>
              <a:ext cx="296" cy="80"/>
            </a:xfrm>
            <a:custGeom>
              <a:avLst/>
              <a:gdLst>
                <a:gd name="T0" fmla="*/ 0 w 296"/>
                <a:gd name="T1" fmla="*/ 0 h 80"/>
                <a:gd name="T2" fmla="*/ 296 w 296"/>
                <a:gd name="T3" fmla="*/ 0 h 80"/>
                <a:gd name="T4" fmla="*/ 296 w 296"/>
                <a:gd name="T5" fmla="*/ 80 h 80"/>
                <a:gd name="T6" fmla="*/ 0 w 296"/>
                <a:gd name="T7" fmla="*/ 80 h 80"/>
                <a:gd name="T8" fmla="*/ 0 w 296"/>
                <a:gd name="T9" fmla="*/ 0 h 80"/>
                <a:gd name="T10" fmla="*/ 0 w 296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6"/>
                <a:gd name="T19" fmla="*/ 0 h 80"/>
                <a:gd name="T20" fmla="*/ 296 w 296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6" h="80">
                  <a:moveTo>
                    <a:pt x="0" y="0"/>
                  </a:moveTo>
                  <a:lnTo>
                    <a:pt x="296" y="0"/>
                  </a:lnTo>
                  <a:lnTo>
                    <a:pt x="296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11367" name="Text Box 72"/>
            <p:cNvSpPr txBox="1">
              <a:spLocks noChangeArrowheads="1"/>
            </p:cNvSpPr>
            <p:nvPr/>
          </p:nvSpPr>
          <p:spPr bwMode="auto">
            <a:xfrm>
              <a:off x="1192" y="1982"/>
              <a:ext cx="36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Dialog"/>
                </a:rPr>
                <a:t>Biomass</a:t>
              </a:r>
            </a:p>
          </p:txBody>
        </p:sp>
      </p:grpSp>
      <p:sp>
        <p:nvSpPr>
          <p:cNvPr id="3" name="TextBox 486"/>
          <p:cNvSpPr txBox="1">
            <a:spLocks noChangeArrowheads="1"/>
          </p:cNvSpPr>
          <p:nvPr/>
        </p:nvSpPr>
        <p:spPr bwMode="auto">
          <a:xfrm>
            <a:off x="2435970" y="5178678"/>
            <a:ext cx="24240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Bio-CCS </a:t>
            </a:r>
            <a:r>
              <a:rPr lang="en-US" sz="1600" dirty="0">
                <a:solidFill>
                  <a:srgbClr val="000000"/>
                </a:solidFill>
              </a:rPr>
              <a:t>– </a:t>
            </a:r>
            <a:r>
              <a:rPr lang="en-US" sz="1600" dirty="0" smtClean="0">
                <a:solidFill>
                  <a:srgbClr val="000000"/>
                </a:solidFill>
              </a:rPr>
              <a:t>negative </a:t>
            </a:r>
            <a:r>
              <a:rPr lang="en-US" sz="1600" dirty="0">
                <a:solidFill>
                  <a:srgbClr val="000000"/>
                </a:solidFill>
              </a:rPr>
              <a:t>CO</a:t>
            </a:r>
            <a:r>
              <a:rPr lang="en-US" sz="1600" baseline="-20000" dirty="0">
                <a:solidFill>
                  <a:srgbClr val="000000"/>
                </a:solidFill>
              </a:rPr>
              <a:t>2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73148" name="Line 92"/>
          <p:cNvSpPr>
            <a:spLocks noChangeShapeType="1"/>
          </p:cNvSpPr>
          <p:nvPr/>
        </p:nvSpPr>
        <p:spPr bwMode="auto">
          <a:xfrm>
            <a:off x="4876800" y="5372100"/>
            <a:ext cx="1739900" cy="668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3" name="Rectangle 5"/>
          <p:cNvSpPr>
            <a:spLocks noChangeArrowheads="1"/>
          </p:cNvSpPr>
          <p:nvPr/>
        </p:nvSpPr>
        <p:spPr bwMode="auto">
          <a:xfrm>
            <a:off x="5948363" y="1766888"/>
            <a:ext cx="2511425" cy="4383087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gamma/>
                  <a:tint val="0"/>
                  <a:invGamma/>
                  <a:alpha val="61000"/>
                </a:schemeClr>
              </a:gs>
            </a:gsLst>
            <a:lin ang="0" scaled="1"/>
          </a:grad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" name="TextBox 486"/>
          <p:cNvSpPr txBox="1">
            <a:spLocks noChangeArrowheads="1"/>
          </p:cNvSpPr>
          <p:nvPr/>
        </p:nvSpPr>
        <p:spPr bwMode="auto">
          <a:xfrm>
            <a:off x="2820988" y="4221163"/>
            <a:ext cx="13906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Nat-gas-CCS</a:t>
            </a:r>
          </a:p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Coal-CCS</a:t>
            </a:r>
          </a:p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73150" name="Line 94"/>
          <p:cNvSpPr>
            <a:spLocks noChangeShapeType="1"/>
          </p:cNvSpPr>
          <p:nvPr/>
        </p:nvSpPr>
        <p:spPr bwMode="auto">
          <a:xfrm>
            <a:off x="4013200" y="4762500"/>
            <a:ext cx="26162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73151" name="Line 95"/>
          <p:cNvSpPr>
            <a:spLocks noChangeShapeType="1"/>
          </p:cNvSpPr>
          <p:nvPr/>
        </p:nvSpPr>
        <p:spPr bwMode="auto">
          <a:xfrm>
            <a:off x="4013200" y="4584700"/>
            <a:ext cx="2679700" cy="368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1383" name="Line 85"/>
          <p:cNvSpPr>
            <a:spLocks noChangeShapeType="1"/>
          </p:cNvSpPr>
          <p:nvPr/>
        </p:nvSpPr>
        <p:spPr bwMode="auto">
          <a:xfrm flipH="1">
            <a:off x="7747000" y="4467225"/>
            <a:ext cx="0" cy="16922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311386" name="Group 90"/>
          <p:cNvGrpSpPr>
            <a:grpSpLocks/>
          </p:cNvGrpSpPr>
          <p:nvPr/>
        </p:nvGrpSpPr>
        <p:grpSpPr bwMode="auto">
          <a:xfrm>
            <a:off x="6054725" y="4191000"/>
            <a:ext cx="922338" cy="1981200"/>
            <a:chOff x="3814" y="2640"/>
            <a:chExt cx="581" cy="1248"/>
          </a:xfrm>
        </p:grpSpPr>
        <p:sp>
          <p:nvSpPr>
            <p:cNvPr id="225286" name="Rectangle 6"/>
            <p:cNvSpPr>
              <a:spLocks noChangeArrowheads="1"/>
            </p:cNvSpPr>
            <p:nvPr/>
          </p:nvSpPr>
          <p:spPr bwMode="auto">
            <a:xfrm>
              <a:off x="3990" y="3773"/>
              <a:ext cx="39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>
                  <a:solidFill>
                    <a:srgbClr val="FFFFFF"/>
                  </a:solidFill>
                  <a:ea typeface="MS PGothic" pitchFamily="34" charset="-128"/>
                </a:rPr>
                <a:t>Biomass</a:t>
              </a: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endParaRPr>
            </a:p>
          </p:txBody>
        </p:sp>
        <p:sp>
          <p:nvSpPr>
            <p:cNvPr id="225287" name="Rectangle 7"/>
            <p:cNvSpPr>
              <a:spLocks noChangeArrowheads="1"/>
            </p:cNvSpPr>
            <p:nvPr/>
          </p:nvSpPr>
          <p:spPr bwMode="auto">
            <a:xfrm>
              <a:off x="4187" y="3561"/>
              <a:ext cx="20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FFFFFF"/>
                  </a:solidFill>
                  <a:ea typeface="MS PGothic" pitchFamily="34" charset="-128"/>
                </a:rPr>
                <a:t>Coal</a:t>
              </a:r>
              <a:endPara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endParaRPr>
            </a:p>
          </p:txBody>
        </p:sp>
        <p:sp>
          <p:nvSpPr>
            <p:cNvPr id="225288" name="Rectangle 8"/>
            <p:cNvSpPr>
              <a:spLocks noChangeArrowheads="1"/>
            </p:cNvSpPr>
            <p:nvPr/>
          </p:nvSpPr>
          <p:spPr bwMode="auto">
            <a:xfrm>
              <a:off x="3814" y="2640"/>
              <a:ext cx="55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000000"/>
                  </a:solidFill>
                  <a:ea typeface="MS PGothic" pitchFamily="34" charset="-128"/>
                </a:rPr>
                <a:t>Renewables</a:t>
              </a:r>
              <a:endPara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endParaRPr>
            </a:p>
          </p:txBody>
        </p:sp>
        <p:sp>
          <p:nvSpPr>
            <p:cNvPr id="225289" name="Rectangle 9"/>
            <p:cNvSpPr>
              <a:spLocks noChangeArrowheads="1"/>
            </p:cNvSpPr>
            <p:nvPr/>
          </p:nvSpPr>
          <p:spPr bwMode="auto">
            <a:xfrm>
              <a:off x="4027" y="2765"/>
              <a:ext cx="35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MS PGothic" pitchFamily="34" charset="-128"/>
                </a:rPr>
                <a:t>Nuclear</a:t>
              </a:r>
              <a:endPara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endParaRPr>
            </a:p>
          </p:txBody>
        </p:sp>
        <p:sp>
          <p:nvSpPr>
            <p:cNvPr id="225290" name="Rectangle 10"/>
            <p:cNvSpPr>
              <a:spLocks noChangeArrowheads="1"/>
            </p:cNvSpPr>
            <p:nvPr/>
          </p:nvSpPr>
          <p:spPr bwMode="auto">
            <a:xfrm>
              <a:off x="4228" y="3245"/>
              <a:ext cx="12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>
                  <a:solidFill>
                    <a:srgbClr val="FFFFFF"/>
                  </a:solidFill>
                  <a:ea typeface="MS PGothic" pitchFamily="34" charset="-128"/>
                </a:rPr>
                <a:t>Oil</a:t>
              </a: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endParaRPr>
            </a:p>
          </p:txBody>
        </p:sp>
        <p:sp>
          <p:nvSpPr>
            <p:cNvPr id="225291" name="Rectangle 11"/>
            <p:cNvSpPr>
              <a:spLocks noChangeArrowheads="1"/>
            </p:cNvSpPr>
            <p:nvPr/>
          </p:nvSpPr>
          <p:spPr bwMode="auto">
            <a:xfrm>
              <a:off x="4182" y="2957"/>
              <a:ext cx="18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>
                  <a:solidFill>
                    <a:srgbClr val="FFFFFF"/>
                  </a:solidFill>
                  <a:ea typeface="MS PGothic" pitchFamily="34" charset="-128"/>
                </a:rPr>
                <a:t>Gas</a:t>
              </a: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endParaRPr>
            </a:p>
          </p:txBody>
        </p:sp>
      </p:grpSp>
      <p:sp>
        <p:nvSpPr>
          <p:cNvPr id="311393" name="Text Box 11"/>
          <p:cNvSpPr txBox="1">
            <a:spLocks noChangeArrowheads="1"/>
          </p:cNvSpPr>
          <p:nvPr/>
        </p:nvSpPr>
        <p:spPr bwMode="auto">
          <a:xfrm>
            <a:off x="3436938" y="6461125"/>
            <a:ext cx="2963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99"/>
                </a:solidFill>
              </a:rPr>
              <a:t>Source: </a:t>
            </a:r>
            <a:r>
              <a:rPr lang="en-US" sz="2000" dirty="0" err="1">
                <a:solidFill>
                  <a:srgbClr val="000099"/>
                </a:solidFill>
              </a:rPr>
              <a:t>Riahi</a:t>
            </a:r>
            <a:r>
              <a:rPr lang="en-US" sz="2000" dirty="0">
                <a:solidFill>
                  <a:srgbClr val="000099"/>
                </a:solidFill>
              </a:rPr>
              <a:t> et al, 2012</a:t>
            </a:r>
          </a:p>
        </p:txBody>
      </p:sp>
      <p:sp>
        <p:nvSpPr>
          <p:cNvPr id="71683" name="TextBox 281"/>
          <p:cNvSpPr txBox="1">
            <a:spLocks noChangeArrowheads="1"/>
          </p:cNvSpPr>
          <p:nvPr/>
        </p:nvSpPr>
        <p:spPr bwMode="auto">
          <a:xfrm>
            <a:off x="4237038" y="1766888"/>
            <a:ext cx="38893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Energy savings (efficiency, conservation, and behavior)</a:t>
            </a:r>
          </a:p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1713" name="TextBox 485"/>
          <p:cNvSpPr txBox="1">
            <a:spLocks noChangeArrowheads="1"/>
          </p:cNvSpPr>
          <p:nvPr/>
        </p:nvSpPr>
        <p:spPr bwMode="auto">
          <a:xfrm>
            <a:off x="4237038" y="2262188"/>
            <a:ext cx="3698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~40% improvement by 2030</a:t>
            </a:r>
          </a:p>
        </p:txBody>
      </p:sp>
      <p:sp>
        <p:nvSpPr>
          <p:cNvPr id="171091" name="Line 83"/>
          <p:cNvSpPr>
            <a:spLocks noChangeShapeType="1"/>
          </p:cNvSpPr>
          <p:nvPr/>
        </p:nvSpPr>
        <p:spPr bwMode="auto">
          <a:xfrm>
            <a:off x="6007100" y="2565400"/>
            <a:ext cx="1739900" cy="844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1397" name="TextBox 485"/>
          <p:cNvSpPr txBox="1">
            <a:spLocks noChangeArrowheads="1"/>
          </p:cNvSpPr>
          <p:nvPr/>
        </p:nvSpPr>
        <p:spPr bwMode="auto">
          <a:xfrm>
            <a:off x="3851275" y="2781300"/>
            <a:ext cx="3698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~30% renewables by 2030</a:t>
            </a:r>
          </a:p>
        </p:txBody>
      </p:sp>
      <p:sp>
        <p:nvSpPr>
          <p:cNvPr id="311398" name="Line 86"/>
          <p:cNvSpPr>
            <a:spLocks noChangeShapeType="1"/>
          </p:cNvSpPr>
          <p:nvPr/>
        </p:nvSpPr>
        <p:spPr bwMode="auto">
          <a:xfrm>
            <a:off x="5207000" y="3144838"/>
            <a:ext cx="2514600" cy="1292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429" y="825500"/>
            <a:ext cx="784571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Rectangle 3"/>
          <p:cNvSpPr>
            <a:spLocks noChangeArrowheads="1"/>
          </p:cNvSpPr>
          <p:nvPr/>
        </p:nvSpPr>
        <p:spPr bwMode="auto">
          <a:xfrm>
            <a:off x="0" y="260648"/>
            <a:ext cx="9144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33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Global Primary Energy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 Transformational Pathway</a:t>
            </a:r>
            <a:endParaRPr lang="en-US" sz="3600" dirty="0">
              <a:solidFill>
                <a:srgbClr val="000099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352" y="470575"/>
            <a:ext cx="1074649" cy="137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6209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7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3148" grpId="0" animBg="1"/>
      <p:bldP spid="4" grpId="0"/>
      <p:bldP spid="173150" grpId="0" animBg="1"/>
      <p:bldP spid="1731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Freeform 4"/>
          <p:cNvSpPr>
            <a:spLocks noChangeArrowheads="1"/>
          </p:cNvSpPr>
          <p:nvPr/>
        </p:nvSpPr>
        <p:spPr bwMode="auto">
          <a:xfrm>
            <a:off x="1206500" y="1790700"/>
            <a:ext cx="7188200" cy="4343400"/>
          </a:xfrm>
          <a:custGeom>
            <a:avLst/>
            <a:gdLst>
              <a:gd name="T0" fmla="*/ 0 w 4528"/>
              <a:gd name="T1" fmla="*/ 0 h 2736"/>
              <a:gd name="T2" fmla="*/ 4528 w 4528"/>
              <a:gd name="T3" fmla="*/ 0 h 2736"/>
              <a:gd name="T4" fmla="*/ 4528 w 4528"/>
              <a:gd name="T5" fmla="*/ 2736 h 2736"/>
              <a:gd name="T6" fmla="*/ 0 w 4528"/>
              <a:gd name="T7" fmla="*/ 2736 h 2736"/>
              <a:gd name="T8" fmla="*/ 0 w 4528"/>
              <a:gd name="T9" fmla="*/ 0 h 2736"/>
              <a:gd name="T10" fmla="*/ 0 w 4528"/>
              <a:gd name="T11" fmla="*/ 0 h 27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28"/>
              <a:gd name="T19" fmla="*/ 0 h 2736"/>
              <a:gd name="T20" fmla="*/ 4528 w 4528"/>
              <a:gd name="T21" fmla="*/ 2736 h 27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28" h="2736">
                <a:moveTo>
                  <a:pt x="0" y="0"/>
                </a:moveTo>
                <a:lnTo>
                  <a:pt x="4528" y="0"/>
                </a:lnTo>
                <a:lnTo>
                  <a:pt x="4528" y="2736"/>
                </a:lnTo>
                <a:lnTo>
                  <a:pt x="0" y="273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51" name="Text Box 5"/>
          <p:cNvSpPr txBox="1">
            <a:spLocks noChangeArrowheads="1"/>
          </p:cNvSpPr>
          <p:nvPr/>
        </p:nvSpPr>
        <p:spPr bwMode="auto">
          <a:xfrm>
            <a:off x="981075" y="6213475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Dialog"/>
              </a:rPr>
              <a:t>1850</a:t>
            </a:r>
          </a:p>
        </p:txBody>
      </p:sp>
      <p:sp>
        <p:nvSpPr>
          <p:cNvPr id="309252" name="Freeform 6"/>
          <p:cNvSpPr>
            <a:spLocks/>
          </p:cNvSpPr>
          <p:nvPr/>
        </p:nvSpPr>
        <p:spPr bwMode="auto">
          <a:xfrm>
            <a:off x="1206500" y="6134100"/>
            <a:ext cx="0" cy="50800"/>
          </a:xfrm>
          <a:custGeom>
            <a:avLst/>
            <a:gdLst>
              <a:gd name="T0" fmla="*/ 0 h 32"/>
              <a:gd name="T1" fmla="*/ 32 h 32"/>
              <a:gd name="T2" fmla="*/ 0 60000 65536"/>
              <a:gd name="T3" fmla="*/ 0 60000 65536"/>
              <a:gd name="T4" fmla="*/ 0 h 32"/>
              <a:gd name="T5" fmla="*/ 32 h 32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2">
                <a:moveTo>
                  <a:pt x="0" y="0"/>
                </a:moveTo>
                <a:lnTo>
                  <a:pt x="0" y="32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53" name="Text Box 7"/>
          <p:cNvSpPr txBox="1">
            <a:spLocks noChangeArrowheads="1"/>
          </p:cNvSpPr>
          <p:nvPr/>
        </p:nvSpPr>
        <p:spPr bwMode="auto">
          <a:xfrm>
            <a:off x="2771775" y="6213475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Dialog"/>
              </a:rPr>
              <a:t>1900</a:t>
            </a:r>
          </a:p>
        </p:txBody>
      </p:sp>
      <p:sp>
        <p:nvSpPr>
          <p:cNvPr id="309254" name="Freeform 8"/>
          <p:cNvSpPr>
            <a:spLocks/>
          </p:cNvSpPr>
          <p:nvPr/>
        </p:nvSpPr>
        <p:spPr bwMode="auto">
          <a:xfrm>
            <a:off x="2997200" y="6134100"/>
            <a:ext cx="0" cy="50800"/>
          </a:xfrm>
          <a:custGeom>
            <a:avLst/>
            <a:gdLst>
              <a:gd name="T0" fmla="*/ 0 h 32"/>
              <a:gd name="T1" fmla="*/ 32 h 32"/>
              <a:gd name="T2" fmla="*/ 0 60000 65536"/>
              <a:gd name="T3" fmla="*/ 0 60000 65536"/>
              <a:gd name="T4" fmla="*/ 0 h 32"/>
              <a:gd name="T5" fmla="*/ 32 h 32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2">
                <a:moveTo>
                  <a:pt x="0" y="0"/>
                </a:moveTo>
                <a:lnTo>
                  <a:pt x="0" y="32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55" name="Text Box 9"/>
          <p:cNvSpPr txBox="1">
            <a:spLocks noChangeArrowheads="1"/>
          </p:cNvSpPr>
          <p:nvPr/>
        </p:nvSpPr>
        <p:spPr bwMode="auto">
          <a:xfrm>
            <a:off x="4575175" y="6213475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Dialog"/>
              </a:rPr>
              <a:t>1950</a:t>
            </a:r>
          </a:p>
        </p:txBody>
      </p:sp>
      <p:sp>
        <p:nvSpPr>
          <p:cNvPr id="309256" name="Freeform 10"/>
          <p:cNvSpPr>
            <a:spLocks/>
          </p:cNvSpPr>
          <p:nvPr/>
        </p:nvSpPr>
        <p:spPr bwMode="auto">
          <a:xfrm>
            <a:off x="4800600" y="6134100"/>
            <a:ext cx="0" cy="50800"/>
          </a:xfrm>
          <a:custGeom>
            <a:avLst/>
            <a:gdLst>
              <a:gd name="T0" fmla="*/ 0 h 32"/>
              <a:gd name="T1" fmla="*/ 32 h 32"/>
              <a:gd name="T2" fmla="*/ 0 60000 65536"/>
              <a:gd name="T3" fmla="*/ 0 60000 65536"/>
              <a:gd name="T4" fmla="*/ 0 h 32"/>
              <a:gd name="T5" fmla="*/ 32 h 32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2">
                <a:moveTo>
                  <a:pt x="0" y="0"/>
                </a:moveTo>
                <a:lnTo>
                  <a:pt x="0" y="32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57" name="Text Box 11"/>
          <p:cNvSpPr txBox="1">
            <a:spLocks noChangeArrowheads="1"/>
          </p:cNvSpPr>
          <p:nvPr/>
        </p:nvSpPr>
        <p:spPr bwMode="auto">
          <a:xfrm>
            <a:off x="6365875" y="6213475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Dialog"/>
              </a:rPr>
              <a:t>2000</a:t>
            </a:r>
          </a:p>
        </p:txBody>
      </p:sp>
      <p:sp>
        <p:nvSpPr>
          <p:cNvPr id="309258" name="Freeform 12"/>
          <p:cNvSpPr>
            <a:spLocks/>
          </p:cNvSpPr>
          <p:nvPr/>
        </p:nvSpPr>
        <p:spPr bwMode="auto">
          <a:xfrm>
            <a:off x="6591300" y="6134100"/>
            <a:ext cx="0" cy="50800"/>
          </a:xfrm>
          <a:custGeom>
            <a:avLst/>
            <a:gdLst>
              <a:gd name="T0" fmla="*/ 0 h 32"/>
              <a:gd name="T1" fmla="*/ 32 h 32"/>
              <a:gd name="T2" fmla="*/ 0 60000 65536"/>
              <a:gd name="T3" fmla="*/ 0 60000 65536"/>
              <a:gd name="T4" fmla="*/ 0 h 32"/>
              <a:gd name="T5" fmla="*/ 32 h 32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2">
                <a:moveTo>
                  <a:pt x="0" y="0"/>
                </a:moveTo>
                <a:lnTo>
                  <a:pt x="0" y="32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59" name="Text Box 13"/>
          <p:cNvSpPr txBox="1">
            <a:spLocks noChangeArrowheads="1"/>
          </p:cNvSpPr>
          <p:nvPr/>
        </p:nvSpPr>
        <p:spPr bwMode="auto">
          <a:xfrm>
            <a:off x="8169275" y="6213475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Dialog"/>
              </a:rPr>
              <a:t>2050</a:t>
            </a:r>
          </a:p>
        </p:txBody>
      </p:sp>
      <p:sp>
        <p:nvSpPr>
          <p:cNvPr id="309260" name="Freeform 14"/>
          <p:cNvSpPr>
            <a:spLocks/>
          </p:cNvSpPr>
          <p:nvPr/>
        </p:nvSpPr>
        <p:spPr bwMode="auto">
          <a:xfrm>
            <a:off x="8394700" y="6134100"/>
            <a:ext cx="0" cy="50800"/>
          </a:xfrm>
          <a:custGeom>
            <a:avLst/>
            <a:gdLst>
              <a:gd name="T0" fmla="*/ 0 h 32"/>
              <a:gd name="T1" fmla="*/ 32 h 32"/>
              <a:gd name="T2" fmla="*/ 0 60000 65536"/>
              <a:gd name="T3" fmla="*/ 0 60000 65536"/>
              <a:gd name="T4" fmla="*/ 0 h 32"/>
              <a:gd name="T5" fmla="*/ 32 h 32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2">
                <a:moveTo>
                  <a:pt x="0" y="0"/>
                </a:moveTo>
                <a:lnTo>
                  <a:pt x="0" y="32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61" name="Text Box 15"/>
          <p:cNvSpPr txBox="1">
            <a:spLocks noChangeArrowheads="1"/>
          </p:cNvSpPr>
          <p:nvPr/>
        </p:nvSpPr>
        <p:spPr bwMode="auto">
          <a:xfrm rot="-5400000">
            <a:off x="402431" y="3848894"/>
            <a:ext cx="2079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400">
                <a:solidFill>
                  <a:srgbClr val="000000"/>
                </a:solidFill>
                <a:latin typeface="Dialog"/>
              </a:rPr>
              <a:t>EJ</a:t>
            </a:r>
          </a:p>
        </p:txBody>
      </p:sp>
      <p:sp>
        <p:nvSpPr>
          <p:cNvPr id="309262" name="Text Box 16"/>
          <p:cNvSpPr txBox="1">
            <a:spLocks noChangeArrowheads="1"/>
          </p:cNvSpPr>
          <p:nvPr/>
        </p:nvSpPr>
        <p:spPr bwMode="auto">
          <a:xfrm>
            <a:off x="1003300" y="5997575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Dialog"/>
              </a:rPr>
              <a:t>0</a:t>
            </a:r>
          </a:p>
        </p:txBody>
      </p:sp>
      <p:sp>
        <p:nvSpPr>
          <p:cNvPr id="309263" name="Freeform 17"/>
          <p:cNvSpPr>
            <a:spLocks/>
          </p:cNvSpPr>
          <p:nvPr/>
        </p:nvSpPr>
        <p:spPr bwMode="auto">
          <a:xfrm>
            <a:off x="1155700" y="6134100"/>
            <a:ext cx="50800" cy="0"/>
          </a:xfrm>
          <a:custGeom>
            <a:avLst/>
            <a:gdLst>
              <a:gd name="T0" fmla="*/ 32 w 32"/>
              <a:gd name="T1" fmla="*/ 0 w 32"/>
              <a:gd name="T2" fmla="*/ 0 60000 65536"/>
              <a:gd name="T3" fmla="*/ 0 60000 65536"/>
              <a:gd name="T4" fmla="*/ 0 w 32"/>
              <a:gd name="T5" fmla="*/ 32 w 32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2">
                <a:moveTo>
                  <a:pt x="32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64" name="Text Box 18"/>
          <p:cNvSpPr txBox="1">
            <a:spLocks noChangeArrowheads="1"/>
          </p:cNvSpPr>
          <p:nvPr/>
        </p:nvSpPr>
        <p:spPr bwMode="auto">
          <a:xfrm>
            <a:off x="776288" y="5273675"/>
            <a:ext cx="338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Dialog"/>
              </a:rPr>
              <a:t>200</a:t>
            </a:r>
          </a:p>
        </p:txBody>
      </p:sp>
      <p:sp>
        <p:nvSpPr>
          <p:cNvPr id="309265" name="Freeform 19"/>
          <p:cNvSpPr>
            <a:spLocks/>
          </p:cNvSpPr>
          <p:nvPr/>
        </p:nvSpPr>
        <p:spPr bwMode="auto">
          <a:xfrm>
            <a:off x="1155700" y="5410200"/>
            <a:ext cx="50800" cy="0"/>
          </a:xfrm>
          <a:custGeom>
            <a:avLst/>
            <a:gdLst>
              <a:gd name="T0" fmla="*/ 32 w 32"/>
              <a:gd name="T1" fmla="*/ 0 w 32"/>
              <a:gd name="T2" fmla="*/ 0 60000 65536"/>
              <a:gd name="T3" fmla="*/ 0 60000 65536"/>
              <a:gd name="T4" fmla="*/ 0 w 32"/>
              <a:gd name="T5" fmla="*/ 32 w 32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2">
                <a:moveTo>
                  <a:pt x="32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66" name="Text Box 20"/>
          <p:cNvSpPr txBox="1">
            <a:spLocks noChangeArrowheads="1"/>
          </p:cNvSpPr>
          <p:nvPr/>
        </p:nvSpPr>
        <p:spPr bwMode="auto">
          <a:xfrm>
            <a:off x="776288" y="4549775"/>
            <a:ext cx="338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Dialog"/>
              </a:rPr>
              <a:t>400</a:t>
            </a:r>
          </a:p>
        </p:txBody>
      </p:sp>
      <p:sp>
        <p:nvSpPr>
          <p:cNvPr id="309267" name="Freeform 21"/>
          <p:cNvSpPr>
            <a:spLocks/>
          </p:cNvSpPr>
          <p:nvPr/>
        </p:nvSpPr>
        <p:spPr bwMode="auto">
          <a:xfrm>
            <a:off x="1155700" y="4686300"/>
            <a:ext cx="50800" cy="0"/>
          </a:xfrm>
          <a:custGeom>
            <a:avLst/>
            <a:gdLst>
              <a:gd name="T0" fmla="*/ 32 w 32"/>
              <a:gd name="T1" fmla="*/ 0 w 32"/>
              <a:gd name="T2" fmla="*/ 0 60000 65536"/>
              <a:gd name="T3" fmla="*/ 0 60000 65536"/>
              <a:gd name="T4" fmla="*/ 0 w 32"/>
              <a:gd name="T5" fmla="*/ 32 w 32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2">
                <a:moveTo>
                  <a:pt x="32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68" name="Text Box 22"/>
          <p:cNvSpPr txBox="1">
            <a:spLocks noChangeArrowheads="1"/>
          </p:cNvSpPr>
          <p:nvPr/>
        </p:nvSpPr>
        <p:spPr bwMode="auto">
          <a:xfrm>
            <a:off x="776288" y="3825875"/>
            <a:ext cx="338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Dialog"/>
              </a:rPr>
              <a:t>600</a:t>
            </a:r>
          </a:p>
        </p:txBody>
      </p:sp>
      <p:sp>
        <p:nvSpPr>
          <p:cNvPr id="309269" name="Freeform 23"/>
          <p:cNvSpPr>
            <a:spLocks/>
          </p:cNvSpPr>
          <p:nvPr/>
        </p:nvSpPr>
        <p:spPr bwMode="auto">
          <a:xfrm>
            <a:off x="1155700" y="3962400"/>
            <a:ext cx="50800" cy="0"/>
          </a:xfrm>
          <a:custGeom>
            <a:avLst/>
            <a:gdLst>
              <a:gd name="T0" fmla="*/ 32 w 32"/>
              <a:gd name="T1" fmla="*/ 0 w 32"/>
              <a:gd name="T2" fmla="*/ 0 60000 65536"/>
              <a:gd name="T3" fmla="*/ 0 60000 65536"/>
              <a:gd name="T4" fmla="*/ 0 w 32"/>
              <a:gd name="T5" fmla="*/ 32 w 32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2">
                <a:moveTo>
                  <a:pt x="32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70" name="Text Box 24"/>
          <p:cNvSpPr txBox="1">
            <a:spLocks noChangeArrowheads="1"/>
          </p:cNvSpPr>
          <p:nvPr/>
        </p:nvSpPr>
        <p:spPr bwMode="auto">
          <a:xfrm>
            <a:off x="776288" y="3101975"/>
            <a:ext cx="338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Dialog"/>
              </a:rPr>
              <a:t>800</a:t>
            </a:r>
          </a:p>
        </p:txBody>
      </p:sp>
      <p:sp>
        <p:nvSpPr>
          <p:cNvPr id="309271" name="Freeform 25"/>
          <p:cNvSpPr>
            <a:spLocks/>
          </p:cNvSpPr>
          <p:nvPr/>
        </p:nvSpPr>
        <p:spPr bwMode="auto">
          <a:xfrm>
            <a:off x="1155700" y="3238500"/>
            <a:ext cx="50800" cy="0"/>
          </a:xfrm>
          <a:custGeom>
            <a:avLst/>
            <a:gdLst>
              <a:gd name="T0" fmla="*/ 32 w 32"/>
              <a:gd name="T1" fmla="*/ 0 w 32"/>
              <a:gd name="T2" fmla="*/ 0 60000 65536"/>
              <a:gd name="T3" fmla="*/ 0 60000 65536"/>
              <a:gd name="T4" fmla="*/ 0 w 32"/>
              <a:gd name="T5" fmla="*/ 32 w 32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2">
                <a:moveTo>
                  <a:pt x="32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72" name="Text Box 26"/>
          <p:cNvSpPr txBox="1">
            <a:spLocks noChangeArrowheads="1"/>
          </p:cNvSpPr>
          <p:nvPr/>
        </p:nvSpPr>
        <p:spPr bwMode="auto">
          <a:xfrm>
            <a:off x="663575" y="2378075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Dialog"/>
              </a:rPr>
              <a:t>1000</a:t>
            </a:r>
          </a:p>
        </p:txBody>
      </p:sp>
      <p:sp>
        <p:nvSpPr>
          <p:cNvPr id="309273" name="Freeform 27"/>
          <p:cNvSpPr>
            <a:spLocks/>
          </p:cNvSpPr>
          <p:nvPr/>
        </p:nvSpPr>
        <p:spPr bwMode="auto">
          <a:xfrm>
            <a:off x="1155700" y="2514600"/>
            <a:ext cx="50800" cy="0"/>
          </a:xfrm>
          <a:custGeom>
            <a:avLst/>
            <a:gdLst>
              <a:gd name="T0" fmla="*/ 32 w 32"/>
              <a:gd name="T1" fmla="*/ 0 w 32"/>
              <a:gd name="T2" fmla="*/ 0 60000 65536"/>
              <a:gd name="T3" fmla="*/ 0 60000 65536"/>
              <a:gd name="T4" fmla="*/ 0 w 32"/>
              <a:gd name="T5" fmla="*/ 32 w 32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2">
                <a:moveTo>
                  <a:pt x="32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74" name="Text Box 28"/>
          <p:cNvSpPr txBox="1">
            <a:spLocks noChangeArrowheads="1"/>
          </p:cNvSpPr>
          <p:nvPr/>
        </p:nvSpPr>
        <p:spPr bwMode="auto">
          <a:xfrm>
            <a:off x="663575" y="1654175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Dialog"/>
              </a:rPr>
              <a:t>1200</a:t>
            </a:r>
          </a:p>
        </p:txBody>
      </p:sp>
      <p:sp>
        <p:nvSpPr>
          <p:cNvPr id="309275" name="Freeform 29"/>
          <p:cNvSpPr>
            <a:spLocks/>
          </p:cNvSpPr>
          <p:nvPr/>
        </p:nvSpPr>
        <p:spPr bwMode="auto">
          <a:xfrm>
            <a:off x="1155700" y="1790700"/>
            <a:ext cx="50800" cy="0"/>
          </a:xfrm>
          <a:custGeom>
            <a:avLst/>
            <a:gdLst>
              <a:gd name="T0" fmla="*/ 32 w 32"/>
              <a:gd name="T1" fmla="*/ 0 w 32"/>
              <a:gd name="T2" fmla="*/ 0 60000 65536"/>
              <a:gd name="T3" fmla="*/ 0 60000 65536"/>
              <a:gd name="T4" fmla="*/ 0 w 32"/>
              <a:gd name="T5" fmla="*/ 32 w 32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2">
                <a:moveTo>
                  <a:pt x="32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76" name="Freeform 30"/>
          <p:cNvSpPr>
            <a:spLocks/>
          </p:cNvSpPr>
          <p:nvPr/>
        </p:nvSpPr>
        <p:spPr bwMode="auto">
          <a:xfrm>
            <a:off x="1206500" y="1790700"/>
            <a:ext cx="7188200" cy="4343400"/>
          </a:xfrm>
          <a:custGeom>
            <a:avLst/>
            <a:gdLst>
              <a:gd name="T0" fmla="*/ 0 w 4528"/>
              <a:gd name="T1" fmla="*/ 0 h 2736"/>
              <a:gd name="T2" fmla="*/ 4528 w 4528"/>
              <a:gd name="T3" fmla="*/ 0 h 2736"/>
              <a:gd name="T4" fmla="*/ 4528 w 4528"/>
              <a:gd name="T5" fmla="*/ 2736 h 2736"/>
              <a:gd name="T6" fmla="*/ 0 w 4528"/>
              <a:gd name="T7" fmla="*/ 2736 h 2736"/>
              <a:gd name="T8" fmla="*/ 0 w 4528"/>
              <a:gd name="T9" fmla="*/ 0 h 2736"/>
              <a:gd name="T10" fmla="*/ 0 w 4528"/>
              <a:gd name="T11" fmla="*/ 0 h 27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28"/>
              <a:gd name="T19" fmla="*/ 0 h 2736"/>
              <a:gd name="T20" fmla="*/ 4528 w 4528"/>
              <a:gd name="T21" fmla="*/ 2736 h 27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28" h="2736">
                <a:moveTo>
                  <a:pt x="0" y="0"/>
                </a:moveTo>
                <a:lnTo>
                  <a:pt x="4528" y="0"/>
                </a:lnTo>
                <a:lnTo>
                  <a:pt x="4528" y="2736"/>
                </a:lnTo>
                <a:lnTo>
                  <a:pt x="0" y="2736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77" name="Freeform 31"/>
          <p:cNvSpPr>
            <a:spLocks noChangeArrowheads="1"/>
          </p:cNvSpPr>
          <p:nvPr/>
        </p:nvSpPr>
        <p:spPr bwMode="auto">
          <a:xfrm>
            <a:off x="6597650" y="2376488"/>
            <a:ext cx="1797050" cy="2338387"/>
          </a:xfrm>
          <a:custGeom>
            <a:avLst/>
            <a:gdLst>
              <a:gd name="T0" fmla="*/ 0 w 1132"/>
              <a:gd name="T1" fmla="*/ 1474 h 1472"/>
              <a:gd name="T2" fmla="*/ 113 w 1132"/>
              <a:gd name="T3" fmla="*/ 1342 h 1472"/>
              <a:gd name="T4" fmla="*/ 226 w 1132"/>
              <a:gd name="T5" fmla="*/ 1284 h 1472"/>
              <a:gd name="T6" fmla="*/ 452 w 1132"/>
              <a:gd name="T7" fmla="*/ 1004 h 1472"/>
              <a:gd name="T8" fmla="*/ 679 w 1132"/>
              <a:gd name="T9" fmla="*/ 743 h 1472"/>
              <a:gd name="T10" fmla="*/ 905 w 1132"/>
              <a:gd name="T11" fmla="*/ 401 h 1472"/>
              <a:gd name="T12" fmla="*/ 1132 w 1132"/>
              <a:gd name="T13" fmla="*/ 0 h 1472"/>
              <a:gd name="T14" fmla="*/ 1132 w 1132"/>
              <a:gd name="T15" fmla="*/ 1244 h 1472"/>
              <a:gd name="T16" fmla="*/ 905 w 1132"/>
              <a:gd name="T17" fmla="*/ 1289 h 1472"/>
              <a:gd name="T18" fmla="*/ 679 w 1132"/>
              <a:gd name="T19" fmla="*/ 1342 h 1472"/>
              <a:gd name="T20" fmla="*/ 452 w 1132"/>
              <a:gd name="T21" fmla="*/ 1318 h 1472"/>
              <a:gd name="T22" fmla="*/ 226 w 1132"/>
              <a:gd name="T23" fmla="*/ 1284 h 1472"/>
              <a:gd name="T24" fmla="*/ 113 w 1132"/>
              <a:gd name="T25" fmla="*/ 1342 h 1472"/>
              <a:gd name="T26" fmla="*/ 0 w 1132"/>
              <a:gd name="T27" fmla="*/ 1474 h 1472"/>
              <a:gd name="T28" fmla="*/ 0 w 1132"/>
              <a:gd name="T29" fmla="*/ 1474 h 14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32"/>
              <a:gd name="T46" fmla="*/ 0 h 1472"/>
              <a:gd name="T47" fmla="*/ 1132 w 1132"/>
              <a:gd name="T48" fmla="*/ 1472 h 147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32" h="1472">
                <a:moveTo>
                  <a:pt x="0" y="1472"/>
                </a:moveTo>
                <a:lnTo>
                  <a:pt x="113" y="1340"/>
                </a:lnTo>
                <a:lnTo>
                  <a:pt x="226" y="1282"/>
                </a:lnTo>
                <a:lnTo>
                  <a:pt x="452" y="1002"/>
                </a:lnTo>
                <a:lnTo>
                  <a:pt x="679" y="741"/>
                </a:lnTo>
                <a:lnTo>
                  <a:pt x="905" y="401"/>
                </a:lnTo>
                <a:lnTo>
                  <a:pt x="1132" y="0"/>
                </a:lnTo>
                <a:lnTo>
                  <a:pt x="1132" y="1242"/>
                </a:lnTo>
                <a:lnTo>
                  <a:pt x="905" y="1287"/>
                </a:lnTo>
                <a:lnTo>
                  <a:pt x="679" y="1340"/>
                </a:lnTo>
                <a:lnTo>
                  <a:pt x="452" y="1316"/>
                </a:lnTo>
                <a:lnTo>
                  <a:pt x="226" y="1282"/>
                </a:lnTo>
                <a:lnTo>
                  <a:pt x="113" y="1340"/>
                </a:lnTo>
                <a:lnTo>
                  <a:pt x="0" y="1472"/>
                </a:lnTo>
                <a:close/>
              </a:path>
            </a:pathLst>
          </a:custGeom>
          <a:solidFill>
            <a:srgbClr val="B9B9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78" name="Freeform 32"/>
          <p:cNvSpPr>
            <a:spLocks/>
          </p:cNvSpPr>
          <p:nvPr/>
        </p:nvSpPr>
        <p:spPr bwMode="auto">
          <a:xfrm>
            <a:off x="6597650" y="2376488"/>
            <a:ext cx="1797050" cy="2338387"/>
          </a:xfrm>
          <a:custGeom>
            <a:avLst/>
            <a:gdLst>
              <a:gd name="T0" fmla="*/ 0 w 1132"/>
              <a:gd name="T1" fmla="*/ 1474 h 1472"/>
              <a:gd name="T2" fmla="*/ 113 w 1132"/>
              <a:gd name="T3" fmla="*/ 1342 h 1472"/>
              <a:gd name="T4" fmla="*/ 226 w 1132"/>
              <a:gd name="T5" fmla="*/ 1284 h 1472"/>
              <a:gd name="T6" fmla="*/ 452 w 1132"/>
              <a:gd name="T7" fmla="*/ 1004 h 1472"/>
              <a:gd name="T8" fmla="*/ 679 w 1132"/>
              <a:gd name="T9" fmla="*/ 743 h 1472"/>
              <a:gd name="T10" fmla="*/ 905 w 1132"/>
              <a:gd name="T11" fmla="*/ 401 h 1472"/>
              <a:gd name="T12" fmla="*/ 1132 w 1132"/>
              <a:gd name="T13" fmla="*/ 0 h 1472"/>
              <a:gd name="T14" fmla="*/ 1132 w 1132"/>
              <a:gd name="T15" fmla="*/ 1244 h 1472"/>
              <a:gd name="T16" fmla="*/ 905 w 1132"/>
              <a:gd name="T17" fmla="*/ 1289 h 1472"/>
              <a:gd name="T18" fmla="*/ 679 w 1132"/>
              <a:gd name="T19" fmla="*/ 1342 h 1472"/>
              <a:gd name="T20" fmla="*/ 452 w 1132"/>
              <a:gd name="T21" fmla="*/ 1318 h 1472"/>
              <a:gd name="T22" fmla="*/ 226 w 1132"/>
              <a:gd name="T23" fmla="*/ 1284 h 1472"/>
              <a:gd name="T24" fmla="*/ 113 w 1132"/>
              <a:gd name="T25" fmla="*/ 1342 h 1472"/>
              <a:gd name="T26" fmla="*/ 0 w 1132"/>
              <a:gd name="T27" fmla="*/ 1474 h 1472"/>
              <a:gd name="T28" fmla="*/ 0 w 1132"/>
              <a:gd name="T29" fmla="*/ 1474 h 14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32"/>
              <a:gd name="T46" fmla="*/ 0 h 1472"/>
              <a:gd name="T47" fmla="*/ 1132 w 1132"/>
              <a:gd name="T48" fmla="*/ 1472 h 147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32" h="1472">
                <a:moveTo>
                  <a:pt x="0" y="1472"/>
                </a:moveTo>
                <a:lnTo>
                  <a:pt x="113" y="1340"/>
                </a:lnTo>
                <a:lnTo>
                  <a:pt x="226" y="1282"/>
                </a:lnTo>
                <a:lnTo>
                  <a:pt x="452" y="1002"/>
                </a:lnTo>
                <a:lnTo>
                  <a:pt x="679" y="741"/>
                </a:lnTo>
                <a:lnTo>
                  <a:pt x="905" y="401"/>
                </a:lnTo>
                <a:lnTo>
                  <a:pt x="1132" y="0"/>
                </a:lnTo>
                <a:lnTo>
                  <a:pt x="1132" y="1242"/>
                </a:lnTo>
                <a:lnTo>
                  <a:pt x="905" y="1287"/>
                </a:lnTo>
                <a:lnTo>
                  <a:pt x="679" y="1340"/>
                </a:lnTo>
                <a:lnTo>
                  <a:pt x="452" y="1316"/>
                </a:lnTo>
                <a:lnTo>
                  <a:pt x="226" y="1282"/>
                </a:lnTo>
                <a:lnTo>
                  <a:pt x="113" y="1340"/>
                </a:lnTo>
                <a:lnTo>
                  <a:pt x="0" y="1472"/>
                </a:lnTo>
                <a:close/>
              </a:path>
            </a:pathLst>
          </a:custGeom>
          <a:noFill/>
          <a:ln w="3175">
            <a:solidFill>
              <a:srgbClr val="B9B9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79" name="Freeform 33"/>
          <p:cNvSpPr>
            <a:spLocks noChangeArrowheads="1"/>
          </p:cNvSpPr>
          <p:nvPr/>
        </p:nvSpPr>
        <p:spPr bwMode="auto">
          <a:xfrm>
            <a:off x="6597650" y="4349750"/>
            <a:ext cx="1797050" cy="568325"/>
          </a:xfrm>
          <a:custGeom>
            <a:avLst/>
            <a:gdLst>
              <a:gd name="T0" fmla="*/ 0 w 1132"/>
              <a:gd name="T1" fmla="*/ 229 h 358"/>
              <a:gd name="T2" fmla="*/ 113 w 1132"/>
              <a:gd name="T3" fmla="*/ 97 h 358"/>
              <a:gd name="T4" fmla="*/ 226 w 1132"/>
              <a:gd name="T5" fmla="*/ 39 h 358"/>
              <a:gd name="T6" fmla="*/ 452 w 1132"/>
              <a:gd name="T7" fmla="*/ 73 h 358"/>
              <a:gd name="T8" fmla="*/ 679 w 1132"/>
              <a:gd name="T9" fmla="*/ 97 h 358"/>
              <a:gd name="T10" fmla="*/ 905 w 1132"/>
              <a:gd name="T11" fmla="*/ 44 h 358"/>
              <a:gd name="T12" fmla="*/ 1132 w 1132"/>
              <a:gd name="T13" fmla="*/ 0 h 358"/>
              <a:gd name="T14" fmla="*/ 1132 w 1132"/>
              <a:gd name="T15" fmla="*/ 358 h 358"/>
              <a:gd name="T16" fmla="*/ 905 w 1132"/>
              <a:gd name="T17" fmla="*/ 289 h 358"/>
              <a:gd name="T18" fmla="*/ 679 w 1132"/>
              <a:gd name="T19" fmla="*/ 244 h 358"/>
              <a:gd name="T20" fmla="*/ 452 w 1132"/>
              <a:gd name="T21" fmla="*/ 146 h 358"/>
              <a:gd name="T22" fmla="*/ 226 w 1132"/>
              <a:gd name="T23" fmla="*/ 73 h 358"/>
              <a:gd name="T24" fmla="*/ 113 w 1132"/>
              <a:gd name="T25" fmla="*/ 123 h 358"/>
              <a:gd name="T26" fmla="*/ 0 w 1132"/>
              <a:gd name="T27" fmla="*/ 252 h 358"/>
              <a:gd name="T28" fmla="*/ 0 w 1132"/>
              <a:gd name="T29" fmla="*/ 229 h 35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32"/>
              <a:gd name="T46" fmla="*/ 0 h 358"/>
              <a:gd name="T47" fmla="*/ 1132 w 1132"/>
              <a:gd name="T48" fmla="*/ 358 h 35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32" h="358">
                <a:moveTo>
                  <a:pt x="0" y="229"/>
                </a:moveTo>
                <a:lnTo>
                  <a:pt x="113" y="97"/>
                </a:lnTo>
                <a:lnTo>
                  <a:pt x="226" y="39"/>
                </a:lnTo>
                <a:lnTo>
                  <a:pt x="452" y="73"/>
                </a:lnTo>
                <a:lnTo>
                  <a:pt x="679" y="97"/>
                </a:lnTo>
                <a:lnTo>
                  <a:pt x="905" y="44"/>
                </a:lnTo>
                <a:lnTo>
                  <a:pt x="1132" y="0"/>
                </a:lnTo>
                <a:lnTo>
                  <a:pt x="1132" y="358"/>
                </a:lnTo>
                <a:lnTo>
                  <a:pt x="905" y="289"/>
                </a:lnTo>
                <a:lnTo>
                  <a:pt x="679" y="244"/>
                </a:lnTo>
                <a:lnTo>
                  <a:pt x="452" y="146"/>
                </a:lnTo>
                <a:lnTo>
                  <a:pt x="226" y="73"/>
                </a:lnTo>
                <a:lnTo>
                  <a:pt x="113" y="123"/>
                </a:lnTo>
                <a:lnTo>
                  <a:pt x="0" y="252"/>
                </a:lnTo>
                <a:lnTo>
                  <a:pt x="0" y="229"/>
                </a:lnTo>
                <a:close/>
              </a:path>
            </a:pathLst>
          </a:custGeom>
          <a:solidFill>
            <a:srgbClr val="FFC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80" name="Freeform 34"/>
          <p:cNvSpPr>
            <a:spLocks/>
          </p:cNvSpPr>
          <p:nvPr/>
        </p:nvSpPr>
        <p:spPr bwMode="auto">
          <a:xfrm>
            <a:off x="6597650" y="4349750"/>
            <a:ext cx="1797050" cy="568325"/>
          </a:xfrm>
          <a:custGeom>
            <a:avLst/>
            <a:gdLst>
              <a:gd name="T0" fmla="*/ 0 w 1132"/>
              <a:gd name="T1" fmla="*/ 229 h 358"/>
              <a:gd name="T2" fmla="*/ 113 w 1132"/>
              <a:gd name="T3" fmla="*/ 97 h 358"/>
              <a:gd name="T4" fmla="*/ 226 w 1132"/>
              <a:gd name="T5" fmla="*/ 39 h 358"/>
              <a:gd name="T6" fmla="*/ 452 w 1132"/>
              <a:gd name="T7" fmla="*/ 73 h 358"/>
              <a:gd name="T8" fmla="*/ 679 w 1132"/>
              <a:gd name="T9" fmla="*/ 97 h 358"/>
              <a:gd name="T10" fmla="*/ 905 w 1132"/>
              <a:gd name="T11" fmla="*/ 44 h 358"/>
              <a:gd name="T12" fmla="*/ 1132 w 1132"/>
              <a:gd name="T13" fmla="*/ 0 h 358"/>
              <a:gd name="T14" fmla="*/ 1132 w 1132"/>
              <a:gd name="T15" fmla="*/ 358 h 358"/>
              <a:gd name="T16" fmla="*/ 905 w 1132"/>
              <a:gd name="T17" fmla="*/ 289 h 358"/>
              <a:gd name="T18" fmla="*/ 679 w 1132"/>
              <a:gd name="T19" fmla="*/ 244 h 358"/>
              <a:gd name="T20" fmla="*/ 452 w 1132"/>
              <a:gd name="T21" fmla="*/ 146 h 358"/>
              <a:gd name="T22" fmla="*/ 226 w 1132"/>
              <a:gd name="T23" fmla="*/ 73 h 358"/>
              <a:gd name="T24" fmla="*/ 113 w 1132"/>
              <a:gd name="T25" fmla="*/ 123 h 358"/>
              <a:gd name="T26" fmla="*/ 0 w 1132"/>
              <a:gd name="T27" fmla="*/ 252 h 358"/>
              <a:gd name="T28" fmla="*/ 0 w 1132"/>
              <a:gd name="T29" fmla="*/ 229 h 35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32"/>
              <a:gd name="T46" fmla="*/ 0 h 358"/>
              <a:gd name="T47" fmla="*/ 1132 w 1132"/>
              <a:gd name="T48" fmla="*/ 358 h 35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32" h="358">
                <a:moveTo>
                  <a:pt x="0" y="229"/>
                </a:moveTo>
                <a:lnTo>
                  <a:pt x="113" y="97"/>
                </a:lnTo>
                <a:lnTo>
                  <a:pt x="226" y="39"/>
                </a:lnTo>
                <a:lnTo>
                  <a:pt x="452" y="73"/>
                </a:lnTo>
                <a:lnTo>
                  <a:pt x="679" y="97"/>
                </a:lnTo>
                <a:lnTo>
                  <a:pt x="905" y="44"/>
                </a:lnTo>
                <a:lnTo>
                  <a:pt x="1132" y="0"/>
                </a:lnTo>
                <a:lnTo>
                  <a:pt x="1132" y="358"/>
                </a:lnTo>
                <a:lnTo>
                  <a:pt x="905" y="289"/>
                </a:lnTo>
                <a:lnTo>
                  <a:pt x="679" y="244"/>
                </a:lnTo>
                <a:lnTo>
                  <a:pt x="452" y="146"/>
                </a:lnTo>
                <a:lnTo>
                  <a:pt x="226" y="73"/>
                </a:lnTo>
                <a:lnTo>
                  <a:pt x="113" y="123"/>
                </a:lnTo>
                <a:lnTo>
                  <a:pt x="0" y="252"/>
                </a:lnTo>
                <a:lnTo>
                  <a:pt x="0" y="229"/>
                </a:lnTo>
                <a:close/>
              </a:path>
            </a:pathLst>
          </a:custGeom>
          <a:noFill/>
          <a:ln w="3175">
            <a:solidFill>
              <a:srgbClr val="FFC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81" name="Freeform 35"/>
          <p:cNvSpPr>
            <a:spLocks noChangeArrowheads="1"/>
          </p:cNvSpPr>
          <p:nvPr/>
        </p:nvSpPr>
        <p:spPr bwMode="auto">
          <a:xfrm>
            <a:off x="6597650" y="4467225"/>
            <a:ext cx="1797050" cy="463550"/>
          </a:xfrm>
          <a:custGeom>
            <a:avLst/>
            <a:gdLst>
              <a:gd name="T0" fmla="*/ 0 w 1132"/>
              <a:gd name="T1" fmla="*/ 180 h 291"/>
              <a:gd name="T2" fmla="*/ 113 w 1132"/>
              <a:gd name="T3" fmla="*/ 49 h 291"/>
              <a:gd name="T4" fmla="*/ 226 w 1132"/>
              <a:gd name="T5" fmla="*/ 0 h 291"/>
              <a:gd name="T6" fmla="*/ 452 w 1132"/>
              <a:gd name="T7" fmla="*/ 72 h 291"/>
              <a:gd name="T8" fmla="*/ 679 w 1132"/>
              <a:gd name="T9" fmla="*/ 172 h 291"/>
              <a:gd name="T10" fmla="*/ 905 w 1132"/>
              <a:gd name="T11" fmla="*/ 217 h 291"/>
              <a:gd name="T12" fmla="*/ 1132 w 1132"/>
              <a:gd name="T13" fmla="*/ 286 h 291"/>
              <a:gd name="T14" fmla="*/ 1132 w 1132"/>
              <a:gd name="T15" fmla="*/ 293 h 291"/>
              <a:gd name="T16" fmla="*/ 905 w 1132"/>
              <a:gd name="T17" fmla="*/ 229 h 291"/>
              <a:gd name="T18" fmla="*/ 679 w 1132"/>
              <a:gd name="T19" fmla="*/ 193 h 291"/>
              <a:gd name="T20" fmla="*/ 452 w 1132"/>
              <a:gd name="T21" fmla="*/ 97 h 291"/>
              <a:gd name="T22" fmla="*/ 226 w 1132"/>
              <a:gd name="T23" fmla="*/ 23 h 291"/>
              <a:gd name="T24" fmla="*/ 113 w 1132"/>
              <a:gd name="T25" fmla="*/ 72 h 291"/>
              <a:gd name="T26" fmla="*/ 0 w 1132"/>
              <a:gd name="T27" fmla="*/ 201 h 291"/>
              <a:gd name="T28" fmla="*/ 0 w 1132"/>
              <a:gd name="T29" fmla="*/ 180 h 29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32"/>
              <a:gd name="T46" fmla="*/ 0 h 291"/>
              <a:gd name="T47" fmla="*/ 1132 w 1132"/>
              <a:gd name="T48" fmla="*/ 291 h 29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32" h="291">
                <a:moveTo>
                  <a:pt x="0" y="178"/>
                </a:moveTo>
                <a:lnTo>
                  <a:pt x="113" y="49"/>
                </a:lnTo>
                <a:lnTo>
                  <a:pt x="226" y="0"/>
                </a:lnTo>
                <a:lnTo>
                  <a:pt x="452" y="72"/>
                </a:lnTo>
                <a:lnTo>
                  <a:pt x="679" y="170"/>
                </a:lnTo>
                <a:lnTo>
                  <a:pt x="905" y="215"/>
                </a:lnTo>
                <a:lnTo>
                  <a:pt x="1132" y="284"/>
                </a:lnTo>
                <a:lnTo>
                  <a:pt x="1132" y="291"/>
                </a:lnTo>
                <a:lnTo>
                  <a:pt x="905" y="227"/>
                </a:lnTo>
                <a:lnTo>
                  <a:pt x="679" y="191"/>
                </a:lnTo>
                <a:lnTo>
                  <a:pt x="452" y="97"/>
                </a:lnTo>
                <a:lnTo>
                  <a:pt x="226" y="23"/>
                </a:lnTo>
                <a:lnTo>
                  <a:pt x="113" y="72"/>
                </a:lnTo>
                <a:lnTo>
                  <a:pt x="0" y="199"/>
                </a:lnTo>
                <a:lnTo>
                  <a:pt x="0" y="17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82" name="Freeform 36"/>
          <p:cNvSpPr>
            <a:spLocks/>
          </p:cNvSpPr>
          <p:nvPr/>
        </p:nvSpPr>
        <p:spPr bwMode="auto">
          <a:xfrm>
            <a:off x="6597650" y="4467225"/>
            <a:ext cx="1797050" cy="463550"/>
          </a:xfrm>
          <a:custGeom>
            <a:avLst/>
            <a:gdLst>
              <a:gd name="T0" fmla="*/ 0 w 1132"/>
              <a:gd name="T1" fmla="*/ 180 h 291"/>
              <a:gd name="T2" fmla="*/ 113 w 1132"/>
              <a:gd name="T3" fmla="*/ 49 h 291"/>
              <a:gd name="T4" fmla="*/ 226 w 1132"/>
              <a:gd name="T5" fmla="*/ 0 h 291"/>
              <a:gd name="T6" fmla="*/ 452 w 1132"/>
              <a:gd name="T7" fmla="*/ 72 h 291"/>
              <a:gd name="T8" fmla="*/ 679 w 1132"/>
              <a:gd name="T9" fmla="*/ 172 h 291"/>
              <a:gd name="T10" fmla="*/ 905 w 1132"/>
              <a:gd name="T11" fmla="*/ 217 h 291"/>
              <a:gd name="T12" fmla="*/ 1132 w 1132"/>
              <a:gd name="T13" fmla="*/ 286 h 291"/>
              <a:gd name="T14" fmla="*/ 1132 w 1132"/>
              <a:gd name="T15" fmla="*/ 293 h 291"/>
              <a:gd name="T16" fmla="*/ 905 w 1132"/>
              <a:gd name="T17" fmla="*/ 229 h 291"/>
              <a:gd name="T18" fmla="*/ 679 w 1132"/>
              <a:gd name="T19" fmla="*/ 193 h 291"/>
              <a:gd name="T20" fmla="*/ 452 w 1132"/>
              <a:gd name="T21" fmla="*/ 97 h 291"/>
              <a:gd name="T22" fmla="*/ 226 w 1132"/>
              <a:gd name="T23" fmla="*/ 23 h 291"/>
              <a:gd name="T24" fmla="*/ 113 w 1132"/>
              <a:gd name="T25" fmla="*/ 72 h 291"/>
              <a:gd name="T26" fmla="*/ 0 w 1132"/>
              <a:gd name="T27" fmla="*/ 201 h 291"/>
              <a:gd name="T28" fmla="*/ 0 w 1132"/>
              <a:gd name="T29" fmla="*/ 180 h 29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32"/>
              <a:gd name="T46" fmla="*/ 0 h 291"/>
              <a:gd name="T47" fmla="*/ 1132 w 1132"/>
              <a:gd name="T48" fmla="*/ 291 h 29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32" h="291">
                <a:moveTo>
                  <a:pt x="0" y="178"/>
                </a:moveTo>
                <a:lnTo>
                  <a:pt x="113" y="49"/>
                </a:lnTo>
                <a:lnTo>
                  <a:pt x="226" y="0"/>
                </a:lnTo>
                <a:lnTo>
                  <a:pt x="452" y="72"/>
                </a:lnTo>
                <a:lnTo>
                  <a:pt x="679" y="170"/>
                </a:lnTo>
                <a:lnTo>
                  <a:pt x="905" y="215"/>
                </a:lnTo>
                <a:lnTo>
                  <a:pt x="1132" y="284"/>
                </a:lnTo>
                <a:lnTo>
                  <a:pt x="1132" y="291"/>
                </a:lnTo>
                <a:lnTo>
                  <a:pt x="905" y="227"/>
                </a:lnTo>
                <a:lnTo>
                  <a:pt x="679" y="191"/>
                </a:lnTo>
                <a:lnTo>
                  <a:pt x="452" y="97"/>
                </a:lnTo>
                <a:lnTo>
                  <a:pt x="226" y="23"/>
                </a:lnTo>
                <a:lnTo>
                  <a:pt x="113" y="72"/>
                </a:lnTo>
                <a:lnTo>
                  <a:pt x="0" y="199"/>
                </a:lnTo>
                <a:lnTo>
                  <a:pt x="0" y="178"/>
                </a:lnTo>
                <a:close/>
              </a:path>
            </a:pathLst>
          </a:custGeom>
          <a:noFill/>
          <a:ln w="31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83" name="Freeform 37"/>
          <p:cNvSpPr>
            <a:spLocks noChangeArrowheads="1"/>
          </p:cNvSpPr>
          <p:nvPr/>
        </p:nvSpPr>
        <p:spPr bwMode="auto">
          <a:xfrm>
            <a:off x="6597650" y="4503738"/>
            <a:ext cx="1797050" cy="877887"/>
          </a:xfrm>
          <a:custGeom>
            <a:avLst/>
            <a:gdLst>
              <a:gd name="T0" fmla="*/ 0 w 1132"/>
              <a:gd name="T1" fmla="*/ 176 h 552"/>
              <a:gd name="T2" fmla="*/ 113 w 1132"/>
              <a:gd name="T3" fmla="*/ 49 h 552"/>
              <a:gd name="T4" fmla="*/ 226 w 1132"/>
              <a:gd name="T5" fmla="*/ 0 h 552"/>
              <a:gd name="T6" fmla="*/ 452 w 1132"/>
              <a:gd name="T7" fmla="*/ 74 h 552"/>
              <a:gd name="T8" fmla="*/ 679 w 1132"/>
              <a:gd name="T9" fmla="*/ 168 h 552"/>
              <a:gd name="T10" fmla="*/ 905 w 1132"/>
              <a:gd name="T11" fmla="*/ 204 h 552"/>
              <a:gd name="T12" fmla="*/ 1132 w 1132"/>
              <a:gd name="T13" fmla="*/ 268 h 552"/>
              <a:gd name="T14" fmla="*/ 1132 w 1132"/>
              <a:gd name="T15" fmla="*/ 554 h 552"/>
              <a:gd name="T16" fmla="*/ 905 w 1132"/>
              <a:gd name="T17" fmla="*/ 482 h 552"/>
              <a:gd name="T18" fmla="*/ 679 w 1132"/>
              <a:gd name="T19" fmla="*/ 428 h 552"/>
              <a:gd name="T20" fmla="*/ 452 w 1132"/>
              <a:gd name="T21" fmla="*/ 318 h 552"/>
              <a:gd name="T22" fmla="*/ 226 w 1132"/>
              <a:gd name="T23" fmla="*/ 229 h 552"/>
              <a:gd name="T24" fmla="*/ 113 w 1132"/>
              <a:gd name="T25" fmla="*/ 281 h 552"/>
              <a:gd name="T26" fmla="*/ 0 w 1132"/>
              <a:gd name="T27" fmla="*/ 384 h 552"/>
              <a:gd name="T28" fmla="*/ 0 w 1132"/>
              <a:gd name="T29" fmla="*/ 176 h 55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32"/>
              <a:gd name="T46" fmla="*/ 0 h 552"/>
              <a:gd name="T47" fmla="*/ 1132 w 1132"/>
              <a:gd name="T48" fmla="*/ 552 h 55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32" h="552">
                <a:moveTo>
                  <a:pt x="0" y="176"/>
                </a:moveTo>
                <a:lnTo>
                  <a:pt x="113" y="49"/>
                </a:lnTo>
                <a:lnTo>
                  <a:pt x="226" y="0"/>
                </a:lnTo>
                <a:lnTo>
                  <a:pt x="452" y="74"/>
                </a:lnTo>
                <a:lnTo>
                  <a:pt x="679" y="168"/>
                </a:lnTo>
                <a:lnTo>
                  <a:pt x="905" y="204"/>
                </a:lnTo>
                <a:lnTo>
                  <a:pt x="1132" y="268"/>
                </a:lnTo>
                <a:lnTo>
                  <a:pt x="1132" y="552"/>
                </a:lnTo>
                <a:lnTo>
                  <a:pt x="905" y="480"/>
                </a:lnTo>
                <a:lnTo>
                  <a:pt x="679" y="426"/>
                </a:lnTo>
                <a:lnTo>
                  <a:pt x="452" y="316"/>
                </a:lnTo>
                <a:lnTo>
                  <a:pt x="226" y="229"/>
                </a:lnTo>
                <a:lnTo>
                  <a:pt x="113" y="279"/>
                </a:lnTo>
                <a:lnTo>
                  <a:pt x="0" y="382"/>
                </a:lnTo>
                <a:lnTo>
                  <a:pt x="0" y="176"/>
                </a:lnTo>
                <a:close/>
              </a:path>
            </a:pathLst>
          </a:custGeom>
          <a:solidFill>
            <a:srgbClr val="006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84" name="Freeform 38"/>
          <p:cNvSpPr>
            <a:spLocks/>
          </p:cNvSpPr>
          <p:nvPr/>
        </p:nvSpPr>
        <p:spPr bwMode="auto">
          <a:xfrm>
            <a:off x="6597650" y="4503738"/>
            <a:ext cx="1797050" cy="877887"/>
          </a:xfrm>
          <a:custGeom>
            <a:avLst/>
            <a:gdLst>
              <a:gd name="T0" fmla="*/ 0 w 1132"/>
              <a:gd name="T1" fmla="*/ 176 h 552"/>
              <a:gd name="T2" fmla="*/ 113 w 1132"/>
              <a:gd name="T3" fmla="*/ 49 h 552"/>
              <a:gd name="T4" fmla="*/ 226 w 1132"/>
              <a:gd name="T5" fmla="*/ 0 h 552"/>
              <a:gd name="T6" fmla="*/ 452 w 1132"/>
              <a:gd name="T7" fmla="*/ 74 h 552"/>
              <a:gd name="T8" fmla="*/ 679 w 1132"/>
              <a:gd name="T9" fmla="*/ 168 h 552"/>
              <a:gd name="T10" fmla="*/ 905 w 1132"/>
              <a:gd name="T11" fmla="*/ 204 h 552"/>
              <a:gd name="T12" fmla="*/ 1132 w 1132"/>
              <a:gd name="T13" fmla="*/ 268 h 552"/>
              <a:gd name="T14" fmla="*/ 1132 w 1132"/>
              <a:gd name="T15" fmla="*/ 554 h 552"/>
              <a:gd name="T16" fmla="*/ 905 w 1132"/>
              <a:gd name="T17" fmla="*/ 482 h 552"/>
              <a:gd name="T18" fmla="*/ 679 w 1132"/>
              <a:gd name="T19" fmla="*/ 428 h 552"/>
              <a:gd name="T20" fmla="*/ 452 w 1132"/>
              <a:gd name="T21" fmla="*/ 318 h 552"/>
              <a:gd name="T22" fmla="*/ 226 w 1132"/>
              <a:gd name="T23" fmla="*/ 229 h 552"/>
              <a:gd name="T24" fmla="*/ 113 w 1132"/>
              <a:gd name="T25" fmla="*/ 281 h 552"/>
              <a:gd name="T26" fmla="*/ 0 w 1132"/>
              <a:gd name="T27" fmla="*/ 384 h 552"/>
              <a:gd name="T28" fmla="*/ 0 w 1132"/>
              <a:gd name="T29" fmla="*/ 176 h 55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32"/>
              <a:gd name="T46" fmla="*/ 0 h 552"/>
              <a:gd name="T47" fmla="*/ 1132 w 1132"/>
              <a:gd name="T48" fmla="*/ 552 h 55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32" h="552">
                <a:moveTo>
                  <a:pt x="0" y="176"/>
                </a:moveTo>
                <a:lnTo>
                  <a:pt x="113" y="49"/>
                </a:lnTo>
                <a:lnTo>
                  <a:pt x="226" y="0"/>
                </a:lnTo>
                <a:lnTo>
                  <a:pt x="452" y="74"/>
                </a:lnTo>
                <a:lnTo>
                  <a:pt x="679" y="168"/>
                </a:lnTo>
                <a:lnTo>
                  <a:pt x="905" y="204"/>
                </a:lnTo>
                <a:lnTo>
                  <a:pt x="1132" y="268"/>
                </a:lnTo>
                <a:lnTo>
                  <a:pt x="1132" y="552"/>
                </a:lnTo>
                <a:lnTo>
                  <a:pt x="905" y="480"/>
                </a:lnTo>
                <a:lnTo>
                  <a:pt x="679" y="426"/>
                </a:lnTo>
                <a:lnTo>
                  <a:pt x="452" y="316"/>
                </a:lnTo>
                <a:lnTo>
                  <a:pt x="226" y="229"/>
                </a:lnTo>
                <a:lnTo>
                  <a:pt x="113" y="279"/>
                </a:lnTo>
                <a:lnTo>
                  <a:pt x="0" y="382"/>
                </a:lnTo>
                <a:lnTo>
                  <a:pt x="0" y="176"/>
                </a:lnTo>
                <a:close/>
              </a:path>
            </a:pathLst>
          </a:custGeom>
          <a:noFill/>
          <a:ln w="3175">
            <a:solidFill>
              <a:srgbClr val="0064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85" name="Freeform 39"/>
          <p:cNvSpPr>
            <a:spLocks noChangeArrowheads="1"/>
          </p:cNvSpPr>
          <p:nvPr/>
        </p:nvSpPr>
        <p:spPr bwMode="auto">
          <a:xfrm>
            <a:off x="6597650" y="4867275"/>
            <a:ext cx="1797050" cy="820738"/>
          </a:xfrm>
          <a:custGeom>
            <a:avLst/>
            <a:gdLst>
              <a:gd name="T0" fmla="*/ 0 w 1132"/>
              <a:gd name="T1" fmla="*/ 153 h 516"/>
              <a:gd name="T2" fmla="*/ 113 w 1132"/>
              <a:gd name="T3" fmla="*/ 50 h 516"/>
              <a:gd name="T4" fmla="*/ 226 w 1132"/>
              <a:gd name="T5" fmla="*/ 0 h 516"/>
              <a:gd name="T6" fmla="*/ 452 w 1132"/>
              <a:gd name="T7" fmla="*/ 87 h 516"/>
              <a:gd name="T8" fmla="*/ 679 w 1132"/>
              <a:gd name="T9" fmla="*/ 197 h 516"/>
              <a:gd name="T10" fmla="*/ 905 w 1132"/>
              <a:gd name="T11" fmla="*/ 251 h 516"/>
              <a:gd name="T12" fmla="*/ 1132 w 1132"/>
              <a:gd name="T13" fmla="*/ 325 h 516"/>
              <a:gd name="T14" fmla="*/ 1132 w 1132"/>
              <a:gd name="T15" fmla="*/ 479 h 516"/>
              <a:gd name="T16" fmla="*/ 905 w 1132"/>
              <a:gd name="T17" fmla="*/ 487 h 516"/>
              <a:gd name="T18" fmla="*/ 679 w 1132"/>
              <a:gd name="T19" fmla="*/ 518 h 516"/>
              <a:gd name="T20" fmla="*/ 452 w 1132"/>
              <a:gd name="T21" fmla="*/ 477 h 516"/>
              <a:gd name="T22" fmla="*/ 226 w 1132"/>
              <a:gd name="T23" fmla="*/ 378 h 516"/>
              <a:gd name="T24" fmla="*/ 113 w 1132"/>
              <a:gd name="T25" fmla="*/ 426 h 516"/>
              <a:gd name="T26" fmla="*/ 0 w 1132"/>
              <a:gd name="T27" fmla="*/ 498 h 516"/>
              <a:gd name="T28" fmla="*/ 0 w 1132"/>
              <a:gd name="T29" fmla="*/ 153 h 51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32"/>
              <a:gd name="T46" fmla="*/ 0 h 516"/>
              <a:gd name="T47" fmla="*/ 1132 w 1132"/>
              <a:gd name="T48" fmla="*/ 516 h 51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32" h="516">
                <a:moveTo>
                  <a:pt x="0" y="153"/>
                </a:moveTo>
                <a:lnTo>
                  <a:pt x="113" y="50"/>
                </a:lnTo>
                <a:lnTo>
                  <a:pt x="226" y="0"/>
                </a:lnTo>
                <a:lnTo>
                  <a:pt x="452" y="87"/>
                </a:lnTo>
                <a:lnTo>
                  <a:pt x="679" y="197"/>
                </a:lnTo>
                <a:lnTo>
                  <a:pt x="905" y="251"/>
                </a:lnTo>
                <a:lnTo>
                  <a:pt x="1132" y="323"/>
                </a:lnTo>
                <a:lnTo>
                  <a:pt x="1132" y="477"/>
                </a:lnTo>
                <a:lnTo>
                  <a:pt x="905" y="485"/>
                </a:lnTo>
                <a:lnTo>
                  <a:pt x="679" y="516"/>
                </a:lnTo>
                <a:lnTo>
                  <a:pt x="452" y="475"/>
                </a:lnTo>
                <a:lnTo>
                  <a:pt x="226" y="376"/>
                </a:lnTo>
                <a:lnTo>
                  <a:pt x="113" y="424"/>
                </a:lnTo>
                <a:lnTo>
                  <a:pt x="0" y="496"/>
                </a:lnTo>
                <a:lnTo>
                  <a:pt x="0" y="15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86" name="Freeform 40"/>
          <p:cNvSpPr>
            <a:spLocks/>
          </p:cNvSpPr>
          <p:nvPr/>
        </p:nvSpPr>
        <p:spPr bwMode="auto">
          <a:xfrm>
            <a:off x="6597650" y="4867275"/>
            <a:ext cx="1797050" cy="820738"/>
          </a:xfrm>
          <a:custGeom>
            <a:avLst/>
            <a:gdLst>
              <a:gd name="T0" fmla="*/ 0 w 1132"/>
              <a:gd name="T1" fmla="*/ 153 h 516"/>
              <a:gd name="T2" fmla="*/ 113 w 1132"/>
              <a:gd name="T3" fmla="*/ 50 h 516"/>
              <a:gd name="T4" fmla="*/ 226 w 1132"/>
              <a:gd name="T5" fmla="*/ 0 h 516"/>
              <a:gd name="T6" fmla="*/ 452 w 1132"/>
              <a:gd name="T7" fmla="*/ 87 h 516"/>
              <a:gd name="T8" fmla="*/ 679 w 1132"/>
              <a:gd name="T9" fmla="*/ 197 h 516"/>
              <a:gd name="T10" fmla="*/ 905 w 1132"/>
              <a:gd name="T11" fmla="*/ 251 h 516"/>
              <a:gd name="T12" fmla="*/ 1132 w 1132"/>
              <a:gd name="T13" fmla="*/ 325 h 516"/>
              <a:gd name="T14" fmla="*/ 1132 w 1132"/>
              <a:gd name="T15" fmla="*/ 479 h 516"/>
              <a:gd name="T16" fmla="*/ 905 w 1132"/>
              <a:gd name="T17" fmla="*/ 487 h 516"/>
              <a:gd name="T18" fmla="*/ 679 w 1132"/>
              <a:gd name="T19" fmla="*/ 518 h 516"/>
              <a:gd name="T20" fmla="*/ 452 w 1132"/>
              <a:gd name="T21" fmla="*/ 477 h 516"/>
              <a:gd name="T22" fmla="*/ 226 w 1132"/>
              <a:gd name="T23" fmla="*/ 378 h 516"/>
              <a:gd name="T24" fmla="*/ 113 w 1132"/>
              <a:gd name="T25" fmla="*/ 426 h 516"/>
              <a:gd name="T26" fmla="*/ 0 w 1132"/>
              <a:gd name="T27" fmla="*/ 498 h 516"/>
              <a:gd name="T28" fmla="*/ 0 w 1132"/>
              <a:gd name="T29" fmla="*/ 153 h 51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32"/>
              <a:gd name="T46" fmla="*/ 0 h 516"/>
              <a:gd name="T47" fmla="*/ 1132 w 1132"/>
              <a:gd name="T48" fmla="*/ 516 h 51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32" h="516">
                <a:moveTo>
                  <a:pt x="0" y="153"/>
                </a:moveTo>
                <a:lnTo>
                  <a:pt x="113" y="50"/>
                </a:lnTo>
                <a:lnTo>
                  <a:pt x="226" y="0"/>
                </a:lnTo>
                <a:lnTo>
                  <a:pt x="452" y="87"/>
                </a:lnTo>
                <a:lnTo>
                  <a:pt x="679" y="197"/>
                </a:lnTo>
                <a:lnTo>
                  <a:pt x="905" y="251"/>
                </a:lnTo>
                <a:lnTo>
                  <a:pt x="1132" y="323"/>
                </a:lnTo>
                <a:lnTo>
                  <a:pt x="1132" y="477"/>
                </a:lnTo>
                <a:lnTo>
                  <a:pt x="905" y="485"/>
                </a:lnTo>
                <a:lnTo>
                  <a:pt x="679" y="516"/>
                </a:lnTo>
                <a:lnTo>
                  <a:pt x="452" y="475"/>
                </a:lnTo>
                <a:lnTo>
                  <a:pt x="226" y="376"/>
                </a:lnTo>
                <a:lnTo>
                  <a:pt x="113" y="424"/>
                </a:lnTo>
                <a:lnTo>
                  <a:pt x="0" y="496"/>
                </a:lnTo>
                <a:lnTo>
                  <a:pt x="0" y="153"/>
                </a:lnTo>
                <a:close/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87" name="Freeform 41"/>
          <p:cNvSpPr>
            <a:spLocks noChangeArrowheads="1"/>
          </p:cNvSpPr>
          <p:nvPr/>
        </p:nvSpPr>
        <p:spPr bwMode="auto">
          <a:xfrm>
            <a:off x="6597650" y="5465763"/>
            <a:ext cx="1797050" cy="533400"/>
          </a:xfrm>
          <a:custGeom>
            <a:avLst/>
            <a:gdLst>
              <a:gd name="T0" fmla="*/ 0 w 1132"/>
              <a:gd name="T1" fmla="*/ 119 h 336"/>
              <a:gd name="T2" fmla="*/ 113 w 1132"/>
              <a:gd name="T3" fmla="*/ 47 h 336"/>
              <a:gd name="T4" fmla="*/ 226 w 1132"/>
              <a:gd name="T5" fmla="*/ 0 h 336"/>
              <a:gd name="T6" fmla="*/ 452 w 1132"/>
              <a:gd name="T7" fmla="*/ 99 h 336"/>
              <a:gd name="T8" fmla="*/ 679 w 1132"/>
              <a:gd name="T9" fmla="*/ 140 h 336"/>
              <a:gd name="T10" fmla="*/ 905 w 1132"/>
              <a:gd name="T11" fmla="*/ 109 h 336"/>
              <a:gd name="T12" fmla="*/ 1132 w 1132"/>
              <a:gd name="T13" fmla="*/ 101 h 336"/>
              <a:gd name="T14" fmla="*/ 1132 w 1132"/>
              <a:gd name="T15" fmla="*/ 116 h 336"/>
              <a:gd name="T16" fmla="*/ 905 w 1132"/>
              <a:gd name="T17" fmla="*/ 168 h 336"/>
              <a:gd name="T18" fmla="*/ 679 w 1132"/>
              <a:gd name="T19" fmla="*/ 257 h 336"/>
              <a:gd name="T20" fmla="*/ 452 w 1132"/>
              <a:gd name="T21" fmla="*/ 301 h 336"/>
              <a:gd name="T22" fmla="*/ 226 w 1132"/>
              <a:gd name="T23" fmla="*/ 318 h 336"/>
              <a:gd name="T24" fmla="*/ 113 w 1132"/>
              <a:gd name="T25" fmla="*/ 324 h 336"/>
              <a:gd name="T26" fmla="*/ 0 w 1132"/>
              <a:gd name="T27" fmla="*/ 336 h 336"/>
              <a:gd name="T28" fmla="*/ 0 w 1132"/>
              <a:gd name="T29" fmla="*/ 119 h 3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32"/>
              <a:gd name="T46" fmla="*/ 0 h 336"/>
              <a:gd name="T47" fmla="*/ 1132 w 1132"/>
              <a:gd name="T48" fmla="*/ 336 h 3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32" h="336">
                <a:moveTo>
                  <a:pt x="0" y="119"/>
                </a:moveTo>
                <a:lnTo>
                  <a:pt x="113" y="47"/>
                </a:lnTo>
                <a:lnTo>
                  <a:pt x="226" y="0"/>
                </a:lnTo>
                <a:lnTo>
                  <a:pt x="452" y="99"/>
                </a:lnTo>
                <a:lnTo>
                  <a:pt x="679" y="140"/>
                </a:lnTo>
                <a:lnTo>
                  <a:pt x="905" y="109"/>
                </a:lnTo>
                <a:lnTo>
                  <a:pt x="1132" y="101"/>
                </a:lnTo>
                <a:lnTo>
                  <a:pt x="1132" y="116"/>
                </a:lnTo>
                <a:lnTo>
                  <a:pt x="905" y="168"/>
                </a:lnTo>
                <a:lnTo>
                  <a:pt x="679" y="257"/>
                </a:lnTo>
                <a:lnTo>
                  <a:pt x="452" y="301"/>
                </a:lnTo>
                <a:lnTo>
                  <a:pt x="226" y="318"/>
                </a:lnTo>
                <a:lnTo>
                  <a:pt x="113" y="324"/>
                </a:lnTo>
                <a:lnTo>
                  <a:pt x="0" y="336"/>
                </a:lnTo>
                <a:lnTo>
                  <a:pt x="0" y="119"/>
                </a:lnTo>
                <a:close/>
              </a:path>
            </a:pathLst>
          </a:custGeom>
          <a:solidFill>
            <a:srgbClr val="2020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88" name="Freeform 42"/>
          <p:cNvSpPr>
            <a:spLocks/>
          </p:cNvSpPr>
          <p:nvPr/>
        </p:nvSpPr>
        <p:spPr bwMode="auto">
          <a:xfrm>
            <a:off x="6597650" y="5465763"/>
            <a:ext cx="1797050" cy="533400"/>
          </a:xfrm>
          <a:custGeom>
            <a:avLst/>
            <a:gdLst>
              <a:gd name="T0" fmla="*/ 0 w 1132"/>
              <a:gd name="T1" fmla="*/ 119 h 336"/>
              <a:gd name="T2" fmla="*/ 113 w 1132"/>
              <a:gd name="T3" fmla="*/ 47 h 336"/>
              <a:gd name="T4" fmla="*/ 226 w 1132"/>
              <a:gd name="T5" fmla="*/ 0 h 336"/>
              <a:gd name="T6" fmla="*/ 452 w 1132"/>
              <a:gd name="T7" fmla="*/ 99 h 336"/>
              <a:gd name="T8" fmla="*/ 679 w 1132"/>
              <a:gd name="T9" fmla="*/ 140 h 336"/>
              <a:gd name="T10" fmla="*/ 905 w 1132"/>
              <a:gd name="T11" fmla="*/ 109 h 336"/>
              <a:gd name="T12" fmla="*/ 1132 w 1132"/>
              <a:gd name="T13" fmla="*/ 101 h 336"/>
              <a:gd name="T14" fmla="*/ 1132 w 1132"/>
              <a:gd name="T15" fmla="*/ 116 h 336"/>
              <a:gd name="T16" fmla="*/ 905 w 1132"/>
              <a:gd name="T17" fmla="*/ 168 h 336"/>
              <a:gd name="T18" fmla="*/ 679 w 1132"/>
              <a:gd name="T19" fmla="*/ 257 h 336"/>
              <a:gd name="T20" fmla="*/ 452 w 1132"/>
              <a:gd name="T21" fmla="*/ 301 h 336"/>
              <a:gd name="T22" fmla="*/ 226 w 1132"/>
              <a:gd name="T23" fmla="*/ 318 h 336"/>
              <a:gd name="T24" fmla="*/ 113 w 1132"/>
              <a:gd name="T25" fmla="*/ 324 h 336"/>
              <a:gd name="T26" fmla="*/ 0 w 1132"/>
              <a:gd name="T27" fmla="*/ 336 h 336"/>
              <a:gd name="T28" fmla="*/ 0 w 1132"/>
              <a:gd name="T29" fmla="*/ 119 h 3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32"/>
              <a:gd name="T46" fmla="*/ 0 h 336"/>
              <a:gd name="T47" fmla="*/ 1132 w 1132"/>
              <a:gd name="T48" fmla="*/ 336 h 3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32" h="336">
                <a:moveTo>
                  <a:pt x="0" y="119"/>
                </a:moveTo>
                <a:lnTo>
                  <a:pt x="113" y="47"/>
                </a:lnTo>
                <a:lnTo>
                  <a:pt x="226" y="0"/>
                </a:lnTo>
                <a:lnTo>
                  <a:pt x="452" y="99"/>
                </a:lnTo>
                <a:lnTo>
                  <a:pt x="679" y="140"/>
                </a:lnTo>
                <a:lnTo>
                  <a:pt x="905" y="109"/>
                </a:lnTo>
                <a:lnTo>
                  <a:pt x="1132" y="101"/>
                </a:lnTo>
                <a:lnTo>
                  <a:pt x="1132" y="116"/>
                </a:lnTo>
                <a:lnTo>
                  <a:pt x="905" y="168"/>
                </a:lnTo>
                <a:lnTo>
                  <a:pt x="679" y="257"/>
                </a:lnTo>
                <a:lnTo>
                  <a:pt x="452" y="301"/>
                </a:lnTo>
                <a:lnTo>
                  <a:pt x="226" y="318"/>
                </a:lnTo>
                <a:lnTo>
                  <a:pt x="113" y="324"/>
                </a:lnTo>
                <a:lnTo>
                  <a:pt x="0" y="336"/>
                </a:lnTo>
                <a:lnTo>
                  <a:pt x="0" y="119"/>
                </a:lnTo>
                <a:close/>
              </a:path>
            </a:pathLst>
          </a:custGeom>
          <a:noFill/>
          <a:ln w="3175">
            <a:solidFill>
              <a:srgbClr val="2020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89" name="Freeform 43"/>
          <p:cNvSpPr>
            <a:spLocks noChangeArrowheads="1"/>
          </p:cNvSpPr>
          <p:nvPr/>
        </p:nvSpPr>
        <p:spPr bwMode="auto">
          <a:xfrm>
            <a:off x="6597650" y="5649913"/>
            <a:ext cx="1797050" cy="484187"/>
          </a:xfrm>
          <a:custGeom>
            <a:avLst/>
            <a:gdLst>
              <a:gd name="T0" fmla="*/ 0 w 1132"/>
              <a:gd name="T1" fmla="*/ 221 h 304"/>
              <a:gd name="T2" fmla="*/ 113 w 1132"/>
              <a:gd name="T3" fmla="*/ 209 h 304"/>
              <a:gd name="T4" fmla="*/ 226 w 1132"/>
              <a:gd name="T5" fmla="*/ 203 h 304"/>
              <a:gd name="T6" fmla="*/ 452 w 1132"/>
              <a:gd name="T7" fmla="*/ 187 h 304"/>
              <a:gd name="T8" fmla="*/ 679 w 1132"/>
              <a:gd name="T9" fmla="*/ 140 h 304"/>
              <a:gd name="T10" fmla="*/ 905 w 1132"/>
              <a:gd name="T11" fmla="*/ 52 h 304"/>
              <a:gd name="T12" fmla="*/ 1132 w 1132"/>
              <a:gd name="T13" fmla="*/ 0 h 304"/>
              <a:gd name="T14" fmla="*/ 1132 w 1132"/>
              <a:gd name="T15" fmla="*/ 306 h 304"/>
              <a:gd name="T16" fmla="*/ 905 w 1132"/>
              <a:gd name="T17" fmla="*/ 306 h 304"/>
              <a:gd name="T18" fmla="*/ 679 w 1132"/>
              <a:gd name="T19" fmla="*/ 306 h 304"/>
              <a:gd name="T20" fmla="*/ 452 w 1132"/>
              <a:gd name="T21" fmla="*/ 306 h 304"/>
              <a:gd name="T22" fmla="*/ 226 w 1132"/>
              <a:gd name="T23" fmla="*/ 306 h 304"/>
              <a:gd name="T24" fmla="*/ 113 w 1132"/>
              <a:gd name="T25" fmla="*/ 306 h 304"/>
              <a:gd name="T26" fmla="*/ 0 w 1132"/>
              <a:gd name="T27" fmla="*/ 306 h 304"/>
              <a:gd name="T28" fmla="*/ 0 w 1132"/>
              <a:gd name="T29" fmla="*/ 221 h 30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32"/>
              <a:gd name="T46" fmla="*/ 0 h 304"/>
              <a:gd name="T47" fmla="*/ 1132 w 1132"/>
              <a:gd name="T48" fmla="*/ 304 h 30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32" h="304">
                <a:moveTo>
                  <a:pt x="0" y="219"/>
                </a:moveTo>
                <a:lnTo>
                  <a:pt x="113" y="207"/>
                </a:lnTo>
                <a:lnTo>
                  <a:pt x="226" y="201"/>
                </a:lnTo>
                <a:lnTo>
                  <a:pt x="452" y="185"/>
                </a:lnTo>
                <a:lnTo>
                  <a:pt x="679" y="140"/>
                </a:lnTo>
                <a:lnTo>
                  <a:pt x="905" y="52"/>
                </a:lnTo>
                <a:lnTo>
                  <a:pt x="1132" y="0"/>
                </a:lnTo>
                <a:lnTo>
                  <a:pt x="1132" y="304"/>
                </a:lnTo>
                <a:lnTo>
                  <a:pt x="905" y="304"/>
                </a:lnTo>
                <a:lnTo>
                  <a:pt x="679" y="304"/>
                </a:lnTo>
                <a:lnTo>
                  <a:pt x="452" y="304"/>
                </a:lnTo>
                <a:lnTo>
                  <a:pt x="226" y="304"/>
                </a:lnTo>
                <a:lnTo>
                  <a:pt x="113" y="304"/>
                </a:lnTo>
                <a:lnTo>
                  <a:pt x="0" y="304"/>
                </a:lnTo>
                <a:lnTo>
                  <a:pt x="0" y="219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90" name="Freeform 44"/>
          <p:cNvSpPr>
            <a:spLocks/>
          </p:cNvSpPr>
          <p:nvPr/>
        </p:nvSpPr>
        <p:spPr bwMode="auto">
          <a:xfrm>
            <a:off x="6597650" y="5649913"/>
            <a:ext cx="1797050" cy="484187"/>
          </a:xfrm>
          <a:custGeom>
            <a:avLst/>
            <a:gdLst>
              <a:gd name="T0" fmla="*/ 0 w 1132"/>
              <a:gd name="T1" fmla="*/ 221 h 304"/>
              <a:gd name="T2" fmla="*/ 113 w 1132"/>
              <a:gd name="T3" fmla="*/ 209 h 304"/>
              <a:gd name="T4" fmla="*/ 226 w 1132"/>
              <a:gd name="T5" fmla="*/ 203 h 304"/>
              <a:gd name="T6" fmla="*/ 452 w 1132"/>
              <a:gd name="T7" fmla="*/ 187 h 304"/>
              <a:gd name="T8" fmla="*/ 679 w 1132"/>
              <a:gd name="T9" fmla="*/ 140 h 304"/>
              <a:gd name="T10" fmla="*/ 905 w 1132"/>
              <a:gd name="T11" fmla="*/ 52 h 304"/>
              <a:gd name="T12" fmla="*/ 1132 w 1132"/>
              <a:gd name="T13" fmla="*/ 0 h 304"/>
              <a:gd name="T14" fmla="*/ 1132 w 1132"/>
              <a:gd name="T15" fmla="*/ 306 h 304"/>
              <a:gd name="T16" fmla="*/ 905 w 1132"/>
              <a:gd name="T17" fmla="*/ 306 h 304"/>
              <a:gd name="T18" fmla="*/ 679 w 1132"/>
              <a:gd name="T19" fmla="*/ 306 h 304"/>
              <a:gd name="T20" fmla="*/ 452 w 1132"/>
              <a:gd name="T21" fmla="*/ 306 h 304"/>
              <a:gd name="T22" fmla="*/ 226 w 1132"/>
              <a:gd name="T23" fmla="*/ 306 h 304"/>
              <a:gd name="T24" fmla="*/ 113 w 1132"/>
              <a:gd name="T25" fmla="*/ 306 h 304"/>
              <a:gd name="T26" fmla="*/ 0 w 1132"/>
              <a:gd name="T27" fmla="*/ 306 h 304"/>
              <a:gd name="T28" fmla="*/ 0 w 1132"/>
              <a:gd name="T29" fmla="*/ 221 h 30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32"/>
              <a:gd name="T46" fmla="*/ 0 h 304"/>
              <a:gd name="T47" fmla="*/ 1132 w 1132"/>
              <a:gd name="T48" fmla="*/ 304 h 30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32" h="304">
                <a:moveTo>
                  <a:pt x="0" y="219"/>
                </a:moveTo>
                <a:lnTo>
                  <a:pt x="113" y="207"/>
                </a:lnTo>
                <a:lnTo>
                  <a:pt x="226" y="201"/>
                </a:lnTo>
                <a:lnTo>
                  <a:pt x="452" y="185"/>
                </a:lnTo>
                <a:lnTo>
                  <a:pt x="679" y="140"/>
                </a:lnTo>
                <a:lnTo>
                  <a:pt x="905" y="52"/>
                </a:lnTo>
                <a:lnTo>
                  <a:pt x="1132" y="0"/>
                </a:lnTo>
                <a:lnTo>
                  <a:pt x="1132" y="304"/>
                </a:lnTo>
                <a:lnTo>
                  <a:pt x="905" y="304"/>
                </a:lnTo>
                <a:lnTo>
                  <a:pt x="679" y="304"/>
                </a:lnTo>
                <a:lnTo>
                  <a:pt x="452" y="304"/>
                </a:lnTo>
                <a:lnTo>
                  <a:pt x="226" y="304"/>
                </a:lnTo>
                <a:lnTo>
                  <a:pt x="113" y="304"/>
                </a:lnTo>
                <a:lnTo>
                  <a:pt x="0" y="304"/>
                </a:lnTo>
                <a:lnTo>
                  <a:pt x="0" y="219"/>
                </a:lnTo>
                <a:close/>
              </a:path>
            </a:pathLst>
          </a:custGeom>
          <a:noFill/>
          <a:ln w="31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91" name="Freeform 45"/>
          <p:cNvSpPr>
            <a:spLocks noChangeArrowheads="1"/>
          </p:cNvSpPr>
          <p:nvPr/>
        </p:nvSpPr>
        <p:spPr bwMode="auto">
          <a:xfrm>
            <a:off x="1206500" y="4598988"/>
            <a:ext cx="5497513" cy="1435100"/>
          </a:xfrm>
          <a:custGeom>
            <a:avLst/>
            <a:gdLst>
              <a:gd name="T0" fmla="*/ 90 w 3463"/>
              <a:gd name="T1" fmla="*/ 904 h 903"/>
              <a:gd name="T2" fmla="*/ 203 w 3463"/>
              <a:gd name="T3" fmla="*/ 901 h 903"/>
              <a:gd name="T4" fmla="*/ 316 w 3463"/>
              <a:gd name="T5" fmla="*/ 897 h 903"/>
              <a:gd name="T6" fmla="*/ 430 w 3463"/>
              <a:gd name="T7" fmla="*/ 894 h 903"/>
              <a:gd name="T8" fmla="*/ 543 w 3463"/>
              <a:gd name="T9" fmla="*/ 889 h 903"/>
              <a:gd name="T10" fmla="*/ 656 w 3463"/>
              <a:gd name="T11" fmla="*/ 886 h 903"/>
              <a:gd name="T12" fmla="*/ 769 w 3463"/>
              <a:gd name="T13" fmla="*/ 879 h 903"/>
              <a:gd name="T14" fmla="*/ 882 w 3463"/>
              <a:gd name="T15" fmla="*/ 874 h 903"/>
              <a:gd name="T16" fmla="*/ 996 w 3463"/>
              <a:gd name="T17" fmla="*/ 869 h 903"/>
              <a:gd name="T18" fmla="*/ 1109 w 3463"/>
              <a:gd name="T19" fmla="*/ 858 h 903"/>
              <a:gd name="T20" fmla="*/ 1222 w 3463"/>
              <a:gd name="T21" fmla="*/ 847 h 903"/>
              <a:gd name="T22" fmla="*/ 1335 w 3463"/>
              <a:gd name="T23" fmla="*/ 832 h 903"/>
              <a:gd name="T24" fmla="*/ 1448 w 3463"/>
              <a:gd name="T25" fmla="*/ 824 h 903"/>
              <a:gd name="T26" fmla="*/ 1562 w 3463"/>
              <a:gd name="T27" fmla="*/ 822 h 903"/>
              <a:gd name="T28" fmla="*/ 1675 w 3463"/>
              <a:gd name="T29" fmla="*/ 805 h 903"/>
              <a:gd name="T30" fmla="*/ 1788 w 3463"/>
              <a:gd name="T31" fmla="*/ 786 h 903"/>
              <a:gd name="T32" fmla="*/ 1901 w 3463"/>
              <a:gd name="T33" fmla="*/ 797 h 903"/>
              <a:gd name="T34" fmla="*/ 2014 w 3463"/>
              <a:gd name="T35" fmla="*/ 768 h 903"/>
              <a:gd name="T36" fmla="*/ 2128 w 3463"/>
              <a:gd name="T37" fmla="*/ 749 h 903"/>
              <a:gd name="T38" fmla="*/ 2241 w 3463"/>
              <a:gd name="T39" fmla="*/ 736 h 903"/>
              <a:gd name="T40" fmla="*/ 2354 w 3463"/>
              <a:gd name="T41" fmla="*/ 694 h 903"/>
              <a:gd name="T42" fmla="*/ 2467 w 3463"/>
              <a:gd name="T43" fmla="*/ 629 h 903"/>
              <a:gd name="T44" fmla="*/ 2580 w 3463"/>
              <a:gd name="T45" fmla="*/ 553 h 903"/>
              <a:gd name="T46" fmla="*/ 2694 w 3463"/>
              <a:gd name="T47" fmla="*/ 482 h 903"/>
              <a:gd name="T48" fmla="*/ 2807 w 3463"/>
              <a:gd name="T49" fmla="*/ 384 h 903"/>
              <a:gd name="T50" fmla="*/ 2920 w 3463"/>
              <a:gd name="T51" fmla="*/ 286 h 903"/>
              <a:gd name="T52" fmla="*/ 3033 w 3463"/>
              <a:gd name="T53" fmla="*/ 268 h 903"/>
              <a:gd name="T54" fmla="*/ 3146 w 3463"/>
              <a:gd name="T55" fmla="*/ 178 h 903"/>
              <a:gd name="T56" fmla="*/ 3260 w 3463"/>
              <a:gd name="T57" fmla="*/ 147 h 903"/>
              <a:gd name="T58" fmla="*/ 3373 w 3463"/>
              <a:gd name="T59" fmla="*/ 77 h 903"/>
              <a:gd name="T60" fmla="*/ 3463 w 3463"/>
              <a:gd name="T61" fmla="*/ 21 h 903"/>
              <a:gd name="T62" fmla="*/ 3350 w 3463"/>
              <a:gd name="T63" fmla="*/ 114 h 903"/>
              <a:gd name="T64" fmla="*/ 3237 w 3463"/>
              <a:gd name="T65" fmla="*/ 172 h 903"/>
              <a:gd name="T66" fmla="*/ 3124 w 3463"/>
              <a:gd name="T67" fmla="*/ 207 h 903"/>
              <a:gd name="T68" fmla="*/ 3011 w 3463"/>
              <a:gd name="T69" fmla="*/ 307 h 903"/>
              <a:gd name="T70" fmla="*/ 2897 w 3463"/>
              <a:gd name="T71" fmla="*/ 319 h 903"/>
              <a:gd name="T72" fmla="*/ 2784 w 3463"/>
              <a:gd name="T73" fmla="*/ 397 h 903"/>
              <a:gd name="T74" fmla="*/ 2671 w 3463"/>
              <a:gd name="T75" fmla="*/ 511 h 903"/>
              <a:gd name="T76" fmla="*/ 2558 w 3463"/>
              <a:gd name="T77" fmla="*/ 577 h 903"/>
              <a:gd name="T78" fmla="*/ 2445 w 3463"/>
              <a:gd name="T79" fmla="*/ 646 h 903"/>
              <a:gd name="T80" fmla="*/ 2331 w 3463"/>
              <a:gd name="T81" fmla="*/ 703 h 903"/>
              <a:gd name="T82" fmla="*/ 2218 w 3463"/>
              <a:gd name="T83" fmla="*/ 741 h 903"/>
              <a:gd name="T84" fmla="*/ 2105 w 3463"/>
              <a:gd name="T85" fmla="*/ 749 h 903"/>
              <a:gd name="T86" fmla="*/ 1992 w 3463"/>
              <a:gd name="T87" fmla="*/ 781 h 903"/>
              <a:gd name="T88" fmla="*/ 1879 w 3463"/>
              <a:gd name="T89" fmla="*/ 805 h 903"/>
              <a:gd name="T90" fmla="*/ 1765 w 3463"/>
              <a:gd name="T91" fmla="*/ 790 h 903"/>
              <a:gd name="T92" fmla="*/ 1652 w 3463"/>
              <a:gd name="T93" fmla="*/ 808 h 903"/>
              <a:gd name="T94" fmla="*/ 1539 w 3463"/>
              <a:gd name="T95" fmla="*/ 815 h 903"/>
              <a:gd name="T96" fmla="*/ 1426 w 3463"/>
              <a:gd name="T97" fmla="*/ 818 h 903"/>
              <a:gd name="T98" fmla="*/ 1313 w 3463"/>
              <a:gd name="T99" fmla="*/ 836 h 903"/>
              <a:gd name="T100" fmla="*/ 1199 w 3463"/>
              <a:gd name="T101" fmla="*/ 848 h 903"/>
              <a:gd name="T102" fmla="*/ 1086 w 3463"/>
              <a:gd name="T103" fmla="*/ 862 h 903"/>
              <a:gd name="T104" fmla="*/ 973 w 3463"/>
              <a:gd name="T105" fmla="*/ 870 h 903"/>
              <a:gd name="T106" fmla="*/ 860 w 3463"/>
              <a:gd name="T107" fmla="*/ 875 h 903"/>
              <a:gd name="T108" fmla="*/ 747 w 3463"/>
              <a:gd name="T109" fmla="*/ 879 h 903"/>
              <a:gd name="T110" fmla="*/ 633 w 3463"/>
              <a:gd name="T111" fmla="*/ 887 h 903"/>
              <a:gd name="T112" fmla="*/ 520 w 3463"/>
              <a:gd name="T113" fmla="*/ 889 h 903"/>
              <a:gd name="T114" fmla="*/ 407 w 3463"/>
              <a:gd name="T115" fmla="*/ 894 h 903"/>
              <a:gd name="T116" fmla="*/ 294 w 3463"/>
              <a:gd name="T117" fmla="*/ 898 h 903"/>
              <a:gd name="T118" fmla="*/ 181 w 3463"/>
              <a:gd name="T119" fmla="*/ 901 h 903"/>
              <a:gd name="T120" fmla="*/ 67 w 3463"/>
              <a:gd name="T121" fmla="*/ 905 h 90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63"/>
              <a:gd name="T184" fmla="*/ 0 h 903"/>
              <a:gd name="T185" fmla="*/ 3463 w 3463"/>
              <a:gd name="T186" fmla="*/ 903 h 90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63" h="903">
                <a:moveTo>
                  <a:pt x="0" y="903"/>
                </a:moveTo>
                <a:lnTo>
                  <a:pt x="22" y="902"/>
                </a:lnTo>
                <a:lnTo>
                  <a:pt x="45" y="903"/>
                </a:lnTo>
                <a:lnTo>
                  <a:pt x="67" y="903"/>
                </a:lnTo>
                <a:lnTo>
                  <a:pt x="90" y="902"/>
                </a:lnTo>
                <a:lnTo>
                  <a:pt x="113" y="901"/>
                </a:lnTo>
                <a:lnTo>
                  <a:pt x="135" y="901"/>
                </a:lnTo>
                <a:lnTo>
                  <a:pt x="158" y="900"/>
                </a:lnTo>
                <a:lnTo>
                  <a:pt x="181" y="899"/>
                </a:lnTo>
                <a:lnTo>
                  <a:pt x="203" y="899"/>
                </a:lnTo>
                <a:lnTo>
                  <a:pt x="226" y="898"/>
                </a:lnTo>
                <a:lnTo>
                  <a:pt x="249" y="897"/>
                </a:lnTo>
                <a:lnTo>
                  <a:pt x="271" y="897"/>
                </a:lnTo>
                <a:lnTo>
                  <a:pt x="294" y="896"/>
                </a:lnTo>
                <a:lnTo>
                  <a:pt x="316" y="895"/>
                </a:lnTo>
                <a:lnTo>
                  <a:pt x="339" y="894"/>
                </a:lnTo>
                <a:lnTo>
                  <a:pt x="362" y="893"/>
                </a:lnTo>
                <a:lnTo>
                  <a:pt x="384" y="892"/>
                </a:lnTo>
                <a:lnTo>
                  <a:pt x="407" y="892"/>
                </a:lnTo>
                <a:lnTo>
                  <a:pt x="430" y="892"/>
                </a:lnTo>
                <a:lnTo>
                  <a:pt x="452" y="891"/>
                </a:lnTo>
                <a:lnTo>
                  <a:pt x="475" y="889"/>
                </a:lnTo>
                <a:lnTo>
                  <a:pt x="498" y="888"/>
                </a:lnTo>
                <a:lnTo>
                  <a:pt x="520" y="887"/>
                </a:lnTo>
                <a:lnTo>
                  <a:pt x="543" y="887"/>
                </a:lnTo>
                <a:lnTo>
                  <a:pt x="566" y="886"/>
                </a:lnTo>
                <a:lnTo>
                  <a:pt x="588" y="886"/>
                </a:lnTo>
                <a:lnTo>
                  <a:pt x="611" y="885"/>
                </a:lnTo>
                <a:lnTo>
                  <a:pt x="633" y="885"/>
                </a:lnTo>
                <a:lnTo>
                  <a:pt x="656" y="884"/>
                </a:lnTo>
                <a:lnTo>
                  <a:pt x="679" y="882"/>
                </a:lnTo>
                <a:lnTo>
                  <a:pt x="701" y="880"/>
                </a:lnTo>
                <a:lnTo>
                  <a:pt x="724" y="879"/>
                </a:lnTo>
                <a:lnTo>
                  <a:pt x="747" y="877"/>
                </a:lnTo>
                <a:lnTo>
                  <a:pt x="769" y="877"/>
                </a:lnTo>
                <a:lnTo>
                  <a:pt x="792" y="877"/>
                </a:lnTo>
                <a:lnTo>
                  <a:pt x="815" y="877"/>
                </a:lnTo>
                <a:lnTo>
                  <a:pt x="837" y="875"/>
                </a:lnTo>
                <a:lnTo>
                  <a:pt x="860" y="873"/>
                </a:lnTo>
                <a:lnTo>
                  <a:pt x="882" y="872"/>
                </a:lnTo>
                <a:lnTo>
                  <a:pt x="905" y="870"/>
                </a:lnTo>
                <a:lnTo>
                  <a:pt x="928" y="869"/>
                </a:lnTo>
                <a:lnTo>
                  <a:pt x="950" y="868"/>
                </a:lnTo>
                <a:lnTo>
                  <a:pt x="973" y="868"/>
                </a:lnTo>
                <a:lnTo>
                  <a:pt x="996" y="867"/>
                </a:lnTo>
                <a:lnTo>
                  <a:pt x="1018" y="865"/>
                </a:lnTo>
                <a:lnTo>
                  <a:pt x="1041" y="864"/>
                </a:lnTo>
                <a:lnTo>
                  <a:pt x="1064" y="862"/>
                </a:lnTo>
                <a:lnTo>
                  <a:pt x="1086" y="860"/>
                </a:lnTo>
                <a:lnTo>
                  <a:pt x="1109" y="856"/>
                </a:lnTo>
                <a:lnTo>
                  <a:pt x="1132" y="854"/>
                </a:lnTo>
                <a:lnTo>
                  <a:pt x="1154" y="852"/>
                </a:lnTo>
                <a:lnTo>
                  <a:pt x="1177" y="851"/>
                </a:lnTo>
                <a:lnTo>
                  <a:pt x="1199" y="846"/>
                </a:lnTo>
                <a:lnTo>
                  <a:pt x="1222" y="845"/>
                </a:lnTo>
                <a:lnTo>
                  <a:pt x="1245" y="842"/>
                </a:lnTo>
                <a:lnTo>
                  <a:pt x="1267" y="837"/>
                </a:lnTo>
                <a:lnTo>
                  <a:pt x="1290" y="831"/>
                </a:lnTo>
                <a:lnTo>
                  <a:pt x="1313" y="834"/>
                </a:lnTo>
                <a:lnTo>
                  <a:pt x="1335" y="830"/>
                </a:lnTo>
                <a:lnTo>
                  <a:pt x="1358" y="827"/>
                </a:lnTo>
                <a:lnTo>
                  <a:pt x="1381" y="825"/>
                </a:lnTo>
                <a:lnTo>
                  <a:pt x="1403" y="820"/>
                </a:lnTo>
                <a:lnTo>
                  <a:pt x="1426" y="815"/>
                </a:lnTo>
                <a:lnTo>
                  <a:pt x="1448" y="822"/>
                </a:lnTo>
                <a:lnTo>
                  <a:pt x="1471" y="822"/>
                </a:lnTo>
                <a:lnTo>
                  <a:pt x="1494" y="816"/>
                </a:lnTo>
                <a:lnTo>
                  <a:pt x="1516" y="812"/>
                </a:lnTo>
                <a:lnTo>
                  <a:pt x="1539" y="812"/>
                </a:lnTo>
                <a:lnTo>
                  <a:pt x="1562" y="820"/>
                </a:lnTo>
                <a:lnTo>
                  <a:pt x="1584" y="811"/>
                </a:lnTo>
                <a:lnTo>
                  <a:pt x="1607" y="821"/>
                </a:lnTo>
                <a:lnTo>
                  <a:pt x="1630" y="815"/>
                </a:lnTo>
                <a:lnTo>
                  <a:pt x="1652" y="804"/>
                </a:lnTo>
                <a:lnTo>
                  <a:pt x="1675" y="803"/>
                </a:lnTo>
                <a:lnTo>
                  <a:pt x="1698" y="800"/>
                </a:lnTo>
                <a:lnTo>
                  <a:pt x="1720" y="800"/>
                </a:lnTo>
                <a:lnTo>
                  <a:pt x="1743" y="794"/>
                </a:lnTo>
                <a:lnTo>
                  <a:pt x="1765" y="786"/>
                </a:lnTo>
                <a:lnTo>
                  <a:pt x="1788" y="784"/>
                </a:lnTo>
                <a:lnTo>
                  <a:pt x="1811" y="789"/>
                </a:lnTo>
                <a:lnTo>
                  <a:pt x="1833" y="796"/>
                </a:lnTo>
                <a:lnTo>
                  <a:pt x="1856" y="804"/>
                </a:lnTo>
                <a:lnTo>
                  <a:pt x="1879" y="801"/>
                </a:lnTo>
                <a:lnTo>
                  <a:pt x="1901" y="795"/>
                </a:lnTo>
                <a:lnTo>
                  <a:pt x="1924" y="790"/>
                </a:lnTo>
                <a:lnTo>
                  <a:pt x="1947" y="781"/>
                </a:lnTo>
                <a:lnTo>
                  <a:pt x="1969" y="774"/>
                </a:lnTo>
                <a:lnTo>
                  <a:pt x="1992" y="776"/>
                </a:lnTo>
                <a:lnTo>
                  <a:pt x="2014" y="766"/>
                </a:lnTo>
                <a:lnTo>
                  <a:pt x="2037" y="766"/>
                </a:lnTo>
                <a:lnTo>
                  <a:pt x="2060" y="752"/>
                </a:lnTo>
                <a:lnTo>
                  <a:pt x="2082" y="749"/>
                </a:lnTo>
                <a:lnTo>
                  <a:pt x="2105" y="744"/>
                </a:lnTo>
                <a:lnTo>
                  <a:pt x="2128" y="747"/>
                </a:lnTo>
                <a:lnTo>
                  <a:pt x="2150" y="764"/>
                </a:lnTo>
                <a:lnTo>
                  <a:pt x="2173" y="755"/>
                </a:lnTo>
                <a:lnTo>
                  <a:pt x="2196" y="743"/>
                </a:lnTo>
                <a:lnTo>
                  <a:pt x="2218" y="736"/>
                </a:lnTo>
                <a:lnTo>
                  <a:pt x="2241" y="734"/>
                </a:lnTo>
                <a:lnTo>
                  <a:pt x="2264" y="717"/>
                </a:lnTo>
                <a:lnTo>
                  <a:pt x="2286" y="709"/>
                </a:lnTo>
                <a:lnTo>
                  <a:pt x="2309" y="703"/>
                </a:lnTo>
                <a:lnTo>
                  <a:pt x="2331" y="697"/>
                </a:lnTo>
                <a:lnTo>
                  <a:pt x="2354" y="692"/>
                </a:lnTo>
                <a:lnTo>
                  <a:pt x="2377" y="679"/>
                </a:lnTo>
                <a:lnTo>
                  <a:pt x="2399" y="668"/>
                </a:lnTo>
                <a:lnTo>
                  <a:pt x="2422" y="653"/>
                </a:lnTo>
                <a:lnTo>
                  <a:pt x="2445" y="639"/>
                </a:lnTo>
                <a:lnTo>
                  <a:pt x="2467" y="627"/>
                </a:lnTo>
                <a:lnTo>
                  <a:pt x="2490" y="613"/>
                </a:lnTo>
                <a:lnTo>
                  <a:pt x="2513" y="605"/>
                </a:lnTo>
                <a:lnTo>
                  <a:pt x="2535" y="585"/>
                </a:lnTo>
                <a:lnTo>
                  <a:pt x="2558" y="568"/>
                </a:lnTo>
                <a:lnTo>
                  <a:pt x="2580" y="551"/>
                </a:lnTo>
                <a:lnTo>
                  <a:pt x="2603" y="548"/>
                </a:lnTo>
                <a:lnTo>
                  <a:pt x="2626" y="531"/>
                </a:lnTo>
                <a:lnTo>
                  <a:pt x="2648" y="523"/>
                </a:lnTo>
                <a:lnTo>
                  <a:pt x="2671" y="501"/>
                </a:lnTo>
                <a:lnTo>
                  <a:pt x="2694" y="480"/>
                </a:lnTo>
                <a:lnTo>
                  <a:pt x="2716" y="460"/>
                </a:lnTo>
                <a:lnTo>
                  <a:pt x="2739" y="440"/>
                </a:lnTo>
                <a:lnTo>
                  <a:pt x="2762" y="415"/>
                </a:lnTo>
                <a:lnTo>
                  <a:pt x="2784" y="386"/>
                </a:lnTo>
                <a:lnTo>
                  <a:pt x="2807" y="384"/>
                </a:lnTo>
                <a:lnTo>
                  <a:pt x="2830" y="382"/>
                </a:lnTo>
                <a:lnTo>
                  <a:pt x="2852" y="350"/>
                </a:lnTo>
                <a:lnTo>
                  <a:pt x="2875" y="330"/>
                </a:lnTo>
                <a:lnTo>
                  <a:pt x="2897" y="306"/>
                </a:lnTo>
                <a:lnTo>
                  <a:pt x="2920" y="286"/>
                </a:lnTo>
                <a:lnTo>
                  <a:pt x="2943" y="289"/>
                </a:lnTo>
                <a:lnTo>
                  <a:pt x="2965" y="296"/>
                </a:lnTo>
                <a:lnTo>
                  <a:pt x="2988" y="297"/>
                </a:lnTo>
                <a:lnTo>
                  <a:pt x="3011" y="292"/>
                </a:lnTo>
                <a:lnTo>
                  <a:pt x="3033" y="268"/>
                </a:lnTo>
                <a:lnTo>
                  <a:pt x="3056" y="253"/>
                </a:lnTo>
                <a:lnTo>
                  <a:pt x="3079" y="240"/>
                </a:lnTo>
                <a:lnTo>
                  <a:pt x="3101" y="214"/>
                </a:lnTo>
                <a:lnTo>
                  <a:pt x="3124" y="190"/>
                </a:lnTo>
                <a:lnTo>
                  <a:pt x="3146" y="178"/>
                </a:lnTo>
                <a:lnTo>
                  <a:pt x="3169" y="165"/>
                </a:lnTo>
                <a:lnTo>
                  <a:pt x="3192" y="159"/>
                </a:lnTo>
                <a:lnTo>
                  <a:pt x="3214" y="159"/>
                </a:lnTo>
                <a:lnTo>
                  <a:pt x="3237" y="153"/>
                </a:lnTo>
                <a:lnTo>
                  <a:pt x="3260" y="147"/>
                </a:lnTo>
                <a:lnTo>
                  <a:pt x="3282" y="127"/>
                </a:lnTo>
                <a:lnTo>
                  <a:pt x="3305" y="105"/>
                </a:lnTo>
                <a:lnTo>
                  <a:pt x="3328" y="97"/>
                </a:lnTo>
                <a:lnTo>
                  <a:pt x="3350" y="93"/>
                </a:lnTo>
                <a:lnTo>
                  <a:pt x="3373" y="77"/>
                </a:lnTo>
                <a:lnTo>
                  <a:pt x="3396" y="58"/>
                </a:lnTo>
                <a:lnTo>
                  <a:pt x="3418" y="56"/>
                </a:lnTo>
                <a:lnTo>
                  <a:pt x="3441" y="35"/>
                </a:lnTo>
                <a:lnTo>
                  <a:pt x="3463" y="0"/>
                </a:lnTo>
                <a:lnTo>
                  <a:pt x="3463" y="21"/>
                </a:lnTo>
                <a:lnTo>
                  <a:pt x="3441" y="56"/>
                </a:lnTo>
                <a:lnTo>
                  <a:pt x="3418" y="77"/>
                </a:lnTo>
                <a:lnTo>
                  <a:pt x="3396" y="79"/>
                </a:lnTo>
                <a:lnTo>
                  <a:pt x="3373" y="98"/>
                </a:lnTo>
                <a:lnTo>
                  <a:pt x="3350" y="114"/>
                </a:lnTo>
                <a:lnTo>
                  <a:pt x="3328" y="118"/>
                </a:lnTo>
                <a:lnTo>
                  <a:pt x="3305" y="126"/>
                </a:lnTo>
                <a:lnTo>
                  <a:pt x="3282" y="147"/>
                </a:lnTo>
                <a:lnTo>
                  <a:pt x="3260" y="166"/>
                </a:lnTo>
                <a:lnTo>
                  <a:pt x="3237" y="172"/>
                </a:lnTo>
                <a:lnTo>
                  <a:pt x="3214" y="178"/>
                </a:lnTo>
                <a:lnTo>
                  <a:pt x="3192" y="177"/>
                </a:lnTo>
                <a:lnTo>
                  <a:pt x="3169" y="183"/>
                </a:lnTo>
                <a:lnTo>
                  <a:pt x="3146" y="195"/>
                </a:lnTo>
                <a:lnTo>
                  <a:pt x="3124" y="207"/>
                </a:lnTo>
                <a:lnTo>
                  <a:pt x="3101" y="231"/>
                </a:lnTo>
                <a:lnTo>
                  <a:pt x="3079" y="256"/>
                </a:lnTo>
                <a:lnTo>
                  <a:pt x="3056" y="269"/>
                </a:lnTo>
                <a:lnTo>
                  <a:pt x="3033" y="284"/>
                </a:lnTo>
                <a:lnTo>
                  <a:pt x="3011" y="307"/>
                </a:lnTo>
                <a:lnTo>
                  <a:pt x="2988" y="312"/>
                </a:lnTo>
                <a:lnTo>
                  <a:pt x="2965" y="311"/>
                </a:lnTo>
                <a:lnTo>
                  <a:pt x="2943" y="303"/>
                </a:lnTo>
                <a:lnTo>
                  <a:pt x="2920" y="300"/>
                </a:lnTo>
                <a:lnTo>
                  <a:pt x="2897" y="319"/>
                </a:lnTo>
                <a:lnTo>
                  <a:pt x="2875" y="342"/>
                </a:lnTo>
                <a:lnTo>
                  <a:pt x="2852" y="362"/>
                </a:lnTo>
                <a:lnTo>
                  <a:pt x="2830" y="394"/>
                </a:lnTo>
                <a:lnTo>
                  <a:pt x="2807" y="396"/>
                </a:lnTo>
                <a:lnTo>
                  <a:pt x="2784" y="397"/>
                </a:lnTo>
                <a:lnTo>
                  <a:pt x="2762" y="425"/>
                </a:lnTo>
                <a:lnTo>
                  <a:pt x="2739" y="450"/>
                </a:lnTo>
                <a:lnTo>
                  <a:pt x="2716" y="469"/>
                </a:lnTo>
                <a:lnTo>
                  <a:pt x="2694" y="489"/>
                </a:lnTo>
                <a:lnTo>
                  <a:pt x="2671" y="509"/>
                </a:lnTo>
                <a:lnTo>
                  <a:pt x="2648" y="531"/>
                </a:lnTo>
                <a:lnTo>
                  <a:pt x="2626" y="539"/>
                </a:lnTo>
                <a:lnTo>
                  <a:pt x="2603" y="555"/>
                </a:lnTo>
                <a:lnTo>
                  <a:pt x="2580" y="558"/>
                </a:lnTo>
                <a:lnTo>
                  <a:pt x="2558" y="575"/>
                </a:lnTo>
                <a:lnTo>
                  <a:pt x="2535" y="592"/>
                </a:lnTo>
                <a:lnTo>
                  <a:pt x="2513" y="611"/>
                </a:lnTo>
                <a:lnTo>
                  <a:pt x="2490" y="619"/>
                </a:lnTo>
                <a:lnTo>
                  <a:pt x="2467" y="633"/>
                </a:lnTo>
                <a:lnTo>
                  <a:pt x="2445" y="644"/>
                </a:lnTo>
                <a:lnTo>
                  <a:pt x="2422" y="658"/>
                </a:lnTo>
                <a:lnTo>
                  <a:pt x="2399" y="673"/>
                </a:lnTo>
                <a:lnTo>
                  <a:pt x="2377" y="684"/>
                </a:lnTo>
                <a:lnTo>
                  <a:pt x="2354" y="696"/>
                </a:lnTo>
                <a:lnTo>
                  <a:pt x="2331" y="701"/>
                </a:lnTo>
                <a:lnTo>
                  <a:pt x="2309" y="708"/>
                </a:lnTo>
                <a:lnTo>
                  <a:pt x="2286" y="713"/>
                </a:lnTo>
                <a:lnTo>
                  <a:pt x="2264" y="721"/>
                </a:lnTo>
                <a:lnTo>
                  <a:pt x="2241" y="738"/>
                </a:lnTo>
                <a:lnTo>
                  <a:pt x="2218" y="739"/>
                </a:lnTo>
                <a:lnTo>
                  <a:pt x="2196" y="746"/>
                </a:lnTo>
                <a:lnTo>
                  <a:pt x="2173" y="758"/>
                </a:lnTo>
                <a:lnTo>
                  <a:pt x="2150" y="767"/>
                </a:lnTo>
                <a:lnTo>
                  <a:pt x="2128" y="750"/>
                </a:lnTo>
                <a:lnTo>
                  <a:pt x="2105" y="747"/>
                </a:lnTo>
                <a:lnTo>
                  <a:pt x="2082" y="752"/>
                </a:lnTo>
                <a:lnTo>
                  <a:pt x="2060" y="755"/>
                </a:lnTo>
                <a:lnTo>
                  <a:pt x="2037" y="769"/>
                </a:lnTo>
                <a:lnTo>
                  <a:pt x="2014" y="769"/>
                </a:lnTo>
                <a:lnTo>
                  <a:pt x="1992" y="779"/>
                </a:lnTo>
                <a:lnTo>
                  <a:pt x="1969" y="776"/>
                </a:lnTo>
                <a:lnTo>
                  <a:pt x="1947" y="783"/>
                </a:lnTo>
                <a:lnTo>
                  <a:pt x="1924" y="792"/>
                </a:lnTo>
                <a:lnTo>
                  <a:pt x="1901" y="797"/>
                </a:lnTo>
                <a:lnTo>
                  <a:pt x="1879" y="803"/>
                </a:lnTo>
                <a:lnTo>
                  <a:pt x="1856" y="806"/>
                </a:lnTo>
                <a:lnTo>
                  <a:pt x="1833" y="798"/>
                </a:lnTo>
                <a:lnTo>
                  <a:pt x="1811" y="791"/>
                </a:lnTo>
                <a:lnTo>
                  <a:pt x="1788" y="786"/>
                </a:lnTo>
                <a:lnTo>
                  <a:pt x="1765" y="788"/>
                </a:lnTo>
                <a:lnTo>
                  <a:pt x="1743" y="796"/>
                </a:lnTo>
                <a:lnTo>
                  <a:pt x="1720" y="801"/>
                </a:lnTo>
                <a:lnTo>
                  <a:pt x="1698" y="802"/>
                </a:lnTo>
                <a:lnTo>
                  <a:pt x="1675" y="804"/>
                </a:lnTo>
                <a:lnTo>
                  <a:pt x="1652" y="806"/>
                </a:lnTo>
                <a:lnTo>
                  <a:pt x="1630" y="816"/>
                </a:lnTo>
                <a:lnTo>
                  <a:pt x="1607" y="822"/>
                </a:lnTo>
                <a:lnTo>
                  <a:pt x="1584" y="812"/>
                </a:lnTo>
                <a:lnTo>
                  <a:pt x="1562" y="821"/>
                </a:lnTo>
                <a:lnTo>
                  <a:pt x="1539" y="813"/>
                </a:lnTo>
                <a:lnTo>
                  <a:pt x="1516" y="813"/>
                </a:lnTo>
                <a:lnTo>
                  <a:pt x="1494" y="817"/>
                </a:lnTo>
                <a:lnTo>
                  <a:pt x="1471" y="823"/>
                </a:lnTo>
                <a:lnTo>
                  <a:pt x="1448" y="823"/>
                </a:lnTo>
                <a:lnTo>
                  <a:pt x="1426" y="816"/>
                </a:lnTo>
                <a:lnTo>
                  <a:pt x="1403" y="821"/>
                </a:lnTo>
                <a:lnTo>
                  <a:pt x="1381" y="826"/>
                </a:lnTo>
                <a:lnTo>
                  <a:pt x="1358" y="827"/>
                </a:lnTo>
                <a:lnTo>
                  <a:pt x="1335" y="831"/>
                </a:lnTo>
                <a:lnTo>
                  <a:pt x="1313" y="834"/>
                </a:lnTo>
                <a:lnTo>
                  <a:pt x="1290" y="831"/>
                </a:lnTo>
                <a:lnTo>
                  <a:pt x="1267" y="837"/>
                </a:lnTo>
                <a:lnTo>
                  <a:pt x="1245" y="842"/>
                </a:lnTo>
                <a:lnTo>
                  <a:pt x="1222" y="845"/>
                </a:lnTo>
                <a:lnTo>
                  <a:pt x="1199" y="846"/>
                </a:lnTo>
                <a:lnTo>
                  <a:pt x="1177" y="851"/>
                </a:lnTo>
                <a:lnTo>
                  <a:pt x="1154" y="852"/>
                </a:lnTo>
                <a:lnTo>
                  <a:pt x="1132" y="854"/>
                </a:lnTo>
                <a:lnTo>
                  <a:pt x="1109" y="856"/>
                </a:lnTo>
                <a:lnTo>
                  <a:pt x="1086" y="860"/>
                </a:lnTo>
                <a:lnTo>
                  <a:pt x="1064" y="862"/>
                </a:lnTo>
                <a:lnTo>
                  <a:pt x="1041" y="864"/>
                </a:lnTo>
                <a:lnTo>
                  <a:pt x="1018" y="865"/>
                </a:lnTo>
                <a:lnTo>
                  <a:pt x="996" y="867"/>
                </a:lnTo>
                <a:lnTo>
                  <a:pt x="973" y="868"/>
                </a:lnTo>
                <a:lnTo>
                  <a:pt x="950" y="868"/>
                </a:lnTo>
                <a:lnTo>
                  <a:pt x="928" y="869"/>
                </a:lnTo>
                <a:lnTo>
                  <a:pt x="905" y="870"/>
                </a:lnTo>
                <a:lnTo>
                  <a:pt x="882" y="872"/>
                </a:lnTo>
                <a:lnTo>
                  <a:pt x="860" y="873"/>
                </a:lnTo>
                <a:lnTo>
                  <a:pt x="837" y="875"/>
                </a:lnTo>
                <a:lnTo>
                  <a:pt x="815" y="877"/>
                </a:lnTo>
                <a:lnTo>
                  <a:pt x="792" y="877"/>
                </a:lnTo>
                <a:lnTo>
                  <a:pt x="769" y="877"/>
                </a:lnTo>
                <a:lnTo>
                  <a:pt x="747" y="877"/>
                </a:lnTo>
                <a:lnTo>
                  <a:pt x="724" y="879"/>
                </a:lnTo>
                <a:lnTo>
                  <a:pt x="701" y="880"/>
                </a:lnTo>
                <a:lnTo>
                  <a:pt x="679" y="882"/>
                </a:lnTo>
                <a:lnTo>
                  <a:pt x="656" y="884"/>
                </a:lnTo>
                <a:lnTo>
                  <a:pt x="633" y="885"/>
                </a:lnTo>
                <a:lnTo>
                  <a:pt x="611" y="885"/>
                </a:lnTo>
                <a:lnTo>
                  <a:pt x="588" y="886"/>
                </a:lnTo>
                <a:lnTo>
                  <a:pt x="566" y="886"/>
                </a:lnTo>
                <a:lnTo>
                  <a:pt x="543" y="887"/>
                </a:lnTo>
                <a:lnTo>
                  <a:pt x="520" y="887"/>
                </a:lnTo>
                <a:lnTo>
                  <a:pt x="498" y="888"/>
                </a:lnTo>
                <a:lnTo>
                  <a:pt x="475" y="889"/>
                </a:lnTo>
                <a:lnTo>
                  <a:pt x="452" y="891"/>
                </a:lnTo>
                <a:lnTo>
                  <a:pt x="430" y="892"/>
                </a:lnTo>
                <a:lnTo>
                  <a:pt x="407" y="892"/>
                </a:lnTo>
                <a:lnTo>
                  <a:pt x="384" y="892"/>
                </a:lnTo>
                <a:lnTo>
                  <a:pt x="362" y="893"/>
                </a:lnTo>
                <a:lnTo>
                  <a:pt x="339" y="894"/>
                </a:lnTo>
                <a:lnTo>
                  <a:pt x="316" y="895"/>
                </a:lnTo>
                <a:lnTo>
                  <a:pt x="294" y="896"/>
                </a:lnTo>
                <a:lnTo>
                  <a:pt x="271" y="897"/>
                </a:lnTo>
                <a:lnTo>
                  <a:pt x="249" y="897"/>
                </a:lnTo>
                <a:lnTo>
                  <a:pt x="226" y="898"/>
                </a:lnTo>
                <a:lnTo>
                  <a:pt x="203" y="899"/>
                </a:lnTo>
                <a:lnTo>
                  <a:pt x="181" y="899"/>
                </a:lnTo>
                <a:lnTo>
                  <a:pt x="158" y="900"/>
                </a:lnTo>
                <a:lnTo>
                  <a:pt x="135" y="901"/>
                </a:lnTo>
                <a:lnTo>
                  <a:pt x="113" y="901"/>
                </a:lnTo>
                <a:lnTo>
                  <a:pt x="90" y="902"/>
                </a:lnTo>
                <a:lnTo>
                  <a:pt x="67" y="903"/>
                </a:lnTo>
                <a:lnTo>
                  <a:pt x="45" y="903"/>
                </a:lnTo>
                <a:lnTo>
                  <a:pt x="22" y="902"/>
                </a:lnTo>
                <a:lnTo>
                  <a:pt x="0" y="903"/>
                </a:lnTo>
                <a:close/>
              </a:path>
            </a:pathLst>
          </a:custGeom>
          <a:solidFill>
            <a:srgbClr val="FFC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92" name="Freeform 46"/>
          <p:cNvSpPr>
            <a:spLocks/>
          </p:cNvSpPr>
          <p:nvPr/>
        </p:nvSpPr>
        <p:spPr bwMode="auto">
          <a:xfrm>
            <a:off x="1206500" y="4598988"/>
            <a:ext cx="5497513" cy="1435100"/>
          </a:xfrm>
          <a:custGeom>
            <a:avLst/>
            <a:gdLst>
              <a:gd name="T0" fmla="*/ 90 w 3463"/>
              <a:gd name="T1" fmla="*/ 904 h 903"/>
              <a:gd name="T2" fmla="*/ 203 w 3463"/>
              <a:gd name="T3" fmla="*/ 901 h 903"/>
              <a:gd name="T4" fmla="*/ 316 w 3463"/>
              <a:gd name="T5" fmla="*/ 897 h 903"/>
              <a:gd name="T6" fmla="*/ 430 w 3463"/>
              <a:gd name="T7" fmla="*/ 894 h 903"/>
              <a:gd name="T8" fmla="*/ 543 w 3463"/>
              <a:gd name="T9" fmla="*/ 889 h 903"/>
              <a:gd name="T10" fmla="*/ 656 w 3463"/>
              <a:gd name="T11" fmla="*/ 886 h 903"/>
              <a:gd name="T12" fmla="*/ 769 w 3463"/>
              <a:gd name="T13" fmla="*/ 879 h 903"/>
              <a:gd name="T14" fmla="*/ 882 w 3463"/>
              <a:gd name="T15" fmla="*/ 874 h 903"/>
              <a:gd name="T16" fmla="*/ 996 w 3463"/>
              <a:gd name="T17" fmla="*/ 869 h 903"/>
              <a:gd name="T18" fmla="*/ 1109 w 3463"/>
              <a:gd name="T19" fmla="*/ 858 h 903"/>
              <a:gd name="T20" fmla="*/ 1222 w 3463"/>
              <a:gd name="T21" fmla="*/ 847 h 903"/>
              <a:gd name="T22" fmla="*/ 1335 w 3463"/>
              <a:gd name="T23" fmla="*/ 832 h 903"/>
              <a:gd name="T24" fmla="*/ 1448 w 3463"/>
              <a:gd name="T25" fmla="*/ 824 h 903"/>
              <a:gd name="T26" fmla="*/ 1562 w 3463"/>
              <a:gd name="T27" fmla="*/ 822 h 903"/>
              <a:gd name="T28" fmla="*/ 1675 w 3463"/>
              <a:gd name="T29" fmla="*/ 805 h 903"/>
              <a:gd name="T30" fmla="*/ 1788 w 3463"/>
              <a:gd name="T31" fmla="*/ 786 h 903"/>
              <a:gd name="T32" fmla="*/ 1901 w 3463"/>
              <a:gd name="T33" fmla="*/ 797 h 903"/>
              <a:gd name="T34" fmla="*/ 2014 w 3463"/>
              <a:gd name="T35" fmla="*/ 768 h 903"/>
              <a:gd name="T36" fmla="*/ 2128 w 3463"/>
              <a:gd name="T37" fmla="*/ 749 h 903"/>
              <a:gd name="T38" fmla="*/ 2241 w 3463"/>
              <a:gd name="T39" fmla="*/ 736 h 903"/>
              <a:gd name="T40" fmla="*/ 2354 w 3463"/>
              <a:gd name="T41" fmla="*/ 694 h 903"/>
              <a:gd name="T42" fmla="*/ 2467 w 3463"/>
              <a:gd name="T43" fmla="*/ 629 h 903"/>
              <a:gd name="T44" fmla="*/ 2580 w 3463"/>
              <a:gd name="T45" fmla="*/ 553 h 903"/>
              <a:gd name="T46" fmla="*/ 2694 w 3463"/>
              <a:gd name="T47" fmla="*/ 482 h 903"/>
              <a:gd name="T48" fmla="*/ 2807 w 3463"/>
              <a:gd name="T49" fmla="*/ 384 h 903"/>
              <a:gd name="T50" fmla="*/ 2920 w 3463"/>
              <a:gd name="T51" fmla="*/ 286 h 903"/>
              <a:gd name="T52" fmla="*/ 3033 w 3463"/>
              <a:gd name="T53" fmla="*/ 268 h 903"/>
              <a:gd name="T54" fmla="*/ 3146 w 3463"/>
              <a:gd name="T55" fmla="*/ 178 h 903"/>
              <a:gd name="T56" fmla="*/ 3260 w 3463"/>
              <a:gd name="T57" fmla="*/ 147 h 903"/>
              <a:gd name="T58" fmla="*/ 3373 w 3463"/>
              <a:gd name="T59" fmla="*/ 77 h 903"/>
              <a:gd name="T60" fmla="*/ 3463 w 3463"/>
              <a:gd name="T61" fmla="*/ 21 h 903"/>
              <a:gd name="T62" fmla="*/ 3350 w 3463"/>
              <a:gd name="T63" fmla="*/ 114 h 903"/>
              <a:gd name="T64" fmla="*/ 3237 w 3463"/>
              <a:gd name="T65" fmla="*/ 172 h 903"/>
              <a:gd name="T66" fmla="*/ 3124 w 3463"/>
              <a:gd name="T67" fmla="*/ 207 h 903"/>
              <a:gd name="T68" fmla="*/ 3011 w 3463"/>
              <a:gd name="T69" fmla="*/ 307 h 903"/>
              <a:gd name="T70" fmla="*/ 2897 w 3463"/>
              <a:gd name="T71" fmla="*/ 319 h 903"/>
              <a:gd name="T72" fmla="*/ 2784 w 3463"/>
              <a:gd name="T73" fmla="*/ 397 h 903"/>
              <a:gd name="T74" fmla="*/ 2671 w 3463"/>
              <a:gd name="T75" fmla="*/ 511 h 903"/>
              <a:gd name="T76" fmla="*/ 2558 w 3463"/>
              <a:gd name="T77" fmla="*/ 577 h 903"/>
              <a:gd name="T78" fmla="*/ 2445 w 3463"/>
              <a:gd name="T79" fmla="*/ 646 h 903"/>
              <a:gd name="T80" fmla="*/ 2331 w 3463"/>
              <a:gd name="T81" fmla="*/ 703 h 903"/>
              <a:gd name="T82" fmla="*/ 2218 w 3463"/>
              <a:gd name="T83" fmla="*/ 741 h 903"/>
              <a:gd name="T84" fmla="*/ 2105 w 3463"/>
              <a:gd name="T85" fmla="*/ 749 h 903"/>
              <a:gd name="T86" fmla="*/ 1992 w 3463"/>
              <a:gd name="T87" fmla="*/ 781 h 903"/>
              <a:gd name="T88" fmla="*/ 1879 w 3463"/>
              <a:gd name="T89" fmla="*/ 805 h 903"/>
              <a:gd name="T90" fmla="*/ 1765 w 3463"/>
              <a:gd name="T91" fmla="*/ 790 h 903"/>
              <a:gd name="T92" fmla="*/ 1652 w 3463"/>
              <a:gd name="T93" fmla="*/ 808 h 903"/>
              <a:gd name="T94" fmla="*/ 1539 w 3463"/>
              <a:gd name="T95" fmla="*/ 815 h 903"/>
              <a:gd name="T96" fmla="*/ 1426 w 3463"/>
              <a:gd name="T97" fmla="*/ 818 h 903"/>
              <a:gd name="T98" fmla="*/ 1313 w 3463"/>
              <a:gd name="T99" fmla="*/ 836 h 903"/>
              <a:gd name="T100" fmla="*/ 1199 w 3463"/>
              <a:gd name="T101" fmla="*/ 848 h 903"/>
              <a:gd name="T102" fmla="*/ 1086 w 3463"/>
              <a:gd name="T103" fmla="*/ 862 h 903"/>
              <a:gd name="T104" fmla="*/ 973 w 3463"/>
              <a:gd name="T105" fmla="*/ 870 h 903"/>
              <a:gd name="T106" fmla="*/ 860 w 3463"/>
              <a:gd name="T107" fmla="*/ 875 h 903"/>
              <a:gd name="T108" fmla="*/ 747 w 3463"/>
              <a:gd name="T109" fmla="*/ 879 h 903"/>
              <a:gd name="T110" fmla="*/ 633 w 3463"/>
              <a:gd name="T111" fmla="*/ 887 h 903"/>
              <a:gd name="T112" fmla="*/ 520 w 3463"/>
              <a:gd name="T113" fmla="*/ 889 h 903"/>
              <a:gd name="T114" fmla="*/ 407 w 3463"/>
              <a:gd name="T115" fmla="*/ 894 h 903"/>
              <a:gd name="T116" fmla="*/ 294 w 3463"/>
              <a:gd name="T117" fmla="*/ 898 h 903"/>
              <a:gd name="T118" fmla="*/ 181 w 3463"/>
              <a:gd name="T119" fmla="*/ 901 h 903"/>
              <a:gd name="T120" fmla="*/ 67 w 3463"/>
              <a:gd name="T121" fmla="*/ 905 h 90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63"/>
              <a:gd name="T184" fmla="*/ 0 h 903"/>
              <a:gd name="T185" fmla="*/ 3463 w 3463"/>
              <a:gd name="T186" fmla="*/ 903 h 90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63" h="903">
                <a:moveTo>
                  <a:pt x="0" y="903"/>
                </a:moveTo>
                <a:lnTo>
                  <a:pt x="22" y="902"/>
                </a:lnTo>
                <a:lnTo>
                  <a:pt x="45" y="903"/>
                </a:lnTo>
                <a:lnTo>
                  <a:pt x="67" y="903"/>
                </a:lnTo>
                <a:lnTo>
                  <a:pt x="90" y="902"/>
                </a:lnTo>
                <a:lnTo>
                  <a:pt x="113" y="901"/>
                </a:lnTo>
                <a:lnTo>
                  <a:pt x="135" y="901"/>
                </a:lnTo>
                <a:lnTo>
                  <a:pt x="158" y="900"/>
                </a:lnTo>
                <a:lnTo>
                  <a:pt x="181" y="899"/>
                </a:lnTo>
                <a:lnTo>
                  <a:pt x="203" y="899"/>
                </a:lnTo>
                <a:lnTo>
                  <a:pt x="226" y="898"/>
                </a:lnTo>
                <a:lnTo>
                  <a:pt x="249" y="897"/>
                </a:lnTo>
                <a:lnTo>
                  <a:pt x="271" y="897"/>
                </a:lnTo>
                <a:lnTo>
                  <a:pt x="294" y="896"/>
                </a:lnTo>
                <a:lnTo>
                  <a:pt x="316" y="895"/>
                </a:lnTo>
                <a:lnTo>
                  <a:pt x="339" y="894"/>
                </a:lnTo>
                <a:lnTo>
                  <a:pt x="362" y="893"/>
                </a:lnTo>
                <a:lnTo>
                  <a:pt x="384" y="892"/>
                </a:lnTo>
                <a:lnTo>
                  <a:pt x="407" y="892"/>
                </a:lnTo>
                <a:lnTo>
                  <a:pt x="430" y="892"/>
                </a:lnTo>
                <a:lnTo>
                  <a:pt x="452" y="891"/>
                </a:lnTo>
                <a:lnTo>
                  <a:pt x="475" y="889"/>
                </a:lnTo>
                <a:lnTo>
                  <a:pt x="498" y="888"/>
                </a:lnTo>
                <a:lnTo>
                  <a:pt x="520" y="887"/>
                </a:lnTo>
                <a:lnTo>
                  <a:pt x="543" y="887"/>
                </a:lnTo>
                <a:lnTo>
                  <a:pt x="566" y="886"/>
                </a:lnTo>
                <a:lnTo>
                  <a:pt x="588" y="886"/>
                </a:lnTo>
                <a:lnTo>
                  <a:pt x="611" y="885"/>
                </a:lnTo>
                <a:lnTo>
                  <a:pt x="633" y="885"/>
                </a:lnTo>
                <a:lnTo>
                  <a:pt x="656" y="884"/>
                </a:lnTo>
                <a:lnTo>
                  <a:pt x="679" y="882"/>
                </a:lnTo>
                <a:lnTo>
                  <a:pt x="701" y="880"/>
                </a:lnTo>
                <a:lnTo>
                  <a:pt x="724" y="879"/>
                </a:lnTo>
                <a:lnTo>
                  <a:pt x="747" y="877"/>
                </a:lnTo>
                <a:lnTo>
                  <a:pt x="769" y="877"/>
                </a:lnTo>
                <a:lnTo>
                  <a:pt x="792" y="877"/>
                </a:lnTo>
                <a:lnTo>
                  <a:pt x="815" y="877"/>
                </a:lnTo>
                <a:lnTo>
                  <a:pt x="837" y="875"/>
                </a:lnTo>
                <a:lnTo>
                  <a:pt x="860" y="873"/>
                </a:lnTo>
                <a:lnTo>
                  <a:pt x="882" y="872"/>
                </a:lnTo>
                <a:lnTo>
                  <a:pt x="905" y="870"/>
                </a:lnTo>
                <a:lnTo>
                  <a:pt x="928" y="869"/>
                </a:lnTo>
                <a:lnTo>
                  <a:pt x="950" y="868"/>
                </a:lnTo>
                <a:lnTo>
                  <a:pt x="973" y="868"/>
                </a:lnTo>
                <a:lnTo>
                  <a:pt x="996" y="867"/>
                </a:lnTo>
                <a:lnTo>
                  <a:pt x="1018" y="865"/>
                </a:lnTo>
                <a:lnTo>
                  <a:pt x="1041" y="864"/>
                </a:lnTo>
                <a:lnTo>
                  <a:pt x="1064" y="862"/>
                </a:lnTo>
                <a:lnTo>
                  <a:pt x="1086" y="860"/>
                </a:lnTo>
                <a:lnTo>
                  <a:pt x="1109" y="856"/>
                </a:lnTo>
                <a:lnTo>
                  <a:pt x="1132" y="854"/>
                </a:lnTo>
                <a:lnTo>
                  <a:pt x="1154" y="852"/>
                </a:lnTo>
                <a:lnTo>
                  <a:pt x="1177" y="851"/>
                </a:lnTo>
                <a:lnTo>
                  <a:pt x="1199" y="846"/>
                </a:lnTo>
                <a:lnTo>
                  <a:pt x="1222" y="845"/>
                </a:lnTo>
                <a:lnTo>
                  <a:pt x="1245" y="842"/>
                </a:lnTo>
                <a:lnTo>
                  <a:pt x="1267" y="837"/>
                </a:lnTo>
                <a:lnTo>
                  <a:pt x="1290" y="831"/>
                </a:lnTo>
                <a:lnTo>
                  <a:pt x="1313" y="834"/>
                </a:lnTo>
                <a:lnTo>
                  <a:pt x="1335" y="830"/>
                </a:lnTo>
                <a:lnTo>
                  <a:pt x="1358" y="827"/>
                </a:lnTo>
                <a:lnTo>
                  <a:pt x="1381" y="825"/>
                </a:lnTo>
                <a:lnTo>
                  <a:pt x="1403" y="820"/>
                </a:lnTo>
                <a:lnTo>
                  <a:pt x="1426" y="815"/>
                </a:lnTo>
                <a:lnTo>
                  <a:pt x="1448" y="822"/>
                </a:lnTo>
                <a:lnTo>
                  <a:pt x="1471" y="822"/>
                </a:lnTo>
                <a:lnTo>
                  <a:pt x="1494" y="816"/>
                </a:lnTo>
                <a:lnTo>
                  <a:pt x="1516" y="812"/>
                </a:lnTo>
                <a:lnTo>
                  <a:pt x="1539" y="812"/>
                </a:lnTo>
                <a:lnTo>
                  <a:pt x="1562" y="820"/>
                </a:lnTo>
                <a:lnTo>
                  <a:pt x="1584" y="811"/>
                </a:lnTo>
                <a:lnTo>
                  <a:pt x="1607" y="821"/>
                </a:lnTo>
                <a:lnTo>
                  <a:pt x="1630" y="815"/>
                </a:lnTo>
                <a:lnTo>
                  <a:pt x="1652" y="804"/>
                </a:lnTo>
                <a:lnTo>
                  <a:pt x="1675" y="803"/>
                </a:lnTo>
                <a:lnTo>
                  <a:pt x="1698" y="800"/>
                </a:lnTo>
                <a:lnTo>
                  <a:pt x="1720" y="800"/>
                </a:lnTo>
                <a:lnTo>
                  <a:pt x="1743" y="794"/>
                </a:lnTo>
                <a:lnTo>
                  <a:pt x="1765" y="786"/>
                </a:lnTo>
                <a:lnTo>
                  <a:pt x="1788" y="784"/>
                </a:lnTo>
                <a:lnTo>
                  <a:pt x="1811" y="789"/>
                </a:lnTo>
                <a:lnTo>
                  <a:pt x="1833" y="796"/>
                </a:lnTo>
                <a:lnTo>
                  <a:pt x="1856" y="804"/>
                </a:lnTo>
                <a:lnTo>
                  <a:pt x="1879" y="801"/>
                </a:lnTo>
                <a:lnTo>
                  <a:pt x="1901" y="795"/>
                </a:lnTo>
                <a:lnTo>
                  <a:pt x="1924" y="790"/>
                </a:lnTo>
                <a:lnTo>
                  <a:pt x="1947" y="781"/>
                </a:lnTo>
                <a:lnTo>
                  <a:pt x="1969" y="774"/>
                </a:lnTo>
                <a:lnTo>
                  <a:pt x="1992" y="776"/>
                </a:lnTo>
                <a:lnTo>
                  <a:pt x="2014" y="766"/>
                </a:lnTo>
                <a:lnTo>
                  <a:pt x="2037" y="766"/>
                </a:lnTo>
                <a:lnTo>
                  <a:pt x="2060" y="752"/>
                </a:lnTo>
                <a:lnTo>
                  <a:pt x="2082" y="749"/>
                </a:lnTo>
                <a:lnTo>
                  <a:pt x="2105" y="744"/>
                </a:lnTo>
                <a:lnTo>
                  <a:pt x="2128" y="747"/>
                </a:lnTo>
                <a:lnTo>
                  <a:pt x="2150" y="764"/>
                </a:lnTo>
                <a:lnTo>
                  <a:pt x="2173" y="755"/>
                </a:lnTo>
                <a:lnTo>
                  <a:pt x="2196" y="743"/>
                </a:lnTo>
                <a:lnTo>
                  <a:pt x="2218" y="736"/>
                </a:lnTo>
                <a:lnTo>
                  <a:pt x="2241" y="734"/>
                </a:lnTo>
                <a:lnTo>
                  <a:pt x="2264" y="717"/>
                </a:lnTo>
                <a:lnTo>
                  <a:pt x="2286" y="709"/>
                </a:lnTo>
                <a:lnTo>
                  <a:pt x="2309" y="703"/>
                </a:lnTo>
                <a:lnTo>
                  <a:pt x="2331" y="697"/>
                </a:lnTo>
                <a:lnTo>
                  <a:pt x="2354" y="692"/>
                </a:lnTo>
                <a:lnTo>
                  <a:pt x="2377" y="679"/>
                </a:lnTo>
                <a:lnTo>
                  <a:pt x="2399" y="668"/>
                </a:lnTo>
                <a:lnTo>
                  <a:pt x="2422" y="653"/>
                </a:lnTo>
                <a:lnTo>
                  <a:pt x="2445" y="639"/>
                </a:lnTo>
                <a:lnTo>
                  <a:pt x="2467" y="627"/>
                </a:lnTo>
                <a:lnTo>
                  <a:pt x="2490" y="613"/>
                </a:lnTo>
                <a:lnTo>
                  <a:pt x="2513" y="605"/>
                </a:lnTo>
                <a:lnTo>
                  <a:pt x="2535" y="585"/>
                </a:lnTo>
                <a:lnTo>
                  <a:pt x="2558" y="568"/>
                </a:lnTo>
                <a:lnTo>
                  <a:pt x="2580" y="551"/>
                </a:lnTo>
                <a:lnTo>
                  <a:pt x="2603" y="548"/>
                </a:lnTo>
                <a:lnTo>
                  <a:pt x="2626" y="531"/>
                </a:lnTo>
                <a:lnTo>
                  <a:pt x="2648" y="523"/>
                </a:lnTo>
                <a:lnTo>
                  <a:pt x="2671" y="501"/>
                </a:lnTo>
                <a:lnTo>
                  <a:pt x="2694" y="480"/>
                </a:lnTo>
                <a:lnTo>
                  <a:pt x="2716" y="460"/>
                </a:lnTo>
                <a:lnTo>
                  <a:pt x="2739" y="440"/>
                </a:lnTo>
                <a:lnTo>
                  <a:pt x="2762" y="415"/>
                </a:lnTo>
                <a:lnTo>
                  <a:pt x="2784" y="386"/>
                </a:lnTo>
                <a:lnTo>
                  <a:pt x="2807" y="384"/>
                </a:lnTo>
                <a:lnTo>
                  <a:pt x="2830" y="382"/>
                </a:lnTo>
                <a:lnTo>
                  <a:pt x="2852" y="350"/>
                </a:lnTo>
                <a:lnTo>
                  <a:pt x="2875" y="330"/>
                </a:lnTo>
                <a:lnTo>
                  <a:pt x="2897" y="306"/>
                </a:lnTo>
                <a:lnTo>
                  <a:pt x="2920" y="286"/>
                </a:lnTo>
                <a:lnTo>
                  <a:pt x="2943" y="289"/>
                </a:lnTo>
                <a:lnTo>
                  <a:pt x="2965" y="296"/>
                </a:lnTo>
                <a:lnTo>
                  <a:pt x="2988" y="297"/>
                </a:lnTo>
                <a:lnTo>
                  <a:pt x="3011" y="292"/>
                </a:lnTo>
                <a:lnTo>
                  <a:pt x="3033" y="268"/>
                </a:lnTo>
                <a:lnTo>
                  <a:pt x="3056" y="253"/>
                </a:lnTo>
                <a:lnTo>
                  <a:pt x="3079" y="240"/>
                </a:lnTo>
                <a:lnTo>
                  <a:pt x="3101" y="214"/>
                </a:lnTo>
                <a:lnTo>
                  <a:pt x="3124" y="190"/>
                </a:lnTo>
                <a:lnTo>
                  <a:pt x="3146" y="178"/>
                </a:lnTo>
                <a:lnTo>
                  <a:pt x="3169" y="165"/>
                </a:lnTo>
                <a:lnTo>
                  <a:pt x="3192" y="159"/>
                </a:lnTo>
                <a:lnTo>
                  <a:pt x="3214" y="159"/>
                </a:lnTo>
                <a:lnTo>
                  <a:pt x="3237" y="153"/>
                </a:lnTo>
                <a:lnTo>
                  <a:pt x="3260" y="147"/>
                </a:lnTo>
                <a:lnTo>
                  <a:pt x="3282" y="127"/>
                </a:lnTo>
                <a:lnTo>
                  <a:pt x="3305" y="105"/>
                </a:lnTo>
                <a:lnTo>
                  <a:pt x="3328" y="97"/>
                </a:lnTo>
                <a:lnTo>
                  <a:pt x="3350" y="93"/>
                </a:lnTo>
                <a:lnTo>
                  <a:pt x="3373" y="77"/>
                </a:lnTo>
                <a:lnTo>
                  <a:pt x="3396" y="58"/>
                </a:lnTo>
                <a:lnTo>
                  <a:pt x="3418" y="56"/>
                </a:lnTo>
                <a:lnTo>
                  <a:pt x="3441" y="35"/>
                </a:lnTo>
                <a:lnTo>
                  <a:pt x="3463" y="0"/>
                </a:lnTo>
                <a:lnTo>
                  <a:pt x="3463" y="21"/>
                </a:lnTo>
                <a:lnTo>
                  <a:pt x="3441" y="56"/>
                </a:lnTo>
                <a:lnTo>
                  <a:pt x="3418" y="77"/>
                </a:lnTo>
                <a:lnTo>
                  <a:pt x="3396" y="79"/>
                </a:lnTo>
                <a:lnTo>
                  <a:pt x="3373" y="98"/>
                </a:lnTo>
                <a:lnTo>
                  <a:pt x="3350" y="114"/>
                </a:lnTo>
                <a:lnTo>
                  <a:pt x="3328" y="118"/>
                </a:lnTo>
                <a:lnTo>
                  <a:pt x="3305" y="126"/>
                </a:lnTo>
                <a:lnTo>
                  <a:pt x="3282" y="147"/>
                </a:lnTo>
                <a:lnTo>
                  <a:pt x="3260" y="166"/>
                </a:lnTo>
                <a:lnTo>
                  <a:pt x="3237" y="172"/>
                </a:lnTo>
                <a:lnTo>
                  <a:pt x="3214" y="178"/>
                </a:lnTo>
                <a:lnTo>
                  <a:pt x="3192" y="177"/>
                </a:lnTo>
                <a:lnTo>
                  <a:pt x="3169" y="183"/>
                </a:lnTo>
                <a:lnTo>
                  <a:pt x="3146" y="195"/>
                </a:lnTo>
                <a:lnTo>
                  <a:pt x="3124" y="207"/>
                </a:lnTo>
                <a:lnTo>
                  <a:pt x="3101" y="231"/>
                </a:lnTo>
                <a:lnTo>
                  <a:pt x="3079" y="256"/>
                </a:lnTo>
                <a:lnTo>
                  <a:pt x="3056" y="269"/>
                </a:lnTo>
                <a:lnTo>
                  <a:pt x="3033" y="284"/>
                </a:lnTo>
                <a:lnTo>
                  <a:pt x="3011" y="307"/>
                </a:lnTo>
                <a:lnTo>
                  <a:pt x="2988" y="312"/>
                </a:lnTo>
                <a:lnTo>
                  <a:pt x="2965" y="311"/>
                </a:lnTo>
                <a:lnTo>
                  <a:pt x="2943" y="303"/>
                </a:lnTo>
                <a:lnTo>
                  <a:pt x="2920" y="300"/>
                </a:lnTo>
                <a:lnTo>
                  <a:pt x="2897" y="319"/>
                </a:lnTo>
                <a:lnTo>
                  <a:pt x="2875" y="342"/>
                </a:lnTo>
                <a:lnTo>
                  <a:pt x="2852" y="362"/>
                </a:lnTo>
                <a:lnTo>
                  <a:pt x="2830" y="394"/>
                </a:lnTo>
                <a:lnTo>
                  <a:pt x="2807" y="396"/>
                </a:lnTo>
                <a:lnTo>
                  <a:pt x="2784" y="397"/>
                </a:lnTo>
                <a:lnTo>
                  <a:pt x="2762" y="425"/>
                </a:lnTo>
                <a:lnTo>
                  <a:pt x="2739" y="450"/>
                </a:lnTo>
                <a:lnTo>
                  <a:pt x="2716" y="469"/>
                </a:lnTo>
                <a:lnTo>
                  <a:pt x="2694" y="489"/>
                </a:lnTo>
                <a:lnTo>
                  <a:pt x="2671" y="509"/>
                </a:lnTo>
                <a:lnTo>
                  <a:pt x="2648" y="531"/>
                </a:lnTo>
                <a:lnTo>
                  <a:pt x="2626" y="539"/>
                </a:lnTo>
                <a:lnTo>
                  <a:pt x="2603" y="555"/>
                </a:lnTo>
                <a:lnTo>
                  <a:pt x="2580" y="558"/>
                </a:lnTo>
                <a:lnTo>
                  <a:pt x="2558" y="575"/>
                </a:lnTo>
                <a:lnTo>
                  <a:pt x="2535" y="592"/>
                </a:lnTo>
                <a:lnTo>
                  <a:pt x="2513" y="611"/>
                </a:lnTo>
                <a:lnTo>
                  <a:pt x="2490" y="619"/>
                </a:lnTo>
                <a:lnTo>
                  <a:pt x="2467" y="633"/>
                </a:lnTo>
                <a:lnTo>
                  <a:pt x="2445" y="644"/>
                </a:lnTo>
                <a:lnTo>
                  <a:pt x="2422" y="658"/>
                </a:lnTo>
                <a:lnTo>
                  <a:pt x="2399" y="673"/>
                </a:lnTo>
                <a:lnTo>
                  <a:pt x="2377" y="684"/>
                </a:lnTo>
                <a:lnTo>
                  <a:pt x="2354" y="696"/>
                </a:lnTo>
                <a:lnTo>
                  <a:pt x="2331" y="701"/>
                </a:lnTo>
                <a:lnTo>
                  <a:pt x="2309" y="708"/>
                </a:lnTo>
                <a:lnTo>
                  <a:pt x="2286" y="713"/>
                </a:lnTo>
                <a:lnTo>
                  <a:pt x="2264" y="721"/>
                </a:lnTo>
                <a:lnTo>
                  <a:pt x="2241" y="738"/>
                </a:lnTo>
                <a:lnTo>
                  <a:pt x="2218" y="739"/>
                </a:lnTo>
                <a:lnTo>
                  <a:pt x="2196" y="746"/>
                </a:lnTo>
                <a:lnTo>
                  <a:pt x="2173" y="758"/>
                </a:lnTo>
                <a:lnTo>
                  <a:pt x="2150" y="767"/>
                </a:lnTo>
                <a:lnTo>
                  <a:pt x="2128" y="750"/>
                </a:lnTo>
                <a:lnTo>
                  <a:pt x="2105" y="747"/>
                </a:lnTo>
                <a:lnTo>
                  <a:pt x="2082" y="752"/>
                </a:lnTo>
                <a:lnTo>
                  <a:pt x="2060" y="755"/>
                </a:lnTo>
                <a:lnTo>
                  <a:pt x="2037" y="769"/>
                </a:lnTo>
                <a:lnTo>
                  <a:pt x="2014" y="769"/>
                </a:lnTo>
                <a:lnTo>
                  <a:pt x="1992" y="779"/>
                </a:lnTo>
                <a:lnTo>
                  <a:pt x="1969" y="776"/>
                </a:lnTo>
                <a:lnTo>
                  <a:pt x="1947" y="783"/>
                </a:lnTo>
                <a:lnTo>
                  <a:pt x="1924" y="792"/>
                </a:lnTo>
                <a:lnTo>
                  <a:pt x="1901" y="797"/>
                </a:lnTo>
                <a:lnTo>
                  <a:pt x="1879" y="803"/>
                </a:lnTo>
                <a:lnTo>
                  <a:pt x="1856" y="806"/>
                </a:lnTo>
                <a:lnTo>
                  <a:pt x="1833" y="798"/>
                </a:lnTo>
                <a:lnTo>
                  <a:pt x="1811" y="791"/>
                </a:lnTo>
                <a:lnTo>
                  <a:pt x="1788" y="786"/>
                </a:lnTo>
                <a:lnTo>
                  <a:pt x="1765" y="788"/>
                </a:lnTo>
                <a:lnTo>
                  <a:pt x="1743" y="796"/>
                </a:lnTo>
                <a:lnTo>
                  <a:pt x="1720" y="801"/>
                </a:lnTo>
                <a:lnTo>
                  <a:pt x="1698" y="802"/>
                </a:lnTo>
                <a:lnTo>
                  <a:pt x="1675" y="804"/>
                </a:lnTo>
                <a:lnTo>
                  <a:pt x="1652" y="806"/>
                </a:lnTo>
                <a:lnTo>
                  <a:pt x="1630" y="816"/>
                </a:lnTo>
                <a:lnTo>
                  <a:pt x="1607" y="822"/>
                </a:lnTo>
                <a:lnTo>
                  <a:pt x="1584" y="812"/>
                </a:lnTo>
                <a:lnTo>
                  <a:pt x="1562" y="821"/>
                </a:lnTo>
                <a:lnTo>
                  <a:pt x="1539" y="813"/>
                </a:lnTo>
                <a:lnTo>
                  <a:pt x="1516" y="813"/>
                </a:lnTo>
                <a:lnTo>
                  <a:pt x="1494" y="817"/>
                </a:lnTo>
                <a:lnTo>
                  <a:pt x="1471" y="823"/>
                </a:lnTo>
                <a:lnTo>
                  <a:pt x="1448" y="823"/>
                </a:lnTo>
                <a:lnTo>
                  <a:pt x="1426" y="816"/>
                </a:lnTo>
                <a:lnTo>
                  <a:pt x="1403" y="821"/>
                </a:lnTo>
                <a:lnTo>
                  <a:pt x="1381" y="826"/>
                </a:lnTo>
                <a:lnTo>
                  <a:pt x="1358" y="827"/>
                </a:lnTo>
                <a:lnTo>
                  <a:pt x="1335" y="831"/>
                </a:lnTo>
                <a:lnTo>
                  <a:pt x="1313" y="834"/>
                </a:lnTo>
                <a:lnTo>
                  <a:pt x="1290" y="831"/>
                </a:lnTo>
                <a:lnTo>
                  <a:pt x="1267" y="837"/>
                </a:lnTo>
                <a:lnTo>
                  <a:pt x="1245" y="842"/>
                </a:lnTo>
                <a:lnTo>
                  <a:pt x="1222" y="845"/>
                </a:lnTo>
                <a:lnTo>
                  <a:pt x="1199" y="846"/>
                </a:lnTo>
                <a:lnTo>
                  <a:pt x="1177" y="851"/>
                </a:lnTo>
                <a:lnTo>
                  <a:pt x="1154" y="852"/>
                </a:lnTo>
                <a:lnTo>
                  <a:pt x="1132" y="854"/>
                </a:lnTo>
                <a:lnTo>
                  <a:pt x="1109" y="856"/>
                </a:lnTo>
                <a:lnTo>
                  <a:pt x="1086" y="860"/>
                </a:lnTo>
                <a:lnTo>
                  <a:pt x="1064" y="862"/>
                </a:lnTo>
                <a:lnTo>
                  <a:pt x="1041" y="864"/>
                </a:lnTo>
                <a:lnTo>
                  <a:pt x="1018" y="865"/>
                </a:lnTo>
                <a:lnTo>
                  <a:pt x="996" y="867"/>
                </a:lnTo>
                <a:lnTo>
                  <a:pt x="973" y="868"/>
                </a:lnTo>
                <a:lnTo>
                  <a:pt x="950" y="868"/>
                </a:lnTo>
                <a:lnTo>
                  <a:pt x="928" y="869"/>
                </a:lnTo>
                <a:lnTo>
                  <a:pt x="905" y="870"/>
                </a:lnTo>
                <a:lnTo>
                  <a:pt x="882" y="872"/>
                </a:lnTo>
                <a:lnTo>
                  <a:pt x="860" y="873"/>
                </a:lnTo>
                <a:lnTo>
                  <a:pt x="837" y="875"/>
                </a:lnTo>
                <a:lnTo>
                  <a:pt x="815" y="877"/>
                </a:lnTo>
                <a:lnTo>
                  <a:pt x="792" y="877"/>
                </a:lnTo>
                <a:lnTo>
                  <a:pt x="769" y="877"/>
                </a:lnTo>
                <a:lnTo>
                  <a:pt x="747" y="877"/>
                </a:lnTo>
                <a:lnTo>
                  <a:pt x="724" y="879"/>
                </a:lnTo>
                <a:lnTo>
                  <a:pt x="701" y="880"/>
                </a:lnTo>
                <a:lnTo>
                  <a:pt x="679" y="882"/>
                </a:lnTo>
                <a:lnTo>
                  <a:pt x="656" y="884"/>
                </a:lnTo>
                <a:lnTo>
                  <a:pt x="633" y="885"/>
                </a:lnTo>
                <a:lnTo>
                  <a:pt x="611" y="885"/>
                </a:lnTo>
                <a:lnTo>
                  <a:pt x="588" y="886"/>
                </a:lnTo>
                <a:lnTo>
                  <a:pt x="566" y="886"/>
                </a:lnTo>
                <a:lnTo>
                  <a:pt x="543" y="887"/>
                </a:lnTo>
                <a:lnTo>
                  <a:pt x="520" y="887"/>
                </a:lnTo>
                <a:lnTo>
                  <a:pt x="498" y="888"/>
                </a:lnTo>
                <a:lnTo>
                  <a:pt x="475" y="889"/>
                </a:lnTo>
                <a:lnTo>
                  <a:pt x="452" y="891"/>
                </a:lnTo>
                <a:lnTo>
                  <a:pt x="430" y="892"/>
                </a:lnTo>
                <a:lnTo>
                  <a:pt x="407" y="892"/>
                </a:lnTo>
                <a:lnTo>
                  <a:pt x="384" y="892"/>
                </a:lnTo>
                <a:lnTo>
                  <a:pt x="362" y="893"/>
                </a:lnTo>
                <a:lnTo>
                  <a:pt x="339" y="894"/>
                </a:lnTo>
                <a:lnTo>
                  <a:pt x="316" y="895"/>
                </a:lnTo>
                <a:lnTo>
                  <a:pt x="294" y="896"/>
                </a:lnTo>
                <a:lnTo>
                  <a:pt x="271" y="897"/>
                </a:lnTo>
                <a:lnTo>
                  <a:pt x="249" y="897"/>
                </a:lnTo>
                <a:lnTo>
                  <a:pt x="226" y="898"/>
                </a:lnTo>
                <a:lnTo>
                  <a:pt x="203" y="899"/>
                </a:lnTo>
                <a:lnTo>
                  <a:pt x="181" y="899"/>
                </a:lnTo>
                <a:lnTo>
                  <a:pt x="158" y="900"/>
                </a:lnTo>
                <a:lnTo>
                  <a:pt x="135" y="901"/>
                </a:lnTo>
                <a:lnTo>
                  <a:pt x="113" y="901"/>
                </a:lnTo>
                <a:lnTo>
                  <a:pt x="90" y="902"/>
                </a:lnTo>
                <a:lnTo>
                  <a:pt x="67" y="903"/>
                </a:lnTo>
                <a:lnTo>
                  <a:pt x="45" y="903"/>
                </a:lnTo>
                <a:lnTo>
                  <a:pt x="22" y="902"/>
                </a:lnTo>
                <a:lnTo>
                  <a:pt x="0" y="903"/>
                </a:lnTo>
                <a:close/>
              </a:path>
            </a:pathLst>
          </a:custGeom>
          <a:noFill/>
          <a:ln w="3175">
            <a:solidFill>
              <a:srgbClr val="FFC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93" name="Freeform 47"/>
          <p:cNvSpPr>
            <a:spLocks noChangeArrowheads="1"/>
          </p:cNvSpPr>
          <p:nvPr/>
        </p:nvSpPr>
        <p:spPr bwMode="auto">
          <a:xfrm>
            <a:off x="1206500" y="4633913"/>
            <a:ext cx="5497513" cy="1400175"/>
          </a:xfrm>
          <a:custGeom>
            <a:avLst/>
            <a:gdLst>
              <a:gd name="T0" fmla="*/ 90 w 3463"/>
              <a:gd name="T1" fmla="*/ 880 h 882"/>
              <a:gd name="T2" fmla="*/ 203 w 3463"/>
              <a:gd name="T3" fmla="*/ 877 h 882"/>
              <a:gd name="T4" fmla="*/ 316 w 3463"/>
              <a:gd name="T5" fmla="*/ 873 h 882"/>
              <a:gd name="T6" fmla="*/ 430 w 3463"/>
              <a:gd name="T7" fmla="*/ 870 h 882"/>
              <a:gd name="T8" fmla="*/ 543 w 3463"/>
              <a:gd name="T9" fmla="*/ 865 h 882"/>
              <a:gd name="T10" fmla="*/ 656 w 3463"/>
              <a:gd name="T11" fmla="*/ 862 h 882"/>
              <a:gd name="T12" fmla="*/ 769 w 3463"/>
              <a:gd name="T13" fmla="*/ 855 h 882"/>
              <a:gd name="T14" fmla="*/ 882 w 3463"/>
              <a:gd name="T15" fmla="*/ 850 h 882"/>
              <a:gd name="T16" fmla="*/ 996 w 3463"/>
              <a:gd name="T17" fmla="*/ 845 h 882"/>
              <a:gd name="T18" fmla="*/ 1109 w 3463"/>
              <a:gd name="T19" fmla="*/ 834 h 882"/>
              <a:gd name="T20" fmla="*/ 1222 w 3463"/>
              <a:gd name="T21" fmla="*/ 824 h 882"/>
              <a:gd name="T22" fmla="*/ 1335 w 3463"/>
              <a:gd name="T23" fmla="*/ 809 h 882"/>
              <a:gd name="T24" fmla="*/ 1448 w 3463"/>
              <a:gd name="T25" fmla="*/ 801 h 882"/>
              <a:gd name="T26" fmla="*/ 1562 w 3463"/>
              <a:gd name="T27" fmla="*/ 800 h 882"/>
              <a:gd name="T28" fmla="*/ 1675 w 3463"/>
              <a:gd name="T29" fmla="*/ 783 h 882"/>
              <a:gd name="T30" fmla="*/ 1788 w 3463"/>
              <a:gd name="T31" fmla="*/ 764 h 882"/>
              <a:gd name="T32" fmla="*/ 1901 w 3463"/>
              <a:gd name="T33" fmla="*/ 775 h 882"/>
              <a:gd name="T34" fmla="*/ 2014 w 3463"/>
              <a:gd name="T35" fmla="*/ 747 h 882"/>
              <a:gd name="T36" fmla="*/ 2128 w 3463"/>
              <a:gd name="T37" fmla="*/ 729 h 882"/>
              <a:gd name="T38" fmla="*/ 2241 w 3463"/>
              <a:gd name="T39" fmla="*/ 716 h 882"/>
              <a:gd name="T40" fmla="*/ 2354 w 3463"/>
              <a:gd name="T41" fmla="*/ 675 h 882"/>
              <a:gd name="T42" fmla="*/ 2467 w 3463"/>
              <a:gd name="T43" fmla="*/ 611 h 882"/>
              <a:gd name="T44" fmla="*/ 2580 w 3463"/>
              <a:gd name="T45" fmla="*/ 536 h 882"/>
              <a:gd name="T46" fmla="*/ 2694 w 3463"/>
              <a:gd name="T47" fmla="*/ 467 h 882"/>
              <a:gd name="T48" fmla="*/ 2807 w 3463"/>
              <a:gd name="T49" fmla="*/ 374 h 882"/>
              <a:gd name="T50" fmla="*/ 2920 w 3463"/>
              <a:gd name="T51" fmla="*/ 278 h 882"/>
              <a:gd name="T52" fmla="*/ 3033 w 3463"/>
              <a:gd name="T53" fmla="*/ 263 h 882"/>
              <a:gd name="T54" fmla="*/ 3146 w 3463"/>
              <a:gd name="T55" fmla="*/ 173 h 882"/>
              <a:gd name="T56" fmla="*/ 3260 w 3463"/>
              <a:gd name="T57" fmla="*/ 145 h 882"/>
              <a:gd name="T58" fmla="*/ 3373 w 3463"/>
              <a:gd name="T59" fmla="*/ 76 h 882"/>
              <a:gd name="T60" fmla="*/ 3463 w 3463"/>
              <a:gd name="T61" fmla="*/ 21 h 882"/>
              <a:gd name="T62" fmla="*/ 3350 w 3463"/>
              <a:gd name="T63" fmla="*/ 112 h 882"/>
              <a:gd name="T64" fmla="*/ 3237 w 3463"/>
              <a:gd name="T65" fmla="*/ 169 h 882"/>
              <a:gd name="T66" fmla="*/ 3124 w 3463"/>
              <a:gd name="T67" fmla="*/ 201 h 882"/>
              <a:gd name="T68" fmla="*/ 3011 w 3463"/>
              <a:gd name="T69" fmla="*/ 294 h 882"/>
              <a:gd name="T70" fmla="*/ 2897 w 3463"/>
              <a:gd name="T71" fmla="*/ 303 h 882"/>
              <a:gd name="T72" fmla="*/ 2784 w 3463"/>
              <a:gd name="T73" fmla="*/ 377 h 882"/>
              <a:gd name="T74" fmla="*/ 2671 w 3463"/>
              <a:gd name="T75" fmla="*/ 488 h 882"/>
              <a:gd name="T76" fmla="*/ 2558 w 3463"/>
              <a:gd name="T77" fmla="*/ 553 h 882"/>
              <a:gd name="T78" fmla="*/ 2445 w 3463"/>
              <a:gd name="T79" fmla="*/ 623 h 882"/>
              <a:gd name="T80" fmla="*/ 2331 w 3463"/>
              <a:gd name="T81" fmla="*/ 679 h 882"/>
              <a:gd name="T82" fmla="*/ 2218 w 3463"/>
              <a:gd name="T83" fmla="*/ 718 h 882"/>
              <a:gd name="T84" fmla="*/ 2105 w 3463"/>
              <a:gd name="T85" fmla="*/ 726 h 882"/>
              <a:gd name="T86" fmla="*/ 1992 w 3463"/>
              <a:gd name="T87" fmla="*/ 757 h 882"/>
              <a:gd name="T88" fmla="*/ 1879 w 3463"/>
              <a:gd name="T89" fmla="*/ 781 h 882"/>
              <a:gd name="T90" fmla="*/ 1765 w 3463"/>
              <a:gd name="T91" fmla="*/ 766 h 882"/>
              <a:gd name="T92" fmla="*/ 1652 w 3463"/>
              <a:gd name="T93" fmla="*/ 784 h 882"/>
              <a:gd name="T94" fmla="*/ 1539 w 3463"/>
              <a:gd name="T95" fmla="*/ 792 h 882"/>
              <a:gd name="T96" fmla="*/ 1426 w 3463"/>
              <a:gd name="T97" fmla="*/ 794 h 882"/>
              <a:gd name="T98" fmla="*/ 1313 w 3463"/>
              <a:gd name="T99" fmla="*/ 813 h 882"/>
              <a:gd name="T100" fmla="*/ 1199 w 3463"/>
              <a:gd name="T101" fmla="*/ 825 h 882"/>
              <a:gd name="T102" fmla="*/ 1086 w 3463"/>
              <a:gd name="T103" fmla="*/ 838 h 882"/>
              <a:gd name="T104" fmla="*/ 973 w 3463"/>
              <a:gd name="T105" fmla="*/ 847 h 882"/>
              <a:gd name="T106" fmla="*/ 860 w 3463"/>
              <a:gd name="T107" fmla="*/ 851 h 882"/>
              <a:gd name="T108" fmla="*/ 747 w 3463"/>
              <a:gd name="T109" fmla="*/ 855 h 882"/>
              <a:gd name="T110" fmla="*/ 633 w 3463"/>
              <a:gd name="T111" fmla="*/ 863 h 882"/>
              <a:gd name="T112" fmla="*/ 520 w 3463"/>
              <a:gd name="T113" fmla="*/ 865 h 882"/>
              <a:gd name="T114" fmla="*/ 407 w 3463"/>
              <a:gd name="T115" fmla="*/ 871 h 882"/>
              <a:gd name="T116" fmla="*/ 294 w 3463"/>
              <a:gd name="T117" fmla="*/ 874 h 882"/>
              <a:gd name="T118" fmla="*/ 181 w 3463"/>
              <a:gd name="T119" fmla="*/ 878 h 882"/>
              <a:gd name="T120" fmla="*/ 67 w 3463"/>
              <a:gd name="T121" fmla="*/ 881 h 88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63"/>
              <a:gd name="T184" fmla="*/ 0 h 882"/>
              <a:gd name="T185" fmla="*/ 3463 w 3463"/>
              <a:gd name="T186" fmla="*/ 882 h 88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63" h="882">
                <a:moveTo>
                  <a:pt x="0" y="881"/>
                </a:moveTo>
                <a:lnTo>
                  <a:pt x="22" y="881"/>
                </a:lnTo>
                <a:lnTo>
                  <a:pt x="45" y="882"/>
                </a:lnTo>
                <a:lnTo>
                  <a:pt x="67" y="881"/>
                </a:lnTo>
                <a:lnTo>
                  <a:pt x="90" y="880"/>
                </a:lnTo>
                <a:lnTo>
                  <a:pt x="113" y="880"/>
                </a:lnTo>
                <a:lnTo>
                  <a:pt x="135" y="879"/>
                </a:lnTo>
                <a:lnTo>
                  <a:pt x="158" y="878"/>
                </a:lnTo>
                <a:lnTo>
                  <a:pt x="181" y="878"/>
                </a:lnTo>
                <a:lnTo>
                  <a:pt x="203" y="877"/>
                </a:lnTo>
                <a:lnTo>
                  <a:pt x="226" y="876"/>
                </a:lnTo>
                <a:lnTo>
                  <a:pt x="249" y="876"/>
                </a:lnTo>
                <a:lnTo>
                  <a:pt x="271" y="875"/>
                </a:lnTo>
                <a:lnTo>
                  <a:pt x="294" y="874"/>
                </a:lnTo>
                <a:lnTo>
                  <a:pt x="316" y="873"/>
                </a:lnTo>
                <a:lnTo>
                  <a:pt x="339" y="873"/>
                </a:lnTo>
                <a:lnTo>
                  <a:pt x="362" y="872"/>
                </a:lnTo>
                <a:lnTo>
                  <a:pt x="384" y="871"/>
                </a:lnTo>
                <a:lnTo>
                  <a:pt x="407" y="871"/>
                </a:lnTo>
                <a:lnTo>
                  <a:pt x="430" y="870"/>
                </a:lnTo>
                <a:lnTo>
                  <a:pt x="452" y="869"/>
                </a:lnTo>
                <a:lnTo>
                  <a:pt x="475" y="868"/>
                </a:lnTo>
                <a:lnTo>
                  <a:pt x="498" y="866"/>
                </a:lnTo>
                <a:lnTo>
                  <a:pt x="520" y="865"/>
                </a:lnTo>
                <a:lnTo>
                  <a:pt x="543" y="865"/>
                </a:lnTo>
                <a:lnTo>
                  <a:pt x="566" y="864"/>
                </a:lnTo>
                <a:lnTo>
                  <a:pt x="588" y="864"/>
                </a:lnTo>
                <a:lnTo>
                  <a:pt x="611" y="863"/>
                </a:lnTo>
                <a:lnTo>
                  <a:pt x="633" y="863"/>
                </a:lnTo>
                <a:lnTo>
                  <a:pt x="656" y="862"/>
                </a:lnTo>
                <a:lnTo>
                  <a:pt x="679" y="860"/>
                </a:lnTo>
                <a:lnTo>
                  <a:pt x="701" y="859"/>
                </a:lnTo>
                <a:lnTo>
                  <a:pt x="724" y="857"/>
                </a:lnTo>
                <a:lnTo>
                  <a:pt x="747" y="855"/>
                </a:lnTo>
                <a:lnTo>
                  <a:pt x="769" y="855"/>
                </a:lnTo>
                <a:lnTo>
                  <a:pt x="792" y="855"/>
                </a:lnTo>
                <a:lnTo>
                  <a:pt x="815" y="855"/>
                </a:lnTo>
                <a:lnTo>
                  <a:pt x="837" y="853"/>
                </a:lnTo>
                <a:lnTo>
                  <a:pt x="860" y="851"/>
                </a:lnTo>
                <a:lnTo>
                  <a:pt x="882" y="850"/>
                </a:lnTo>
                <a:lnTo>
                  <a:pt x="905" y="848"/>
                </a:lnTo>
                <a:lnTo>
                  <a:pt x="928" y="847"/>
                </a:lnTo>
                <a:lnTo>
                  <a:pt x="950" y="846"/>
                </a:lnTo>
                <a:lnTo>
                  <a:pt x="973" y="847"/>
                </a:lnTo>
                <a:lnTo>
                  <a:pt x="996" y="845"/>
                </a:lnTo>
                <a:lnTo>
                  <a:pt x="1018" y="844"/>
                </a:lnTo>
                <a:lnTo>
                  <a:pt x="1041" y="842"/>
                </a:lnTo>
                <a:lnTo>
                  <a:pt x="1064" y="840"/>
                </a:lnTo>
                <a:lnTo>
                  <a:pt x="1086" y="838"/>
                </a:lnTo>
                <a:lnTo>
                  <a:pt x="1109" y="834"/>
                </a:lnTo>
                <a:lnTo>
                  <a:pt x="1132" y="832"/>
                </a:lnTo>
                <a:lnTo>
                  <a:pt x="1154" y="831"/>
                </a:lnTo>
                <a:lnTo>
                  <a:pt x="1177" y="829"/>
                </a:lnTo>
                <a:lnTo>
                  <a:pt x="1199" y="825"/>
                </a:lnTo>
                <a:lnTo>
                  <a:pt x="1222" y="824"/>
                </a:lnTo>
                <a:lnTo>
                  <a:pt x="1245" y="820"/>
                </a:lnTo>
                <a:lnTo>
                  <a:pt x="1267" y="816"/>
                </a:lnTo>
                <a:lnTo>
                  <a:pt x="1290" y="810"/>
                </a:lnTo>
                <a:lnTo>
                  <a:pt x="1313" y="813"/>
                </a:lnTo>
                <a:lnTo>
                  <a:pt x="1335" y="809"/>
                </a:lnTo>
                <a:lnTo>
                  <a:pt x="1358" y="806"/>
                </a:lnTo>
                <a:lnTo>
                  <a:pt x="1381" y="804"/>
                </a:lnTo>
                <a:lnTo>
                  <a:pt x="1403" y="800"/>
                </a:lnTo>
                <a:lnTo>
                  <a:pt x="1426" y="794"/>
                </a:lnTo>
                <a:lnTo>
                  <a:pt x="1448" y="801"/>
                </a:lnTo>
                <a:lnTo>
                  <a:pt x="1471" y="801"/>
                </a:lnTo>
                <a:lnTo>
                  <a:pt x="1494" y="796"/>
                </a:lnTo>
                <a:lnTo>
                  <a:pt x="1516" y="791"/>
                </a:lnTo>
                <a:lnTo>
                  <a:pt x="1539" y="792"/>
                </a:lnTo>
                <a:lnTo>
                  <a:pt x="1562" y="800"/>
                </a:lnTo>
                <a:lnTo>
                  <a:pt x="1584" y="790"/>
                </a:lnTo>
                <a:lnTo>
                  <a:pt x="1607" y="801"/>
                </a:lnTo>
                <a:lnTo>
                  <a:pt x="1630" y="794"/>
                </a:lnTo>
                <a:lnTo>
                  <a:pt x="1652" y="784"/>
                </a:lnTo>
                <a:lnTo>
                  <a:pt x="1675" y="783"/>
                </a:lnTo>
                <a:lnTo>
                  <a:pt x="1698" y="780"/>
                </a:lnTo>
                <a:lnTo>
                  <a:pt x="1720" y="780"/>
                </a:lnTo>
                <a:lnTo>
                  <a:pt x="1743" y="774"/>
                </a:lnTo>
                <a:lnTo>
                  <a:pt x="1765" y="766"/>
                </a:lnTo>
                <a:lnTo>
                  <a:pt x="1788" y="764"/>
                </a:lnTo>
                <a:lnTo>
                  <a:pt x="1811" y="770"/>
                </a:lnTo>
                <a:lnTo>
                  <a:pt x="1833" y="776"/>
                </a:lnTo>
                <a:lnTo>
                  <a:pt x="1856" y="784"/>
                </a:lnTo>
                <a:lnTo>
                  <a:pt x="1879" y="781"/>
                </a:lnTo>
                <a:lnTo>
                  <a:pt x="1901" y="775"/>
                </a:lnTo>
                <a:lnTo>
                  <a:pt x="1924" y="771"/>
                </a:lnTo>
                <a:lnTo>
                  <a:pt x="1947" y="761"/>
                </a:lnTo>
                <a:lnTo>
                  <a:pt x="1969" y="755"/>
                </a:lnTo>
                <a:lnTo>
                  <a:pt x="1992" y="757"/>
                </a:lnTo>
                <a:lnTo>
                  <a:pt x="2014" y="747"/>
                </a:lnTo>
                <a:lnTo>
                  <a:pt x="2037" y="747"/>
                </a:lnTo>
                <a:lnTo>
                  <a:pt x="2060" y="733"/>
                </a:lnTo>
                <a:lnTo>
                  <a:pt x="2082" y="730"/>
                </a:lnTo>
                <a:lnTo>
                  <a:pt x="2105" y="726"/>
                </a:lnTo>
                <a:lnTo>
                  <a:pt x="2128" y="729"/>
                </a:lnTo>
                <a:lnTo>
                  <a:pt x="2150" y="746"/>
                </a:lnTo>
                <a:lnTo>
                  <a:pt x="2173" y="736"/>
                </a:lnTo>
                <a:lnTo>
                  <a:pt x="2196" y="724"/>
                </a:lnTo>
                <a:lnTo>
                  <a:pt x="2218" y="718"/>
                </a:lnTo>
                <a:lnTo>
                  <a:pt x="2241" y="716"/>
                </a:lnTo>
                <a:lnTo>
                  <a:pt x="2264" y="699"/>
                </a:lnTo>
                <a:lnTo>
                  <a:pt x="2286" y="692"/>
                </a:lnTo>
                <a:lnTo>
                  <a:pt x="2309" y="686"/>
                </a:lnTo>
                <a:lnTo>
                  <a:pt x="2331" y="679"/>
                </a:lnTo>
                <a:lnTo>
                  <a:pt x="2354" y="675"/>
                </a:lnTo>
                <a:lnTo>
                  <a:pt x="2377" y="662"/>
                </a:lnTo>
                <a:lnTo>
                  <a:pt x="2399" y="651"/>
                </a:lnTo>
                <a:lnTo>
                  <a:pt x="2422" y="637"/>
                </a:lnTo>
                <a:lnTo>
                  <a:pt x="2445" y="623"/>
                </a:lnTo>
                <a:lnTo>
                  <a:pt x="2467" y="611"/>
                </a:lnTo>
                <a:lnTo>
                  <a:pt x="2490" y="598"/>
                </a:lnTo>
                <a:lnTo>
                  <a:pt x="2513" y="589"/>
                </a:lnTo>
                <a:lnTo>
                  <a:pt x="2535" y="570"/>
                </a:lnTo>
                <a:lnTo>
                  <a:pt x="2558" y="553"/>
                </a:lnTo>
                <a:lnTo>
                  <a:pt x="2580" y="536"/>
                </a:lnTo>
                <a:lnTo>
                  <a:pt x="2603" y="534"/>
                </a:lnTo>
                <a:lnTo>
                  <a:pt x="2626" y="517"/>
                </a:lnTo>
                <a:lnTo>
                  <a:pt x="2648" y="510"/>
                </a:lnTo>
                <a:lnTo>
                  <a:pt x="2671" y="488"/>
                </a:lnTo>
                <a:lnTo>
                  <a:pt x="2694" y="467"/>
                </a:lnTo>
                <a:lnTo>
                  <a:pt x="2716" y="448"/>
                </a:lnTo>
                <a:lnTo>
                  <a:pt x="2739" y="428"/>
                </a:lnTo>
                <a:lnTo>
                  <a:pt x="2762" y="404"/>
                </a:lnTo>
                <a:lnTo>
                  <a:pt x="2784" y="375"/>
                </a:lnTo>
                <a:lnTo>
                  <a:pt x="2807" y="374"/>
                </a:lnTo>
                <a:lnTo>
                  <a:pt x="2830" y="372"/>
                </a:lnTo>
                <a:lnTo>
                  <a:pt x="2852" y="340"/>
                </a:lnTo>
                <a:lnTo>
                  <a:pt x="2875" y="320"/>
                </a:lnTo>
                <a:lnTo>
                  <a:pt x="2897" y="297"/>
                </a:lnTo>
                <a:lnTo>
                  <a:pt x="2920" y="278"/>
                </a:lnTo>
                <a:lnTo>
                  <a:pt x="2943" y="282"/>
                </a:lnTo>
                <a:lnTo>
                  <a:pt x="2965" y="289"/>
                </a:lnTo>
                <a:lnTo>
                  <a:pt x="2988" y="290"/>
                </a:lnTo>
                <a:lnTo>
                  <a:pt x="3011" y="285"/>
                </a:lnTo>
                <a:lnTo>
                  <a:pt x="3033" y="263"/>
                </a:lnTo>
                <a:lnTo>
                  <a:pt x="3056" y="247"/>
                </a:lnTo>
                <a:lnTo>
                  <a:pt x="3079" y="234"/>
                </a:lnTo>
                <a:lnTo>
                  <a:pt x="3101" y="209"/>
                </a:lnTo>
                <a:lnTo>
                  <a:pt x="3124" y="185"/>
                </a:lnTo>
                <a:lnTo>
                  <a:pt x="3146" y="173"/>
                </a:lnTo>
                <a:lnTo>
                  <a:pt x="3169" y="161"/>
                </a:lnTo>
                <a:lnTo>
                  <a:pt x="3192" y="155"/>
                </a:lnTo>
                <a:lnTo>
                  <a:pt x="3214" y="156"/>
                </a:lnTo>
                <a:lnTo>
                  <a:pt x="3237" y="151"/>
                </a:lnTo>
                <a:lnTo>
                  <a:pt x="3260" y="145"/>
                </a:lnTo>
                <a:lnTo>
                  <a:pt x="3282" y="125"/>
                </a:lnTo>
                <a:lnTo>
                  <a:pt x="3305" y="104"/>
                </a:lnTo>
                <a:lnTo>
                  <a:pt x="3328" y="96"/>
                </a:lnTo>
                <a:lnTo>
                  <a:pt x="3350" y="92"/>
                </a:lnTo>
                <a:lnTo>
                  <a:pt x="3373" y="76"/>
                </a:lnTo>
                <a:lnTo>
                  <a:pt x="3396" y="58"/>
                </a:lnTo>
                <a:lnTo>
                  <a:pt x="3418" y="55"/>
                </a:lnTo>
                <a:lnTo>
                  <a:pt x="3441" y="35"/>
                </a:lnTo>
                <a:lnTo>
                  <a:pt x="3463" y="0"/>
                </a:lnTo>
                <a:lnTo>
                  <a:pt x="3463" y="21"/>
                </a:lnTo>
                <a:lnTo>
                  <a:pt x="3441" y="56"/>
                </a:lnTo>
                <a:lnTo>
                  <a:pt x="3418" y="77"/>
                </a:lnTo>
                <a:lnTo>
                  <a:pt x="3396" y="79"/>
                </a:lnTo>
                <a:lnTo>
                  <a:pt x="3373" y="97"/>
                </a:lnTo>
                <a:lnTo>
                  <a:pt x="3350" y="112"/>
                </a:lnTo>
                <a:lnTo>
                  <a:pt x="3328" y="116"/>
                </a:lnTo>
                <a:lnTo>
                  <a:pt x="3305" y="124"/>
                </a:lnTo>
                <a:lnTo>
                  <a:pt x="3282" y="145"/>
                </a:lnTo>
                <a:lnTo>
                  <a:pt x="3260" y="163"/>
                </a:lnTo>
                <a:lnTo>
                  <a:pt x="3237" y="169"/>
                </a:lnTo>
                <a:lnTo>
                  <a:pt x="3214" y="173"/>
                </a:lnTo>
                <a:lnTo>
                  <a:pt x="3192" y="172"/>
                </a:lnTo>
                <a:lnTo>
                  <a:pt x="3169" y="178"/>
                </a:lnTo>
                <a:lnTo>
                  <a:pt x="3146" y="189"/>
                </a:lnTo>
                <a:lnTo>
                  <a:pt x="3124" y="201"/>
                </a:lnTo>
                <a:lnTo>
                  <a:pt x="3101" y="223"/>
                </a:lnTo>
                <a:lnTo>
                  <a:pt x="3079" y="247"/>
                </a:lnTo>
                <a:lnTo>
                  <a:pt x="3056" y="260"/>
                </a:lnTo>
                <a:lnTo>
                  <a:pt x="3033" y="273"/>
                </a:lnTo>
                <a:lnTo>
                  <a:pt x="3011" y="294"/>
                </a:lnTo>
                <a:lnTo>
                  <a:pt x="2988" y="298"/>
                </a:lnTo>
                <a:lnTo>
                  <a:pt x="2965" y="296"/>
                </a:lnTo>
                <a:lnTo>
                  <a:pt x="2943" y="287"/>
                </a:lnTo>
                <a:lnTo>
                  <a:pt x="2920" y="283"/>
                </a:lnTo>
                <a:lnTo>
                  <a:pt x="2897" y="303"/>
                </a:lnTo>
                <a:lnTo>
                  <a:pt x="2875" y="325"/>
                </a:lnTo>
                <a:lnTo>
                  <a:pt x="2852" y="344"/>
                </a:lnTo>
                <a:lnTo>
                  <a:pt x="2830" y="375"/>
                </a:lnTo>
                <a:lnTo>
                  <a:pt x="2807" y="376"/>
                </a:lnTo>
                <a:lnTo>
                  <a:pt x="2784" y="377"/>
                </a:lnTo>
                <a:lnTo>
                  <a:pt x="2762" y="405"/>
                </a:lnTo>
                <a:lnTo>
                  <a:pt x="2739" y="429"/>
                </a:lnTo>
                <a:lnTo>
                  <a:pt x="2716" y="448"/>
                </a:lnTo>
                <a:lnTo>
                  <a:pt x="2694" y="468"/>
                </a:lnTo>
                <a:lnTo>
                  <a:pt x="2671" y="488"/>
                </a:lnTo>
                <a:lnTo>
                  <a:pt x="2648" y="510"/>
                </a:lnTo>
                <a:lnTo>
                  <a:pt x="2626" y="518"/>
                </a:lnTo>
                <a:lnTo>
                  <a:pt x="2603" y="534"/>
                </a:lnTo>
                <a:lnTo>
                  <a:pt x="2580" y="536"/>
                </a:lnTo>
                <a:lnTo>
                  <a:pt x="2558" y="553"/>
                </a:lnTo>
                <a:lnTo>
                  <a:pt x="2535" y="571"/>
                </a:lnTo>
                <a:lnTo>
                  <a:pt x="2513" y="589"/>
                </a:lnTo>
                <a:lnTo>
                  <a:pt x="2490" y="598"/>
                </a:lnTo>
                <a:lnTo>
                  <a:pt x="2467" y="611"/>
                </a:lnTo>
                <a:lnTo>
                  <a:pt x="2445" y="623"/>
                </a:lnTo>
                <a:lnTo>
                  <a:pt x="2422" y="637"/>
                </a:lnTo>
                <a:lnTo>
                  <a:pt x="2399" y="651"/>
                </a:lnTo>
                <a:lnTo>
                  <a:pt x="2377" y="662"/>
                </a:lnTo>
                <a:lnTo>
                  <a:pt x="2354" y="675"/>
                </a:lnTo>
                <a:lnTo>
                  <a:pt x="2331" y="679"/>
                </a:lnTo>
                <a:lnTo>
                  <a:pt x="2309" y="686"/>
                </a:lnTo>
                <a:lnTo>
                  <a:pt x="2286" y="692"/>
                </a:lnTo>
                <a:lnTo>
                  <a:pt x="2264" y="699"/>
                </a:lnTo>
                <a:lnTo>
                  <a:pt x="2241" y="716"/>
                </a:lnTo>
                <a:lnTo>
                  <a:pt x="2218" y="718"/>
                </a:lnTo>
                <a:lnTo>
                  <a:pt x="2196" y="724"/>
                </a:lnTo>
                <a:lnTo>
                  <a:pt x="2173" y="736"/>
                </a:lnTo>
                <a:lnTo>
                  <a:pt x="2150" y="746"/>
                </a:lnTo>
                <a:lnTo>
                  <a:pt x="2128" y="729"/>
                </a:lnTo>
                <a:lnTo>
                  <a:pt x="2105" y="726"/>
                </a:lnTo>
                <a:lnTo>
                  <a:pt x="2082" y="730"/>
                </a:lnTo>
                <a:lnTo>
                  <a:pt x="2060" y="733"/>
                </a:lnTo>
                <a:lnTo>
                  <a:pt x="2037" y="747"/>
                </a:lnTo>
                <a:lnTo>
                  <a:pt x="2014" y="747"/>
                </a:lnTo>
                <a:lnTo>
                  <a:pt x="1992" y="757"/>
                </a:lnTo>
                <a:lnTo>
                  <a:pt x="1969" y="755"/>
                </a:lnTo>
                <a:lnTo>
                  <a:pt x="1947" y="761"/>
                </a:lnTo>
                <a:lnTo>
                  <a:pt x="1924" y="771"/>
                </a:lnTo>
                <a:lnTo>
                  <a:pt x="1901" y="775"/>
                </a:lnTo>
                <a:lnTo>
                  <a:pt x="1879" y="781"/>
                </a:lnTo>
                <a:lnTo>
                  <a:pt x="1856" y="784"/>
                </a:lnTo>
                <a:lnTo>
                  <a:pt x="1833" y="776"/>
                </a:lnTo>
                <a:lnTo>
                  <a:pt x="1811" y="770"/>
                </a:lnTo>
                <a:lnTo>
                  <a:pt x="1788" y="764"/>
                </a:lnTo>
                <a:lnTo>
                  <a:pt x="1765" y="766"/>
                </a:lnTo>
                <a:lnTo>
                  <a:pt x="1743" y="774"/>
                </a:lnTo>
                <a:lnTo>
                  <a:pt x="1720" y="780"/>
                </a:lnTo>
                <a:lnTo>
                  <a:pt x="1698" y="780"/>
                </a:lnTo>
                <a:lnTo>
                  <a:pt x="1675" y="783"/>
                </a:lnTo>
                <a:lnTo>
                  <a:pt x="1652" y="784"/>
                </a:lnTo>
                <a:lnTo>
                  <a:pt x="1630" y="794"/>
                </a:lnTo>
                <a:lnTo>
                  <a:pt x="1607" y="801"/>
                </a:lnTo>
                <a:lnTo>
                  <a:pt x="1584" y="790"/>
                </a:lnTo>
                <a:lnTo>
                  <a:pt x="1562" y="800"/>
                </a:lnTo>
                <a:lnTo>
                  <a:pt x="1539" y="792"/>
                </a:lnTo>
                <a:lnTo>
                  <a:pt x="1516" y="791"/>
                </a:lnTo>
                <a:lnTo>
                  <a:pt x="1494" y="796"/>
                </a:lnTo>
                <a:lnTo>
                  <a:pt x="1471" y="801"/>
                </a:lnTo>
                <a:lnTo>
                  <a:pt x="1448" y="801"/>
                </a:lnTo>
                <a:lnTo>
                  <a:pt x="1426" y="794"/>
                </a:lnTo>
                <a:lnTo>
                  <a:pt x="1403" y="800"/>
                </a:lnTo>
                <a:lnTo>
                  <a:pt x="1381" y="804"/>
                </a:lnTo>
                <a:lnTo>
                  <a:pt x="1358" y="806"/>
                </a:lnTo>
                <a:lnTo>
                  <a:pt x="1335" y="809"/>
                </a:lnTo>
                <a:lnTo>
                  <a:pt x="1313" y="813"/>
                </a:lnTo>
                <a:lnTo>
                  <a:pt x="1290" y="810"/>
                </a:lnTo>
                <a:lnTo>
                  <a:pt x="1267" y="816"/>
                </a:lnTo>
                <a:lnTo>
                  <a:pt x="1245" y="820"/>
                </a:lnTo>
                <a:lnTo>
                  <a:pt x="1222" y="824"/>
                </a:lnTo>
                <a:lnTo>
                  <a:pt x="1199" y="825"/>
                </a:lnTo>
                <a:lnTo>
                  <a:pt x="1177" y="829"/>
                </a:lnTo>
                <a:lnTo>
                  <a:pt x="1154" y="831"/>
                </a:lnTo>
                <a:lnTo>
                  <a:pt x="1132" y="832"/>
                </a:lnTo>
                <a:lnTo>
                  <a:pt x="1109" y="834"/>
                </a:lnTo>
                <a:lnTo>
                  <a:pt x="1086" y="838"/>
                </a:lnTo>
                <a:lnTo>
                  <a:pt x="1064" y="840"/>
                </a:lnTo>
                <a:lnTo>
                  <a:pt x="1041" y="842"/>
                </a:lnTo>
                <a:lnTo>
                  <a:pt x="1018" y="844"/>
                </a:lnTo>
                <a:lnTo>
                  <a:pt x="996" y="845"/>
                </a:lnTo>
                <a:lnTo>
                  <a:pt x="973" y="847"/>
                </a:lnTo>
                <a:lnTo>
                  <a:pt x="950" y="846"/>
                </a:lnTo>
                <a:lnTo>
                  <a:pt x="928" y="847"/>
                </a:lnTo>
                <a:lnTo>
                  <a:pt x="905" y="848"/>
                </a:lnTo>
                <a:lnTo>
                  <a:pt x="882" y="850"/>
                </a:lnTo>
                <a:lnTo>
                  <a:pt x="860" y="851"/>
                </a:lnTo>
                <a:lnTo>
                  <a:pt x="837" y="853"/>
                </a:lnTo>
                <a:lnTo>
                  <a:pt x="815" y="855"/>
                </a:lnTo>
                <a:lnTo>
                  <a:pt x="792" y="855"/>
                </a:lnTo>
                <a:lnTo>
                  <a:pt x="769" y="855"/>
                </a:lnTo>
                <a:lnTo>
                  <a:pt x="747" y="855"/>
                </a:lnTo>
                <a:lnTo>
                  <a:pt x="724" y="857"/>
                </a:lnTo>
                <a:lnTo>
                  <a:pt x="701" y="859"/>
                </a:lnTo>
                <a:lnTo>
                  <a:pt x="679" y="860"/>
                </a:lnTo>
                <a:lnTo>
                  <a:pt x="656" y="862"/>
                </a:lnTo>
                <a:lnTo>
                  <a:pt x="633" y="863"/>
                </a:lnTo>
                <a:lnTo>
                  <a:pt x="611" y="863"/>
                </a:lnTo>
                <a:lnTo>
                  <a:pt x="588" y="864"/>
                </a:lnTo>
                <a:lnTo>
                  <a:pt x="566" y="864"/>
                </a:lnTo>
                <a:lnTo>
                  <a:pt x="543" y="865"/>
                </a:lnTo>
                <a:lnTo>
                  <a:pt x="520" y="865"/>
                </a:lnTo>
                <a:lnTo>
                  <a:pt x="498" y="866"/>
                </a:lnTo>
                <a:lnTo>
                  <a:pt x="475" y="868"/>
                </a:lnTo>
                <a:lnTo>
                  <a:pt x="452" y="869"/>
                </a:lnTo>
                <a:lnTo>
                  <a:pt x="430" y="870"/>
                </a:lnTo>
                <a:lnTo>
                  <a:pt x="407" y="871"/>
                </a:lnTo>
                <a:lnTo>
                  <a:pt x="384" y="871"/>
                </a:lnTo>
                <a:lnTo>
                  <a:pt x="362" y="872"/>
                </a:lnTo>
                <a:lnTo>
                  <a:pt x="339" y="873"/>
                </a:lnTo>
                <a:lnTo>
                  <a:pt x="316" y="873"/>
                </a:lnTo>
                <a:lnTo>
                  <a:pt x="294" y="874"/>
                </a:lnTo>
                <a:lnTo>
                  <a:pt x="271" y="875"/>
                </a:lnTo>
                <a:lnTo>
                  <a:pt x="249" y="876"/>
                </a:lnTo>
                <a:lnTo>
                  <a:pt x="226" y="876"/>
                </a:lnTo>
                <a:lnTo>
                  <a:pt x="203" y="877"/>
                </a:lnTo>
                <a:lnTo>
                  <a:pt x="181" y="878"/>
                </a:lnTo>
                <a:lnTo>
                  <a:pt x="158" y="878"/>
                </a:lnTo>
                <a:lnTo>
                  <a:pt x="135" y="879"/>
                </a:lnTo>
                <a:lnTo>
                  <a:pt x="113" y="880"/>
                </a:lnTo>
                <a:lnTo>
                  <a:pt x="90" y="880"/>
                </a:lnTo>
                <a:lnTo>
                  <a:pt x="67" y="881"/>
                </a:lnTo>
                <a:lnTo>
                  <a:pt x="45" y="882"/>
                </a:lnTo>
                <a:lnTo>
                  <a:pt x="22" y="881"/>
                </a:lnTo>
                <a:lnTo>
                  <a:pt x="0" y="88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94" name="Freeform 48"/>
          <p:cNvSpPr>
            <a:spLocks/>
          </p:cNvSpPr>
          <p:nvPr/>
        </p:nvSpPr>
        <p:spPr bwMode="auto">
          <a:xfrm>
            <a:off x="1206500" y="4633913"/>
            <a:ext cx="5497513" cy="1400175"/>
          </a:xfrm>
          <a:custGeom>
            <a:avLst/>
            <a:gdLst>
              <a:gd name="T0" fmla="*/ 90 w 3463"/>
              <a:gd name="T1" fmla="*/ 880 h 882"/>
              <a:gd name="T2" fmla="*/ 203 w 3463"/>
              <a:gd name="T3" fmla="*/ 877 h 882"/>
              <a:gd name="T4" fmla="*/ 316 w 3463"/>
              <a:gd name="T5" fmla="*/ 873 h 882"/>
              <a:gd name="T6" fmla="*/ 430 w 3463"/>
              <a:gd name="T7" fmla="*/ 870 h 882"/>
              <a:gd name="T8" fmla="*/ 543 w 3463"/>
              <a:gd name="T9" fmla="*/ 865 h 882"/>
              <a:gd name="T10" fmla="*/ 656 w 3463"/>
              <a:gd name="T11" fmla="*/ 862 h 882"/>
              <a:gd name="T12" fmla="*/ 769 w 3463"/>
              <a:gd name="T13" fmla="*/ 855 h 882"/>
              <a:gd name="T14" fmla="*/ 882 w 3463"/>
              <a:gd name="T15" fmla="*/ 850 h 882"/>
              <a:gd name="T16" fmla="*/ 996 w 3463"/>
              <a:gd name="T17" fmla="*/ 845 h 882"/>
              <a:gd name="T18" fmla="*/ 1109 w 3463"/>
              <a:gd name="T19" fmla="*/ 834 h 882"/>
              <a:gd name="T20" fmla="*/ 1222 w 3463"/>
              <a:gd name="T21" fmla="*/ 824 h 882"/>
              <a:gd name="T22" fmla="*/ 1335 w 3463"/>
              <a:gd name="T23" fmla="*/ 809 h 882"/>
              <a:gd name="T24" fmla="*/ 1448 w 3463"/>
              <a:gd name="T25" fmla="*/ 801 h 882"/>
              <a:gd name="T26" fmla="*/ 1562 w 3463"/>
              <a:gd name="T27" fmla="*/ 800 h 882"/>
              <a:gd name="T28" fmla="*/ 1675 w 3463"/>
              <a:gd name="T29" fmla="*/ 783 h 882"/>
              <a:gd name="T30" fmla="*/ 1788 w 3463"/>
              <a:gd name="T31" fmla="*/ 764 h 882"/>
              <a:gd name="T32" fmla="*/ 1901 w 3463"/>
              <a:gd name="T33" fmla="*/ 775 h 882"/>
              <a:gd name="T34" fmla="*/ 2014 w 3463"/>
              <a:gd name="T35" fmla="*/ 747 h 882"/>
              <a:gd name="T36" fmla="*/ 2128 w 3463"/>
              <a:gd name="T37" fmla="*/ 729 h 882"/>
              <a:gd name="T38" fmla="*/ 2241 w 3463"/>
              <a:gd name="T39" fmla="*/ 716 h 882"/>
              <a:gd name="T40" fmla="*/ 2354 w 3463"/>
              <a:gd name="T41" fmla="*/ 675 h 882"/>
              <a:gd name="T42" fmla="*/ 2467 w 3463"/>
              <a:gd name="T43" fmla="*/ 611 h 882"/>
              <a:gd name="T44" fmla="*/ 2580 w 3463"/>
              <a:gd name="T45" fmla="*/ 536 h 882"/>
              <a:gd name="T46" fmla="*/ 2694 w 3463"/>
              <a:gd name="T47" fmla="*/ 467 h 882"/>
              <a:gd name="T48" fmla="*/ 2807 w 3463"/>
              <a:gd name="T49" fmla="*/ 374 h 882"/>
              <a:gd name="T50" fmla="*/ 2920 w 3463"/>
              <a:gd name="T51" fmla="*/ 278 h 882"/>
              <a:gd name="T52" fmla="*/ 3033 w 3463"/>
              <a:gd name="T53" fmla="*/ 263 h 882"/>
              <a:gd name="T54" fmla="*/ 3146 w 3463"/>
              <a:gd name="T55" fmla="*/ 173 h 882"/>
              <a:gd name="T56" fmla="*/ 3260 w 3463"/>
              <a:gd name="T57" fmla="*/ 145 h 882"/>
              <a:gd name="T58" fmla="*/ 3373 w 3463"/>
              <a:gd name="T59" fmla="*/ 76 h 882"/>
              <a:gd name="T60" fmla="*/ 3463 w 3463"/>
              <a:gd name="T61" fmla="*/ 21 h 882"/>
              <a:gd name="T62" fmla="*/ 3350 w 3463"/>
              <a:gd name="T63" fmla="*/ 112 h 882"/>
              <a:gd name="T64" fmla="*/ 3237 w 3463"/>
              <a:gd name="T65" fmla="*/ 169 h 882"/>
              <a:gd name="T66" fmla="*/ 3124 w 3463"/>
              <a:gd name="T67" fmla="*/ 201 h 882"/>
              <a:gd name="T68" fmla="*/ 3011 w 3463"/>
              <a:gd name="T69" fmla="*/ 294 h 882"/>
              <a:gd name="T70" fmla="*/ 2897 w 3463"/>
              <a:gd name="T71" fmla="*/ 303 h 882"/>
              <a:gd name="T72" fmla="*/ 2784 w 3463"/>
              <a:gd name="T73" fmla="*/ 377 h 882"/>
              <a:gd name="T74" fmla="*/ 2671 w 3463"/>
              <a:gd name="T75" fmla="*/ 488 h 882"/>
              <a:gd name="T76" fmla="*/ 2558 w 3463"/>
              <a:gd name="T77" fmla="*/ 553 h 882"/>
              <a:gd name="T78" fmla="*/ 2445 w 3463"/>
              <a:gd name="T79" fmla="*/ 623 h 882"/>
              <a:gd name="T80" fmla="*/ 2331 w 3463"/>
              <a:gd name="T81" fmla="*/ 679 h 882"/>
              <a:gd name="T82" fmla="*/ 2218 w 3463"/>
              <a:gd name="T83" fmla="*/ 718 h 882"/>
              <a:gd name="T84" fmla="*/ 2105 w 3463"/>
              <a:gd name="T85" fmla="*/ 726 h 882"/>
              <a:gd name="T86" fmla="*/ 1992 w 3463"/>
              <a:gd name="T87" fmla="*/ 757 h 882"/>
              <a:gd name="T88" fmla="*/ 1879 w 3463"/>
              <a:gd name="T89" fmla="*/ 781 h 882"/>
              <a:gd name="T90" fmla="*/ 1765 w 3463"/>
              <a:gd name="T91" fmla="*/ 766 h 882"/>
              <a:gd name="T92" fmla="*/ 1652 w 3463"/>
              <a:gd name="T93" fmla="*/ 784 h 882"/>
              <a:gd name="T94" fmla="*/ 1539 w 3463"/>
              <a:gd name="T95" fmla="*/ 792 h 882"/>
              <a:gd name="T96" fmla="*/ 1426 w 3463"/>
              <a:gd name="T97" fmla="*/ 794 h 882"/>
              <a:gd name="T98" fmla="*/ 1313 w 3463"/>
              <a:gd name="T99" fmla="*/ 813 h 882"/>
              <a:gd name="T100" fmla="*/ 1199 w 3463"/>
              <a:gd name="T101" fmla="*/ 825 h 882"/>
              <a:gd name="T102" fmla="*/ 1086 w 3463"/>
              <a:gd name="T103" fmla="*/ 838 h 882"/>
              <a:gd name="T104" fmla="*/ 973 w 3463"/>
              <a:gd name="T105" fmla="*/ 847 h 882"/>
              <a:gd name="T106" fmla="*/ 860 w 3463"/>
              <a:gd name="T107" fmla="*/ 851 h 882"/>
              <a:gd name="T108" fmla="*/ 747 w 3463"/>
              <a:gd name="T109" fmla="*/ 855 h 882"/>
              <a:gd name="T110" fmla="*/ 633 w 3463"/>
              <a:gd name="T111" fmla="*/ 863 h 882"/>
              <a:gd name="T112" fmla="*/ 520 w 3463"/>
              <a:gd name="T113" fmla="*/ 865 h 882"/>
              <a:gd name="T114" fmla="*/ 407 w 3463"/>
              <a:gd name="T115" fmla="*/ 871 h 882"/>
              <a:gd name="T116" fmla="*/ 294 w 3463"/>
              <a:gd name="T117" fmla="*/ 874 h 882"/>
              <a:gd name="T118" fmla="*/ 181 w 3463"/>
              <a:gd name="T119" fmla="*/ 878 h 882"/>
              <a:gd name="T120" fmla="*/ 67 w 3463"/>
              <a:gd name="T121" fmla="*/ 881 h 88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63"/>
              <a:gd name="T184" fmla="*/ 0 h 882"/>
              <a:gd name="T185" fmla="*/ 3463 w 3463"/>
              <a:gd name="T186" fmla="*/ 882 h 88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63" h="882">
                <a:moveTo>
                  <a:pt x="0" y="881"/>
                </a:moveTo>
                <a:lnTo>
                  <a:pt x="22" y="881"/>
                </a:lnTo>
                <a:lnTo>
                  <a:pt x="45" y="882"/>
                </a:lnTo>
                <a:lnTo>
                  <a:pt x="67" y="881"/>
                </a:lnTo>
                <a:lnTo>
                  <a:pt x="90" y="880"/>
                </a:lnTo>
                <a:lnTo>
                  <a:pt x="113" y="880"/>
                </a:lnTo>
                <a:lnTo>
                  <a:pt x="135" y="879"/>
                </a:lnTo>
                <a:lnTo>
                  <a:pt x="158" y="878"/>
                </a:lnTo>
                <a:lnTo>
                  <a:pt x="181" y="878"/>
                </a:lnTo>
                <a:lnTo>
                  <a:pt x="203" y="877"/>
                </a:lnTo>
                <a:lnTo>
                  <a:pt x="226" y="876"/>
                </a:lnTo>
                <a:lnTo>
                  <a:pt x="249" y="876"/>
                </a:lnTo>
                <a:lnTo>
                  <a:pt x="271" y="875"/>
                </a:lnTo>
                <a:lnTo>
                  <a:pt x="294" y="874"/>
                </a:lnTo>
                <a:lnTo>
                  <a:pt x="316" y="873"/>
                </a:lnTo>
                <a:lnTo>
                  <a:pt x="339" y="873"/>
                </a:lnTo>
                <a:lnTo>
                  <a:pt x="362" y="872"/>
                </a:lnTo>
                <a:lnTo>
                  <a:pt x="384" y="871"/>
                </a:lnTo>
                <a:lnTo>
                  <a:pt x="407" y="871"/>
                </a:lnTo>
                <a:lnTo>
                  <a:pt x="430" y="870"/>
                </a:lnTo>
                <a:lnTo>
                  <a:pt x="452" y="869"/>
                </a:lnTo>
                <a:lnTo>
                  <a:pt x="475" y="868"/>
                </a:lnTo>
                <a:lnTo>
                  <a:pt x="498" y="866"/>
                </a:lnTo>
                <a:lnTo>
                  <a:pt x="520" y="865"/>
                </a:lnTo>
                <a:lnTo>
                  <a:pt x="543" y="865"/>
                </a:lnTo>
                <a:lnTo>
                  <a:pt x="566" y="864"/>
                </a:lnTo>
                <a:lnTo>
                  <a:pt x="588" y="864"/>
                </a:lnTo>
                <a:lnTo>
                  <a:pt x="611" y="863"/>
                </a:lnTo>
                <a:lnTo>
                  <a:pt x="633" y="863"/>
                </a:lnTo>
                <a:lnTo>
                  <a:pt x="656" y="862"/>
                </a:lnTo>
                <a:lnTo>
                  <a:pt x="679" y="860"/>
                </a:lnTo>
                <a:lnTo>
                  <a:pt x="701" y="859"/>
                </a:lnTo>
                <a:lnTo>
                  <a:pt x="724" y="857"/>
                </a:lnTo>
                <a:lnTo>
                  <a:pt x="747" y="855"/>
                </a:lnTo>
                <a:lnTo>
                  <a:pt x="769" y="855"/>
                </a:lnTo>
                <a:lnTo>
                  <a:pt x="792" y="855"/>
                </a:lnTo>
                <a:lnTo>
                  <a:pt x="815" y="855"/>
                </a:lnTo>
                <a:lnTo>
                  <a:pt x="837" y="853"/>
                </a:lnTo>
                <a:lnTo>
                  <a:pt x="860" y="851"/>
                </a:lnTo>
                <a:lnTo>
                  <a:pt x="882" y="850"/>
                </a:lnTo>
                <a:lnTo>
                  <a:pt x="905" y="848"/>
                </a:lnTo>
                <a:lnTo>
                  <a:pt x="928" y="847"/>
                </a:lnTo>
                <a:lnTo>
                  <a:pt x="950" y="846"/>
                </a:lnTo>
                <a:lnTo>
                  <a:pt x="973" y="847"/>
                </a:lnTo>
                <a:lnTo>
                  <a:pt x="996" y="845"/>
                </a:lnTo>
                <a:lnTo>
                  <a:pt x="1018" y="844"/>
                </a:lnTo>
                <a:lnTo>
                  <a:pt x="1041" y="842"/>
                </a:lnTo>
                <a:lnTo>
                  <a:pt x="1064" y="840"/>
                </a:lnTo>
                <a:lnTo>
                  <a:pt x="1086" y="838"/>
                </a:lnTo>
                <a:lnTo>
                  <a:pt x="1109" y="834"/>
                </a:lnTo>
                <a:lnTo>
                  <a:pt x="1132" y="832"/>
                </a:lnTo>
                <a:lnTo>
                  <a:pt x="1154" y="831"/>
                </a:lnTo>
                <a:lnTo>
                  <a:pt x="1177" y="829"/>
                </a:lnTo>
                <a:lnTo>
                  <a:pt x="1199" y="825"/>
                </a:lnTo>
                <a:lnTo>
                  <a:pt x="1222" y="824"/>
                </a:lnTo>
                <a:lnTo>
                  <a:pt x="1245" y="820"/>
                </a:lnTo>
                <a:lnTo>
                  <a:pt x="1267" y="816"/>
                </a:lnTo>
                <a:lnTo>
                  <a:pt x="1290" y="810"/>
                </a:lnTo>
                <a:lnTo>
                  <a:pt x="1313" y="813"/>
                </a:lnTo>
                <a:lnTo>
                  <a:pt x="1335" y="809"/>
                </a:lnTo>
                <a:lnTo>
                  <a:pt x="1358" y="806"/>
                </a:lnTo>
                <a:lnTo>
                  <a:pt x="1381" y="804"/>
                </a:lnTo>
                <a:lnTo>
                  <a:pt x="1403" y="800"/>
                </a:lnTo>
                <a:lnTo>
                  <a:pt x="1426" y="794"/>
                </a:lnTo>
                <a:lnTo>
                  <a:pt x="1448" y="801"/>
                </a:lnTo>
                <a:lnTo>
                  <a:pt x="1471" y="801"/>
                </a:lnTo>
                <a:lnTo>
                  <a:pt x="1494" y="796"/>
                </a:lnTo>
                <a:lnTo>
                  <a:pt x="1516" y="791"/>
                </a:lnTo>
                <a:lnTo>
                  <a:pt x="1539" y="792"/>
                </a:lnTo>
                <a:lnTo>
                  <a:pt x="1562" y="800"/>
                </a:lnTo>
                <a:lnTo>
                  <a:pt x="1584" y="790"/>
                </a:lnTo>
                <a:lnTo>
                  <a:pt x="1607" y="801"/>
                </a:lnTo>
                <a:lnTo>
                  <a:pt x="1630" y="794"/>
                </a:lnTo>
                <a:lnTo>
                  <a:pt x="1652" y="784"/>
                </a:lnTo>
                <a:lnTo>
                  <a:pt x="1675" y="783"/>
                </a:lnTo>
                <a:lnTo>
                  <a:pt x="1698" y="780"/>
                </a:lnTo>
                <a:lnTo>
                  <a:pt x="1720" y="780"/>
                </a:lnTo>
                <a:lnTo>
                  <a:pt x="1743" y="774"/>
                </a:lnTo>
                <a:lnTo>
                  <a:pt x="1765" y="766"/>
                </a:lnTo>
                <a:lnTo>
                  <a:pt x="1788" y="764"/>
                </a:lnTo>
                <a:lnTo>
                  <a:pt x="1811" y="770"/>
                </a:lnTo>
                <a:lnTo>
                  <a:pt x="1833" y="776"/>
                </a:lnTo>
                <a:lnTo>
                  <a:pt x="1856" y="784"/>
                </a:lnTo>
                <a:lnTo>
                  <a:pt x="1879" y="781"/>
                </a:lnTo>
                <a:lnTo>
                  <a:pt x="1901" y="775"/>
                </a:lnTo>
                <a:lnTo>
                  <a:pt x="1924" y="771"/>
                </a:lnTo>
                <a:lnTo>
                  <a:pt x="1947" y="761"/>
                </a:lnTo>
                <a:lnTo>
                  <a:pt x="1969" y="755"/>
                </a:lnTo>
                <a:lnTo>
                  <a:pt x="1992" y="757"/>
                </a:lnTo>
                <a:lnTo>
                  <a:pt x="2014" y="747"/>
                </a:lnTo>
                <a:lnTo>
                  <a:pt x="2037" y="747"/>
                </a:lnTo>
                <a:lnTo>
                  <a:pt x="2060" y="733"/>
                </a:lnTo>
                <a:lnTo>
                  <a:pt x="2082" y="730"/>
                </a:lnTo>
                <a:lnTo>
                  <a:pt x="2105" y="726"/>
                </a:lnTo>
                <a:lnTo>
                  <a:pt x="2128" y="729"/>
                </a:lnTo>
                <a:lnTo>
                  <a:pt x="2150" y="746"/>
                </a:lnTo>
                <a:lnTo>
                  <a:pt x="2173" y="736"/>
                </a:lnTo>
                <a:lnTo>
                  <a:pt x="2196" y="724"/>
                </a:lnTo>
                <a:lnTo>
                  <a:pt x="2218" y="718"/>
                </a:lnTo>
                <a:lnTo>
                  <a:pt x="2241" y="716"/>
                </a:lnTo>
                <a:lnTo>
                  <a:pt x="2264" y="699"/>
                </a:lnTo>
                <a:lnTo>
                  <a:pt x="2286" y="692"/>
                </a:lnTo>
                <a:lnTo>
                  <a:pt x="2309" y="686"/>
                </a:lnTo>
                <a:lnTo>
                  <a:pt x="2331" y="679"/>
                </a:lnTo>
                <a:lnTo>
                  <a:pt x="2354" y="675"/>
                </a:lnTo>
                <a:lnTo>
                  <a:pt x="2377" y="662"/>
                </a:lnTo>
                <a:lnTo>
                  <a:pt x="2399" y="651"/>
                </a:lnTo>
                <a:lnTo>
                  <a:pt x="2422" y="637"/>
                </a:lnTo>
                <a:lnTo>
                  <a:pt x="2445" y="623"/>
                </a:lnTo>
                <a:lnTo>
                  <a:pt x="2467" y="611"/>
                </a:lnTo>
                <a:lnTo>
                  <a:pt x="2490" y="598"/>
                </a:lnTo>
                <a:lnTo>
                  <a:pt x="2513" y="589"/>
                </a:lnTo>
                <a:lnTo>
                  <a:pt x="2535" y="570"/>
                </a:lnTo>
                <a:lnTo>
                  <a:pt x="2558" y="553"/>
                </a:lnTo>
                <a:lnTo>
                  <a:pt x="2580" y="536"/>
                </a:lnTo>
                <a:lnTo>
                  <a:pt x="2603" y="534"/>
                </a:lnTo>
                <a:lnTo>
                  <a:pt x="2626" y="517"/>
                </a:lnTo>
                <a:lnTo>
                  <a:pt x="2648" y="510"/>
                </a:lnTo>
                <a:lnTo>
                  <a:pt x="2671" y="488"/>
                </a:lnTo>
                <a:lnTo>
                  <a:pt x="2694" y="467"/>
                </a:lnTo>
                <a:lnTo>
                  <a:pt x="2716" y="448"/>
                </a:lnTo>
                <a:lnTo>
                  <a:pt x="2739" y="428"/>
                </a:lnTo>
                <a:lnTo>
                  <a:pt x="2762" y="404"/>
                </a:lnTo>
                <a:lnTo>
                  <a:pt x="2784" y="375"/>
                </a:lnTo>
                <a:lnTo>
                  <a:pt x="2807" y="374"/>
                </a:lnTo>
                <a:lnTo>
                  <a:pt x="2830" y="372"/>
                </a:lnTo>
                <a:lnTo>
                  <a:pt x="2852" y="340"/>
                </a:lnTo>
                <a:lnTo>
                  <a:pt x="2875" y="320"/>
                </a:lnTo>
                <a:lnTo>
                  <a:pt x="2897" y="297"/>
                </a:lnTo>
                <a:lnTo>
                  <a:pt x="2920" y="278"/>
                </a:lnTo>
                <a:lnTo>
                  <a:pt x="2943" y="282"/>
                </a:lnTo>
                <a:lnTo>
                  <a:pt x="2965" y="289"/>
                </a:lnTo>
                <a:lnTo>
                  <a:pt x="2988" y="290"/>
                </a:lnTo>
                <a:lnTo>
                  <a:pt x="3011" y="285"/>
                </a:lnTo>
                <a:lnTo>
                  <a:pt x="3033" y="263"/>
                </a:lnTo>
                <a:lnTo>
                  <a:pt x="3056" y="247"/>
                </a:lnTo>
                <a:lnTo>
                  <a:pt x="3079" y="234"/>
                </a:lnTo>
                <a:lnTo>
                  <a:pt x="3101" y="209"/>
                </a:lnTo>
                <a:lnTo>
                  <a:pt x="3124" y="185"/>
                </a:lnTo>
                <a:lnTo>
                  <a:pt x="3146" y="173"/>
                </a:lnTo>
                <a:lnTo>
                  <a:pt x="3169" y="161"/>
                </a:lnTo>
                <a:lnTo>
                  <a:pt x="3192" y="155"/>
                </a:lnTo>
                <a:lnTo>
                  <a:pt x="3214" y="156"/>
                </a:lnTo>
                <a:lnTo>
                  <a:pt x="3237" y="151"/>
                </a:lnTo>
                <a:lnTo>
                  <a:pt x="3260" y="145"/>
                </a:lnTo>
                <a:lnTo>
                  <a:pt x="3282" y="125"/>
                </a:lnTo>
                <a:lnTo>
                  <a:pt x="3305" y="104"/>
                </a:lnTo>
                <a:lnTo>
                  <a:pt x="3328" y="96"/>
                </a:lnTo>
                <a:lnTo>
                  <a:pt x="3350" y="92"/>
                </a:lnTo>
                <a:lnTo>
                  <a:pt x="3373" y="76"/>
                </a:lnTo>
                <a:lnTo>
                  <a:pt x="3396" y="58"/>
                </a:lnTo>
                <a:lnTo>
                  <a:pt x="3418" y="55"/>
                </a:lnTo>
                <a:lnTo>
                  <a:pt x="3441" y="35"/>
                </a:lnTo>
                <a:lnTo>
                  <a:pt x="3463" y="0"/>
                </a:lnTo>
                <a:lnTo>
                  <a:pt x="3463" y="21"/>
                </a:lnTo>
                <a:lnTo>
                  <a:pt x="3441" y="56"/>
                </a:lnTo>
                <a:lnTo>
                  <a:pt x="3418" y="77"/>
                </a:lnTo>
                <a:lnTo>
                  <a:pt x="3396" y="79"/>
                </a:lnTo>
                <a:lnTo>
                  <a:pt x="3373" y="97"/>
                </a:lnTo>
                <a:lnTo>
                  <a:pt x="3350" y="112"/>
                </a:lnTo>
                <a:lnTo>
                  <a:pt x="3328" y="116"/>
                </a:lnTo>
                <a:lnTo>
                  <a:pt x="3305" y="124"/>
                </a:lnTo>
                <a:lnTo>
                  <a:pt x="3282" y="145"/>
                </a:lnTo>
                <a:lnTo>
                  <a:pt x="3260" y="163"/>
                </a:lnTo>
                <a:lnTo>
                  <a:pt x="3237" y="169"/>
                </a:lnTo>
                <a:lnTo>
                  <a:pt x="3214" y="173"/>
                </a:lnTo>
                <a:lnTo>
                  <a:pt x="3192" y="172"/>
                </a:lnTo>
                <a:lnTo>
                  <a:pt x="3169" y="178"/>
                </a:lnTo>
                <a:lnTo>
                  <a:pt x="3146" y="189"/>
                </a:lnTo>
                <a:lnTo>
                  <a:pt x="3124" y="201"/>
                </a:lnTo>
                <a:lnTo>
                  <a:pt x="3101" y="223"/>
                </a:lnTo>
                <a:lnTo>
                  <a:pt x="3079" y="247"/>
                </a:lnTo>
                <a:lnTo>
                  <a:pt x="3056" y="260"/>
                </a:lnTo>
                <a:lnTo>
                  <a:pt x="3033" y="273"/>
                </a:lnTo>
                <a:lnTo>
                  <a:pt x="3011" y="294"/>
                </a:lnTo>
                <a:lnTo>
                  <a:pt x="2988" y="298"/>
                </a:lnTo>
                <a:lnTo>
                  <a:pt x="2965" y="296"/>
                </a:lnTo>
                <a:lnTo>
                  <a:pt x="2943" y="287"/>
                </a:lnTo>
                <a:lnTo>
                  <a:pt x="2920" y="283"/>
                </a:lnTo>
                <a:lnTo>
                  <a:pt x="2897" y="303"/>
                </a:lnTo>
                <a:lnTo>
                  <a:pt x="2875" y="325"/>
                </a:lnTo>
                <a:lnTo>
                  <a:pt x="2852" y="344"/>
                </a:lnTo>
                <a:lnTo>
                  <a:pt x="2830" y="375"/>
                </a:lnTo>
                <a:lnTo>
                  <a:pt x="2807" y="376"/>
                </a:lnTo>
                <a:lnTo>
                  <a:pt x="2784" y="377"/>
                </a:lnTo>
                <a:lnTo>
                  <a:pt x="2762" y="405"/>
                </a:lnTo>
                <a:lnTo>
                  <a:pt x="2739" y="429"/>
                </a:lnTo>
                <a:lnTo>
                  <a:pt x="2716" y="448"/>
                </a:lnTo>
                <a:lnTo>
                  <a:pt x="2694" y="468"/>
                </a:lnTo>
                <a:lnTo>
                  <a:pt x="2671" y="488"/>
                </a:lnTo>
                <a:lnTo>
                  <a:pt x="2648" y="510"/>
                </a:lnTo>
                <a:lnTo>
                  <a:pt x="2626" y="518"/>
                </a:lnTo>
                <a:lnTo>
                  <a:pt x="2603" y="534"/>
                </a:lnTo>
                <a:lnTo>
                  <a:pt x="2580" y="536"/>
                </a:lnTo>
                <a:lnTo>
                  <a:pt x="2558" y="553"/>
                </a:lnTo>
                <a:lnTo>
                  <a:pt x="2535" y="571"/>
                </a:lnTo>
                <a:lnTo>
                  <a:pt x="2513" y="589"/>
                </a:lnTo>
                <a:lnTo>
                  <a:pt x="2490" y="598"/>
                </a:lnTo>
                <a:lnTo>
                  <a:pt x="2467" y="611"/>
                </a:lnTo>
                <a:lnTo>
                  <a:pt x="2445" y="623"/>
                </a:lnTo>
                <a:lnTo>
                  <a:pt x="2422" y="637"/>
                </a:lnTo>
                <a:lnTo>
                  <a:pt x="2399" y="651"/>
                </a:lnTo>
                <a:lnTo>
                  <a:pt x="2377" y="662"/>
                </a:lnTo>
                <a:lnTo>
                  <a:pt x="2354" y="675"/>
                </a:lnTo>
                <a:lnTo>
                  <a:pt x="2331" y="679"/>
                </a:lnTo>
                <a:lnTo>
                  <a:pt x="2309" y="686"/>
                </a:lnTo>
                <a:lnTo>
                  <a:pt x="2286" y="692"/>
                </a:lnTo>
                <a:lnTo>
                  <a:pt x="2264" y="699"/>
                </a:lnTo>
                <a:lnTo>
                  <a:pt x="2241" y="716"/>
                </a:lnTo>
                <a:lnTo>
                  <a:pt x="2218" y="718"/>
                </a:lnTo>
                <a:lnTo>
                  <a:pt x="2196" y="724"/>
                </a:lnTo>
                <a:lnTo>
                  <a:pt x="2173" y="736"/>
                </a:lnTo>
                <a:lnTo>
                  <a:pt x="2150" y="746"/>
                </a:lnTo>
                <a:lnTo>
                  <a:pt x="2128" y="729"/>
                </a:lnTo>
                <a:lnTo>
                  <a:pt x="2105" y="726"/>
                </a:lnTo>
                <a:lnTo>
                  <a:pt x="2082" y="730"/>
                </a:lnTo>
                <a:lnTo>
                  <a:pt x="2060" y="733"/>
                </a:lnTo>
                <a:lnTo>
                  <a:pt x="2037" y="747"/>
                </a:lnTo>
                <a:lnTo>
                  <a:pt x="2014" y="747"/>
                </a:lnTo>
                <a:lnTo>
                  <a:pt x="1992" y="757"/>
                </a:lnTo>
                <a:lnTo>
                  <a:pt x="1969" y="755"/>
                </a:lnTo>
                <a:lnTo>
                  <a:pt x="1947" y="761"/>
                </a:lnTo>
                <a:lnTo>
                  <a:pt x="1924" y="771"/>
                </a:lnTo>
                <a:lnTo>
                  <a:pt x="1901" y="775"/>
                </a:lnTo>
                <a:lnTo>
                  <a:pt x="1879" y="781"/>
                </a:lnTo>
                <a:lnTo>
                  <a:pt x="1856" y="784"/>
                </a:lnTo>
                <a:lnTo>
                  <a:pt x="1833" y="776"/>
                </a:lnTo>
                <a:lnTo>
                  <a:pt x="1811" y="770"/>
                </a:lnTo>
                <a:lnTo>
                  <a:pt x="1788" y="764"/>
                </a:lnTo>
                <a:lnTo>
                  <a:pt x="1765" y="766"/>
                </a:lnTo>
                <a:lnTo>
                  <a:pt x="1743" y="774"/>
                </a:lnTo>
                <a:lnTo>
                  <a:pt x="1720" y="780"/>
                </a:lnTo>
                <a:lnTo>
                  <a:pt x="1698" y="780"/>
                </a:lnTo>
                <a:lnTo>
                  <a:pt x="1675" y="783"/>
                </a:lnTo>
                <a:lnTo>
                  <a:pt x="1652" y="784"/>
                </a:lnTo>
                <a:lnTo>
                  <a:pt x="1630" y="794"/>
                </a:lnTo>
                <a:lnTo>
                  <a:pt x="1607" y="801"/>
                </a:lnTo>
                <a:lnTo>
                  <a:pt x="1584" y="790"/>
                </a:lnTo>
                <a:lnTo>
                  <a:pt x="1562" y="800"/>
                </a:lnTo>
                <a:lnTo>
                  <a:pt x="1539" y="792"/>
                </a:lnTo>
                <a:lnTo>
                  <a:pt x="1516" y="791"/>
                </a:lnTo>
                <a:lnTo>
                  <a:pt x="1494" y="796"/>
                </a:lnTo>
                <a:lnTo>
                  <a:pt x="1471" y="801"/>
                </a:lnTo>
                <a:lnTo>
                  <a:pt x="1448" y="801"/>
                </a:lnTo>
                <a:lnTo>
                  <a:pt x="1426" y="794"/>
                </a:lnTo>
                <a:lnTo>
                  <a:pt x="1403" y="800"/>
                </a:lnTo>
                <a:lnTo>
                  <a:pt x="1381" y="804"/>
                </a:lnTo>
                <a:lnTo>
                  <a:pt x="1358" y="806"/>
                </a:lnTo>
                <a:lnTo>
                  <a:pt x="1335" y="809"/>
                </a:lnTo>
                <a:lnTo>
                  <a:pt x="1313" y="813"/>
                </a:lnTo>
                <a:lnTo>
                  <a:pt x="1290" y="810"/>
                </a:lnTo>
                <a:lnTo>
                  <a:pt x="1267" y="816"/>
                </a:lnTo>
                <a:lnTo>
                  <a:pt x="1245" y="820"/>
                </a:lnTo>
                <a:lnTo>
                  <a:pt x="1222" y="824"/>
                </a:lnTo>
                <a:lnTo>
                  <a:pt x="1199" y="825"/>
                </a:lnTo>
                <a:lnTo>
                  <a:pt x="1177" y="829"/>
                </a:lnTo>
                <a:lnTo>
                  <a:pt x="1154" y="831"/>
                </a:lnTo>
                <a:lnTo>
                  <a:pt x="1132" y="832"/>
                </a:lnTo>
                <a:lnTo>
                  <a:pt x="1109" y="834"/>
                </a:lnTo>
                <a:lnTo>
                  <a:pt x="1086" y="838"/>
                </a:lnTo>
                <a:lnTo>
                  <a:pt x="1064" y="840"/>
                </a:lnTo>
                <a:lnTo>
                  <a:pt x="1041" y="842"/>
                </a:lnTo>
                <a:lnTo>
                  <a:pt x="1018" y="844"/>
                </a:lnTo>
                <a:lnTo>
                  <a:pt x="996" y="845"/>
                </a:lnTo>
                <a:lnTo>
                  <a:pt x="973" y="847"/>
                </a:lnTo>
                <a:lnTo>
                  <a:pt x="950" y="846"/>
                </a:lnTo>
                <a:lnTo>
                  <a:pt x="928" y="847"/>
                </a:lnTo>
                <a:lnTo>
                  <a:pt x="905" y="848"/>
                </a:lnTo>
                <a:lnTo>
                  <a:pt x="882" y="850"/>
                </a:lnTo>
                <a:lnTo>
                  <a:pt x="860" y="851"/>
                </a:lnTo>
                <a:lnTo>
                  <a:pt x="837" y="853"/>
                </a:lnTo>
                <a:lnTo>
                  <a:pt x="815" y="855"/>
                </a:lnTo>
                <a:lnTo>
                  <a:pt x="792" y="855"/>
                </a:lnTo>
                <a:lnTo>
                  <a:pt x="769" y="855"/>
                </a:lnTo>
                <a:lnTo>
                  <a:pt x="747" y="855"/>
                </a:lnTo>
                <a:lnTo>
                  <a:pt x="724" y="857"/>
                </a:lnTo>
                <a:lnTo>
                  <a:pt x="701" y="859"/>
                </a:lnTo>
                <a:lnTo>
                  <a:pt x="679" y="860"/>
                </a:lnTo>
                <a:lnTo>
                  <a:pt x="656" y="862"/>
                </a:lnTo>
                <a:lnTo>
                  <a:pt x="633" y="863"/>
                </a:lnTo>
                <a:lnTo>
                  <a:pt x="611" y="863"/>
                </a:lnTo>
                <a:lnTo>
                  <a:pt x="588" y="864"/>
                </a:lnTo>
                <a:lnTo>
                  <a:pt x="566" y="864"/>
                </a:lnTo>
                <a:lnTo>
                  <a:pt x="543" y="865"/>
                </a:lnTo>
                <a:lnTo>
                  <a:pt x="520" y="865"/>
                </a:lnTo>
                <a:lnTo>
                  <a:pt x="498" y="866"/>
                </a:lnTo>
                <a:lnTo>
                  <a:pt x="475" y="868"/>
                </a:lnTo>
                <a:lnTo>
                  <a:pt x="452" y="869"/>
                </a:lnTo>
                <a:lnTo>
                  <a:pt x="430" y="870"/>
                </a:lnTo>
                <a:lnTo>
                  <a:pt x="407" y="871"/>
                </a:lnTo>
                <a:lnTo>
                  <a:pt x="384" y="871"/>
                </a:lnTo>
                <a:lnTo>
                  <a:pt x="362" y="872"/>
                </a:lnTo>
                <a:lnTo>
                  <a:pt x="339" y="873"/>
                </a:lnTo>
                <a:lnTo>
                  <a:pt x="316" y="873"/>
                </a:lnTo>
                <a:lnTo>
                  <a:pt x="294" y="874"/>
                </a:lnTo>
                <a:lnTo>
                  <a:pt x="271" y="875"/>
                </a:lnTo>
                <a:lnTo>
                  <a:pt x="249" y="876"/>
                </a:lnTo>
                <a:lnTo>
                  <a:pt x="226" y="876"/>
                </a:lnTo>
                <a:lnTo>
                  <a:pt x="203" y="877"/>
                </a:lnTo>
                <a:lnTo>
                  <a:pt x="181" y="878"/>
                </a:lnTo>
                <a:lnTo>
                  <a:pt x="158" y="878"/>
                </a:lnTo>
                <a:lnTo>
                  <a:pt x="135" y="879"/>
                </a:lnTo>
                <a:lnTo>
                  <a:pt x="113" y="880"/>
                </a:lnTo>
                <a:lnTo>
                  <a:pt x="90" y="880"/>
                </a:lnTo>
                <a:lnTo>
                  <a:pt x="67" y="881"/>
                </a:lnTo>
                <a:lnTo>
                  <a:pt x="45" y="882"/>
                </a:lnTo>
                <a:lnTo>
                  <a:pt x="22" y="881"/>
                </a:lnTo>
                <a:lnTo>
                  <a:pt x="0" y="881"/>
                </a:lnTo>
                <a:close/>
              </a:path>
            </a:pathLst>
          </a:custGeom>
          <a:noFill/>
          <a:ln w="31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95" name="Freeform 49"/>
          <p:cNvSpPr>
            <a:spLocks noChangeArrowheads="1"/>
          </p:cNvSpPr>
          <p:nvPr/>
        </p:nvSpPr>
        <p:spPr bwMode="auto">
          <a:xfrm>
            <a:off x="1206500" y="4667250"/>
            <a:ext cx="5497513" cy="1366838"/>
          </a:xfrm>
          <a:custGeom>
            <a:avLst/>
            <a:gdLst>
              <a:gd name="T0" fmla="*/ 90 w 3463"/>
              <a:gd name="T1" fmla="*/ 861 h 860"/>
              <a:gd name="T2" fmla="*/ 203 w 3463"/>
              <a:gd name="T3" fmla="*/ 857 h 860"/>
              <a:gd name="T4" fmla="*/ 316 w 3463"/>
              <a:gd name="T5" fmla="*/ 854 h 860"/>
              <a:gd name="T6" fmla="*/ 430 w 3463"/>
              <a:gd name="T7" fmla="*/ 850 h 860"/>
              <a:gd name="T8" fmla="*/ 543 w 3463"/>
              <a:gd name="T9" fmla="*/ 845 h 860"/>
              <a:gd name="T10" fmla="*/ 656 w 3463"/>
              <a:gd name="T11" fmla="*/ 842 h 860"/>
              <a:gd name="T12" fmla="*/ 769 w 3463"/>
              <a:gd name="T13" fmla="*/ 835 h 860"/>
              <a:gd name="T14" fmla="*/ 882 w 3463"/>
              <a:gd name="T15" fmla="*/ 830 h 860"/>
              <a:gd name="T16" fmla="*/ 996 w 3463"/>
              <a:gd name="T17" fmla="*/ 826 h 860"/>
              <a:gd name="T18" fmla="*/ 1109 w 3463"/>
              <a:gd name="T19" fmla="*/ 815 h 860"/>
              <a:gd name="T20" fmla="*/ 1222 w 3463"/>
              <a:gd name="T21" fmla="*/ 804 h 860"/>
              <a:gd name="T22" fmla="*/ 1335 w 3463"/>
              <a:gd name="T23" fmla="*/ 789 h 860"/>
              <a:gd name="T24" fmla="*/ 1448 w 3463"/>
              <a:gd name="T25" fmla="*/ 782 h 860"/>
              <a:gd name="T26" fmla="*/ 1562 w 3463"/>
              <a:gd name="T27" fmla="*/ 780 h 860"/>
              <a:gd name="T28" fmla="*/ 1675 w 3463"/>
              <a:gd name="T29" fmla="*/ 763 h 860"/>
              <a:gd name="T30" fmla="*/ 1788 w 3463"/>
              <a:gd name="T31" fmla="*/ 744 h 860"/>
              <a:gd name="T32" fmla="*/ 1901 w 3463"/>
              <a:gd name="T33" fmla="*/ 756 h 860"/>
              <a:gd name="T34" fmla="*/ 2014 w 3463"/>
              <a:gd name="T35" fmla="*/ 727 h 860"/>
              <a:gd name="T36" fmla="*/ 2128 w 3463"/>
              <a:gd name="T37" fmla="*/ 709 h 860"/>
              <a:gd name="T38" fmla="*/ 2241 w 3463"/>
              <a:gd name="T39" fmla="*/ 697 h 860"/>
              <a:gd name="T40" fmla="*/ 2354 w 3463"/>
              <a:gd name="T41" fmla="*/ 655 h 860"/>
              <a:gd name="T42" fmla="*/ 2467 w 3463"/>
              <a:gd name="T43" fmla="*/ 592 h 860"/>
              <a:gd name="T44" fmla="*/ 2580 w 3463"/>
              <a:gd name="T45" fmla="*/ 517 h 860"/>
              <a:gd name="T46" fmla="*/ 2694 w 3463"/>
              <a:gd name="T47" fmla="*/ 448 h 860"/>
              <a:gd name="T48" fmla="*/ 2807 w 3463"/>
              <a:gd name="T49" fmla="*/ 355 h 860"/>
              <a:gd name="T50" fmla="*/ 2920 w 3463"/>
              <a:gd name="T51" fmla="*/ 262 h 860"/>
              <a:gd name="T52" fmla="*/ 3033 w 3463"/>
              <a:gd name="T53" fmla="*/ 251 h 860"/>
              <a:gd name="T54" fmla="*/ 3146 w 3463"/>
              <a:gd name="T55" fmla="*/ 167 h 860"/>
              <a:gd name="T56" fmla="*/ 3260 w 3463"/>
              <a:gd name="T57" fmla="*/ 141 h 860"/>
              <a:gd name="T58" fmla="*/ 3373 w 3463"/>
              <a:gd name="T59" fmla="*/ 75 h 860"/>
              <a:gd name="T60" fmla="*/ 3463 w 3463"/>
              <a:gd name="T61" fmla="*/ 213 h 860"/>
              <a:gd name="T62" fmla="*/ 3350 w 3463"/>
              <a:gd name="T63" fmla="*/ 274 h 860"/>
              <a:gd name="T64" fmla="*/ 3237 w 3463"/>
              <a:gd name="T65" fmla="*/ 315 h 860"/>
              <a:gd name="T66" fmla="*/ 3124 w 3463"/>
              <a:gd name="T67" fmla="*/ 330 h 860"/>
              <a:gd name="T68" fmla="*/ 3011 w 3463"/>
              <a:gd name="T69" fmla="*/ 394 h 860"/>
              <a:gd name="T70" fmla="*/ 2897 w 3463"/>
              <a:gd name="T71" fmla="*/ 389 h 860"/>
              <a:gd name="T72" fmla="*/ 2784 w 3463"/>
              <a:gd name="T73" fmla="*/ 451 h 860"/>
              <a:gd name="T74" fmla="*/ 2671 w 3463"/>
              <a:gd name="T75" fmla="*/ 537 h 860"/>
              <a:gd name="T76" fmla="*/ 2558 w 3463"/>
              <a:gd name="T77" fmla="*/ 580 h 860"/>
              <a:gd name="T78" fmla="*/ 2445 w 3463"/>
              <a:gd name="T79" fmla="*/ 633 h 860"/>
              <a:gd name="T80" fmla="*/ 2331 w 3463"/>
              <a:gd name="T81" fmla="*/ 681 h 860"/>
              <a:gd name="T82" fmla="*/ 2218 w 3463"/>
              <a:gd name="T83" fmla="*/ 711 h 860"/>
              <a:gd name="T84" fmla="*/ 2105 w 3463"/>
              <a:gd name="T85" fmla="*/ 715 h 860"/>
              <a:gd name="T86" fmla="*/ 1992 w 3463"/>
              <a:gd name="T87" fmla="*/ 744 h 860"/>
              <a:gd name="T88" fmla="*/ 1879 w 3463"/>
              <a:gd name="T89" fmla="*/ 766 h 860"/>
              <a:gd name="T90" fmla="*/ 1765 w 3463"/>
              <a:gd name="T91" fmla="*/ 750 h 860"/>
              <a:gd name="T92" fmla="*/ 1652 w 3463"/>
              <a:gd name="T93" fmla="*/ 767 h 860"/>
              <a:gd name="T94" fmla="*/ 1539 w 3463"/>
              <a:gd name="T95" fmla="*/ 774 h 860"/>
              <a:gd name="T96" fmla="*/ 1426 w 3463"/>
              <a:gd name="T97" fmla="*/ 776 h 860"/>
              <a:gd name="T98" fmla="*/ 1313 w 3463"/>
              <a:gd name="T99" fmla="*/ 794 h 860"/>
              <a:gd name="T100" fmla="*/ 1199 w 3463"/>
              <a:gd name="T101" fmla="*/ 806 h 860"/>
              <a:gd name="T102" fmla="*/ 1086 w 3463"/>
              <a:gd name="T103" fmla="*/ 819 h 860"/>
              <a:gd name="T104" fmla="*/ 973 w 3463"/>
              <a:gd name="T105" fmla="*/ 827 h 860"/>
              <a:gd name="T106" fmla="*/ 860 w 3463"/>
              <a:gd name="T107" fmla="*/ 832 h 860"/>
              <a:gd name="T108" fmla="*/ 747 w 3463"/>
              <a:gd name="T109" fmla="*/ 836 h 860"/>
              <a:gd name="T110" fmla="*/ 633 w 3463"/>
              <a:gd name="T111" fmla="*/ 843 h 860"/>
              <a:gd name="T112" fmla="*/ 520 w 3463"/>
              <a:gd name="T113" fmla="*/ 845 h 860"/>
              <a:gd name="T114" fmla="*/ 407 w 3463"/>
              <a:gd name="T115" fmla="*/ 851 h 860"/>
              <a:gd name="T116" fmla="*/ 294 w 3463"/>
              <a:gd name="T117" fmla="*/ 855 h 860"/>
              <a:gd name="T118" fmla="*/ 181 w 3463"/>
              <a:gd name="T119" fmla="*/ 858 h 860"/>
              <a:gd name="T120" fmla="*/ 67 w 3463"/>
              <a:gd name="T121" fmla="*/ 861 h 86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63"/>
              <a:gd name="T184" fmla="*/ 0 h 860"/>
              <a:gd name="T185" fmla="*/ 3463 w 3463"/>
              <a:gd name="T186" fmla="*/ 860 h 86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63" h="860">
                <a:moveTo>
                  <a:pt x="0" y="859"/>
                </a:moveTo>
                <a:lnTo>
                  <a:pt x="22" y="859"/>
                </a:lnTo>
                <a:lnTo>
                  <a:pt x="45" y="860"/>
                </a:lnTo>
                <a:lnTo>
                  <a:pt x="67" y="859"/>
                </a:lnTo>
                <a:lnTo>
                  <a:pt x="90" y="859"/>
                </a:lnTo>
                <a:lnTo>
                  <a:pt x="113" y="858"/>
                </a:lnTo>
                <a:lnTo>
                  <a:pt x="135" y="858"/>
                </a:lnTo>
                <a:lnTo>
                  <a:pt x="158" y="857"/>
                </a:lnTo>
                <a:lnTo>
                  <a:pt x="181" y="856"/>
                </a:lnTo>
                <a:lnTo>
                  <a:pt x="203" y="855"/>
                </a:lnTo>
                <a:lnTo>
                  <a:pt x="226" y="855"/>
                </a:lnTo>
                <a:lnTo>
                  <a:pt x="249" y="854"/>
                </a:lnTo>
                <a:lnTo>
                  <a:pt x="271" y="854"/>
                </a:lnTo>
                <a:lnTo>
                  <a:pt x="294" y="853"/>
                </a:lnTo>
                <a:lnTo>
                  <a:pt x="316" y="852"/>
                </a:lnTo>
                <a:lnTo>
                  <a:pt x="339" y="851"/>
                </a:lnTo>
                <a:lnTo>
                  <a:pt x="362" y="850"/>
                </a:lnTo>
                <a:lnTo>
                  <a:pt x="384" y="849"/>
                </a:lnTo>
                <a:lnTo>
                  <a:pt x="407" y="849"/>
                </a:lnTo>
                <a:lnTo>
                  <a:pt x="430" y="848"/>
                </a:lnTo>
                <a:lnTo>
                  <a:pt x="452" y="848"/>
                </a:lnTo>
                <a:lnTo>
                  <a:pt x="475" y="846"/>
                </a:lnTo>
                <a:lnTo>
                  <a:pt x="498" y="845"/>
                </a:lnTo>
                <a:lnTo>
                  <a:pt x="520" y="843"/>
                </a:lnTo>
                <a:lnTo>
                  <a:pt x="543" y="843"/>
                </a:lnTo>
                <a:lnTo>
                  <a:pt x="566" y="843"/>
                </a:lnTo>
                <a:lnTo>
                  <a:pt x="588" y="842"/>
                </a:lnTo>
                <a:lnTo>
                  <a:pt x="611" y="842"/>
                </a:lnTo>
                <a:lnTo>
                  <a:pt x="633" y="841"/>
                </a:lnTo>
                <a:lnTo>
                  <a:pt x="656" y="840"/>
                </a:lnTo>
                <a:lnTo>
                  <a:pt x="679" y="839"/>
                </a:lnTo>
                <a:lnTo>
                  <a:pt x="701" y="837"/>
                </a:lnTo>
                <a:lnTo>
                  <a:pt x="724" y="835"/>
                </a:lnTo>
                <a:lnTo>
                  <a:pt x="747" y="834"/>
                </a:lnTo>
                <a:lnTo>
                  <a:pt x="769" y="833"/>
                </a:lnTo>
                <a:lnTo>
                  <a:pt x="792" y="834"/>
                </a:lnTo>
                <a:lnTo>
                  <a:pt x="815" y="833"/>
                </a:lnTo>
                <a:lnTo>
                  <a:pt x="837" y="832"/>
                </a:lnTo>
                <a:lnTo>
                  <a:pt x="860" y="829"/>
                </a:lnTo>
                <a:lnTo>
                  <a:pt x="882" y="828"/>
                </a:lnTo>
                <a:lnTo>
                  <a:pt x="905" y="827"/>
                </a:lnTo>
                <a:lnTo>
                  <a:pt x="928" y="825"/>
                </a:lnTo>
                <a:lnTo>
                  <a:pt x="950" y="825"/>
                </a:lnTo>
                <a:lnTo>
                  <a:pt x="973" y="825"/>
                </a:lnTo>
                <a:lnTo>
                  <a:pt x="996" y="824"/>
                </a:lnTo>
                <a:lnTo>
                  <a:pt x="1018" y="822"/>
                </a:lnTo>
                <a:lnTo>
                  <a:pt x="1041" y="821"/>
                </a:lnTo>
                <a:lnTo>
                  <a:pt x="1064" y="819"/>
                </a:lnTo>
                <a:lnTo>
                  <a:pt x="1086" y="817"/>
                </a:lnTo>
                <a:lnTo>
                  <a:pt x="1109" y="813"/>
                </a:lnTo>
                <a:lnTo>
                  <a:pt x="1132" y="810"/>
                </a:lnTo>
                <a:lnTo>
                  <a:pt x="1154" y="809"/>
                </a:lnTo>
                <a:lnTo>
                  <a:pt x="1177" y="808"/>
                </a:lnTo>
                <a:lnTo>
                  <a:pt x="1199" y="803"/>
                </a:lnTo>
                <a:lnTo>
                  <a:pt x="1222" y="802"/>
                </a:lnTo>
                <a:lnTo>
                  <a:pt x="1245" y="799"/>
                </a:lnTo>
                <a:lnTo>
                  <a:pt x="1267" y="794"/>
                </a:lnTo>
                <a:lnTo>
                  <a:pt x="1290" y="788"/>
                </a:lnTo>
                <a:lnTo>
                  <a:pt x="1313" y="791"/>
                </a:lnTo>
                <a:lnTo>
                  <a:pt x="1335" y="787"/>
                </a:lnTo>
                <a:lnTo>
                  <a:pt x="1358" y="784"/>
                </a:lnTo>
                <a:lnTo>
                  <a:pt x="1381" y="782"/>
                </a:lnTo>
                <a:lnTo>
                  <a:pt x="1403" y="778"/>
                </a:lnTo>
                <a:lnTo>
                  <a:pt x="1426" y="773"/>
                </a:lnTo>
                <a:lnTo>
                  <a:pt x="1448" y="780"/>
                </a:lnTo>
                <a:lnTo>
                  <a:pt x="1471" y="780"/>
                </a:lnTo>
                <a:lnTo>
                  <a:pt x="1494" y="774"/>
                </a:lnTo>
                <a:lnTo>
                  <a:pt x="1516" y="769"/>
                </a:lnTo>
                <a:lnTo>
                  <a:pt x="1539" y="770"/>
                </a:lnTo>
                <a:lnTo>
                  <a:pt x="1562" y="778"/>
                </a:lnTo>
                <a:lnTo>
                  <a:pt x="1584" y="768"/>
                </a:lnTo>
                <a:lnTo>
                  <a:pt x="1607" y="779"/>
                </a:lnTo>
                <a:lnTo>
                  <a:pt x="1630" y="773"/>
                </a:lnTo>
                <a:lnTo>
                  <a:pt x="1652" y="762"/>
                </a:lnTo>
                <a:lnTo>
                  <a:pt x="1675" y="761"/>
                </a:lnTo>
                <a:lnTo>
                  <a:pt x="1698" y="758"/>
                </a:lnTo>
                <a:lnTo>
                  <a:pt x="1720" y="758"/>
                </a:lnTo>
                <a:lnTo>
                  <a:pt x="1743" y="752"/>
                </a:lnTo>
                <a:lnTo>
                  <a:pt x="1765" y="745"/>
                </a:lnTo>
                <a:lnTo>
                  <a:pt x="1788" y="742"/>
                </a:lnTo>
                <a:lnTo>
                  <a:pt x="1811" y="748"/>
                </a:lnTo>
                <a:lnTo>
                  <a:pt x="1833" y="754"/>
                </a:lnTo>
                <a:lnTo>
                  <a:pt x="1856" y="762"/>
                </a:lnTo>
                <a:lnTo>
                  <a:pt x="1879" y="760"/>
                </a:lnTo>
                <a:lnTo>
                  <a:pt x="1901" y="754"/>
                </a:lnTo>
                <a:lnTo>
                  <a:pt x="1924" y="749"/>
                </a:lnTo>
                <a:lnTo>
                  <a:pt x="1947" y="740"/>
                </a:lnTo>
                <a:lnTo>
                  <a:pt x="1969" y="733"/>
                </a:lnTo>
                <a:lnTo>
                  <a:pt x="1992" y="736"/>
                </a:lnTo>
                <a:lnTo>
                  <a:pt x="2014" y="725"/>
                </a:lnTo>
                <a:lnTo>
                  <a:pt x="2037" y="726"/>
                </a:lnTo>
                <a:lnTo>
                  <a:pt x="2060" y="712"/>
                </a:lnTo>
                <a:lnTo>
                  <a:pt x="2082" y="708"/>
                </a:lnTo>
                <a:lnTo>
                  <a:pt x="2105" y="704"/>
                </a:lnTo>
                <a:lnTo>
                  <a:pt x="2128" y="707"/>
                </a:lnTo>
                <a:lnTo>
                  <a:pt x="2150" y="724"/>
                </a:lnTo>
                <a:lnTo>
                  <a:pt x="2173" y="714"/>
                </a:lnTo>
                <a:lnTo>
                  <a:pt x="2196" y="703"/>
                </a:lnTo>
                <a:lnTo>
                  <a:pt x="2218" y="696"/>
                </a:lnTo>
                <a:lnTo>
                  <a:pt x="2241" y="695"/>
                </a:lnTo>
                <a:lnTo>
                  <a:pt x="2264" y="678"/>
                </a:lnTo>
                <a:lnTo>
                  <a:pt x="2286" y="670"/>
                </a:lnTo>
                <a:lnTo>
                  <a:pt x="2309" y="664"/>
                </a:lnTo>
                <a:lnTo>
                  <a:pt x="2331" y="658"/>
                </a:lnTo>
                <a:lnTo>
                  <a:pt x="2354" y="653"/>
                </a:lnTo>
                <a:lnTo>
                  <a:pt x="2377" y="641"/>
                </a:lnTo>
                <a:lnTo>
                  <a:pt x="2399" y="630"/>
                </a:lnTo>
                <a:lnTo>
                  <a:pt x="2422" y="615"/>
                </a:lnTo>
                <a:lnTo>
                  <a:pt x="2445" y="601"/>
                </a:lnTo>
                <a:lnTo>
                  <a:pt x="2467" y="590"/>
                </a:lnTo>
                <a:lnTo>
                  <a:pt x="2490" y="576"/>
                </a:lnTo>
                <a:lnTo>
                  <a:pt x="2513" y="568"/>
                </a:lnTo>
                <a:lnTo>
                  <a:pt x="2535" y="549"/>
                </a:lnTo>
                <a:lnTo>
                  <a:pt x="2558" y="532"/>
                </a:lnTo>
                <a:lnTo>
                  <a:pt x="2580" y="515"/>
                </a:lnTo>
                <a:lnTo>
                  <a:pt x="2603" y="512"/>
                </a:lnTo>
                <a:lnTo>
                  <a:pt x="2626" y="496"/>
                </a:lnTo>
                <a:lnTo>
                  <a:pt x="2648" y="488"/>
                </a:lnTo>
                <a:lnTo>
                  <a:pt x="2671" y="466"/>
                </a:lnTo>
                <a:lnTo>
                  <a:pt x="2694" y="446"/>
                </a:lnTo>
                <a:lnTo>
                  <a:pt x="2716" y="427"/>
                </a:lnTo>
                <a:lnTo>
                  <a:pt x="2739" y="408"/>
                </a:lnTo>
                <a:lnTo>
                  <a:pt x="2762" y="383"/>
                </a:lnTo>
                <a:lnTo>
                  <a:pt x="2784" y="355"/>
                </a:lnTo>
                <a:lnTo>
                  <a:pt x="2807" y="355"/>
                </a:lnTo>
                <a:lnTo>
                  <a:pt x="2830" y="353"/>
                </a:lnTo>
                <a:lnTo>
                  <a:pt x="2852" y="322"/>
                </a:lnTo>
                <a:lnTo>
                  <a:pt x="2875" y="303"/>
                </a:lnTo>
                <a:lnTo>
                  <a:pt x="2897" y="281"/>
                </a:lnTo>
                <a:lnTo>
                  <a:pt x="2920" y="262"/>
                </a:lnTo>
                <a:lnTo>
                  <a:pt x="2943" y="266"/>
                </a:lnTo>
                <a:lnTo>
                  <a:pt x="2965" y="274"/>
                </a:lnTo>
                <a:lnTo>
                  <a:pt x="2988" y="276"/>
                </a:lnTo>
                <a:lnTo>
                  <a:pt x="3011" y="272"/>
                </a:lnTo>
                <a:lnTo>
                  <a:pt x="3033" y="251"/>
                </a:lnTo>
                <a:lnTo>
                  <a:pt x="3056" y="238"/>
                </a:lnTo>
                <a:lnTo>
                  <a:pt x="3079" y="226"/>
                </a:lnTo>
                <a:lnTo>
                  <a:pt x="3101" y="202"/>
                </a:lnTo>
                <a:lnTo>
                  <a:pt x="3124" y="179"/>
                </a:lnTo>
                <a:lnTo>
                  <a:pt x="3146" y="167"/>
                </a:lnTo>
                <a:lnTo>
                  <a:pt x="3169" y="156"/>
                </a:lnTo>
                <a:lnTo>
                  <a:pt x="3192" y="151"/>
                </a:lnTo>
                <a:lnTo>
                  <a:pt x="3214" y="152"/>
                </a:lnTo>
                <a:lnTo>
                  <a:pt x="3237" y="147"/>
                </a:lnTo>
                <a:lnTo>
                  <a:pt x="3260" y="141"/>
                </a:lnTo>
                <a:lnTo>
                  <a:pt x="3282" y="123"/>
                </a:lnTo>
                <a:lnTo>
                  <a:pt x="3305" y="103"/>
                </a:lnTo>
                <a:lnTo>
                  <a:pt x="3328" y="94"/>
                </a:lnTo>
                <a:lnTo>
                  <a:pt x="3350" y="91"/>
                </a:lnTo>
                <a:lnTo>
                  <a:pt x="3373" y="75"/>
                </a:lnTo>
                <a:lnTo>
                  <a:pt x="3396" y="57"/>
                </a:lnTo>
                <a:lnTo>
                  <a:pt x="3418" y="55"/>
                </a:lnTo>
                <a:lnTo>
                  <a:pt x="3441" y="35"/>
                </a:lnTo>
                <a:lnTo>
                  <a:pt x="3463" y="0"/>
                </a:lnTo>
                <a:lnTo>
                  <a:pt x="3463" y="213"/>
                </a:lnTo>
                <a:lnTo>
                  <a:pt x="3441" y="240"/>
                </a:lnTo>
                <a:lnTo>
                  <a:pt x="3418" y="254"/>
                </a:lnTo>
                <a:lnTo>
                  <a:pt x="3396" y="256"/>
                </a:lnTo>
                <a:lnTo>
                  <a:pt x="3373" y="266"/>
                </a:lnTo>
                <a:lnTo>
                  <a:pt x="3350" y="274"/>
                </a:lnTo>
                <a:lnTo>
                  <a:pt x="3328" y="276"/>
                </a:lnTo>
                <a:lnTo>
                  <a:pt x="3305" y="283"/>
                </a:lnTo>
                <a:lnTo>
                  <a:pt x="3282" y="296"/>
                </a:lnTo>
                <a:lnTo>
                  <a:pt x="3260" y="310"/>
                </a:lnTo>
                <a:lnTo>
                  <a:pt x="3237" y="315"/>
                </a:lnTo>
                <a:lnTo>
                  <a:pt x="3214" y="317"/>
                </a:lnTo>
                <a:lnTo>
                  <a:pt x="3192" y="316"/>
                </a:lnTo>
                <a:lnTo>
                  <a:pt x="3169" y="316"/>
                </a:lnTo>
                <a:lnTo>
                  <a:pt x="3146" y="324"/>
                </a:lnTo>
                <a:lnTo>
                  <a:pt x="3124" y="330"/>
                </a:lnTo>
                <a:lnTo>
                  <a:pt x="3101" y="346"/>
                </a:lnTo>
                <a:lnTo>
                  <a:pt x="3079" y="363"/>
                </a:lnTo>
                <a:lnTo>
                  <a:pt x="3056" y="373"/>
                </a:lnTo>
                <a:lnTo>
                  <a:pt x="3033" y="381"/>
                </a:lnTo>
                <a:lnTo>
                  <a:pt x="3011" y="394"/>
                </a:lnTo>
                <a:lnTo>
                  <a:pt x="2988" y="395"/>
                </a:lnTo>
                <a:lnTo>
                  <a:pt x="2965" y="393"/>
                </a:lnTo>
                <a:lnTo>
                  <a:pt x="2943" y="384"/>
                </a:lnTo>
                <a:lnTo>
                  <a:pt x="2920" y="377"/>
                </a:lnTo>
                <a:lnTo>
                  <a:pt x="2897" y="389"/>
                </a:lnTo>
                <a:lnTo>
                  <a:pt x="2875" y="407"/>
                </a:lnTo>
                <a:lnTo>
                  <a:pt x="2852" y="424"/>
                </a:lnTo>
                <a:lnTo>
                  <a:pt x="2830" y="449"/>
                </a:lnTo>
                <a:lnTo>
                  <a:pt x="2807" y="450"/>
                </a:lnTo>
                <a:lnTo>
                  <a:pt x="2784" y="449"/>
                </a:lnTo>
                <a:lnTo>
                  <a:pt x="2762" y="473"/>
                </a:lnTo>
                <a:lnTo>
                  <a:pt x="2739" y="493"/>
                </a:lnTo>
                <a:lnTo>
                  <a:pt x="2716" y="506"/>
                </a:lnTo>
                <a:lnTo>
                  <a:pt x="2694" y="522"/>
                </a:lnTo>
                <a:lnTo>
                  <a:pt x="2671" y="535"/>
                </a:lnTo>
                <a:lnTo>
                  <a:pt x="2648" y="551"/>
                </a:lnTo>
                <a:lnTo>
                  <a:pt x="2626" y="555"/>
                </a:lnTo>
                <a:lnTo>
                  <a:pt x="2603" y="567"/>
                </a:lnTo>
                <a:lnTo>
                  <a:pt x="2580" y="565"/>
                </a:lnTo>
                <a:lnTo>
                  <a:pt x="2558" y="578"/>
                </a:lnTo>
                <a:lnTo>
                  <a:pt x="2535" y="592"/>
                </a:lnTo>
                <a:lnTo>
                  <a:pt x="2513" y="607"/>
                </a:lnTo>
                <a:lnTo>
                  <a:pt x="2490" y="612"/>
                </a:lnTo>
                <a:lnTo>
                  <a:pt x="2467" y="623"/>
                </a:lnTo>
                <a:lnTo>
                  <a:pt x="2445" y="631"/>
                </a:lnTo>
                <a:lnTo>
                  <a:pt x="2422" y="642"/>
                </a:lnTo>
                <a:lnTo>
                  <a:pt x="2399" y="655"/>
                </a:lnTo>
                <a:lnTo>
                  <a:pt x="2377" y="664"/>
                </a:lnTo>
                <a:lnTo>
                  <a:pt x="2354" y="676"/>
                </a:lnTo>
                <a:lnTo>
                  <a:pt x="2331" y="679"/>
                </a:lnTo>
                <a:lnTo>
                  <a:pt x="2309" y="684"/>
                </a:lnTo>
                <a:lnTo>
                  <a:pt x="2286" y="689"/>
                </a:lnTo>
                <a:lnTo>
                  <a:pt x="2264" y="694"/>
                </a:lnTo>
                <a:lnTo>
                  <a:pt x="2241" y="708"/>
                </a:lnTo>
                <a:lnTo>
                  <a:pt x="2218" y="709"/>
                </a:lnTo>
                <a:lnTo>
                  <a:pt x="2196" y="714"/>
                </a:lnTo>
                <a:lnTo>
                  <a:pt x="2173" y="725"/>
                </a:lnTo>
                <a:lnTo>
                  <a:pt x="2150" y="734"/>
                </a:lnTo>
                <a:lnTo>
                  <a:pt x="2128" y="716"/>
                </a:lnTo>
                <a:lnTo>
                  <a:pt x="2105" y="713"/>
                </a:lnTo>
                <a:lnTo>
                  <a:pt x="2082" y="716"/>
                </a:lnTo>
                <a:lnTo>
                  <a:pt x="2060" y="719"/>
                </a:lnTo>
                <a:lnTo>
                  <a:pt x="2037" y="733"/>
                </a:lnTo>
                <a:lnTo>
                  <a:pt x="2014" y="732"/>
                </a:lnTo>
                <a:lnTo>
                  <a:pt x="1992" y="742"/>
                </a:lnTo>
                <a:lnTo>
                  <a:pt x="1969" y="739"/>
                </a:lnTo>
                <a:lnTo>
                  <a:pt x="1947" y="745"/>
                </a:lnTo>
                <a:lnTo>
                  <a:pt x="1924" y="754"/>
                </a:lnTo>
                <a:lnTo>
                  <a:pt x="1901" y="758"/>
                </a:lnTo>
                <a:lnTo>
                  <a:pt x="1879" y="764"/>
                </a:lnTo>
                <a:lnTo>
                  <a:pt x="1856" y="766"/>
                </a:lnTo>
                <a:lnTo>
                  <a:pt x="1833" y="759"/>
                </a:lnTo>
                <a:lnTo>
                  <a:pt x="1811" y="753"/>
                </a:lnTo>
                <a:lnTo>
                  <a:pt x="1788" y="747"/>
                </a:lnTo>
                <a:lnTo>
                  <a:pt x="1765" y="748"/>
                </a:lnTo>
                <a:lnTo>
                  <a:pt x="1743" y="756"/>
                </a:lnTo>
                <a:lnTo>
                  <a:pt x="1720" y="761"/>
                </a:lnTo>
                <a:lnTo>
                  <a:pt x="1698" y="761"/>
                </a:lnTo>
                <a:lnTo>
                  <a:pt x="1675" y="764"/>
                </a:lnTo>
                <a:lnTo>
                  <a:pt x="1652" y="765"/>
                </a:lnTo>
                <a:lnTo>
                  <a:pt x="1630" y="775"/>
                </a:lnTo>
                <a:lnTo>
                  <a:pt x="1607" y="781"/>
                </a:lnTo>
                <a:lnTo>
                  <a:pt x="1584" y="770"/>
                </a:lnTo>
                <a:lnTo>
                  <a:pt x="1562" y="780"/>
                </a:lnTo>
                <a:lnTo>
                  <a:pt x="1539" y="772"/>
                </a:lnTo>
                <a:lnTo>
                  <a:pt x="1516" y="771"/>
                </a:lnTo>
                <a:lnTo>
                  <a:pt x="1494" y="776"/>
                </a:lnTo>
                <a:lnTo>
                  <a:pt x="1471" y="781"/>
                </a:lnTo>
                <a:lnTo>
                  <a:pt x="1448" y="781"/>
                </a:lnTo>
                <a:lnTo>
                  <a:pt x="1426" y="774"/>
                </a:lnTo>
                <a:lnTo>
                  <a:pt x="1403" y="779"/>
                </a:lnTo>
                <a:lnTo>
                  <a:pt x="1381" y="783"/>
                </a:lnTo>
                <a:lnTo>
                  <a:pt x="1358" y="785"/>
                </a:lnTo>
                <a:lnTo>
                  <a:pt x="1335" y="788"/>
                </a:lnTo>
                <a:lnTo>
                  <a:pt x="1313" y="792"/>
                </a:lnTo>
                <a:lnTo>
                  <a:pt x="1290" y="789"/>
                </a:lnTo>
                <a:lnTo>
                  <a:pt x="1267" y="795"/>
                </a:lnTo>
                <a:lnTo>
                  <a:pt x="1245" y="800"/>
                </a:lnTo>
                <a:lnTo>
                  <a:pt x="1222" y="803"/>
                </a:lnTo>
                <a:lnTo>
                  <a:pt x="1199" y="804"/>
                </a:lnTo>
                <a:lnTo>
                  <a:pt x="1177" y="808"/>
                </a:lnTo>
                <a:lnTo>
                  <a:pt x="1154" y="810"/>
                </a:lnTo>
                <a:lnTo>
                  <a:pt x="1132" y="811"/>
                </a:lnTo>
                <a:lnTo>
                  <a:pt x="1109" y="813"/>
                </a:lnTo>
                <a:lnTo>
                  <a:pt x="1086" y="817"/>
                </a:lnTo>
                <a:lnTo>
                  <a:pt x="1064" y="819"/>
                </a:lnTo>
                <a:lnTo>
                  <a:pt x="1041" y="821"/>
                </a:lnTo>
                <a:lnTo>
                  <a:pt x="1018" y="822"/>
                </a:lnTo>
                <a:lnTo>
                  <a:pt x="996" y="824"/>
                </a:lnTo>
                <a:lnTo>
                  <a:pt x="973" y="825"/>
                </a:lnTo>
                <a:lnTo>
                  <a:pt x="950" y="825"/>
                </a:lnTo>
                <a:lnTo>
                  <a:pt x="928" y="826"/>
                </a:lnTo>
                <a:lnTo>
                  <a:pt x="905" y="827"/>
                </a:lnTo>
                <a:lnTo>
                  <a:pt x="882" y="829"/>
                </a:lnTo>
                <a:lnTo>
                  <a:pt x="860" y="830"/>
                </a:lnTo>
                <a:lnTo>
                  <a:pt x="837" y="832"/>
                </a:lnTo>
                <a:lnTo>
                  <a:pt x="815" y="833"/>
                </a:lnTo>
                <a:lnTo>
                  <a:pt x="792" y="834"/>
                </a:lnTo>
                <a:lnTo>
                  <a:pt x="769" y="833"/>
                </a:lnTo>
                <a:lnTo>
                  <a:pt x="747" y="834"/>
                </a:lnTo>
                <a:lnTo>
                  <a:pt x="724" y="835"/>
                </a:lnTo>
                <a:lnTo>
                  <a:pt x="701" y="837"/>
                </a:lnTo>
                <a:lnTo>
                  <a:pt x="679" y="839"/>
                </a:lnTo>
                <a:lnTo>
                  <a:pt x="656" y="840"/>
                </a:lnTo>
                <a:lnTo>
                  <a:pt x="633" y="841"/>
                </a:lnTo>
                <a:lnTo>
                  <a:pt x="611" y="842"/>
                </a:lnTo>
                <a:lnTo>
                  <a:pt x="588" y="842"/>
                </a:lnTo>
                <a:lnTo>
                  <a:pt x="566" y="843"/>
                </a:lnTo>
                <a:lnTo>
                  <a:pt x="543" y="843"/>
                </a:lnTo>
                <a:lnTo>
                  <a:pt x="520" y="843"/>
                </a:lnTo>
                <a:lnTo>
                  <a:pt x="498" y="845"/>
                </a:lnTo>
                <a:lnTo>
                  <a:pt x="475" y="846"/>
                </a:lnTo>
                <a:lnTo>
                  <a:pt x="452" y="848"/>
                </a:lnTo>
                <a:lnTo>
                  <a:pt x="430" y="848"/>
                </a:lnTo>
                <a:lnTo>
                  <a:pt x="407" y="849"/>
                </a:lnTo>
                <a:lnTo>
                  <a:pt x="384" y="849"/>
                </a:lnTo>
                <a:lnTo>
                  <a:pt x="362" y="850"/>
                </a:lnTo>
                <a:lnTo>
                  <a:pt x="339" y="851"/>
                </a:lnTo>
                <a:lnTo>
                  <a:pt x="316" y="852"/>
                </a:lnTo>
                <a:lnTo>
                  <a:pt x="294" y="853"/>
                </a:lnTo>
                <a:lnTo>
                  <a:pt x="271" y="854"/>
                </a:lnTo>
                <a:lnTo>
                  <a:pt x="249" y="854"/>
                </a:lnTo>
                <a:lnTo>
                  <a:pt x="226" y="855"/>
                </a:lnTo>
                <a:lnTo>
                  <a:pt x="203" y="855"/>
                </a:lnTo>
                <a:lnTo>
                  <a:pt x="181" y="856"/>
                </a:lnTo>
                <a:lnTo>
                  <a:pt x="158" y="857"/>
                </a:lnTo>
                <a:lnTo>
                  <a:pt x="135" y="858"/>
                </a:lnTo>
                <a:lnTo>
                  <a:pt x="113" y="858"/>
                </a:lnTo>
                <a:lnTo>
                  <a:pt x="90" y="859"/>
                </a:lnTo>
                <a:lnTo>
                  <a:pt x="67" y="859"/>
                </a:lnTo>
                <a:lnTo>
                  <a:pt x="45" y="860"/>
                </a:lnTo>
                <a:lnTo>
                  <a:pt x="22" y="859"/>
                </a:lnTo>
                <a:lnTo>
                  <a:pt x="0" y="859"/>
                </a:lnTo>
                <a:close/>
              </a:path>
            </a:pathLst>
          </a:custGeom>
          <a:solidFill>
            <a:srgbClr val="006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96" name="Freeform 50"/>
          <p:cNvSpPr>
            <a:spLocks/>
          </p:cNvSpPr>
          <p:nvPr/>
        </p:nvSpPr>
        <p:spPr bwMode="auto">
          <a:xfrm>
            <a:off x="1206500" y="4667250"/>
            <a:ext cx="5497513" cy="1366838"/>
          </a:xfrm>
          <a:custGeom>
            <a:avLst/>
            <a:gdLst>
              <a:gd name="T0" fmla="*/ 90 w 3463"/>
              <a:gd name="T1" fmla="*/ 861 h 860"/>
              <a:gd name="T2" fmla="*/ 203 w 3463"/>
              <a:gd name="T3" fmla="*/ 857 h 860"/>
              <a:gd name="T4" fmla="*/ 316 w 3463"/>
              <a:gd name="T5" fmla="*/ 854 h 860"/>
              <a:gd name="T6" fmla="*/ 430 w 3463"/>
              <a:gd name="T7" fmla="*/ 850 h 860"/>
              <a:gd name="T8" fmla="*/ 543 w 3463"/>
              <a:gd name="T9" fmla="*/ 845 h 860"/>
              <a:gd name="T10" fmla="*/ 656 w 3463"/>
              <a:gd name="T11" fmla="*/ 842 h 860"/>
              <a:gd name="T12" fmla="*/ 769 w 3463"/>
              <a:gd name="T13" fmla="*/ 835 h 860"/>
              <a:gd name="T14" fmla="*/ 882 w 3463"/>
              <a:gd name="T15" fmla="*/ 830 h 860"/>
              <a:gd name="T16" fmla="*/ 996 w 3463"/>
              <a:gd name="T17" fmla="*/ 826 h 860"/>
              <a:gd name="T18" fmla="*/ 1109 w 3463"/>
              <a:gd name="T19" fmla="*/ 815 h 860"/>
              <a:gd name="T20" fmla="*/ 1222 w 3463"/>
              <a:gd name="T21" fmla="*/ 804 h 860"/>
              <a:gd name="T22" fmla="*/ 1335 w 3463"/>
              <a:gd name="T23" fmla="*/ 789 h 860"/>
              <a:gd name="T24" fmla="*/ 1448 w 3463"/>
              <a:gd name="T25" fmla="*/ 782 h 860"/>
              <a:gd name="T26" fmla="*/ 1562 w 3463"/>
              <a:gd name="T27" fmla="*/ 780 h 860"/>
              <a:gd name="T28" fmla="*/ 1675 w 3463"/>
              <a:gd name="T29" fmla="*/ 763 h 860"/>
              <a:gd name="T30" fmla="*/ 1788 w 3463"/>
              <a:gd name="T31" fmla="*/ 744 h 860"/>
              <a:gd name="T32" fmla="*/ 1901 w 3463"/>
              <a:gd name="T33" fmla="*/ 756 h 860"/>
              <a:gd name="T34" fmla="*/ 2014 w 3463"/>
              <a:gd name="T35" fmla="*/ 727 h 860"/>
              <a:gd name="T36" fmla="*/ 2128 w 3463"/>
              <a:gd name="T37" fmla="*/ 709 h 860"/>
              <a:gd name="T38" fmla="*/ 2241 w 3463"/>
              <a:gd name="T39" fmla="*/ 697 h 860"/>
              <a:gd name="T40" fmla="*/ 2354 w 3463"/>
              <a:gd name="T41" fmla="*/ 655 h 860"/>
              <a:gd name="T42" fmla="*/ 2467 w 3463"/>
              <a:gd name="T43" fmla="*/ 592 h 860"/>
              <a:gd name="T44" fmla="*/ 2580 w 3463"/>
              <a:gd name="T45" fmla="*/ 517 h 860"/>
              <a:gd name="T46" fmla="*/ 2694 w 3463"/>
              <a:gd name="T47" fmla="*/ 448 h 860"/>
              <a:gd name="T48" fmla="*/ 2807 w 3463"/>
              <a:gd name="T49" fmla="*/ 355 h 860"/>
              <a:gd name="T50" fmla="*/ 2920 w 3463"/>
              <a:gd name="T51" fmla="*/ 262 h 860"/>
              <a:gd name="T52" fmla="*/ 3033 w 3463"/>
              <a:gd name="T53" fmla="*/ 251 h 860"/>
              <a:gd name="T54" fmla="*/ 3146 w 3463"/>
              <a:gd name="T55" fmla="*/ 167 h 860"/>
              <a:gd name="T56" fmla="*/ 3260 w 3463"/>
              <a:gd name="T57" fmla="*/ 141 h 860"/>
              <a:gd name="T58" fmla="*/ 3373 w 3463"/>
              <a:gd name="T59" fmla="*/ 75 h 860"/>
              <a:gd name="T60" fmla="*/ 3463 w 3463"/>
              <a:gd name="T61" fmla="*/ 213 h 860"/>
              <a:gd name="T62" fmla="*/ 3350 w 3463"/>
              <a:gd name="T63" fmla="*/ 274 h 860"/>
              <a:gd name="T64" fmla="*/ 3237 w 3463"/>
              <a:gd name="T65" fmla="*/ 315 h 860"/>
              <a:gd name="T66" fmla="*/ 3124 w 3463"/>
              <a:gd name="T67" fmla="*/ 330 h 860"/>
              <a:gd name="T68" fmla="*/ 3011 w 3463"/>
              <a:gd name="T69" fmla="*/ 394 h 860"/>
              <a:gd name="T70" fmla="*/ 2897 w 3463"/>
              <a:gd name="T71" fmla="*/ 389 h 860"/>
              <a:gd name="T72" fmla="*/ 2784 w 3463"/>
              <a:gd name="T73" fmla="*/ 451 h 860"/>
              <a:gd name="T74" fmla="*/ 2671 w 3463"/>
              <a:gd name="T75" fmla="*/ 537 h 860"/>
              <a:gd name="T76" fmla="*/ 2558 w 3463"/>
              <a:gd name="T77" fmla="*/ 580 h 860"/>
              <a:gd name="T78" fmla="*/ 2445 w 3463"/>
              <a:gd name="T79" fmla="*/ 633 h 860"/>
              <a:gd name="T80" fmla="*/ 2331 w 3463"/>
              <a:gd name="T81" fmla="*/ 681 h 860"/>
              <a:gd name="T82" fmla="*/ 2218 w 3463"/>
              <a:gd name="T83" fmla="*/ 711 h 860"/>
              <a:gd name="T84" fmla="*/ 2105 w 3463"/>
              <a:gd name="T85" fmla="*/ 715 h 860"/>
              <a:gd name="T86" fmla="*/ 1992 w 3463"/>
              <a:gd name="T87" fmla="*/ 744 h 860"/>
              <a:gd name="T88" fmla="*/ 1879 w 3463"/>
              <a:gd name="T89" fmla="*/ 766 h 860"/>
              <a:gd name="T90" fmla="*/ 1765 w 3463"/>
              <a:gd name="T91" fmla="*/ 750 h 860"/>
              <a:gd name="T92" fmla="*/ 1652 w 3463"/>
              <a:gd name="T93" fmla="*/ 767 h 860"/>
              <a:gd name="T94" fmla="*/ 1539 w 3463"/>
              <a:gd name="T95" fmla="*/ 774 h 860"/>
              <a:gd name="T96" fmla="*/ 1426 w 3463"/>
              <a:gd name="T97" fmla="*/ 776 h 860"/>
              <a:gd name="T98" fmla="*/ 1313 w 3463"/>
              <a:gd name="T99" fmla="*/ 794 h 860"/>
              <a:gd name="T100" fmla="*/ 1199 w 3463"/>
              <a:gd name="T101" fmla="*/ 806 h 860"/>
              <a:gd name="T102" fmla="*/ 1086 w 3463"/>
              <a:gd name="T103" fmla="*/ 819 h 860"/>
              <a:gd name="T104" fmla="*/ 973 w 3463"/>
              <a:gd name="T105" fmla="*/ 827 h 860"/>
              <a:gd name="T106" fmla="*/ 860 w 3463"/>
              <a:gd name="T107" fmla="*/ 832 h 860"/>
              <a:gd name="T108" fmla="*/ 747 w 3463"/>
              <a:gd name="T109" fmla="*/ 836 h 860"/>
              <a:gd name="T110" fmla="*/ 633 w 3463"/>
              <a:gd name="T111" fmla="*/ 843 h 860"/>
              <a:gd name="T112" fmla="*/ 520 w 3463"/>
              <a:gd name="T113" fmla="*/ 845 h 860"/>
              <a:gd name="T114" fmla="*/ 407 w 3463"/>
              <a:gd name="T115" fmla="*/ 851 h 860"/>
              <a:gd name="T116" fmla="*/ 294 w 3463"/>
              <a:gd name="T117" fmla="*/ 855 h 860"/>
              <a:gd name="T118" fmla="*/ 181 w 3463"/>
              <a:gd name="T119" fmla="*/ 858 h 860"/>
              <a:gd name="T120" fmla="*/ 67 w 3463"/>
              <a:gd name="T121" fmla="*/ 861 h 86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63"/>
              <a:gd name="T184" fmla="*/ 0 h 860"/>
              <a:gd name="T185" fmla="*/ 3463 w 3463"/>
              <a:gd name="T186" fmla="*/ 860 h 86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63" h="860">
                <a:moveTo>
                  <a:pt x="0" y="859"/>
                </a:moveTo>
                <a:lnTo>
                  <a:pt x="22" y="859"/>
                </a:lnTo>
                <a:lnTo>
                  <a:pt x="45" y="860"/>
                </a:lnTo>
                <a:lnTo>
                  <a:pt x="67" y="859"/>
                </a:lnTo>
                <a:lnTo>
                  <a:pt x="90" y="859"/>
                </a:lnTo>
                <a:lnTo>
                  <a:pt x="113" y="858"/>
                </a:lnTo>
                <a:lnTo>
                  <a:pt x="135" y="858"/>
                </a:lnTo>
                <a:lnTo>
                  <a:pt x="158" y="857"/>
                </a:lnTo>
                <a:lnTo>
                  <a:pt x="181" y="856"/>
                </a:lnTo>
                <a:lnTo>
                  <a:pt x="203" y="855"/>
                </a:lnTo>
                <a:lnTo>
                  <a:pt x="226" y="855"/>
                </a:lnTo>
                <a:lnTo>
                  <a:pt x="249" y="854"/>
                </a:lnTo>
                <a:lnTo>
                  <a:pt x="271" y="854"/>
                </a:lnTo>
                <a:lnTo>
                  <a:pt x="294" y="853"/>
                </a:lnTo>
                <a:lnTo>
                  <a:pt x="316" y="852"/>
                </a:lnTo>
                <a:lnTo>
                  <a:pt x="339" y="851"/>
                </a:lnTo>
                <a:lnTo>
                  <a:pt x="362" y="850"/>
                </a:lnTo>
                <a:lnTo>
                  <a:pt x="384" y="849"/>
                </a:lnTo>
                <a:lnTo>
                  <a:pt x="407" y="849"/>
                </a:lnTo>
                <a:lnTo>
                  <a:pt x="430" y="848"/>
                </a:lnTo>
                <a:lnTo>
                  <a:pt x="452" y="848"/>
                </a:lnTo>
                <a:lnTo>
                  <a:pt x="475" y="846"/>
                </a:lnTo>
                <a:lnTo>
                  <a:pt x="498" y="845"/>
                </a:lnTo>
                <a:lnTo>
                  <a:pt x="520" y="843"/>
                </a:lnTo>
                <a:lnTo>
                  <a:pt x="543" y="843"/>
                </a:lnTo>
                <a:lnTo>
                  <a:pt x="566" y="843"/>
                </a:lnTo>
                <a:lnTo>
                  <a:pt x="588" y="842"/>
                </a:lnTo>
                <a:lnTo>
                  <a:pt x="611" y="842"/>
                </a:lnTo>
                <a:lnTo>
                  <a:pt x="633" y="841"/>
                </a:lnTo>
                <a:lnTo>
                  <a:pt x="656" y="840"/>
                </a:lnTo>
                <a:lnTo>
                  <a:pt x="679" y="839"/>
                </a:lnTo>
                <a:lnTo>
                  <a:pt x="701" y="837"/>
                </a:lnTo>
                <a:lnTo>
                  <a:pt x="724" y="835"/>
                </a:lnTo>
                <a:lnTo>
                  <a:pt x="747" y="834"/>
                </a:lnTo>
                <a:lnTo>
                  <a:pt x="769" y="833"/>
                </a:lnTo>
                <a:lnTo>
                  <a:pt x="792" y="834"/>
                </a:lnTo>
                <a:lnTo>
                  <a:pt x="815" y="833"/>
                </a:lnTo>
                <a:lnTo>
                  <a:pt x="837" y="832"/>
                </a:lnTo>
                <a:lnTo>
                  <a:pt x="860" y="829"/>
                </a:lnTo>
                <a:lnTo>
                  <a:pt x="882" y="828"/>
                </a:lnTo>
                <a:lnTo>
                  <a:pt x="905" y="827"/>
                </a:lnTo>
                <a:lnTo>
                  <a:pt x="928" y="825"/>
                </a:lnTo>
                <a:lnTo>
                  <a:pt x="950" y="825"/>
                </a:lnTo>
                <a:lnTo>
                  <a:pt x="973" y="825"/>
                </a:lnTo>
                <a:lnTo>
                  <a:pt x="996" y="824"/>
                </a:lnTo>
                <a:lnTo>
                  <a:pt x="1018" y="822"/>
                </a:lnTo>
                <a:lnTo>
                  <a:pt x="1041" y="821"/>
                </a:lnTo>
                <a:lnTo>
                  <a:pt x="1064" y="819"/>
                </a:lnTo>
                <a:lnTo>
                  <a:pt x="1086" y="817"/>
                </a:lnTo>
                <a:lnTo>
                  <a:pt x="1109" y="813"/>
                </a:lnTo>
                <a:lnTo>
                  <a:pt x="1132" y="810"/>
                </a:lnTo>
                <a:lnTo>
                  <a:pt x="1154" y="809"/>
                </a:lnTo>
                <a:lnTo>
                  <a:pt x="1177" y="808"/>
                </a:lnTo>
                <a:lnTo>
                  <a:pt x="1199" y="803"/>
                </a:lnTo>
                <a:lnTo>
                  <a:pt x="1222" y="802"/>
                </a:lnTo>
                <a:lnTo>
                  <a:pt x="1245" y="799"/>
                </a:lnTo>
                <a:lnTo>
                  <a:pt x="1267" y="794"/>
                </a:lnTo>
                <a:lnTo>
                  <a:pt x="1290" y="788"/>
                </a:lnTo>
                <a:lnTo>
                  <a:pt x="1313" y="791"/>
                </a:lnTo>
                <a:lnTo>
                  <a:pt x="1335" y="787"/>
                </a:lnTo>
                <a:lnTo>
                  <a:pt x="1358" y="784"/>
                </a:lnTo>
                <a:lnTo>
                  <a:pt x="1381" y="782"/>
                </a:lnTo>
                <a:lnTo>
                  <a:pt x="1403" y="778"/>
                </a:lnTo>
                <a:lnTo>
                  <a:pt x="1426" y="773"/>
                </a:lnTo>
                <a:lnTo>
                  <a:pt x="1448" y="780"/>
                </a:lnTo>
                <a:lnTo>
                  <a:pt x="1471" y="780"/>
                </a:lnTo>
                <a:lnTo>
                  <a:pt x="1494" y="774"/>
                </a:lnTo>
                <a:lnTo>
                  <a:pt x="1516" y="769"/>
                </a:lnTo>
                <a:lnTo>
                  <a:pt x="1539" y="770"/>
                </a:lnTo>
                <a:lnTo>
                  <a:pt x="1562" y="778"/>
                </a:lnTo>
                <a:lnTo>
                  <a:pt x="1584" y="768"/>
                </a:lnTo>
                <a:lnTo>
                  <a:pt x="1607" y="779"/>
                </a:lnTo>
                <a:lnTo>
                  <a:pt x="1630" y="773"/>
                </a:lnTo>
                <a:lnTo>
                  <a:pt x="1652" y="762"/>
                </a:lnTo>
                <a:lnTo>
                  <a:pt x="1675" y="761"/>
                </a:lnTo>
                <a:lnTo>
                  <a:pt x="1698" y="758"/>
                </a:lnTo>
                <a:lnTo>
                  <a:pt x="1720" y="758"/>
                </a:lnTo>
                <a:lnTo>
                  <a:pt x="1743" y="752"/>
                </a:lnTo>
                <a:lnTo>
                  <a:pt x="1765" y="745"/>
                </a:lnTo>
                <a:lnTo>
                  <a:pt x="1788" y="742"/>
                </a:lnTo>
                <a:lnTo>
                  <a:pt x="1811" y="748"/>
                </a:lnTo>
                <a:lnTo>
                  <a:pt x="1833" y="754"/>
                </a:lnTo>
                <a:lnTo>
                  <a:pt x="1856" y="762"/>
                </a:lnTo>
                <a:lnTo>
                  <a:pt x="1879" y="760"/>
                </a:lnTo>
                <a:lnTo>
                  <a:pt x="1901" y="754"/>
                </a:lnTo>
                <a:lnTo>
                  <a:pt x="1924" y="749"/>
                </a:lnTo>
                <a:lnTo>
                  <a:pt x="1947" y="740"/>
                </a:lnTo>
                <a:lnTo>
                  <a:pt x="1969" y="733"/>
                </a:lnTo>
                <a:lnTo>
                  <a:pt x="1992" y="736"/>
                </a:lnTo>
                <a:lnTo>
                  <a:pt x="2014" y="725"/>
                </a:lnTo>
                <a:lnTo>
                  <a:pt x="2037" y="726"/>
                </a:lnTo>
                <a:lnTo>
                  <a:pt x="2060" y="712"/>
                </a:lnTo>
                <a:lnTo>
                  <a:pt x="2082" y="708"/>
                </a:lnTo>
                <a:lnTo>
                  <a:pt x="2105" y="704"/>
                </a:lnTo>
                <a:lnTo>
                  <a:pt x="2128" y="707"/>
                </a:lnTo>
                <a:lnTo>
                  <a:pt x="2150" y="724"/>
                </a:lnTo>
                <a:lnTo>
                  <a:pt x="2173" y="714"/>
                </a:lnTo>
                <a:lnTo>
                  <a:pt x="2196" y="703"/>
                </a:lnTo>
                <a:lnTo>
                  <a:pt x="2218" y="696"/>
                </a:lnTo>
                <a:lnTo>
                  <a:pt x="2241" y="695"/>
                </a:lnTo>
                <a:lnTo>
                  <a:pt x="2264" y="678"/>
                </a:lnTo>
                <a:lnTo>
                  <a:pt x="2286" y="670"/>
                </a:lnTo>
                <a:lnTo>
                  <a:pt x="2309" y="664"/>
                </a:lnTo>
                <a:lnTo>
                  <a:pt x="2331" y="658"/>
                </a:lnTo>
                <a:lnTo>
                  <a:pt x="2354" y="653"/>
                </a:lnTo>
                <a:lnTo>
                  <a:pt x="2377" y="641"/>
                </a:lnTo>
                <a:lnTo>
                  <a:pt x="2399" y="630"/>
                </a:lnTo>
                <a:lnTo>
                  <a:pt x="2422" y="615"/>
                </a:lnTo>
                <a:lnTo>
                  <a:pt x="2445" y="601"/>
                </a:lnTo>
                <a:lnTo>
                  <a:pt x="2467" y="590"/>
                </a:lnTo>
                <a:lnTo>
                  <a:pt x="2490" y="576"/>
                </a:lnTo>
                <a:lnTo>
                  <a:pt x="2513" y="568"/>
                </a:lnTo>
                <a:lnTo>
                  <a:pt x="2535" y="549"/>
                </a:lnTo>
                <a:lnTo>
                  <a:pt x="2558" y="532"/>
                </a:lnTo>
                <a:lnTo>
                  <a:pt x="2580" y="515"/>
                </a:lnTo>
                <a:lnTo>
                  <a:pt x="2603" y="512"/>
                </a:lnTo>
                <a:lnTo>
                  <a:pt x="2626" y="496"/>
                </a:lnTo>
                <a:lnTo>
                  <a:pt x="2648" y="488"/>
                </a:lnTo>
                <a:lnTo>
                  <a:pt x="2671" y="466"/>
                </a:lnTo>
                <a:lnTo>
                  <a:pt x="2694" y="446"/>
                </a:lnTo>
                <a:lnTo>
                  <a:pt x="2716" y="427"/>
                </a:lnTo>
                <a:lnTo>
                  <a:pt x="2739" y="408"/>
                </a:lnTo>
                <a:lnTo>
                  <a:pt x="2762" y="383"/>
                </a:lnTo>
                <a:lnTo>
                  <a:pt x="2784" y="355"/>
                </a:lnTo>
                <a:lnTo>
                  <a:pt x="2807" y="355"/>
                </a:lnTo>
                <a:lnTo>
                  <a:pt x="2830" y="353"/>
                </a:lnTo>
                <a:lnTo>
                  <a:pt x="2852" y="322"/>
                </a:lnTo>
                <a:lnTo>
                  <a:pt x="2875" y="303"/>
                </a:lnTo>
                <a:lnTo>
                  <a:pt x="2897" y="281"/>
                </a:lnTo>
                <a:lnTo>
                  <a:pt x="2920" y="262"/>
                </a:lnTo>
                <a:lnTo>
                  <a:pt x="2943" y="266"/>
                </a:lnTo>
                <a:lnTo>
                  <a:pt x="2965" y="274"/>
                </a:lnTo>
                <a:lnTo>
                  <a:pt x="2988" y="276"/>
                </a:lnTo>
                <a:lnTo>
                  <a:pt x="3011" y="272"/>
                </a:lnTo>
                <a:lnTo>
                  <a:pt x="3033" y="251"/>
                </a:lnTo>
                <a:lnTo>
                  <a:pt x="3056" y="238"/>
                </a:lnTo>
                <a:lnTo>
                  <a:pt x="3079" y="226"/>
                </a:lnTo>
                <a:lnTo>
                  <a:pt x="3101" y="202"/>
                </a:lnTo>
                <a:lnTo>
                  <a:pt x="3124" y="179"/>
                </a:lnTo>
                <a:lnTo>
                  <a:pt x="3146" y="167"/>
                </a:lnTo>
                <a:lnTo>
                  <a:pt x="3169" y="156"/>
                </a:lnTo>
                <a:lnTo>
                  <a:pt x="3192" y="151"/>
                </a:lnTo>
                <a:lnTo>
                  <a:pt x="3214" y="152"/>
                </a:lnTo>
                <a:lnTo>
                  <a:pt x="3237" y="147"/>
                </a:lnTo>
                <a:lnTo>
                  <a:pt x="3260" y="141"/>
                </a:lnTo>
                <a:lnTo>
                  <a:pt x="3282" y="123"/>
                </a:lnTo>
                <a:lnTo>
                  <a:pt x="3305" y="103"/>
                </a:lnTo>
                <a:lnTo>
                  <a:pt x="3328" y="94"/>
                </a:lnTo>
                <a:lnTo>
                  <a:pt x="3350" y="91"/>
                </a:lnTo>
                <a:lnTo>
                  <a:pt x="3373" y="75"/>
                </a:lnTo>
                <a:lnTo>
                  <a:pt x="3396" y="57"/>
                </a:lnTo>
                <a:lnTo>
                  <a:pt x="3418" y="55"/>
                </a:lnTo>
                <a:lnTo>
                  <a:pt x="3441" y="35"/>
                </a:lnTo>
                <a:lnTo>
                  <a:pt x="3463" y="0"/>
                </a:lnTo>
                <a:lnTo>
                  <a:pt x="3463" y="213"/>
                </a:lnTo>
                <a:lnTo>
                  <a:pt x="3441" y="240"/>
                </a:lnTo>
                <a:lnTo>
                  <a:pt x="3418" y="254"/>
                </a:lnTo>
                <a:lnTo>
                  <a:pt x="3396" y="256"/>
                </a:lnTo>
                <a:lnTo>
                  <a:pt x="3373" y="266"/>
                </a:lnTo>
                <a:lnTo>
                  <a:pt x="3350" y="274"/>
                </a:lnTo>
                <a:lnTo>
                  <a:pt x="3328" y="276"/>
                </a:lnTo>
                <a:lnTo>
                  <a:pt x="3305" y="283"/>
                </a:lnTo>
                <a:lnTo>
                  <a:pt x="3282" y="296"/>
                </a:lnTo>
                <a:lnTo>
                  <a:pt x="3260" y="310"/>
                </a:lnTo>
                <a:lnTo>
                  <a:pt x="3237" y="315"/>
                </a:lnTo>
                <a:lnTo>
                  <a:pt x="3214" y="317"/>
                </a:lnTo>
                <a:lnTo>
                  <a:pt x="3192" y="316"/>
                </a:lnTo>
                <a:lnTo>
                  <a:pt x="3169" y="316"/>
                </a:lnTo>
                <a:lnTo>
                  <a:pt x="3146" y="324"/>
                </a:lnTo>
                <a:lnTo>
                  <a:pt x="3124" y="330"/>
                </a:lnTo>
                <a:lnTo>
                  <a:pt x="3101" y="346"/>
                </a:lnTo>
                <a:lnTo>
                  <a:pt x="3079" y="363"/>
                </a:lnTo>
                <a:lnTo>
                  <a:pt x="3056" y="373"/>
                </a:lnTo>
                <a:lnTo>
                  <a:pt x="3033" y="381"/>
                </a:lnTo>
                <a:lnTo>
                  <a:pt x="3011" y="394"/>
                </a:lnTo>
                <a:lnTo>
                  <a:pt x="2988" y="395"/>
                </a:lnTo>
                <a:lnTo>
                  <a:pt x="2965" y="393"/>
                </a:lnTo>
                <a:lnTo>
                  <a:pt x="2943" y="384"/>
                </a:lnTo>
                <a:lnTo>
                  <a:pt x="2920" y="377"/>
                </a:lnTo>
                <a:lnTo>
                  <a:pt x="2897" y="389"/>
                </a:lnTo>
                <a:lnTo>
                  <a:pt x="2875" y="407"/>
                </a:lnTo>
                <a:lnTo>
                  <a:pt x="2852" y="424"/>
                </a:lnTo>
                <a:lnTo>
                  <a:pt x="2830" y="449"/>
                </a:lnTo>
                <a:lnTo>
                  <a:pt x="2807" y="450"/>
                </a:lnTo>
                <a:lnTo>
                  <a:pt x="2784" y="449"/>
                </a:lnTo>
                <a:lnTo>
                  <a:pt x="2762" y="473"/>
                </a:lnTo>
                <a:lnTo>
                  <a:pt x="2739" y="493"/>
                </a:lnTo>
                <a:lnTo>
                  <a:pt x="2716" y="506"/>
                </a:lnTo>
                <a:lnTo>
                  <a:pt x="2694" y="522"/>
                </a:lnTo>
                <a:lnTo>
                  <a:pt x="2671" y="535"/>
                </a:lnTo>
                <a:lnTo>
                  <a:pt x="2648" y="551"/>
                </a:lnTo>
                <a:lnTo>
                  <a:pt x="2626" y="555"/>
                </a:lnTo>
                <a:lnTo>
                  <a:pt x="2603" y="567"/>
                </a:lnTo>
                <a:lnTo>
                  <a:pt x="2580" y="565"/>
                </a:lnTo>
                <a:lnTo>
                  <a:pt x="2558" y="578"/>
                </a:lnTo>
                <a:lnTo>
                  <a:pt x="2535" y="592"/>
                </a:lnTo>
                <a:lnTo>
                  <a:pt x="2513" y="607"/>
                </a:lnTo>
                <a:lnTo>
                  <a:pt x="2490" y="612"/>
                </a:lnTo>
                <a:lnTo>
                  <a:pt x="2467" y="623"/>
                </a:lnTo>
                <a:lnTo>
                  <a:pt x="2445" y="631"/>
                </a:lnTo>
                <a:lnTo>
                  <a:pt x="2422" y="642"/>
                </a:lnTo>
                <a:lnTo>
                  <a:pt x="2399" y="655"/>
                </a:lnTo>
                <a:lnTo>
                  <a:pt x="2377" y="664"/>
                </a:lnTo>
                <a:lnTo>
                  <a:pt x="2354" y="676"/>
                </a:lnTo>
                <a:lnTo>
                  <a:pt x="2331" y="679"/>
                </a:lnTo>
                <a:lnTo>
                  <a:pt x="2309" y="684"/>
                </a:lnTo>
                <a:lnTo>
                  <a:pt x="2286" y="689"/>
                </a:lnTo>
                <a:lnTo>
                  <a:pt x="2264" y="694"/>
                </a:lnTo>
                <a:lnTo>
                  <a:pt x="2241" y="708"/>
                </a:lnTo>
                <a:lnTo>
                  <a:pt x="2218" y="709"/>
                </a:lnTo>
                <a:lnTo>
                  <a:pt x="2196" y="714"/>
                </a:lnTo>
                <a:lnTo>
                  <a:pt x="2173" y="725"/>
                </a:lnTo>
                <a:lnTo>
                  <a:pt x="2150" y="734"/>
                </a:lnTo>
                <a:lnTo>
                  <a:pt x="2128" y="716"/>
                </a:lnTo>
                <a:lnTo>
                  <a:pt x="2105" y="713"/>
                </a:lnTo>
                <a:lnTo>
                  <a:pt x="2082" y="716"/>
                </a:lnTo>
                <a:lnTo>
                  <a:pt x="2060" y="719"/>
                </a:lnTo>
                <a:lnTo>
                  <a:pt x="2037" y="733"/>
                </a:lnTo>
                <a:lnTo>
                  <a:pt x="2014" y="732"/>
                </a:lnTo>
                <a:lnTo>
                  <a:pt x="1992" y="742"/>
                </a:lnTo>
                <a:lnTo>
                  <a:pt x="1969" y="739"/>
                </a:lnTo>
                <a:lnTo>
                  <a:pt x="1947" y="745"/>
                </a:lnTo>
                <a:lnTo>
                  <a:pt x="1924" y="754"/>
                </a:lnTo>
                <a:lnTo>
                  <a:pt x="1901" y="758"/>
                </a:lnTo>
                <a:lnTo>
                  <a:pt x="1879" y="764"/>
                </a:lnTo>
                <a:lnTo>
                  <a:pt x="1856" y="766"/>
                </a:lnTo>
                <a:lnTo>
                  <a:pt x="1833" y="759"/>
                </a:lnTo>
                <a:lnTo>
                  <a:pt x="1811" y="753"/>
                </a:lnTo>
                <a:lnTo>
                  <a:pt x="1788" y="747"/>
                </a:lnTo>
                <a:lnTo>
                  <a:pt x="1765" y="748"/>
                </a:lnTo>
                <a:lnTo>
                  <a:pt x="1743" y="756"/>
                </a:lnTo>
                <a:lnTo>
                  <a:pt x="1720" y="761"/>
                </a:lnTo>
                <a:lnTo>
                  <a:pt x="1698" y="761"/>
                </a:lnTo>
                <a:lnTo>
                  <a:pt x="1675" y="764"/>
                </a:lnTo>
                <a:lnTo>
                  <a:pt x="1652" y="765"/>
                </a:lnTo>
                <a:lnTo>
                  <a:pt x="1630" y="775"/>
                </a:lnTo>
                <a:lnTo>
                  <a:pt x="1607" y="781"/>
                </a:lnTo>
                <a:lnTo>
                  <a:pt x="1584" y="770"/>
                </a:lnTo>
                <a:lnTo>
                  <a:pt x="1562" y="780"/>
                </a:lnTo>
                <a:lnTo>
                  <a:pt x="1539" y="772"/>
                </a:lnTo>
                <a:lnTo>
                  <a:pt x="1516" y="771"/>
                </a:lnTo>
                <a:lnTo>
                  <a:pt x="1494" y="776"/>
                </a:lnTo>
                <a:lnTo>
                  <a:pt x="1471" y="781"/>
                </a:lnTo>
                <a:lnTo>
                  <a:pt x="1448" y="781"/>
                </a:lnTo>
                <a:lnTo>
                  <a:pt x="1426" y="774"/>
                </a:lnTo>
                <a:lnTo>
                  <a:pt x="1403" y="779"/>
                </a:lnTo>
                <a:lnTo>
                  <a:pt x="1381" y="783"/>
                </a:lnTo>
                <a:lnTo>
                  <a:pt x="1358" y="785"/>
                </a:lnTo>
                <a:lnTo>
                  <a:pt x="1335" y="788"/>
                </a:lnTo>
                <a:lnTo>
                  <a:pt x="1313" y="792"/>
                </a:lnTo>
                <a:lnTo>
                  <a:pt x="1290" y="789"/>
                </a:lnTo>
                <a:lnTo>
                  <a:pt x="1267" y="795"/>
                </a:lnTo>
                <a:lnTo>
                  <a:pt x="1245" y="800"/>
                </a:lnTo>
                <a:lnTo>
                  <a:pt x="1222" y="803"/>
                </a:lnTo>
                <a:lnTo>
                  <a:pt x="1199" y="804"/>
                </a:lnTo>
                <a:lnTo>
                  <a:pt x="1177" y="808"/>
                </a:lnTo>
                <a:lnTo>
                  <a:pt x="1154" y="810"/>
                </a:lnTo>
                <a:lnTo>
                  <a:pt x="1132" y="811"/>
                </a:lnTo>
                <a:lnTo>
                  <a:pt x="1109" y="813"/>
                </a:lnTo>
                <a:lnTo>
                  <a:pt x="1086" y="817"/>
                </a:lnTo>
                <a:lnTo>
                  <a:pt x="1064" y="819"/>
                </a:lnTo>
                <a:lnTo>
                  <a:pt x="1041" y="821"/>
                </a:lnTo>
                <a:lnTo>
                  <a:pt x="1018" y="822"/>
                </a:lnTo>
                <a:lnTo>
                  <a:pt x="996" y="824"/>
                </a:lnTo>
                <a:lnTo>
                  <a:pt x="973" y="825"/>
                </a:lnTo>
                <a:lnTo>
                  <a:pt x="950" y="825"/>
                </a:lnTo>
                <a:lnTo>
                  <a:pt x="928" y="826"/>
                </a:lnTo>
                <a:lnTo>
                  <a:pt x="905" y="827"/>
                </a:lnTo>
                <a:lnTo>
                  <a:pt x="882" y="829"/>
                </a:lnTo>
                <a:lnTo>
                  <a:pt x="860" y="830"/>
                </a:lnTo>
                <a:lnTo>
                  <a:pt x="837" y="832"/>
                </a:lnTo>
                <a:lnTo>
                  <a:pt x="815" y="833"/>
                </a:lnTo>
                <a:lnTo>
                  <a:pt x="792" y="834"/>
                </a:lnTo>
                <a:lnTo>
                  <a:pt x="769" y="833"/>
                </a:lnTo>
                <a:lnTo>
                  <a:pt x="747" y="834"/>
                </a:lnTo>
                <a:lnTo>
                  <a:pt x="724" y="835"/>
                </a:lnTo>
                <a:lnTo>
                  <a:pt x="701" y="837"/>
                </a:lnTo>
                <a:lnTo>
                  <a:pt x="679" y="839"/>
                </a:lnTo>
                <a:lnTo>
                  <a:pt x="656" y="840"/>
                </a:lnTo>
                <a:lnTo>
                  <a:pt x="633" y="841"/>
                </a:lnTo>
                <a:lnTo>
                  <a:pt x="611" y="842"/>
                </a:lnTo>
                <a:lnTo>
                  <a:pt x="588" y="842"/>
                </a:lnTo>
                <a:lnTo>
                  <a:pt x="566" y="843"/>
                </a:lnTo>
                <a:lnTo>
                  <a:pt x="543" y="843"/>
                </a:lnTo>
                <a:lnTo>
                  <a:pt x="520" y="843"/>
                </a:lnTo>
                <a:lnTo>
                  <a:pt x="498" y="845"/>
                </a:lnTo>
                <a:lnTo>
                  <a:pt x="475" y="846"/>
                </a:lnTo>
                <a:lnTo>
                  <a:pt x="452" y="848"/>
                </a:lnTo>
                <a:lnTo>
                  <a:pt x="430" y="848"/>
                </a:lnTo>
                <a:lnTo>
                  <a:pt x="407" y="849"/>
                </a:lnTo>
                <a:lnTo>
                  <a:pt x="384" y="849"/>
                </a:lnTo>
                <a:lnTo>
                  <a:pt x="362" y="850"/>
                </a:lnTo>
                <a:lnTo>
                  <a:pt x="339" y="851"/>
                </a:lnTo>
                <a:lnTo>
                  <a:pt x="316" y="852"/>
                </a:lnTo>
                <a:lnTo>
                  <a:pt x="294" y="853"/>
                </a:lnTo>
                <a:lnTo>
                  <a:pt x="271" y="854"/>
                </a:lnTo>
                <a:lnTo>
                  <a:pt x="249" y="854"/>
                </a:lnTo>
                <a:lnTo>
                  <a:pt x="226" y="855"/>
                </a:lnTo>
                <a:lnTo>
                  <a:pt x="203" y="855"/>
                </a:lnTo>
                <a:lnTo>
                  <a:pt x="181" y="856"/>
                </a:lnTo>
                <a:lnTo>
                  <a:pt x="158" y="857"/>
                </a:lnTo>
                <a:lnTo>
                  <a:pt x="135" y="858"/>
                </a:lnTo>
                <a:lnTo>
                  <a:pt x="113" y="858"/>
                </a:lnTo>
                <a:lnTo>
                  <a:pt x="90" y="859"/>
                </a:lnTo>
                <a:lnTo>
                  <a:pt x="67" y="859"/>
                </a:lnTo>
                <a:lnTo>
                  <a:pt x="45" y="860"/>
                </a:lnTo>
                <a:lnTo>
                  <a:pt x="22" y="859"/>
                </a:lnTo>
                <a:lnTo>
                  <a:pt x="0" y="859"/>
                </a:lnTo>
                <a:close/>
              </a:path>
            </a:pathLst>
          </a:custGeom>
          <a:noFill/>
          <a:ln w="3175">
            <a:solidFill>
              <a:srgbClr val="0064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97" name="Freeform 51"/>
          <p:cNvSpPr>
            <a:spLocks noChangeArrowheads="1"/>
          </p:cNvSpPr>
          <p:nvPr/>
        </p:nvSpPr>
        <p:spPr bwMode="auto">
          <a:xfrm>
            <a:off x="1206500" y="5006975"/>
            <a:ext cx="5497513" cy="1027113"/>
          </a:xfrm>
          <a:custGeom>
            <a:avLst/>
            <a:gdLst>
              <a:gd name="T0" fmla="*/ 90 w 3463"/>
              <a:gd name="T1" fmla="*/ 645 h 647"/>
              <a:gd name="T2" fmla="*/ 203 w 3463"/>
              <a:gd name="T3" fmla="*/ 642 h 647"/>
              <a:gd name="T4" fmla="*/ 316 w 3463"/>
              <a:gd name="T5" fmla="*/ 638 h 647"/>
              <a:gd name="T6" fmla="*/ 430 w 3463"/>
              <a:gd name="T7" fmla="*/ 635 h 647"/>
              <a:gd name="T8" fmla="*/ 543 w 3463"/>
              <a:gd name="T9" fmla="*/ 630 h 647"/>
              <a:gd name="T10" fmla="*/ 656 w 3463"/>
              <a:gd name="T11" fmla="*/ 627 h 647"/>
              <a:gd name="T12" fmla="*/ 769 w 3463"/>
              <a:gd name="T13" fmla="*/ 620 h 647"/>
              <a:gd name="T14" fmla="*/ 882 w 3463"/>
              <a:gd name="T15" fmla="*/ 616 h 647"/>
              <a:gd name="T16" fmla="*/ 996 w 3463"/>
              <a:gd name="T17" fmla="*/ 611 h 647"/>
              <a:gd name="T18" fmla="*/ 1109 w 3463"/>
              <a:gd name="T19" fmla="*/ 600 h 647"/>
              <a:gd name="T20" fmla="*/ 1222 w 3463"/>
              <a:gd name="T21" fmla="*/ 590 h 647"/>
              <a:gd name="T22" fmla="*/ 1335 w 3463"/>
              <a:gd name="T23" fmla="*/ 575 h 647"/>
              <a:gd name="T24" fmla="*/ 1448 w 3463"/>
              <a:gd name="T25" fmla="*/ 568 h 647"/>
              <a:gd name="T26" fmla="*/ 1562 w 3463"/>
              <a:gd name="T27" fmla="*/ 566 h 647"/>
              <a:gd name="T28" fmla="*/ 1675 w 3463"/>
              <a:gd name="T29" fmla="*/ 550 h 647"/>
              <a:gd name="T30" fmla="*/ 1788 w 3463"/>
              <a:gd name="T31" fmla="*/ 534 h 647"/>
              <a:gd name="T32" fmla="*/ 1901 w 3463"/>
              <a:gd name="T33" fmla="*/ 545 h 647"/>
              <a:gd name="T34" fmla="*/ 2014 w 3463"/>
              <a:gd name="T35" fmla="*/ 519 h 647"/>
              <a:gd name="T36" fmla="*/ 2128 w 3463"/>
              <a:gd name="T37" fmla="*/ 503 h 647"/>
              <a:gd name="T38" fmla="*/ 2241 w 3463"/>
              <a:gd name="T39" fmla="*/ 495 h 647"/>
              <a:gd name="T40" fmla="*/ 2354 w 3463"/>
              <a:gd name="T41" fmla="*/ 462 h 647"/>
              <a:gd name="T42" fmla="*/ 2467 w 3463"/>
              <a:gd name="T43" fmla="*/ 410 h 647"/>
              <a:gd name="T44" fmla="*/ 2580 w 3463"/>
              <a:gd name="T45" fmla="*/ 352 h 647"/>
              <a:gd name="T46" fmla="*/ 2694 w 3463"/>
              <a:gd name="T47" fmla="*/ 308 h 647"/>
              <a:gd name="T48" fmla="*/ 2807 w 3463"/>
              <a:gd name="T49" fmla="*/ 237 h 647"/>
              <a:gd name="T50" fmla="*/ 2920 w 3463"/>
              <a:gd name="T51" fmla="*/ 163 h 647"/>
              <a:gd name="T52" fmla="*/ 3033 w 3463"/>
              <a:gd name="T53" fmla="*/ 168 h 647"/>
              <a:gd name="T54" fmla="*/ 3146 w 3463"/>
              <a:gd name="T55" fmla="*/ 111 h 647"/>
              <a:gd name="T56" fmla="*/ 3260 w 3463"/>
              <a:gd name="T57" fmla="*/ 96 h 647"/>
              <a:gd name="T58" fmla="*/ 3373 w 3463"/>
              <a:gd name="T59" fmla="*/ 53 h 647"/>
              <a:gd name="T60" fmla="*/ 3463 w 3463"/>
              <a:gd name="T61" fmla="*/ 363 h 647"/>
              <a:gd name="T62" fmla="*/ 3350 w 3463"/>
              <a:gd name="T63" fmla="*/ 399 h 647"/>
              <a:gd name="T64" fmla="*/ 3237 w 3463"/>
              <a:gd name="T65" fmla="*/ 414 h 647"/>
              <a:gd name="T66" fmla="*/ 3124 w 3463"/>
              <a:gd name="T67" fmla="*/ 417 h 647"/>
              <a:gd name="T68" fmla="*/ 3011 w 3463"/>
              <a:gd name="T69" fmla="*/ 454 h 647"/>
              <a:gd name="T70" fmla="*/ 2897 w 3463"/>
              <a:gd name="T71" fmla="*/ 479 h 647"/>
              <a:gd name="T72" fmla="*/ 2784 w 3463"/>
              <a:gd name="T73" fmla="*/ 504 h 647"/>
              <a:gd name="T74" fmla="*/ 2671 w 3463"/>
              <a:gd name="T75" fmla="*/ 505 h 647"/>
              <a:gd name="T76" fmla="*/ 2558 w 3463"/>
              <a:gd name="T77" fmla="*/ 490 h 647"/>
              <a:gd name="T78" fmla="*/ 2445 w 3463"/>
              <a:gd name="T79" fmla="*/ 509 h 647"/>
              <a:gd name="T80" fmla="*/ 2331 w 3463"/>
              <a:gd name="T81" fmla="*/ 528 h 647"/>
              <a:gd name="T82" fmla="*/ 2218 w 3463"/>
              <a:gd name="T83" fmla="*/ 538 h 647"/>
              <a:gd name="T84" fmla="*/ 2105 w 3463"/>
              <a:gd name="T85" fmla="*/ 532 h 647"/>
              <a:gd name="T86" fmla="*/ 1992 w 3463"/>
              <a:gd name="T87" fmla="*/ 554 h 647"/>
              <a:gd name="T88" fmla="*/ 1879 w 3463"/>
              <a:gd name="T89" fmla="*/ 570 h 647"/>
              <a:gd name="T90" fmla="*/ 1765 w 3463"/>
              <a:gd name="T91" fmla="*/ 550 h 647"/>
              <a:gd name="T92" fmla="*/ 1652 w 3463"/>
              <a:gd name="T93" fmla="*/ 562 h 647"/>
              <a:gd name="T94" fmla="*/ 1539 w 3463"/>
              <a:gd name="T95" fmla="*/ 565 h 647"/>
              <a:gd name="T96" fmla="*/ 1426 w 3463"/>
              <a:gd name="T97" fmla="*/ 565 h 647"/>
              <a:gd name="T98" fmla="*/ 1313 w 3463"/>
              <a:gd name="T99" fmla="*/ 581 h 647"/>
              <a:gd name="T100" fmla="*/ 1199 w 3463"/>
              <a:gd name="T101" fmla="*/ 593 h 647"/>
              <a:gd name="T102" fmla="*/ 1086 w 3463"/>
              <a:gd name="T103" fmla="*/ 605 h 647"/>
              <a:gd name="T104" fmla="*/ 973 w 3463"/>
              <a:gd name="T105" fmla="*/ 613 h 647"/>
              <a:gd name="T106" fmla="*/ 860 w 3463"/>
              <a:gd name="T107" fmla="*/ 617 h 647"/>
              <a:gd name="T108" fmla="*/ 747 w 3463"/>
              <a:gd name="T109" fmla="*/ 621 h 647"/>
              <a:gd name="T110" fmla="*/ 633 w 3463"/>
              <a:gd name="T111" fmla="*/ 628 h 647"/>
              <a:gd name="T112" fmla="*/ 520 w 3463"/>
              <a:gd name="T113" fmla="*/ 630 h 647"/>
              <a:gd name="T114" fmla="*/ 407 w 3463"/>
              <a:gd name="T115" fmla="*/ 636 h 647"/>
              <a:gd name="T116" fmla="*/ 294 w 3463"/>
              <a:gd name="T117" fmla="*/ 640 h 647"/>
              <a:gd name="T118" fmla="*/ 181 w 3463"/>
              <a:gd name="T119" fmla="*/ 643 h 647"/>
              <a:gd name="T120" fmla="*/ 67 w 3463"/>
              <a:gd name="T121" fmla="*/ 646 h 64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63"/>
              <a:gd name="T184" fmla="*/ 0 h 647"/>
              <a:gd name="T185" fmla="*/ 3463 w 3463"/>
              <a:gd name="T186" fmla="*/ 647 h 64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63" h="647">
                <a:moveTo>
                  <a:pt x="0" y="646"/>
                </a:moveTo>
                <a:lnTo>
                  <a:pt x="22" y="646"/>
                </a:lnTo>
                <a:lnTo>
                  <a:pt x="45" y="647"/>
                </a:lnTo>
                <a:lnTo>
                  <a:pt x="67" y="646"/>
                </a:lnTo>
                <a:lnTo>
                  <a:pt x="90" y="645"/>
                </a:lnTo>
                <a:lnTo>
                  <a:pt x="113" y="645"/>
                </a:lnTo>
                <a:lnTo>
                  <a:pt x="135" y="644"/>
                </a:lnTo>
                <a:lnTo>
                  <a:pt x="158" y="644"/>
                </a:lnTo>
                <a:lnTo>
                  <a:pt x="181" y="643"/>
                </a:lnTo>
                <a:lnTo>
                  <a:pt x="203" y="642"/>
                </a:lnTo>
                <a:lnTo>
                  <a:pt x="226" y="641"/>
                </a:lnTo>
                <a:lnTo>
                  <a:pt x="249" y="641"/>
                </a:lnTo>
                <a:lnTo>
                  <a:pt x="271" y="640"/>
                </a:lnTo>
                <a:lnTo>
                  <a:pt x="294" y="640"/>
                </a:lnTo>
                <a:lnTo>
                  <a:pt x="316" y="638"/>
                </a:lnTo>
                <a:lnTo>
                  <a:pt x="339" y="638"/>
                </a:lnTo>
                <a:lnTo>
                  <a:pt x="362" y="637"/>
                </a:lnTo>
                <a:lnTo>
                  <a:pt x="384" y="636"/>
                </a:lnTo>
                <a:lnTo>
                  <a:pt x="407" y="636"/>
                </a:lnTo>
                <a:lnTo>
                  <a:pt x="430" y="635"/>
                </a:lnTo>
                <a:lnTo>
                  <a:pt x="452" y="634"/>
                </a:lnTo>
                <a:lnTo>
                  <a:pt x="475" y="633"/>
                </a:lnTo>
                <a:lnTo>
                  <a:pt x="498" y="631"/>
                </a:lnTo>
                <a:lnTo>
                  <a:pt x="520" y="630"/>
                </a:lnTo>
                <a:lnTo>
                  <a:pt x="543" y="630"/>
                </a:lnTo>
                <a:lnTo>
                  <a:pt x="566" y="629"/>
                </a:lnTo>
                <a:lnTo>
                  <a:pt x="588" y="629"/>
                </a:lnTo>
                <a:lnTo>
                  <a:pt x="611" y="628"/>
                </a:lnTo>
                <a:lnTo>
                  <a:pt x="633" y="628"/>
                </a:lnTo>
                <a:lnTo>
                  <a:pt x="656" y="627"/>
                </a:lnTo>
                <a:lnTo>
                  <a:pt x="679" y="625"/>
                </a:lnTo>
                <a:lnTo>
                  <a:pt x="701" y="624"/>
                </a:lnTo>
                <a:lnTo>
                  <a:pt x="724" y="622"/>
                </a:lnTo>
                <a:lnTo>
                  <a:pt x="747" y="620"/>
                </a:lnTo>
                <a:lnTo>
                  <a:pt x="769" y="620"/>
                </a:lnTo>
                <a:lnTo>
                  <a:pt x="792" y="620"/>
                </a:lnTo>
                <a:lnTo>
                  <a:pt x="815" y="620"/>
                </a:lnTo>
                <a:lnTo>
                  <a:pt x="837" y="619"/>
                </a:lnTo>
                <a:lnTo>
                  <a:pt x="860" y="616"/>
                </a:lnTo>
                <a:lnTo>
                  <a:pt x="882" y="616"/>
                </a:lnTo>
                <a:lnTo>
                  <a:pt x="905" y="614"/>
                </a:lnTo>
                <a:lnTo>
                  <a:pt x="928" y="612"/>
                </a:lnTo>
                <a:lnTo>
                  <a:pt x="950" y="612"/>
                </a:lnTo>
                <a:lnTo>
                  <a:pt x="973" y="612"/>
                </a:lnTo>
                <a:lnTo>
                  <a:pt x="996" y="611"/>
                </a:lnTo>
                <a:lnTo>
                  <a:pt x="1018" y="609"/>
                </a:lnTo>
                <a:lnTo>
                  <a:pt x="1041" y="608"/>
                </a:lnTo>
                <a:lnTo>
                  <a:pt x="1064" y="606"/>
                </a:lnTo>
                <a:lnTo>
                  <a:pt x="1086" y="604"/>
                </a:lnTo>
                <a:lnTo>
                  <a:pt x="1109" y="600"/>
                </a:lnTo>
                <a:lnTo>
                  <a:pt x="1132" y="598"/>
                </a:lnTo>
                <a:lnTo>
                  <a:pt x="1154" y="596"/>
                </a:lnTo>
                <a:lnTo>
                  <a:pt x="1177" y="595"/>
                </a:lnTo>
                <a:lnTo>
                  <a:pt x="1199" y="590"/>
                </a:lnTo>
                <a:lnTo>
                  <a:pt x="1222" y="590"/>
                </a:lnTo>
                <a:lnTo>
                  <a:pt x="1245" y="586"/>
                </a:lnTo>
                <a:lnTo>
                  <a:pt x="1267" y="582"/>
                </a:lnTo>
                <a:lnTo>
                  <a:pt x="1290" y="576"/>
                </a:lnTo>
                <a:lnTo>
                  <a:pt x="1313" y="578"/>
                </a:lnTo>
                <a:lnTo>
                  <a:pt x="1335" y="575"/>
                </a:lnTo>
                <a:lnTo>
                  <a:pt x="1358" y="572"/>
                </a:lnTo>
                <a:lnTo>
                  <a:pt x="1381" y="570"/>
                </a:lnTo>
                <a:lnTo>
                  <a:pt x="1403" y="566"/>
                </a:lnTo>
                <a:lnTo>
                  <a:pt x="1426" y="560"/>
                </a:lnTo>
                <a:lnTo>
                  <a:pt x="1448" y="568"/>
                </a:lnTo>
                <a:lnTo>
                  <a:pt x="1471" y="568"/>
                </a:lnTo>
                <a:lnTo>
                  <a:pt x="1494" y="562"/>
                </a:lnTo>
                <a:lnTo>
                  <a:pt x="1516" y="558"/>
                </a:lnTo>
                <a:lnTo>
                  <a:pt x="1539" y="558"/>
                </a:lnTo>
                <a:lnTo>
                  <a:pt x="1562" y="566"/>
                </a:lnTo>
                <a:lnTo>
                  <a:pt x="1584" y="557"/>
                </a:lnTo>
                <a:lnTo>
                  <a:pt x="1607" y="567"/>
                </a:lnTo>
                <a:lnTo>
                  <a:pt x="1630" y="561"/>
                </a:lnTo>
                <a:lnTo>
                  <a:pt x="1652" y="551"/>
                </a:lnTo>
                <a:lnTo>
                  <a:pt x="1675" y="550"/>
                </a:lnTo>
                <a:lnTo>
                  <a:pt x="1698" y="548"/>
                </a:lnTo>
                <a:lnTo>
                  <a:pt x="1720" y="548"/>
                </a:lnTo>
                <a:lnTo>
                  <a:pt x="1743" y="542"/>
                </a:lnTo>
                <a:lnTo>
                  <a:pt x="1765" y="535"/>
                </a:lnTo>
                <a:lnTo>
                  <a:pt x="1788" y="534"/>
                </a:lnTo>
                <a:lnTo>
                  <a:pt x="1811" y="539"/>
                </a:lnTo>
                <a:lnTo>
                  <a:pt x="1833" y="545"/>
                </a:lnTo>
                <a:lnTo>
                  <a:pt x="1856" y="553"/>
                </a:lnTo>
                <a:lnTo>
                  <a:pt x="1879" y="550"/>
                </a:lnTo>
                <a:lnTo>
                  <a:pt x="1901" y="545"/>
                </a:lnTo>
                <a:lnTo>
                  <a:pt x="1924" y="540"/>
                </a:lnTo>
                <a:lnTo>
                  <a:pt x="1947" y="532"/>
                </a:lnTo>
                <a:lnTo>
                  <a:pt x="1969" y="526"/>
                </a:lnTo>
                <a:lnTo>
                  <a:pt x="1992" y="528"/>
                </a:lnTo>
                <a:lnTo>
                  <a:pt x="2014" y="519"/>
                </a:lnTo>
                <a:lnTo>
                  <a:pt x="2037" y="519"/>
                </a:lnTo>
                <a:lnTo>
                  <a:pt x="2060" y="506"/>
                </a:lnTo>
                <a:lnTo>
                  <a:pt x="2082" y="503"/>
                </a:lnTo>
                <a:lnTo>
                  <a:pt x="2105" y="499"/>
                </a:lnTo>
                <a:lnTo>
                  <a:pt x="2128" y="503"/>
                </a:lnTo>
                <a:lnTo>
                  <a:pt x="2150" y="521"/>
                </a:lnTo>
                <a:lnTo>
                  <a:pt x="2173" y="511"/>
                </a:lnTo>
                <a:lnTo>
                  <a:pt x="2196" y="501"/>
                </a:lnTo>
                <a:lnTo>
                  <a:pt x="2218" y="496"/>
                </a:lnTo>
                <a:lnTo>
                  <a:pt x="2241" y="495"/>
                </a:lnTo>
                <a:lnTo>
                  <a:pt x="2264" y="481"/>
                </a:lnTo>
                <a:lnTo>
                  <a:pt x="2286" y="475"/>
                </a:lnTo>
                <a:lnTo>
                  <a:pt x="2309" y="471"/>
                </a:lnTo>
                <a:lnTo>
                  <a:pt x="2331" y="466"/>
                </a:lnTo>
                <a:lnTo>
                  <a:pt x="2354" y="462"/>
                </a:lnTo>
                <a:lnTo>
                  <a:pt x="2377" y="451"/>
                </a:lnTo>
                <a:lnTo>
                  <a:pt x="2399" y="441"/>
                </a:lnTo>
                <a:lnTo>
                  <a:pt x="2422" y="429"/>
                </a:lnTo>
                <a:lnTo>
                  <a:pt x="2445" y="417"/>
                </a:lnTo>
                <a:lnTo>
                  <a:pt x="2467" y="410"/>
                </a:lnTo>
                <a:lnTo>
                  <a:pt x="2490" y="399"/>
                </a:lnTo>
                <a:lnTo>
                  <a:pt x="2513" y="393"/>
                </a:lnTo>
                <a:lnTo>
                  <a:pt x="2535" y="378"/>
                </a:lnTo>
                <a:lnTo>
                  <a:pt x="2558" y="365"/>
                </a:lnTo>
                <a:lnTo>
                  <a:pt x="2580" y="352"/>
                </a:lnTo>
                <a:lnTo>
                  <a:pt x="2603" y="353"/>
                </a:lnTo>
                <a:lnTo>
                  <a:pt x="2626" y="342"/>
                </a:lnTo>
                <a:lnTo>
                  <a:pt x="2648" y="338"/>
                </a:lnTo>
                <a:lnTo>
                  <a:pt x="2671" y="322"/>
                </a:lnTo>
                <a:lnTo>
                  <a:pt x="2694" y="308"/>
                </a:lnTo>
                <a:lnTo>
                  <a:pt x="2716" y="293"/>
                </a:lnTo>
                <a:lnTo>
                  <a:pt x="2739" y="280"/>
                </a:lnTo>
                <a:lnTo>
                  <a:pt x="2762" y="260"/>
                </a:lnTo>
                <a:lnTo>
                  <a:pt x="2784" y="235"/>
                </a:lnTo>
                <a:lnTo>
                  <a:pt x="2807" y="237"/>
                </a:lnTo>
                <a:lnTo>
                  <a:pt x="2830" y="236"/>
                </a:lnTo>
                <a:lnTo>
                  <a:pt x="2852" y="210"/>
                </a:lnTo>
                <a:lnTo>
                  <a:pt x="2875" y="193"/>
                </a:lnTo>
                <a:lnTo>
                  <a:pt x="2897" y="176"/>
                </a:lnTo>
                <a:lnTo>
                  <a:pt x="2920" y="163"/>
                </a:lnTo>
                <a:lnTo>
                  <a:pt x="2943" y="170"/>
                </a:lnTo>
                <a:lnTo>
                  <a:pt x="2965" y="180"/>
                </a:lnTo>
                <a:lnTo>
                  <a:pt x="2988" y="182"/>
                </a:lnTo>
                <a:lnTo>
                  <a:pt x="3011" y="180"/>
                </a:lnTo>
                <a:lnTo>
                  <a:pt x="3033" y="168"/>
                </a:lnTo>
                <a:lnTo>
                  <a:pt x="3056" y="160"/>
                </a:lnTo>
                <a:lnTo>
                  <a:pt x="3079" y="149"/>
                </a:lnTo>
                <a:lnTo>
                  <a:pt x="3101" y="133"/>
                </a:lnTo>
                <a:lnTo>
                  <a:pt x="3124" y="116"/>
                </a:lnTo>
                <a:lnTo>
                  <a:pt x="3146" y="111"/>
                </a:lnTo>
                <a:lnTo>
                  <a:pt x="3169" y="102"/>
                </a:lnTo>
                <a:lnTo>
                  <a:pt x="3192" y="102"/>
                </a:lnTo>
                <a:lnTo>
                  <a:pt x="3214" y="104"/>
                </a:lnTo>
                <a:lnTo>
                  <a:pt x="3237" y="102"/>
                </a:lnTo>
                <a:lnTo>
                  <a:pt x="3260" y="96"/>
                </a:lnTo>
                <a:lnTo>
                  <a:pt x="3282" y="83"/>
                </a:lnTo>
                <a:lnTo>
                  <a:pt x="3305" y="69"/>
                </a:lnTo>
                <a:lnTo>
                  <a:pt x="3328" y="62"/>
                </a:lnTo>
                <a:lnTo>
                  <a:pt x="3350" y="61"/>
                </a:lnTo>
                <a:lnTo>
                  <a:pt x="3373" y="53"/>
                </a:lnTo>
                <a:lnTo>
                  <a:pt x="3396" y="43"/>
                </a:lnTo>
                <a:lnTo>
                  <a:pt x="3418" y="41"/>
                </a:lnTo>
                <a:lnTo>
                  <a:pt x="3441" y="27"/>
                </a:lnTo>
                <a:lnTo>
                  <a:pt x="3463" y="0"/>
                </a:lnTo>
                <a:lnTo>
                  <a:pt x="3463" y="363"/>
                </a:lnTo>
                <a:lnTo>
                  <a:pt x="3441" y="382"/>
                </a:lnTo>
                <a:lnTo>
                  <a:pt x="3418" y="393"/>
                </a:lnTo>
                <a:lnTo>
                  <a:pt x="3396" y="392"/>
                </a:lnTo>
                <a:lnTo>
                  <a:pt x="3373" y="398"/>
                </a:lnTo>
                <a:lnTo>
                  <a:pt x="3350" y="399"/>
                </a:lnTo>
                <a:lnTo>
                  <a:pt x="3328" y="398"/>
                </a:lnTo>
                <a:lnTo>
                  <a:pt x="3305" y="398"/>
                </a:lnTo>
                <a:lnTo>
                  <a:pt x="3282" y="404"/>
                </a:lnTo>
                <a:lnTo>
                  <a:pt x="3260" y="411"/>
                </a:lnTo>
                <a:lnTo>
                  <a:pt x="3237" y="414"/>
                </a:lnTo>
                <a:lnTo>
                  <a:pt x="3214" y="414"/>
                </a:lnTo>
                <a:lnTo>
                  <a:pt x="3192" y="413"/>
                </a:lnTo>
                <a:lnTo>
                  <a:pt x="3169" y="410"/>
                </a:lnTo>
                <a:lnTo>
                  <a:pt x="3146" y="416"/>
                </a:lnTo>
                <a:lnTo>
                  <a:pt x="3124" y="417"/>
                </a:lnTo>
                <a:lnTo>
                  <a:pt x="3101" y="425"/>
                </a:lnTo>
                <a:lnTo>
                  <a:pt x="3079" y="434"/>
                </a:lnTo>
                <a:lnTo>
                  <a:pt x="3056" y="437"/>
                </a:lnTo>
                <a:lnTo>
                  <a:pt x="3033" y="445"/>
                </a:lnTo>
                <a:lnTo>
                  <a:pt x="3011" y="454"/>
                </a:lnTo>
                <a:lnTo>
                  <a:pt x="2988" y="460"/>
                </a:lnTo>
                <a:lnTo>
                  <a:pt x="2965" y="464"/>
                </a:lnTo>
                <a:lnTo>
                  <a:pt x="2943" y="467"/>
                </a:lnTo>
                <a:lnTo>
                  <a:pt x="2920" y="470"/>
                </a:lnTo>
                <a:lnTo>
                  <a:pt x="2897" y="479"/>
                </a:lnTo>
                <a:lnTo>
                  <a:pt x="2875" y="485"/>
                </a:lnTo>
                <a:lnTo>
                  <a:pt x="2852" y="491"/>
                </a:lnTo>
                <a:lnTo>
                  <a:pt x="2830" y="498"/>
                </a:lnTo>
                <a:lnTo>
                  <a:pt x="2807" y="502"/>
                </a:lnTo>
                <a:lnTo>
                  <a:pt x="2784" y="504"/>
                </a:lnTo>
                <a:lnTo>
                  <a:pt x="2762" y="510"/>
                </a:lnTo>
                <a:lnTo>
                  <a:pt x="2739" y="512"/>
                </a:lnTo>
                <a:lnTo>
                  <a:pt x="2716" y="506"/>
                </a:lnTo>
                <a:lnTo>
                  <a:pt x="2694" y="505"/>
                </a:lnTo>
                <a:lnTo>
                  <a:pt x="2671" y="505"/>
                </a:lnTo>
                <a:lnTo>
                  <a:pt x="2648" y="508"/>
                </a:lnTo>
                <a:lnTo>
                  <a:pt x="2626" y="501"/>
                </a:lnTo>
                <a:lnTo>
                  <a:pt x="2603" y="501"/>
                </a:lnTo>
                <a:lnTo>
                  <a:pt x="2580" y="487"/>
                </a:lnTo>
                <a:lnTo>
                  <a:pt x="2558" y="490"/>
                </a:lnTo>
                <a:lnTo>
                  <a:pt x="2535" y="496"/>
                </a:lnTo>
                <a:lnTo>
                  <a:pt x="2513" y="503"/>
                </a:lnTo>
                <a:lnTo>
                  <a:pt x="2490" y="500"/>
                </a:lnTo>
                <a:lnTo>
                  <a:pt x="2467" y="505"/>
                </a:lnTo>
                <a:lnTo>
                  <a:pt x="2445" y="509"/>
                </a:lnTo>
                <a:lnTo>
                  <a:pt x="2422" y="513"/>
                </a:lnTo>
                <a:lnTo>
                  <a:pt x="2399" y="517"/>
                </a:lnTo>
                <a:lnTo>
                  <a:pt x="2377" y="522"/>
                </a:lnTo>
                <a:lnTo>
                  <a:pt x="2354" y="529"/>
                </a:lnTo>
                <a:lnTo>
                  <a:pt x="2331" y="528"/>
                </a:lnTo>
                <a:lnTo>
                  <a:pt x="2309" y="528"/>
                </a:lnTo>
                <a:lnTo>
                  <a:pt x="2286" y="528"/>
                </a:lnTo>
                <a:lnTo>
                  <a:pt x="2264" y="533"/>
                </a:lnTo>
                <a:lnTo>
                  <a:pt x="2241" y="541"/>
                </a:lnTo>
                <a:lnTo>
                  <a:pt x="2218" y="538"/>
                </a:lnTo>
                <a:lnTo>
                  <a:pt x="2196" y="541"/>
                </a:lnTo>
                <a:lnTo>
                  <a:pt x="2173" y="550"/>
                </a:lnTo>
                <a:lnTo>
                  <a:pt x="2150" y="555"/>
                </a:lnTo>
                <a:lnTo>
                  <a:pt x="2128" y="535"/>
                </a:lnTo>
                <a:lnTo>
                  <a:pt x="2105" y="532"/>
                </a:lnTo>
                <a:lnTo>
                  <a:pt x="2082" y="534"/>
                </a:lnTo>
                <a:lnTo>
                  <a:pt x="2060" y="536"/>
                </a:lnTo>
                <a:lnTo>
                  <a:pt x="2037" y="541"/>
                </a:lnTo>
                <a:lnTo>
                  <a:pt x="2014" y="548"/>
                </a:lnTo>
                <a:lnTo>
                  <a:pt x="1992" y="554"/>
                </a:lnTo>
                <a:lnTo>
                  <a:pt x="1969" y="550"/>
                </a:lnTo>
                <a:lnTo>
                  <a:pt x="1947" y="554"/>
                </a:lnTo>
                <a:lnTo>
                  <a:pt x="1924" y="561"/>
                </a:lnTo>
                <a:lnTo>
                  <a:pt x="1901" y="564"/>
                </a:lnTo>
                <a:lnTo>
                  <a:pt x="1879" y="570"/>
                </a:lnTo>
                <a:lnTo>
                  <a:pt x="1856" y="573"/>
                </a:lnTo>
                <a:lnTo>
                  <a:pt x="1833" y="566"/>
                </a:lnTo>
                <a:lnTo>
                  <a:pt x="1811" y="558"/>
                </a:lnTo>
                <a:lnTo>
                  <a:pt x="1788" y="552"/>
                </a:lnTo>
                <a:lnTo>
                  <a:pt x="1765" y="550"/>
                </a:lnTo>
                <a:lnTo>
                  <a:pt x="1743" y="557"/>
                </a:lnTo>
                <a:lnTo>
                  <a:pt x="1720" y="562"/>
                </a:lnTo>
                <a:lnTo>
                  <a:pt x="1698" y="562"/>
                </a:lnTo>
                <a:lnTo>
                  <a:pt x="1675" y="562"/>
                </a:lnTo>
                <a:lnTo>
                  <a:pt x="1652" y="562"/>
                </a:lnTo>
                <a:lnTo>
                  <a:pt x="1630" y="571"/>
                </a:lnTo>
                <a:lnTo>
                  <a:pt x="1607" y="575"/>
                </a:lnTo>
                <a:lnTo>
                  <a:pt x="1584" y="564"/>
                </a:lnTo>
                <a:lnTo>
                  <a:pt x="1562" y="573"/>
                </a:lnTo>
                <a:lnTo>
                  <a:pt x="1539" y="565"/>
                </a:lnTo>
                <a:lnTo>
                  <a:pt x="1516" y="564"/>
                </a:lnTo>
                <a:lnTo>
                  <a:pt x="1494" y="568"/>
                </a:lnTo>
                <a:lnTo>
                  <a:pt x="1471" y="573"/>
                </a:lnTo>
                <a:lnTo>
                  <a:pt x="1448" y="573"/>
                </a:lnTo>
                <a:lnTo>
                  <a:pt x="1426" y="565"/>
                </a:lnTo>
                <a:lnTo>
                  <a:pt x="1403" y="570"/>
                </a:lnTo>
                <a:lnTo>
                  <a:pt x="1381" y="574"/>
                </a:lnTo>
                <a:lnTo>
                  <a:pt x="1358" y="576"/>
                </a:lnTo>
                <a:lnTo>
                  <a:pt x="1335" y="579"/>
                </a:lnTo>
                <a:lnTo>
                  <a:pt x="1313" y="581"/>
                </a:lnTo>
                <a:lnTo>
                  <a:pt x="1290" y="579"/>
                </a:lnTo>
                <a:lnTo>
                  <a:pt x="1267" y="585"/>
                </a:lnTo>
                <a:lnTo>
                  <a:pt x="1245" y="589"/>
                </a:lnTo>
                <a:lnTo>
                  <a:pt x="1222" y="592"/>
                </a:lnTo>
                <a:lnTo>
                  <a:pt x="1199" y="593"/>
                </a:lnTo>
                <a:lnTo>
                  <a:pt x="1177" y="597"/>
                </a:lnTo>
                <a:lnTo>
                  <a:pt x="1154" y="598"/>
                </a:lnTo>
                <a:lnTo>
                  <a:pt x="1132" y="599"/>
                </a:lnTo>
                <a:lnTo>
                  <a:pt x="1109" y="602"/>
                </a:lnTo>
                <a:lnTo>
                  <a:pt x="1086" y="605"/>
                </a:lnTo>
                <a:lnTo>
                  <a:pt x="1064" y="607"/>
                </a:lnTo>
                <a:lnTo>
                  <a:pt x="1041" y="609"/>
                </a:lnTo>
                <a:lnTo>
                  <a:pt x="1018" y="610"/>
                </a:lnTo>
                <a:lnTo>
                  <a:pt x="996" y="612"/>
                </a:lnTo>
                <a:lnTo>
                  <a:pt x="973" y="613"/>
                </a:lnTo>
                <a:lnTo>
                  <a:pt x="950" y="613"/>
                </a:lnTo>
                <a:lnTo>
                  <a:pt x="928" y="613"/>
                </a:lnTo>
                <a:lnTo>
                  <a:pt x="905" y="615"/>
                </a:lnTo>
                <a:lnTo>
                  <a:pt x="882" y="616"/>
                </a:lnTo>
                <a:lnTo>
                  <a:pt x="860" y="617"/>
                </a:lnTo>
                <a:lnTo>
                  <a:pt x="837" y="619"/>
                </a:lnTo>
                <a:lnTo>
                  <a:pt x="815" y="621"/>
                </a:lnTo>
                <a:lnTo>
                  <a:pt x="792" y="621"/>
                </a:lnTo>
                <a:lnTo>
                  <a:pt x="769" y="621"/>
                </a:lnTo>
                <a:lnTo>
                  <a:pt x="747" y="621"/>
                </a:lnTo>
                <a:lnTo>
                  <a:pt x="724" y="622"/>
                </a:lnTo>
                <a:lnTo>
                  <a:pt x="701" y="624"/>
                </a:lnTo>
                <a:lnTo>
                  <a:pt x="679" y="626"/>
                </a:lnTo>
                <a:lnTo>
                  <a:pt x="656" y="627"/>
                </a:lnTo>
                <a:lnTo>
                  <a:pt x="633" y="628"/>
                </a:lnTo>
                <a:lnTo>
                  <a:pt x="611" y="628"/>
                </a:lnTo>
                <a:lnTo>
                  <a:pt x="588" y="629"/>
                </a:lnTo>
                <a:lnTo>
                  <a:pt x="566" y="630"/>
                </a:lnTo>
                <a:lnTo>
                  <a:pt x="543" y="630"/>
                </a:lnTo>
                <a:lnTo>
                  <a:pt x="520" y="630"/>
                </a:lnTo>
                <a:lnTo>
                  <a:pt x="498" y="631"/>
                </a:lnTo>
                <a:lnTo>
                  <a:pt x="475" y="633"/>
                </a:lnTo>
                <a:lnTo>
                  <a:pt x="452" y="634"/>
                </a:lnTo>
                <a:lnTo>
                  <a:pt x="430" y="635"/>
                </a:lnTo>
                <a:lnTo>
                  <a:pt x="407" y="636"/>
                </a:lnTo>
                <a:lnTo>
                  <a:pt x="384" y="636"/>
                </a:lnTo>
                <a:lnTo>
                  <a:pt x="362" y="637"/>
                </a:lnTo>
                <a:lnTo>
                  <a:pt x="339" y="638"/>
                </a:lnTo>
                <a:lnTo>
                  <a:pt x="316" y="638"/>
                </a:lnTo>
                <a:lnTo>
                  <a:pt x="294" y="640"/>
                </a:lnTo>
                <a:lnTo>
                  <a:pt x="271" y="640"/>
                </a:lnTo>
                <a:lnTo>
                  <a:pt x="249" y="641"/>
                </a:lnTo>
                <a:lnTo>
                  <a:pt x="226" y="641"/>
                </a:lnTo>
                <a:lnTo>
                  <a:pt x="203" y="642"/>
                </a:lnTo>
                <a:lnTo>
                  <a:pt x="181" y="643"/>
                </a:lnTo>
                <a:lnTo>
                  <a:pt x="158" y="644"/>
                </a:lnTo>
                <a:lnTo>
                  <a:pt x="135" y="644"/>
                </a:lnTo>
                <a:lnTo>
                  <a:pt x="113" y="645"/>
                </a:lnTo>
                <a:lnTo>
                  <a:pt x="90" y="645"/>
                </a:lnTo>
                <a:lnTo>
                  <a:pt x="67" y="646"/>
                </a:lnTo>
                <a:lnTo>
                  <a:pt x="45" y="647"/>
                </a:lnTo>
                <a:lnTo>
                  <a:pt x="22" y="646"/>
                </a:lnTo>
                <a:lnTo>
                  <a:pt x="0" y="64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98" name="Freeform 52"/>
          <p:cNvSpPr>
            <a:spLocks/>
          </p:cNvSpPr>
          <p:nvPr/>
        </p:nvSpPr>
        <p:spPr bwMode="auto">
          <a:xfrm>
            <a:off x="1206500" y="5006975"/>
            <a:ext cx="5497513" cy="1027113"/>
          </a:xfrm>
          <a:custGeom>
            <a:avLst/>
            <a:gdLst>
              <a:gd name="T0" fmla="*/ 90 w 3463"/>
              <a:gd name="T1" fmla="*/ 645 h 647"/>
              <a:gd name="T2" fmla="*/ 203 w 3463"/>
              <a:gd name="T3" fmla="*/ 642 h 647"/>
              <a:gd name="T4" fmla="*/ 316 w 3463"/>
              <a:gd name="T5" fmla="*/ 638 h 647"/>
              <a:gd name="T6" fmla="*/ 430 w 3463"/>
              <a:gd name="T7" fmla="*/ 635 h 647"/>
              <a:gd name="T8" fmla="*/ 543 w 3463"/>
              <a:gd name="T9" fmla="*/ 630 h 647"/>
              <a:gd name="T10" fmla="*/ 656 w 3463"/>
              <a:gd name="T11" fmla="*/ 627 h 647"/>
              <a:gd name="T12" fmla="*/ 769 w 3463"/>
              <a:gd name="T13" fmla="*/ 620 h 647"/>
              <a:gd name="T14" fmla="*/ 882 w 3463"/>
              <a:gd name="T15" fmla="*/ 616 h 647"/>
              <a:gd name="T16" fmla="*/ 996 w 3463"/>
              <a:gd name="T17" fmla="*/ 611 h 647"/>
              <a:gd name="T18" fmla="*/ 1109 w 3463"/>
              <a:gd name="T19" fmla="*/ 600 h 647"/>
              <a:gd name="T20" fmla="*/ 1222 w 3463"/>
              <a:gd name="T21" fmla="*/ 590 h 647"/>
              <a:gd name="T22" fmla="*/ 1335 w 3463"/>
              <a:gd name="T23" fmla="*/ 575 h 647"/>
              <a:gd name="T24" fmla="*/ 1448 w 3463"/>
              <a:gd name="T25" fmla="*/ 568 h 647"/>
              <a:gd name="T26" fmla="*/ 1562 w 3463"/>
              <a:gd name="T27" fmla="*/ 566 h 647"/>
              <a:gd name="T28" fmla="*/ 1675 w 3463"/>
              <a:gd name="T29" fmla="*/ 550 h 647"/>
              <a:gd name="T30" fmla="*/ 1788 w 3463"/>
              <a:gd name="T31" fmla="*/ 534 h 647"/>
              <a:gd name="T32" fmla="*/ 1901 w 3463"/>
              <a:gd name="T33" fmla="*/ 545 h 647"/>
              <a:gd name="T34" fmla="*/ 2014 w 3463"/>
              <a:gd name="T35" fmla="*/ 519 h 647"/>
              <a:gd name="T36" fmla="*/ 2128 w 3463"/>
              <a:gd name="T37" fmla="*/ 503 h 647"/>
              <a:gd name="T38" fmla="*/ 2241 w 3463"/>
              <a:gd name="T39" fmla="*/ 495 h 647"/>
              <a:gd name="T40" fmla="*/ 2354 w 3463"/>
              <a:gd name="T41" fmla="*/ 462 h 647"/>
              <a:gd name="T42" fmla="*/ 2467 w 3463"/>
              <a:gd name="T43" fmla="*/ 410 h 647"/>
              <a:gd name="T44" fmla="*/ 2580 w 3463"/>
              <a:gd name="T45" fmla="*/ 352 h 647"/>
              <a:gd name="T46" fmla="*/ 2694 w 3463"/>
              <a:gd name="T47" fmla="*/ 308 h 647"/>
              <a:gd name="T48" fmla="*/ 2807 w 3463"/>
              <a:gd name="T49" fmla="*/ 237 h 647"/>
              <a:gd name="T50" fmla="*/ 2920 w 3463"/>
              <a:gd name="T51" fmla="*/ 163 h 647"/>
              <a:gd name="T52" fmla="*/ 3033 w 3463"/>
              <a:gd name="T53" fmla="*/ 168 h 647"/>
              <a:gd name="T54" fmla="*/ 3146 w 3463"/>
              <a:gd name="T55" fmla="*/ 111 h 647"/>
              <a:gd name="T56" fmla="*/ 3260 w 3463"/>
              <a:gd name="T57" fmla="*/ 96 h 647"/>
              <a:gd name="T58" fmla="*/ 3373 w 3463"/>
              <a:gd name="T59" fmla="*/ 53 h 647"/>
              <a:gd name="T60" fmla="*/ 3463 w 3463"/>
              <a:gd name="T61" fmla="*/ 363 h 647"/>
              <a:gd name="T62" fmla="*/ 3350 w 3463"/>
              <a:gd name="T63" fmla="*/ 399 h 647"/>
              <a:gd name="T64" fmla="*/ 3237 w 3463"/>
              <a:gd name="T65" fmla="*/ 414 h 647"/>
              <a:gd name="T66" fmla="*/ 3124 w 3463"/>
              <a:gd name="T67" fmla="*/ 417 h 647"/>
              <a:gd name="T68" fmla="*/ 3011 w 3463"/>
              <a:gd name="T69" fmla="*/ 454 h 647"/>
              <a:gd name="T70" fmla="*/ 2897 w 3463"/>
              <a:gd name="T71" fmla="*/ 479 h 647"/>
              <a:gd name="T72" fmla="*/ 2784 w 3463"/>
              <a:gd name="T73" fmla="*/ 504 h 647"/>
              <a:gd name="T74" fmla="*/ 2671 w 3463"/>
              <a:gd name="T75" fmla="*/ 505 h 647"/>
              <a:gd name="T76" fmla="*/ 2558 w 3463"/>
              <a:gd name="T77" fmla="*/ 490 h 647"/>
              <a:gd name="T78" fmla="*/ 2445 w 3463"/>
              <a:gd name="T79" fmla="*/ 509 h 647"/>
              <a:gd name="T80" fmla="*/ 2331 w 3463"/>
              <a:gd name="T81" fmla="*/ 528 h 647"/>
              <a:gd name="T82" fmla="*/ 2218 w 3463"/>
              <a:gd name="T83" fmla="*/ 538 h 647"/>
              <a:gd name="T84" fmla="*/ 2105 w 3463"/>
              <a:gd name="T85" fmla="*/ 532 h 647"/>
              <a:gd name="T86" fmla="*/ 1992 w 3463"/>
              <a:gd name="T87" fmla="*/ 554 h 647"/>
              <a:gd name="T88" fmla="*/ 1879 w 3463"/>
              <a:gd name="T89" fmla="*/ 570 h 647"/>
              <a:gd name="T90" fmla="*/ 1765 w 3463"/>
              <a:gd name="T91" fmla="*/ 550 h 647"/>
              <a:gd name="T92" fmla="*/ 1652 w 3463"/>
              <a:gd name="T93" fmla="*/ 562 h 647"/>
              <a:gd name="T94" fmla="*/ 1539 w 3463"/>
              <a:gd name="T95" fmla="*/ 565 h 647"/>
              <a:gd name="T96" fmla="*/ 1426 w 3463"/>
              <a:gd name="T97" fmla="*/ 565 h 647"/>
              <a:gd name="T98" fmla="*/ 1313 w 3463"/>
              <a:gd name="T99" fmla="*/ 581 h 647"/>
              <a:gd name="T100" fmla="*/ 1199 w 3463"/>
              <a:gd name="T101" fmla="*/ 593 h 647"/>
              <a:gd name="T102" fmla="*/ 1086 w 3463"/>
              <a:gd name="T103" fmla="*/ 605 h 647"/>
              <a:gd name="T104" fmla="*/ 973 w 3463"/>
              <a:gd name="T105" fmla="*/ 613 h 647"/>
              <a:gd name="T106" fmla="*/ 860 w 3463"/>
              <a:gd name="T107" fmla="*/ 617 h 647"/>
              <a:gd name="T108" fmla="*/ 747 w 3463"/>
              <a:gd name="T109" fmla="*/ 621 h 647"/>
              <a:gd name="T110" fmla="*/ 633 w 3463"/>
              <a:gd name="T111" fmla="*/ 628 h 647"/>
              <a:gd name="T112" fmla="*/ 520 w 3463"/>
              <a:gd name="T113" fmla="*/ 630 h 647"/>
              <a:gd name="T114" fmla="*/ 407 w 3463"/>
              <a:gd name="T115" fmla="*/ 636 h 647"/>
              <a:gd name="T116" fmla="*/ 294 w 3463"/>
              <a:gd name="T117" fmla="*/ 640 h 647"/>
              <a:gd name="T118" fmla="*/ 181 w 3463"/>
              <a:gd name="T119" fmla="*/ 643 h 647"/>
              <a:gd name="T120" fmla="*/ 67 w 3463"/>
              <a:gd name="T121" fmla="*/ 646 h 64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63"/>
              <a:gd name="T184" fmla="*/ 0 h 647"/>
              <a:gd name="T185" fmla="*/ 3463 w 3463"/>
              <a:gd name="T186" fmla="*/ 647 h 64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63" h="647">
                <a:moveTo>
                  <a:pt x="0" y="646"/>
                </a:moveTo>
                <a:lnTo>
                  <a:pt x="22" y="646"/>
                </a:lnTo>
                <a:lnTo>
                  <a:pt x="45" y="647"/>
                </a:lnTo>
                <a:lnTo>
                  <a:pt x="67" y="646"/>
                </a:lnTo>
                <a:lnTo>
                  <a:pt x="90" y="645"/>
                </a:lnTo>
                <a:lnTo>
                  <a:pt x="113" y="645"/>
                </a:lnTo>
                <a:lnTo>
                  <a:pt x="135" y="644"/>
                </a:lnTo>
                <a:lnTo>
                  <a:pt x="158" y="644"/>
                </a:lnTo>
                <a:lnTo>
                  <a:pt x="181" y="643"/>
                </a:lnTo>
                <a:lnTo>
                  <a:pt x="203" y="642"/>
                </a:lnTo>
                <a:lnTo>
                  <a:pt x="226" y="641"/>
                </a:lnTo>
                <a:lnTo>
                  <a:pt x="249" y="641"/>
                </a:lnTo>
                <a:lnTo>
                  <a:pt x="271" y="640"/>
                </a:lnTo>
                <a:lnTo>
                  <a:pt x="294" y="640"/>
                </a:lnTo>
                <a:lnTo>
                  <a:pt x="316" y="638"/>
                </a:lnTo>
                <a:lnTo>
                  <a:pt x="339" y="638"/>
                </a:lnTo>
                <a:lnTo>
                  <a:pt x="362" y="637"/>
                </a:lnTo>
                <a:lnTo>
                  <a:pt x="384" y="636"/>
                </a:lnTo>
                <a:lnTo>
                  <a:pt x="407" y="636"/>
                </a:lnTo>
                <a:lnTo>
                  <a:pt x="430" y="635"/>
                </a:lnTo>
                <a:lnTo>
                  <a:pt x="452" y="634"/>
                </a:lnTo>
                <a:lnTo>
                  <a:pt x="475" y="633"/>
                </a:lnTo>
                <a:lnTo>
                  <a:pt x="498" y="631"/>
                </a:lnTo>
                <a:lnTo>
                  <a:pt x="520" y="630"/>
                </a:lnTo>
                <a:lnTo>
                  <a:pt x="543" y="630"/>
                </a:lnTo>
                <a:lnTo>
                  <a:pt x="566" y="629"/>
                </a:lnTo>
                <a:lnTo>
                  <a:pt x="588" y="629"/>
                </a:lnTo>
                <a:lnTo>
                  <a:pt x="611" y="628"/>
                </a:lnTo>
                <a:lnTo>
                  <a:pt x="633" y="628"/>
                </a:lnTo>
                <a:lnTo>
                  <a:pt x="656" y="627"/>
                </a:lnTo>
                <a:lnTo>
                  <a:pt x="679" y="625"/>
                </a:lnTo>
                <a:lnTo>
                  <a:pt x="701" y="624"/>
                </a:lnTo>
                <a:lnTo>
                  <a:pt x="724" y="622"/>
                </a:lnTo>
                <a:lnTo>
                  <a:pt x="747" y="620"/>
                </a:lnTo>
                <a:lnTo>
                  <a:pt x="769" y="620"/>
                </a:lnTo>
                <a:lnTo>
                  <a:pt x="792" y="620"/>
                </a:lnTo>
                <a:lnTo>
                  <a:pt x="815" y="620"/>
                </a:lnTo>
                <a:lnTo>
                  <a:pt x="837" y="619"/>
                </a:lnTo>
                <a:lnTo>
                  <a:pt x="860" y="616"/>
                </a:lnTo>
                <a:lnTo>
                  <a:pt x="882" y="616"/>
                </a:lnTo>
                <a:lnTo>
                  <a:pt x="905" y="614"/>
                </a:lnTo>
                <a:lnTo>
                  <a:pt x="928" y="612"/>
                </a:lnTo>
                <a:lnTo>
                  <a:pt x="950" y="612"/>
                </a:lnTo>
                <a:lnTo>
                  <a:pt x="973" y="612"/>
                </a:lnTo>
                <a:lnTo>
                  <a:pt x="996" y="611"/>
                </a:lnTo>
                <a:lnTo>
                  <a:pt x="1018" y="609"/>
                </a:lnTo>
                <a:lnTo>
                  <a:pt x="1041" y="608"/>
                </a:lnTo>
                <a:lnTo>
                  <a:pt x="1064" y="606"/>
                </a:lnTo>
                <a:lnTo>
                  <a:pt x="1086" y="604"/>
                </a:lnTo>
                <a:lnTo>
                  <a:pt x="1109" y="600"/>
                </a:lnTo>
                <a:lnTo>
                  <a:pt x="1132" y="598"/>
                </a:lnTo>
                <a:lnTo>
                  <a:pt x="1154" y="596"/>
                </a:lnTo>
                <a:lnTo>
                  <a:pt x="1177" y="595"/>
                </a:lnTo>
                <a:lnTo>
                  <a:pt x="1199" y="590"/>
                </a:lnTo>
                <a:lnTo>
                  <a:pt x="1222" y="590"/>
                </a:lnTo>
                <a:lnTo>
                  <a:pt x="1245" y="586"/>
                </a:lnTo>
                <a:lnTo>
                  <a:pt x="1267" y="582"/>
                </a:lnTo>
                <a:lnTo>
                  <a:pt x="1290" y="576"/>
                </a:lnTo>
                <a:lnTo>
                  <a:pt x="1313" y="578"/>
                </a:lnTo>
                <a:lnTo>
                  <a:pt x="1335" y="575"/>
                </a:lnTo>
                <a:lnTo>
                  <a:pt x="1358" y="572"/>
                </a:lnTo>
                <a:lnTo>
                  <a:pt x="1381" y="570"/>
                </a:lnTo>
                <a:lnTo>
                  <a:pt x="1403" y="566"/>
                </a:lnTo>
                <a:lnTo>
                  <a:pt x="1426" y="560"/>
                </a:lnTo>
                <a:lnTo>
                  <a:pt x="1448" y="568"/>
                </a:lnTo>
                <a:lnTo>
                  <a:pt x="1471" y="568"/>
                </a:lnTo>
                <a:lnTo>
                  <a:pt x="1494" y="562"/>
                </a:lnTo>
                <a:lnTo>
                  <a:pt x="1516" y="558"/>
                </a:lnTo>
                <a:lnTo>
                  <a:pt x="1539" y="558"/>
                </a:lnTo>
                <a:lnTo>
                  <a:pt x="1562" y="566"/>
                </a:lnTo>
                <a:lnTo>
                  <a:pt x="1584" y="557"/>
                </a:lnTo>
                <a:lnTo>
                  <a:pt x="1607" y="567"/>
                </a:lnTo>
                <a:lnTo>
                  <a:pt x="1630" y="561"/>
                </a:lnTo>
                <a:lnTo>
                  <a:pt x="1652" y="551"/>
                </a:lnTo>
                <a:lnTo>
                  <a:pt x="1675" y="550"/>
                </a:lnTo>
                <a:lnTo>
                  <a:pt x="1698" y="548"/>
                </a:lnTo>
                <a:lnTo>
                  <a:pt x="1720" y="548"/>
                </a:lnTo>
                <a:lnTo>
                  <a:pt x="1743" y="542"/>
                </a:lnTo>
                <a:lnTo>
                  <a:pt x="1765" y="535"/>
                </a:lnTo>
                <a:lnTo>
                  <a:pt x="1788" y="534"/>
                </a:lnTo>
                <a:lnTo>
                  <a:pt x="1811" y="539"/>
                </a:lnTo>
                <a:lnTo>
                  <a:pt x="1833" y="545"/>
                </a:lnTo>
                <a:lnTo>
                  <a:pt x="1856" y="553"/>
                </a:lnTo>
                <a:lnTo>
                  <a:pt x="1879" y="550"/>
                </a:lnTo>
                <a:lnTo>
                  <a:pt x="1901" y="545"/>
                </a:lnTo>
                <a:lnTo>
                  <a:pt x="1924" y="540"/>
                </a:lnTo>
                <a:lnTo>
                  <a:pt x="1947" y="532"/>
                </a:lnTo>
                <a:lnTo>
                  <a:pt x="1969" y="526"/>
                </a:lnTo>
                <a:lnTo>
                  <a:pt x="1992" y="528"/>
                </a:lnTo>
                <a:lnTo>
                  <a:pt x="2014" y="519"/>
                </a:lnTo>
                <a:lnTo>
                  <a:pt x="2037" y="519"/>
                </a:lnTo>
                <a:lnTo>
                  <a:pt x="2060" y="506"/>
                </a:lnTo>
                <a:lnTo>
                  <a:pt x="2082" y="503"/>
                </a:lnTo>
                <a:lnTo>
                  <a:pt x="2105" y="499"/>
                </a:lnTo>
                <a:lnTo>
                  <a:pt x="2128" y="503"/>
                </a:lnTo>
                <a:lnTo>
                  <a:pt x="2150" y="521"/>
                </a:lnTo>
                <a:lnTo>
                  <a:pt x="2173" y="511"/>
                </a:lnTo>
                <a:lnTo>
                  <a:pt x="2196" y="501"/>
                </a:lnTo>
                <a:lnTo>
                  <a:pt x="2218" y="496"/>
                </a:lnTo>
                <a:lnTo>
                  <a:pt x="2241" y="495"/>
                </a:lnTo>
                <a:lnTo>
                  <a:pt x="2264" y="481"/>
                </a:lnTo>
                <a:lnTo>
                  <a:pt x="2286" y="475"/>
                </a:lnTo>
                <a:lnTo>
                  <a:pt x="2309" y="471"/>
                </a:lnTo>
                <a:lnTo>
                  <a:pt x="2331" y="466"/>
                </a:lnTo>
                <a:lnTo>
                  <a:pt x="2354" y="462"/>
                </a:lnTo>
                <a:lnTo>
                  <a:pt x="2377" y="451"/>
                </a:lnTo>
                <a:lnTo>
                  <a:pt x="2399" y="441"/>
                </a:lnTo>
                <a:lnTo>
                  <a:pt x="2422" y="429"/>
                </a:lnTo>
                <a:lnTo>
                  <a:pt x="2445" y="417"/>
                </a:lnTo>
                <a:lnTo>
                  <a:pt x="2467" y="410"/>
                </a:lnTo>
                <a:lnTo>
                  <a:pt x="2490" y="399"/>
                </a:lnTo>
                <a:lnTo>
                  <a:pt x="2513" y="393"/>
                </a:lnTo>
                <a:lnTo>
                  <a:pt x="2535" y="378"/>
                </a:lnTo>
                <a:lnTo>
                  <a:pt x="2558" y="365"/>
                </a:lnTo>
                <a:lnTo>
                  <a:pt x="2580" y="352"/>
                </a:lnTo>
                <a:lnTo>
                  <a:pt x="2603" y="353"/>
                </a:lnTo>
                <a:lnTo>
                  <a:pt x="2626" y="342"/>
                </a:lnTo>
                <a:lnTo>
                  <a:pt x="2648" y="338"/>
                </a:lnTo>
                <a:lnTo>
                  <a:pt x="2671" y="322"/>
                </a:lnTo>
                <a:lnTo>
                  <a:pt x="2694" y="308"/>
                </a:lnTo>
                <a:lnTo>
                  <a:pt x="2716" y="293"/>
                </a:lnTo>
                <a:lnTo>
                  <a:pt x="2739" y="280"/>
                </a:lnTo>
                <a:lnTo>
                  <a:pt x="2762" y="260"/>
                </a:lnTo>
                <a:lnTo>
                  <a:pt x="2784" y="235"/>
                </a:lnTo>
                <a:lnTo>
                  <a:pt x="2807" y="237"/>
                </a:lnTo>
                <a:lnTo>
                  <a:pt x="2830" y="236"/>
                </a:lnTo>
                <a:lnTo>
                  <a:pt x="2852" y="210"/>
                </a:lnTo>
                <a:lnTo>
                  <a:pt x="2875" y="193"/>
                </a:lnTo>
                <a:lnTo>
                  <a:pt x="2897" y="176"/>
                </a:lnTo>
                <a:lnTo>
                  <a:pt x="2920" y="163"/>
                </a:lnTo>
                <a:lnTo>
                  <a:pt x="2943" y="170"/>
                </a:lnTo>
                <a:lnTo>
                  <a:pt x="2965" y="180"/>
                </a:lnTo>
                <a:lnTo>
                  <a:pt x="2988" y="182"/>
                </a:lnTo>
                <a:lnTo>
                  <a:pt x="3011" y="180"/>
                </a:lnTo>
                <a:lnTo>
                  <a:pt x="3033" y="168"/>
                </a:lnTo>
                <a:lnTo>
                  <a:pt x="3056" y="160"/>
                </a:lnTo>
                <a:lnTo>
                  <a:pt x="3079" y="149"/>
                </a:lnTo>
                <a:lnTo>
                  <a:pt x="3101" y="133"/>
                </a:lnTo>
                <a:lnTo>
                  <a:pt x="3124" y="116"/>
                </a:lnTo>
                <a:lnTo>
                  <a:pt x="3146" y="111"/>
                </a:lnTo>
                <a:lnTo>
                  <a:pt x="3169" y="102"/>
                </a:lnTo>
                <a:lnTo>
                  <a:pt x="3192" y="102"/>
                </a:lnTo>
                <a:lnTo>
                  <a:pt x="3214" y="104"/>
                </a:lnTo>
                <a:lnTo>
                  <a:pt x="3237" y="102"/>
                </a:lnTo>
                <a:lnTo>
                  <a:pt x="3260" y="96"/>
                </a:lnTo>
                <a:lnTo>
                  <a:pt x="3282" y="83"/>
                </a:lnTo>
                <a:lnTo>
                  <a:pt x="3305" y="69"/>
                </a:lnTo>
                <a:lnTo>
                  <a:pt x="3328" y="62"/>
                </a:lnTo>
                <a:lnTo>
                  <a:pt x="3350" y="61"/>
                </a:lnTo>
                <a:lnTo>
                  <a:pt x="3373" y="53"/>
                </a:lnTo>
                <a:lnTo>
                  <a:pt x="3396" y="43"/>
                </a:lnTo>
                <a:lnTo>
                  <a:pt x="3418" y="41"/>
                </a:lnTo>
                <a:lnTo>
                  <a:pt x="3441" y="27"/>
                </a:lnTo>
                <a:lnTo>
                  <a:pt x="3463" y="0"/>
                </a:lnTo>
                <a:lnTo>
                  <a:pt x="3463" y="363"/>
                </a:lnTo>
                <a:lnTo>
                  <a:pt x="3441" y="382"/>
                </a:lnTo>
                <a:lnTo>
                  <a:pt x="3418" y="393"/>
                </a:lnTo>
                <a:lnTo>
                  <a:pt x="3396" y="392"/>
                </a:lnTo>
                <a:lnTo>
                  <a:pt x="3373" y="398"/>
                </a:lnTo>
                <a:lnTo>
                  <a:pt x="3350" y="399"/>
                </a:lnTo>
                <a:lnTo>
                  <a:pt x="3328" y="398"/>
                </a:lnTo>
                <a:lnTo>
                  <a:pt x="3305" y="398"/>
                </a:lnTo>
                <a:lnTo>
                  <a:pt x="3282" y="404"/>
                </a:lnTo>
                <a:lnTo>
                  <a:pt x="3260" y="411"/>
                </a:lnTo>
                <a:lnTo>
                  <a:pt x="3237" y="414"/>
                </a:lnTo>
                <a:lnTo>
                  <a:pt x="3214" y="414"/>
                </a:lnTo>
                <a:lnTo>
                  <a:pt x="3192" y="413"/>
                </a:lnTo>
                <a:lnTo>
                  <a:pt x="3169" y="410"/>
                </a:lnTo>
                <a:lnTo>
                  <a:pt x="3146" y="416"/>
                </a:lnTo>
                <a:lnTo>
                  <a:pt x="3124" y="417"/>
                </a:lnTo>
                <a:lnTo>
                  <a:pt x="3101" y="425"/>
                </a:lnTo>
                <a:lnTo>
                  <a:pt x="3079" y="434"/>
                </a:lnTo>
                <a:lnTo>
                  <a:pt x="3056" y="437"/>
                </a:lnTo>
                <a:lnTo>
                  <a:pt x="3033" y="445"/>
                </a:lnTo>
                <a:lnTo>
                  <a:pt x="3011" y="454"/>
                </a:lnTo>
                <a:lnTo>
                  <a:pt x="2988" y="460"/>
                </a:lnTo>
                <a:lnTo>
                  <a:pt x="2965" y="464"/>
                </a:lnTo>
                <a:lnTo>
                  <a:pt x="2943" y="467"/>
                </a:lnTo>
                <a:lnTo>
                  <a:pt x="2920" y="470"/>
                </a:lnTo>
                <a:lnTo>
                  <a:pt x="2897" y="479"/>
                </a:lnTo>
                <a:lnTo>
                  <a:pt x="2875" y="485"/>
                </a:lnTo>
                <a:lnTo>
                  <a:pt x="2852" y="491"/>
                </a:lnTo>
                <a:lnTo>
                  <a:pt x="2830" y="498"/>
                </a:lnTo>
                <a:lnTo>
                  <a:pt x="2807" y="502"/>
                </a:lnTo>
                <a:lnTo>
                  <a:pt x="2784" y="504"/>
                </a:lnTo>
                <a:lnTo>
                  <a:pt x="2762" y="510"/>
                </a:lnTo>
                <a:lnTo>
                  <a:pt x="2739" y="512"/>
                </a:lnTo>
                <a:lnTo>
                  <a:pt x="2716" y="506"/>
                </a:lnTo>
                <a:lnTo>
                  <a:pt x="2694" y="505"/>
                </a:lnTo>
                <a:lnTo>
                  <a:pt x="2671" y="505"/>
                </a:lnTo>
                <a:lnTo>
                  <a:pt x="2648" y="508"/>
                </a:lnTo>
                <a:lnTo>
                  <a:pt x="2626" y="501"/>
                </a:lnTo>
                <a:lnTo>
                  <a:pt x="2603" y="501"/>
                </a:lnTo>
                <a:lnTo>
                  <a:pt x="2580" y="487"/>
                </a:lnTo>
                <a:lnTo>
                  <a:pt x="2558" y="490"/>
                </a:lnTo>
                <a:lnTo>
                  <a:pt x="2535" y="496"/>
                </a:lnTo>
                <a:lnTo>
                  <a:pt x="2513" y="503"/>
                </a:lnTo>
                <a:lnTo>
                  <a:pt x="2490" y="500"/>
                </a:lnTo>
                <a:lnTo>
                  <a:pt x="2467" y="505"/>
                </a:lnTo>
                <a:lnTo>
                  <a:pt x="2445" y="509"/>
                </a:lnTo>
                <a:lnTo>
                  <a:pt x="2422" y="513"/>
                </a:lnTo>
                <a:lnTo>
                  <a:pt x="2399" y="517"/>
                </a:lnTo>
                <a:lnTo>
                  <a:pt x="2377" y="522"/>
                </a:lnTo>
                <a:lnTo>
                  <a:pt x="2354" y="529"/>
                </a:lnTo>
                <a:lnTo>
                  <a:pt x="2331" y="528"/>
                </a:lnTo>
                <a:lnTo>
                  <a:pt x="2309" y="528"/>
                </a:lnTo>
                <a:lnTo>
                  <a:pt x="2286" y="528"/>
                </a:lnTo>
                <a:lnTo>
                  <a:pt x="2264" y="533"/>
                </a:lnTo>
                <a:lnTo>
                  <a:pt x="2241" y="541"/>
                </a:lnTo>
                <a:lnTo>
                  <a:pt x="2218" y="538"/>
                </a:lnTo>
                <a:lnTo>
                  <a:pt x="2196" y="541"/>
                </a:lnTo>
                <a:lnTo>
                  <a:pt x="2173" y="550"/>
                </a:lnTo>
                <a:lnTo>
                  <a:pt x="2150" y="555"/>
                </a:lnTo>
                <a:lnTo>
                  <a:pt x="2128" y="535"/>
                </a:lnTo>
                <a:lnTo>
                  <a:pt x="2105" y="532"/>
                </a:lnTo>
                <a:lnTo>
                  <a:pt x="2082" y="534"/>
                </a:lnTo>
                <a:lnTo>
                  <a:pt x="2060" y="536"/>
                </a:lnTo>
                <a:lnTo>
                  <a:pt x="2037" y="541"/>
                </a:lnTo>
                <a:lnTo>
                  <a:pt x="2014" y="548"/>
                </a:lnTo>
                <a:lnTo>
                  <a:pt x="1992" y="554"/>
                </a:lnTo>
                <a:lnTo>
                  <a:pt x="1969" y="550"/>
                </a:lnTo>
                <a:lnTo>
                  <a:pt x="1947" y="554"/>
                </a:lnTo>
                <a:lnTo>
                  <a:pt x="1924" y="561"/>
                </a:lnTo>
                <a:lnTo>
                  <a:pt x="1901" y="564"/>
                </a:lnTo>
                <a:lnTo>
                  <a:pt x="1879" y="570"/>
                </a:lnTo>
                <a:lnTo>
                  <a:pt x="1856" y="573"/>
                </a:lnTo>
                <a:lnTo>
                  <a:pt x="1833" y="566"/>
                </a:lnTo>
                <a:lnTo>
                  <a:pt x="1811" y="558"/>
                </a:lnTo>
                <a:lnTo>
                  <a:pt x="1788" y="552"/>
                </a:lnTo>
                <a:lnTo>
                  <a:pt x="1765" y="550"/>
                </a:lnTo>
                <a:lnTo>
                  <a:pt x="1743" y="557"/>
                </a:lnTo>
                <a:lnTo>
                  <a:pt x="1720" y="562"/>
                </a:lnTo>
                <a:lnTo>
                  <a:pt x="1698" y="562"/>
                </a:lnTo>
                <a:lnTo>
                  <a:pt x="1675" y="562"/>
                </a:lnTo>
                <a:lnTo>
                  <a:pt x="1652" y="562"/>
                </a:lnTo>
                <a:lnTo>
                  <a:pt x="1630" y="571"/>
                </a:lnTo>
                <a:lnTo>
                  <a:pt x="1607" y="575"/>
                </a:lnTo>
                <a:lnTo>
                  <a:pt x="1584" y="564"/>
                </a:lnTo>
                <a:lnTo>
                  <a:pt x="1562" y="573"/>
                </a:lnTo>
                <a:lnTo>
                  <a:pt x="1539" y="565"/>
                </a:lnTo>
                <a:lnTo>
                  <a:pt x="1516" y="564"/>
                </a:lnTo>
                <a:lnTo>
                  <a:pt x="1494" y="568"/>
                </a:lnTo>
                <a:lnTo>
                  <a:pt x="1471" y="573"/>
                </a:lnTo>
                <a:lnTo>
                  <a:pt x="1448" y="573"/>
                </a:lnTo>
                <a:lnTo>
                  <a:pt x="1426" y="565"/>
                </a:lnTo>
                <a:lnTo>
                  <a:pt x="1403" y="570"/>
                </a:lnTo>
                <a:lnTo>
                  <a:pt x="1381" y="574"/>
                </a:lnTo>
                <a:lnTo>
                  <a:pt x="1358" y="576"/>
                </a:lnTo>
                <a:lnTo>
                  <a:pt x="1335" y="579"/>
                </a:lnTo>
                <a:lnTo>
                  <a:pt x="1313" y="581"/>
                </a:lnTo>
                <a:lnTo>
                  <a:pt x="1290" y="579"/>
                </a:lnTo>
                <a:lnTo>
                  <a:pt x="1267" y="585"/>
                </a:lnTo>
                <a:lnTo>
                  <a:pt x="1245" y="589"/>
                </a:lnTo>
                <a:lnTo>
                  <a:pt x="1222" y="592"/>
                </a:lnTo>
                <a:lnTo>
                  <a:pt x="1199" y="593"/>
                </a:lnTo>
                <a:lnTo>
                  <a:pt x="1177" y="597"/>
                </a:lnTo>
                <a:lnTo>
                  <a:pt x="1154" y="598"/>
                </a:lnTo>
                <a:lnTo>
                  <a:pt x="1132" y="599"/>
                </a:lnTo>
                <a:lnTo>
                  <a:pt x="1109" y="602"/>
                </a:lnTo>
                <a:lnTo>
                  <a:pt x="1086" y="605"/>
                </a:lnTo>
                <a:lnTo>
                  <a:pt x="1064" y="607"/>
                </a:lnTo>
                <a:lnTo>
                  <a:pt x="1041" y="609"/>
                </a:lnTo>
                <a:lnTo>
                  <a:pt x="1018" y="610"/>
                </a:lnTo>
                <a:lnTo>
                  <a:pt x="996" y="612"/>
                </a:lnTo>
                <a:lnTo>
                  <a:pt x="973" y="613"/>
                </a:lnTo>
                <a:lnTo>
                  <a:pt x="950" y="613"/>
                </a:lnTo>
                <a:lnTo>
                  <a:pt x="928" y="613"/>
                </a:lnTo>
                <a:lnTo>
                  <a:pt x="905" y="615"/>
                </a:lnTo>
                <a:lnTo>
                  <a:pt x="882" y="616"/>
                </a:lnTo>
                <a:lnTo>
                  <a:pt x="860" y="617"/>
                </a:lnTo>
                <a:lnTo>
                  <a:pt x="837" y="619"/>
                </a:lnTo>
                <a:lnTo>
                  <a:pt x="815" y="621"/>
                </a:lnTo>
                <a:lnTo>
                  <a:pt x="792" y="621"/>
                </a:lnTo>
                <a:lnTo>
                  <a:pt x="769" y="621"/>
                </a:lnTo>
                <a:lnTo>
                  <a:pt x="747" y="621"/>
                </a:lnTo>
                <a:lnTo>
                  <a:pt x="724" y="622"/>
                </a:lnTo>
                <a:lnTo>
                  <a:pt x="701" y="624"/>
                </a:lnTo>
                <a:lnTo>
                  <a:pt x="679" y="626"/>
                </a:lnTo>
                <a:lnTo>
                  <a:pt x="656" y="627"/>
                </a:lnTo>
                <a:lnTo>
                  <a:pt x="633" y="628"/>
                </a:lnTo>
                <a:lnTo>
                  <a:pt x="611" y="628"/>
                </a:lnTo>
                <a:lnTo>
                  <a:pt x="588" y="629"/>
                </a:lnTo>
                <a:lnTo>
                  <a:pt x="566" y="630"/>
                </a:lnTo>
                <a:lnTo>
                  <a:pt x="543" y="630"/>
                </a:lnTo>
                <a:lnTo>
                  <a:pt x="520" y="630"/>
                </a:lnTo>
                <a:lnTo>
                  <a:pt x="498" y="631"/>
                </a:lnTo>
                <a:lnTo>
                  <a:pt x="475" y="633"/>
                </a:lnTo>
                <a:lnTo>
                  <a:pt x="452" y="634"/>
                </a:lnTo>
                <a:lnTo>
                  <a:pt x="430" y="635"/>
                </a:lnTo>
                <a:lnTo>
                  <a:pt x="407" y="636"/>
                </a:lnTo>
                <a:lnTo>
                  <a:pt x="384" y="636"/>
                </a:lnTo>
                <a:lnTo>
                  <a:pt x="362" y="637"/>
                </a:lnTo>
                <a:lnTo>
                  <a:pt x="339" y="638"/>
                </a:lnTo>
                <a:lnTo>
                  <a:pt x="316" y="638"/>
                </a:lnTo>
                <a:lnTo>
                  <a:pt x="294" y="640"/>
                </a:lnTo>
                <a:lnTo>
                  <a:pt x="271" y="640"/>
                </a:lnTo>
                <a:lnTo>
                  <a:pt x="249" y="641"/>
                </a:lnTo>
                <a:lnTo>
                  <a:pt x="226" y="641"/>
                </a:lnTo>
                <a:lnTo>
                  <a:pt x="203" y="642"/>
                </a:lnTo>
                <a:lnTo>
                  <a:pt x="181" y="643"/>
                </a:lnTo>
                <a:lnTo>
                  <a:pt x="158" y="644"/>
                </a:lnTo>
                <a:lnTo>
                  <a:pt x="135" y="644"/>
                </a:lnTo>
                <a:lnTo>
                  <a:pt x="113" y="645"/>
                </a:lnTo>
                <a:lnTo>
                  <a:pt x="90" y="645"/>
                </a:lnTo>
                <a:lnTo>
                  <a:pt x="67" y="646"/>
                </a:lnTo>
                <a:lnTo>
                  <a:pt x="45" y="647"/>
                </a:lnTo>
                <a:lnTo>
                  <a:pt x="22" y="646"/>
                </a:lnTo>
                <a:lnTo>
                  <a:pt x="0" y="646"/>
                </a:lnTo>
                <a:close/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99" name="Freeform 53"/>
          <p:cNvSpPr>
            <a:spLocks noChangeArrowheads="1"/>
          </p:cNvSpPr>
          <p:nvPr/>
        </p:nvSpPr>
        <p:spPr bwMode="auto">
          <a:xfrm>
            <a:off x="1206500" y="5583238"/>
            <a:ext cx="5497513" cy="457200"/>
          </a:xfrm>
          <a:custGeom>
            <a:avLst/>
            <a:gdLst>
              <a:gd name="T0" fmla="*/ 90 w 3463"/>
              <a:gd name="T1" fmla="*/ 282 h 288"/>
              <a:gd name="T2" fmla="*/ 203 w 3463"/>
              <a:gd name="T3" fmla="*/ 279 h 288"/>
              <a:gd name="T4" fmla="*/ 316 w 3463"/>
              <a:gd name="T5" fmla="*/ 275 h 288"/>
              <a:gd name="T6" fmla="*/ 430 w 3463"/>
              <a:gd name="T7" fmla="*/ 271 h 288"/>
              <a:gd name="T8" fmla="*/ 543 w 3463"/>
              <a:gd name="T9" fmla="*/ 267 h 288"/>
              <a:gd name="T10" fmla="*/ 656 w 3463"/>
              <a:gd name="T11" fmla="*/ 264 h 288"/>
              <a:gd name="T12" fmla="*/ 769 w 3463"/>
              <a:gd name="T13" fmla="*/ 257 h 288"/>
              <a:gd name="T14" fmla="*/ 882 w 3463"/>
              <a:gd name="T15" fmla="*/ 253 h 288"/>
              <a:gd name="T16" fmla="*/ 996 w 3463"/>
              <a:gd name="T17" fmla="*/ 248 h 288"/>
              <a:gd name="T18" fmla="*/ 1109 w 3463"/>
              <a:gd name="T19" fmla="*/ 238 h 288"/>
              <a:gd name="T20" fmla="*/ 1222 w 3463"/>
              <a:gd name="T21" fmla="*/ 229 h 288"/>
              <a:gd name="T22" fmla="*/ 1335 w 3463"/>
              <a:gd name="T23" fmla="*/ 215 h 288"/>
              <a:gd name="T24" fmla="*/ 1448 w 3463"/>
              <a:gd name="T25" fmla="*/ 209 h 288"/>
              <a:gd name="T26" fmla="*/ 1562 w 3463"/>
              <a:gd name="T27" fmla="*/ 210 h 288"/>
              <a:gd name="T28" fmla="*/ 1675 w 3463"/>
              <a:gd name="T29" fmla="*/ 199 h 288"/>
              <a:gd name="T30" fmla="*/ 1788 w 3463"/>
              <a:gd name="T31" fmla="*/ 188 h 288"/>
              <a:gd name="T32" fmla="*/ 1901 w 3463"/>
              <a:gd name="T33" fmla="*/ 200 h 288"/>
              <a:gd name="T34" fmla="*/ 2014 w 3463"/>
              <a:gd name="T35" fmla="*/ 185 h 288"/>
              <a:gd name="T36" fmla="*/ 2128 w 3463"/>
              <a:gd name="T37" fmla="*/ 171 h 288"/>
              <a:gd name="T38" fmla="*/ 2241 w 3463"/>
              <a:gd name="T39" fmla="*/ 178 h 288"/>
              <a:gd name="T40" fmla="*/ 2354 w 3463"/>
              <a:gd name="T41" fmla="*/ 166 h 288"/>
              <a:gd name="T42" fmla="*/ 2467 w 3463"/>
              <a:gd name="T43" fmla="*/ 142 h 288"/>
              <a:gd name="T44" fmla="*/ 2580 w 3463"/>
              <a:gd name="T45" fmla="*/ 124 h 288"/>
              <a:gd name="T46" fmla="*/ 2694 w 3463"/>
              <a:gd name="T47" fmla="*/ 141 h 288"/>
              <a:gd name="T48" fmla="*/ 2807 w 3463"/>
              <a:gd name="T49" fmla="*/ 139 h 288"/>
              <a:gd name="T50" fmla="*/ 2920 w 3463"/>
              <a:gd name="T51" fmla="*/ 107 h 288"/>
              <a:gd name="T52" fmla="*/ 3033 w 3463"/>
              <a:gd name="T53" fmla="*/ 81 h 288"/>
              <a:gd name="T54" fmla="*/ 3146 w 3463"/>
              <a:gd name="T55" fmla="*/ 53 h 288"/>
              <a:gd name="T56" fmla="*/ 3260 w 3463"/>
              <a:gd name="T57" fmla="*/ 47 h 288"/>
              <a:gd name="T58" fmla="*/ 3373 w 3463"/>
              <a:gd name="T59" fmla="*/ 35 h 288"/>
              <a:gd name="T60" fmla="*/ 3463 w 3463"/>
              <a:gd name="T61" fmla="*/ 245 h 288"/>
              <a:gd name="T62" fmla="*/ 3350 w 3463"/>
              <a:gd name="T63" fmla="*/ 251 h 288"/>
              <a:gd name="T64" fmla="*/ 3237 w 3463"/>
              <a:gd name="T65" fmla="*/ 257 h 288"/>
              <a:gd name="T66" fmla="*/ 3124 w 3463"/>
              <a:gd name="T67" fmla="*/ 262 h 288"/>
              <a:gd name="T68" fmla="*/ 3011 w 3463"/>
              <a:gd name="T69" fmla="*/ 270 h 288"/>
              <a:gd name="T70" fmla="*/ 2897 w 3463"/>
              <a:gd name="T71" fmla="*/ 277 h 288"/>
              <a:gd name="T72" fmla="*/ 2784 w 3463"/>
              <a:gd name="T73" fmla="*/ 284 h 288"/>
              <a:gd name="T74" fmla="*/ 2671 w 3463"/>
              <a:gd name="T75" fmla="*/ 277 h 288"/>
              <a:gd name="T76" fmla="*/ 2558 w 3463"/>
              <a:gd name="T77" fmla="*/ 265 h 288"/>
              <a:gd name="T78" fmla="*/ 2445 w 3463"/>
              <a:gd name="T79" fmla="*/ 261 h 288"/>
              <a:gd name="T80" fmla="*/ 2331 w 3463"/>
              <a:gd name="T81" fmla="*/ 259 h 288"/>
              <a:gd name="T82" fmla="*/ 2218 w 3463"/>
              <a:gd name="T83" fmla="*/ 260 h 288"/>
              <a:gd name="T84" fmla="*/ 2105 w 3463"/>
              <a:gd name="T85" fmla="*/ 263 h 288"/>
              <a:gd name="T86" fmla="*/ 1992 w 3463"/>
              <a:gd name="T87" fmla="*/ 265 h 288"/>
              <a:gd name="T88" fmla="*/ 1879 w 3463"/>
              <a:gd name="T89" fmla="*/ 267 h 288"/>
              <a:gd name="T90" fmla="*/ 1765 w 3463"/>
              <a:gd name="T91" fmla="*/ 269 h 288"/>
              <a:gd name="T92" fmla="*/ 1652 w 3463"/>
              <a:gd name="T93" fmla="*/ 271 h 288"/>
              <a:gd name="T94" fmla="*/ 1539 w 3463"/>
              <a:gd name="T95" fmla="*/ 272 h 288"/>
              <a:gd name="T96" fmla="*/ 1426 w 3463"/>
              <a:gd name="T97" fmla="*/ 274 h 288"/>
              <a:gd name="T98" fmla="*/ 1313 w 3463"/>
              <a:gd name="T99" fmla="*/ 275 h 288"/>
              <a:gd name="T100" fmla="*/ 1199 w 3463"/>
              <a:gd name="T101" fmla="*/ 277 h 288"/>
              <a:gd name="T102" fmla="*/ 1086 w 3463"/>
              <a:gd name="T103" fmla="*/ 278 h 288"/>
              <a:gd name="T104" fmla="*/ 973 w 3463"/>
              <a:gd name="T105" fmla="*/ 279 h 288"/>
              <a:gd name="T106" fmla="*/ 860 w 3463"/>
              <a:gd name="T107" fmla="*/ 279 h 288"/>
              <a:gd name="T108" fmla="*/ 747 w 3463"/>
              <a:gd name="T109" fmla="*/ 280 h 288"/>
              <a:gd name="T110" fmla="*/ 633 w 3463"/>
              <a:gd name="T111" fmla="*/ 281 h 288"/>
              <a:gd name="T112" fmla="*/ 520 w 3463"/>
              <a:gd name="T113" fmla="*/ 282 h 288"/>
              <a:gd name="T114" fmla="*/ 407 w 3463"/>
              <a:gd name="T115" fmla="*/ 283 h 288"/>
              <a:gd name="T116" fmla="*/ 294 w 3463"/>
              <a:gd name="T117" fmla="*/ 285 h 288"/>
              <a:gd name="T118" fmla="*/ 181 w 3463"/>
              <a:gd name="T119" fmla="*/ 286 h 288"/>
              <a:gd name="T120" fmla="*/ 67 w 3463"/>
              <a:gd name="T121" fmla="*/ 287 h 28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63"/>
              <a:gd name="T184" fmla="*/ 0 h 288"/>
              <a:gd name="T185" fmla="*/ 3463 w 3463"/>
              <a:gd name="T186" fmla="*/ 288 h 28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63" h="288">
                <a:moveTo>
                  <a:pt x="0" y="283"/>
                </a:moveTo>
                <a:lnTo>
                  <a:pt x="22" y="282"/>
                </a:lnTo>
                <a:lnTo>
                  <a:pt x="45" y="283"/>
                </a:lnTo>
                <a:lnTo>
                  <a:pt x="67" y="283"/>
                </a:lnTo>
                <a:lnTo>
                  <a:pt x="90" y="282"/>
                </a:lnTo>
                <a:lnTo>
                  <a:pt x="113" y="281"/>
                </a:lnTo>
                <a:lnTo>
                  <a:pt x="135" y="281"/>
                </a:lnTo>
                <a:lnTo>
                  <a:pt x="158" y="280"/>
                </a:lnTo>
                <a:lnTo>
                  <a:pt x="181" y="279"/>
                </a:lnTo>
                <a:lnTo>
                  <a:pt x="203" y="279"/>
                </a:lnTo>
                <a:lnTo>
                  <a:pt x="226" y="278"/>
                </a:lnTo>
                <a:lnTo>
                  <a:pt x="249" y="277"/>
                </a:lnTo>
                <a:lnTo>
                  <a:pt x="271" y="277"/>
                </a:lnTo>
                <a:lnTo>
                  <a:pt x="294" y="276"/>
                </a:lnTo>
                <a:lnTo>
                  <a:pt x="316" y="275"/>
                </a:lnTo>
                <a:lnTo>
                  <a:pt x="339" y="274"/>
                </a:lnTo>
                <a:lnTo>
                  <a:pt x="362" y="273"/>
                </a:lnTo>
                <a:lnTo>
                  <a:pt x="384" y="272"/>
                </a:lnTo>
                <a:lnTo>
                  <a:pt x="407" y="272"/>
                </a:lnTo>
                <a:lnTo>
                  <a:pt x="430" y="271"/>
                </a:lnTo>
                <a:lnTo>
                  <a:pt x="452" y="271"/>
                </a:lnTo>
                <a:lnTo>
                  <a:pt x="475" y="269"/>
                </a:lnTo>
                <a:lnTo>
                  <a:pt x="498" y="268"/>
                </a:lnTo>
                <a:lnTo>
                  <a:pt x="520" y="267"/>
                </a:lnTo>
                <a:lnTo>
                  <a:pt x="543" y="267"/>
                </a:lnTo>
                <a:lnTo>
                  <a:pt x="566" y="266"/>
                </a:lnTo>
                <a:lnTo>
                  <a:pt x="588" y="266"/>
                </a:lnTo>
                <a:lnTo>
                  <a:pt x="611" y="265"/>
                </a:lnTo>
                <a:lnTo>
                  <a:pt x="633" y="265"/>
                </a:lnTo>
                <a:lnTo>
                  <a:pt x="656" y="264"/>
                </a:lnTo>
                <a:lnTo>
                  <a:pt x="679" y="262"/>
                </a:lnTo>
                <a:lnTo>
                  <a:pt x="701" y="261"/>
                </a:lnTo>
                <a:lnTo>
                  <a:pt x="724" y="259"/>
                </a:lnTo>
                <a:lnTo>
                  <a:pt x="747" y="257"/>
                </a:lnTo>
                <a:lnTo>
                  <a:pt x="769" y="257"/>
                </a:lnTo>
                <a:lnTo>
                  <a:pt x="792" y="257"/>
                </a:lnTo>
                <a:lnTo>
                  <a:pt x="815" y="257"/>
                </a:lnTo>
                <a:lnTo>
                  <a:pt x="837" y="256"/>
                </a:lnTo>
                <a:lnTo>
                  <a:pt x="860" y="253"/>
                </a:lnTo>
                <a:lnTo>
                  <a:pt x="882" y="253"/>
                </a:lnTo>
                <a:lnTo>
                  <a:pt x="905" y="251"/>
                </a:lnTo>
                <a:lnTo>
                  <a:pt x="928" y="250"/>
                </a:lnTo>
                <a:lnTo>
                  <a:pt x="950" y="249"/>
                </a:lnTo>
                <a:lnTo>
                  <a:pt x="973" y="250"/>
                </a:lnTo>
                <a:lnTo>
                  <a:pt x="996" y="248"/>
                </a:lnTo>
                <a:lnTo>
                  <a:pt x="1018" y="247"/>
                </a:lnTo>
                <a:lnTo>
                  <a:pt x="1041" y="245"/>
                </a:lnTo>
                <a:lnTo>
                  <a:pt x="1064" y="244"/>
                </a:lnTo>
                <a:lnTo>
                  <a:pt x="1086" y="242"/>
                </a:lnTo>
                <a:lnTo>
                  <a:pt x="1109" y="238"/>
                </a:lnTo>
                <a:lnTo>
                  <a:pt x="1132" y="236"/>
                </a:lnTo>
                <a:lnTo>
                  <a:pt x="1154" y="235"/>
                </a:lnTo>
                <a:lnTo>
                  <a:pt x="1177" y="234"/>
                </a:lnTo>
                <a:lnTo>
                  <a:pt x="1199" y="229"/>
                </a:lnTo>
                <a:lnTo>
                  <a:pt x="1222" y="229"/>
                </a:lnTo>
                <a:lnTo>
                  <a:pt x="1245" y="225"/>
                </a:lnTo>
                <a:lnTo>
                  <a:pt x="1267" y="221"/>
                </a:lnTo>
                <a:lnTo>
                  <a:pt x="1290" y="215"/>
                </a:lnTo>
                <a:lnTo>
                  <a:pt x="1313" y="218"/>
                </a:lnTo>
                <a:lnTo>
                  <a:pt x="1335" y="215"/>
                </a:lnTo>
                <a:lnTo>
                  <a:pt x="1358" y="212"/>
                </a:lnTo>
                <a:lnTo>
                  <a:pt x="1381" y="211"/>
                </a:lnTo>
                <a:lnTo>
                  <a:pt x="1403" y="207"/>
                </a:lnTo>
                <a:lnTo>
                  <a:pt x="1426" y="202"/>
                </a:lnTo>
                <a:lnTo>
                  <a:pt x="1448" y="209"/>
                </a:lnTo>
                <a:lnTo>
                  <a:pt x="1471" y="210"/>
                </a:lnTo>
                <a:lnTo>
                  <a:pt x="1494" y="204"/>
                </a:lnTo>
                <a:lnTo>
                  <a:pt x="1516" y="200"/>
                </a:lnTo>
                <a:lnTo>
                  <a:pt x="1539" y="201"/>
                </a:lnTo>
                <a:lnTo>
                  <a:pt x="1562" y="210"/>
                </a:lnTo>
                <a:lnTo>
                  <a:pt x="1584" y="200"/>
                </a:lnTo>
                <a:lnTo>
                  <a:pt x="1607" y="211"/>
                </a:lnTo>
                <a:lnTo>
                  <a:pt x="1630" y="207"/>
                </a:lnTo>
                <a:lnTo>
                  <a:pt x="1652" y="198"/>
                </a:lnTo>
                <a:lnTo>
                  <a:pt x="1675" y="199"/>
                </a:lnTo>
                <a:lnTo>
                  <a:pt x="1698" y="198"/>
                </a:lnTo>
                <a:lnTo>
                  <a:pt x="1720" y="199"/>
                </a:lnTo>
                <a:lnTo>
                  <a:pt x="1743" y="194"/>
                </a:lnTo>
                <a:lnTo>
                  <a:pt x="1765" y="187"/>
                </a:lnTo>
                <a:lnTo>
                  <a:pt x="1788" y="188"/>
                </a:lnTo>
                <a:lnTo>
                  <a:pt x="1811" y="195"/>
                </a:lnTo>
                <a:lnTo>
                  <a:pt x="1833" y="203"/>
                </a:lnTo>
                <a:lnTo>
                  <a:pt x="1856" y="210"/>
                </a:lnTo>
                <a:lnTo>
                  <a:pt x="1879" y="206"/>
                </a:lnTo>
                <a:lnTo>
                  <a:pt x="1901" y="200"/>
                </a:lnTo>
                <a:lnTo>
                  <a:pt x="1924" y="198"/>
                </a:lnTo>
                <a:lnTo>
                  <a:pt x="1947" y="191"/>
                </a:lnTo>
                <a:lnTo>
                  <a:pt x="1969" y="186"/>
                </a:lnTo>
                <a:lnTo>
                  <a:pt x="1992" y="191"/>
                </a:lnTo>
                <a:lnTo>
                  <a:pt x="2014" y="185"/>
                </a:lnTo>
                <a:lnTo>
                  <a:pt x="2037" y="177"/>
                </a:lnTo>
                <a:lnTo>
                  <a:pt x="2060" y="173"/>
                </a:lnTo>
                <a:lnTo>
                  <a:pt x="2082" y="171"/>
                </a:lnTo>
                <a:lnTo>
                  <a:pt x="2105" y="169"/>
                </a:lnTo>
                <a:lnTo>
                  <a:pt x="2128" y="171"/>
                </a:lnTo>
                <a:lnTo>
                  <a:pt x="2150" y="192"/>
                </a:lnTo>
                <a:lnTo>
                  <a:pt x="2173" y="187"/>
                </a:lnTo>
                <a:lnTo>
                  <a:pt x="2196" y="177"/>
                </a:lnTo>
                <a:lnTo>
                  <a:pt x="2218" y="174"/>
                </a:lnTo>
                <a:lnTo>
                  <a:pt x="2241" y="178"/>
                </a:lnTo>
                <a:lnTo>
                  <a:pt x="2264" y="170"/>
                </a:lnTo>
                <a:lnTo>
                  <a:pt x="2286" y="165"/>
                </a:lnTo>
                <a:lnTo>
                  <a:pt x="2309" y="164"/>
                </a:lnTo>
                <a:lnTo>
                  <a:pt x="2331" y="165"/>
                </a:lnTo>
                <a:lnTo>
                  <a:pt x="2354" y="166"/>
                </a:lnTo>
                <a:lnTo>
                  <a:pt x="2377" y="158"/>
                </a:lnTo>
                <a:lnTo>
                  <a:pt x="2399" y="153"/>
                </a:lnTo>
                <a:lnTo>
                  <a:pt x="2422" y="150"/>
                </a:lnTo>
                <a:lnTo>
                  <a:pt x="2445" y="145"/>
                </a:lnTo>
                <a:lnTo>
                  <a:pt x="2467" y="142"/>
                </a:lnTo>
                <a:lnTo>
                  <a:pt x="2490" y="137"/>
                </a:lnTo>
                <a:lnTo>
                  <a:pt x="2513" y="139"/>
                </a:lnTo>
                <a:lnTo>
                  <a:pt x="2535" y="133"/>
                </a:lnTo>
                <a:lnTo>
                  <a:pt x="2558" y="127"/>
                </a:lnTo>
                <a:lnTo>
                  <a:pt x="2580" y="124"/>
                </a:lnTo>
                <a:lnTo>
                  <a:pt x="2603" y="137"/>
                </a:lnTo>
                <a:lnTo>
                  <a:pt x="2626" y="137"/>
                </a:lnTo>
                <a:lnTo>
                  <a:pt x="2648" y="145"/>
                </a:lnTo>
                <a:lnTo>
                  <a:pt x="2671" y="141"/>
                </a:lnTo>
                <a:lnTo>
                  <a:pt x="2694" y="141"/>
                </a:lnTo>
                <a:lnTo>
                  <a:pt x="2716" y="142"/>
                </a:lnTo>
                <a:lnTo>
                  <a:pt x="2739" y="149"/>
                </a:lnTo>
                <a:lnTo>
                  <a:pt x="2762" y="147"/>
                </a:lnTo>
                <a:lnTo>
                  <a:pt x="2784" y="141"/>
                </a:lnTo>
                <a:lnTo>
                  <a:pt x="2807" y="139"/>
                </a:lnTo>
                <a:lnTo>
                  <a:pt x="2830" y="135"/>
                </a:lnTo>
                <a:lnTo>
                  <a:pt x="2852" y="127"/>
                </a:lnTo>
                <a:lnTo>
                  <a:pt x="2875" y="121"/>
                </a:lnTo>
                <a:lnTo>
                  <a:pt x="2897" y="115"/>
                </a:lnTo>
                <a:lnTo>
                  <a:pt x="2920" y="107"/>
                </a:lnTo>
                <a:lnTo>
                  <a:pt x="2943" y="103"/>
                </a:lnTo>
                <a:lnTo>
                  <a:pt x="2965" y="100"/>
                </a:lnTo>
                <a:lnTo>
                  <a:pt x="2988" y="96"/>
                </a:lnTo>
                <a:lnTo>
                  <a:pt x="3011" y="91"/>
                </a:lnTo>
                <a:lnTo>
                  <a:pt x="3033" y="81"/>
                </a:lnTo>
                <a:lnTo>
                  <a:pt x="3056" y="73"/>
                </a:lnTo>
                <a:lnTo>
                  <a:pt x="3079" y="71"/>
                </a:lnTo>
                <a:lnTo>
                  <a:pt x="3101" y="61"/>
                </a:lnTo>
                <a:lnTo>
                  <a:pt x="3124" y="54"/>
                </a:lnTo>
                <a:lnTo>
                  <a:pt x="3146" y="53"/>
                </a:lnTo>
                <a:lnTo>
                  <a:pt x="3169" y="46"/>
                </a:lnTo>
                <a:lnTo>
                  <a:pt x="3192" y="50"/>
                </a:lnTo>
                <a:lnTo>
                  <a:pt x="3214" y="51"/>
                </a:lnTo>
                <a:lnTo>
                  <a:pt x="3237" y="50"/>
                </a:lnTo>
                <a:lnTo>
                  <a:pt x="3260" y="47"/>
                </a:lnTo>
                <a:lnTo>
                  <a:pt x="3282" y="41"/>
                </a:lnTo>
                <a:lnTo>
                  <a:pt x="3305" y="35"/>
                </a:lnTo>
                <a:lnTo>
                  <a:pt x="3328" y="35"/>
                </a:lnTo>
                <a:lnTo>
                  <a:pt x="3350" y="36"/>
                </a:lnTo>
                <a:lnTo>
                  <a:pt x="3373" y="35"/>
                </a:lnTo>
                <a:lnTo>
                  <a:pt x="3396" y="28"/>
                </a:lnTo>
                <a:lnTo>
                  <a:pt x="3418" y="29"/>
                </a:lnTo>
                <a:lnTo>
                  <a:pt x="3441" y="19"/>
                </a:lnTo>
                <a:lnTo>
                  <a:pt x="3463" y="0"/>
                </a:lnTo>
                <a:lnTo>
                  <a:pt x="3463" y="245"/>
                </a:lnTo>
                <a:lnTo>
                  <a:pt x="3441" y="247"/>
                </a:lnTo>
                <a:lnTo>
                  <a:pt x="3418" y="249"/>
                </a:lnTo>
                <a:lnTo>
                  <a:pt x="3396" y="249"/>
                </a:lnTo>
                <a:lnTo>
                  <a:pt x="3373" y="250"/>
                </a:lnTo>
                <a:lnTo>
                  <a:pt x="3350" y="251"/>
                </a:lnTo>
                <a:lnTo>
                  <a:pt x="3328" y="252"/>
                </a:lnTo>
                <a:lnTo>
                  <a:pt x="3305" y="253"/>
                </a:lnTo>
                <a:lnTo>
                  <a:pt x="3282" y="255"/>
                </a:lnTo>
                <a:lnTo>
                  <a:pt x="3260" y="256"/>
                </a:lnTo>
                <a:lnTo>
                  <a:pt x="3237" y="257"/>
                </a:lnTo>
                <a:lnTo>
                  <a:pt x="3214" y="257"/>
                </a:lnTo>
                <a:lnTo>
                  <a:pt x="3192" y="259"/>
                </a:lnTo>
                <a:lnTo>
                  <a:pt x="3169" y="260"/>
                </a:lnTo>
                <a:lnTo>
                  <a:pt x="3146" y="261"/>
                </a:lnTo>
                <a:lnTo>
                  <a:pt x="3124" y="262"/>
                </a:lnTo>
                <a:lnTo>
                  <a:pt x="3101" y="263"/>
                </a:lnTo>
                <a:lnTo>
                  <a:pt x="3079" y="265"/>
                </a:lnTo>
                <a:lnTo>
                  <a:pt x="3056" y="266"/>
                </a:lnTo>
                <a:lnTo>
                  <a:pt x="3033" y="267"/>
                </a:lnTo>
                <a:lnTo>
                  <a:pt x="3011" y="270"/>
                </a:lnTo>
                <a:lnTo>
                  <a:pt x="2988" y="272"/>
                </a:lnTo>
                <a:lnTo>
                  <a:pt x="2965" y="273"/>
                </a:lnTo>
                <a:lnTo>
                  <a:pt x="2943" y="274"/>
                </a:lnTo>
                <a:lnTo>
                  <a:pt x="2920" y="276"/>
                </a:lnTo>
                <a:lnTo>
                  <a:pt x="2897" y="277"/>
                </a:lnTo>
                <a:lnTo>
                  <a:pt x="2875" y="279"/>
                </a:lnTo>
                <a:lnTo>
                  <a:pt x="2852" y="280"/>
                </a:lnTo>
                <a:lnTo>
                  <a:pt x="2830" y="282"/>
                </a:lnTo>
                <a:lnTo>
                  <a:pt x="2807" y="283"/>
                </a:lnTo>
                <a:lnTo>
                  <a:pt x="2784" y="284"/>
                </a:lnTo>
                <a:lnTo>
                  <a:pt x="2762" y="285"/>
                </a:lnTo>
                <a:lnTo>
                  <a:pt x="2739" y="286"/>
                </a:lnTo>
                <a:lnTo>
                  <a:pt x="2716" y="281"/>
                </a:lnTo>
                <a:lnTo>
                  <a:pt x="2694" y="279"/>
                </a:lnTo>
                <a:lnTo>
                  <a:pt x="2671" y="277"/>
                </a:lnTo>
                <a:lnTo>
                  <a:pt x="2648" y="275"/>
                </a:lnTo>
                <a:lnTo>
                  <a:pt x="2626" y="272"/>
                </a:lnTo>
                <a:lnTo>
                  <a:pt x="2603" y="270"/>
                </a:lnTo>
                <a:lnTo>
                  <a:pt x="2580" y="268"/>
                </a:lnTo>
                <a:lnTo>
                  <a:pt x="2558" y="265"/>
                </a:lnTo>
                <a:lnTo>
                  <a:pt x="2535" y="263"/>
                </a:lnTo>
                <a:lnTo>
                  <a:pt x="2513" y="263"/>
                </a:lnTo>
                <a:lnTo>
                  <a:pt x="2490" y="262"/>
                </a:lnTo>
                <a:lnTo>
                  <a:pt x="2467" y="262"/>
                </a:lnTo>
                <a:lnTo>
                  <a:pt x="2445" y="261"/>
                </a:lnTo>
                <a:lnTo>
                  <a:pt x="2422" y="261"/>
                </a:lnTo>
                <a:lnTo>
                  <a:pt x="2399" y="260"/>
                </a:lnTo>
                <a:lnTo>
                  <a:pt x="2377" y="260"/>
                </a:lnTo>
                <a:lnTo>
                  <a:pt x="2354" y="259"/>
                </a:lnTo>
                <a:lnTo>
                  <a:pt x="2331" y="259"/>
                </a:lnTo>
                <a:lnTo>
                  <a:pt x="2309" y="258"/>
                </a:lnTo>
                <a:lnTo>
                  <a:pt x="2286" y="259"/>
                </a:lnTo>
                <a:lnTo>
                  <a:pt x="2264" y="259"/>
                </a:lnTo>
                <a:lnTo>
                  <a:pt x="2241" y="260"/>
                </a:lnTo>
                <a:lnTo>
                  <a:pt x="2218" y="260"/>
                </a:lnTo>
                <a:lnTo>
                  <a:pt x="2196" y="261"/>
                </a:lnTo>
                <a:lnTo>
                  <a:pt x="2173" y="261"/>
                </a:lnTo>
                <a:lnTo>
                  <a:pt x="2150" y="262"/>
                </a:lnTo>
                <a:lnTo>
                  <a:pt x="2128" y="262"/>
                </a:lnTo>
                <a:lnTo>
                  <a:pt x="2105" y="263"/>
                </a:lnTo>
                <a:lnTo>
                  <a:pt x="2082" y="263"/>
                </a:lnTo>
                <a:lnTo>
                  <a:pt x="2060" y="264"/>
                </a:lnTo>
                <a:lnTo>
                  <a:pt x="2037" y="264"/>
                </a:lnTo>
                <a:lnTo>
                  <a:pt x="2014" y="264"/>
                </a:lnTo>
                <a:lnTo>
                  <a:pt x="1992" y="265"/>
                </a:lnTo>
                <a:lnTo>
                  <a:pt x="1969" y="265"/>
                </a:lnTo>
                <a:lnTo>
                  <a:pt x="1947" y="266"/>
                </a:lnTo>
                <a:lnTo>
                  <a:pt x="1924" y="266"/>
                </a:lnTo>
                <a:lnTo>
                  <a:pt x="1901" y="266"/>
                </a:lnTo>
                <a:lnTo>
                  <a:pt x="1879" y="267"/>
                </a:lnTo>
                <a:lnTo>
                  <a:pt x="1856" y="267"/>
                </a:lnTo>
                <a:lnTo>
                  <a:pt x="1833" y="268"/>
                </a:lnTo>
                <a:lnTo>
                  <a:pt x="1811" y="268"/>
                </a:lnTo>
                <a:lnTo>
                  <a:pt x="1788" y="268"/>
                </a:lnTo>
                <a:lnTo>
                  <a:pt x="1765" y="269"/>
                </a:lnTo>
                <a:lnTo>
                  <a:pt x="1743" y="269"/>
                </a:lnTo>
                <a:lnTo>
                  <a:pt x="1720" y="269"/>
                </a:lnTo>
                <a:lnTo>
                  <a:pt x="1698" y="270"/>
                </a:lnTo>
                <a:lnTo>
                  <a:pt x="1675" y="270"/>
                </a:lnTo>
                <a:lnTo>
                  <a:pt x="1652" y="271"/>
                </a:lnTo>
                <a:lnTo>
                  <a:pt x="1630" y="271"/>
                </a:lnTo>
                <a:lnTo>
                  <a:pt x="1607" y="271"/>
                </a:lnTo>
                <a:lnTo>
                  <a:pt x="1584" y="272"/>
                </a:lnTo>
                <a:lnTo>
                  <a:pt x="1562" y="272"/>
                </a:lnTo>
                <a:lnTo>
                  <a:pt x="1539" y="272"/>
                </a:lnTo>
                <a:lnTo>
                  <a:pt x="1516" y="273"/>
                </a:lnTo>
                <a:lnTo>
                  <a:pt x="1494" y="273"/>
                </a:lnTo>
                <a:lnTo>
                  <a:pt x="1471" y="273"/>
                </a:lnTo>
                <a:lnTo>
                  <a:pt x="1448" y="274"/>
                </a:lnTo>
                <a:lnTo>
                  <a:pt x="1426" y="274"/>
                </a:lnTo>
                <a:lnTo>
                  <a:pt x="1403" y="274"/>
                </a:lnTo>
                <a:lnTo>
                  <a:pt x="1381" y="274"/>
                </a:lnTo>
                <a:lnTo>
                  <a:pt x="1358" y="275"/>
                </a:lnTo>
                <a:lnTo>
                  <a:pt x="1335" y="275"/>
                </a:lnTo>
                <a:lnTo>
                  <a:pt x="1313" y="275"/>
                </a:lnTo>
                <a:lnTo>
                  <a:pt x="1290" y="276"/>
                </a:lnTo>
                <a:lnTo>
                  <a:pt x="1267" y="276"/>
                </a:lnTo>
                <a:lnTo>
                  <a:pt x="1245" y="276"/>
                </a:lnTo>
                <a:lnTo>
                  <a:pt x="1222" y="277"/>
                </a:lnTo>
                <a:lnTo>
                  <a:pt x="1199" y="277"/>
                </a:lnTo>
                <a:lnTo>
                  <a:pt x="1177" y="277"/>
                </a:lnTo>
                <a:lnTo>
                  <a:pt x="1154" y="277"/>
                </a:lnTo>
                <a:lnTo>
                  <a:pt x="1132" y="277"/>
                </a:lnTo>
                <a:lnTo>
                  <a:pt x="1109" y="278"/>
                </a:lnTo>
                <a:lnTo>
                  <a:pt x="1086" y="278"/>
                </a:lnTo>
                <a:lnTo>
                  <a:pt x="1064" y="278"/>
                </a:lnTo>
                <a:lnTo>
                  <a:pt x="1041" y="278"/>
                </a:lnTo>
                <a:lnTo>
                  <a:pt x="1018" y="278"/>
                </a:lnTo>
                <a:lnTo>
                  <a:pt x="996" y="278"/>
                </a:lnTo>
                <a:lnTo>
                  <a:pt x="973" y="279"/>
                </a:lnTo>
                <a:lnTo>
                  <a:pt x="950" y="279"/>
                </a:lnTo>
                <a:lnTo>
                  <a:pt x="928" y="279"/>
                </a:lnTo>
                <a:lnTo>
                  <a:pt x="905" y="279"/>
                </a:lnTo>
                <a:lnTo>
                  <a:pt x="882" y="279"/>
                </a:lnTo>
                <a:lnTo>
                  <a:pt x="860" y="279"/>
                </a:lnTo>
                <a:lnTo>
                  <a:pt x="837" y="279"/>
                </a:lnTo>
                <a:lnTo>
                  <a:pt x="815" y="280"/>
                </a:lnTo>
                <a:lnTo>
                  <a:pt x="792" y="280"/>
                </a:lnTo>
                <a:lnTo>
                  <a:pt x="769" y="280"/>
                </a:lnTo>
                <a:lnTo>
                  <a:pt x="747" y="280"/>
                </a:lnTo>
                <a:lnTo>
                  <a:pt x="724" y="280"/>
                </a:lnTo>
                <a:lnTo>
                  <a:pt x="701" y="280"/>
                </a:lnTo>
                <a:lnTo>
                  <a:pt x="679" y="281"/>
                </a:lnTo>
                <a:lnTo>
                  <a:pt x="656" y="281"/>
                </a:lnTo>
                <a:lnTo>
                  <a:pt x="633" y="281"/>
                </a:lnTo>
                <a:lnTo>
                  <a:pt x="611" y="281"/>
                </a:lnTo>
                <a:lnTo>
                  <a:pt x="588" y="281"/>
                </a:lnTo>
                <a:lnTo>
                  <a:pt x="566" y="282"/>
                </a:lnTo>
                <a:lnTo>
                  <a:pt x="543" y="282"/>
                </a:lnTo>
                <a:lnTo>
                  <a:pt x="520" y="282"/>
                </a:lnTo>
                <a:lnTo>
                  <a:pt x="498" y="282"/>
                </a:lnTo>
                <a:lnTo>
                  <a:pt x="475" y="283"/>
                </a:lnTo>
                <a:lnTo>
                  <a:pt x="452" y="283"/>
                </a:lnTo>
                <a:lnTo>
                  <a:pt x="430" y="283"/>
                </a:lnTo>
                <a:lnTo>
                  <a:pt x="407" y="283"/>
                </a:lnTo>
                <a:lnTo>
                  <a:pt x="384" y="284"/>
                </a:lnTo>
                <a:lnTo>
                  <a:pt x="362" y="284"/>
                </a:lnTo>
                <a:lnTo>
                  <a:pt x="339" y="284"/>
                </a:lnTo>
                <a:lnTo>
                  <a:pt x="316" y="284"/>
                </a:lnTo>
                <a:lnTo>
                  <a:pt x="294" y="285"/>
                </a:lnTo>
                <a:lnTo>
                  <a:pt x="271" y="285"/>
                </a:lnTo>
                <a:lnTo>
                  <a:pt x="249" y="285"/>
                </a:lnTo>
                <a:lnTo>
                  <a:pt x="226" y="286"/>
                </a:lnTo>
                <a:lnTo>
                  <a:pt x="203" y="286"/>
                </a:lnTo>
                <a:lnTo>
                  <a:pt x="181" y="286"/>
                </a:lnTo>
                <a:lnTo>
                  <a:pt x="158" y="286"/>
                </a:lnTo>
                <a:lnTo>
                  <a:pt x="135" y="287"/>
                </a:lnTo>
                <a:lnTo>
                  <a:pt x="113" y="287"/>
                </a:lnTo>
                <a:lnTo>
                  <a:pt x="90" y="287"/>
                </a:lnTo>
                <a:lnTo>
                  <a:pt x="67" y="287"/>
                </a:lnTo>
                <a:lnTo>
                  <a:pt x="45" y="288"/>
                </a:lnTo>
                <a:lnTo>
                  <a:pt x="22" y="287"/>
                </a:lnTo>
                <a:lnTo>
                  <a:pt x="0" y="287"/>
                </a:lnTo>
                <a:lnTo>
                  <a:pt x="0" y="283"/>
                </a:lnTo>
                <a:close/>
              </a:path>
            </a:pathLst>
          </a:custGeom>
          <a:solidFill>
            <a:srgbClr val="2020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300" name="Freeform 54"/>
          <p:cNvSpPr>
            <a:spLocks/>
          </p:cNvSpPr>
          <p:nvPr/>
        </p:nvSpPr>
        <p:spPr bwMode="auto">
          <a:xfrm>
            <a:off x="1206500" y="5583238"/>
            <a:ext cx="5497513" cy="457200"/>
          </a:xfrm>
          <a:custGeom>
            <a:avLst/>
            <a:gdLst>
              <a:gd name="T0" fmla="*/ 90 w 3463"/>
              <a:gd name="T1" fmla="*/ 282 h 288"/>
              <a:gd name="T2" fmla="*/ 203 w 3463"/>
              <a:gd name="T3" fmla="*/ 279 h 288"/>
              <a:gd name="T4" fmla="*/ 316 w 3463"/>
              <a:gd name="T5" fmla="*/ 275 h 288"/>
              <a:gd name="T6" fmla="*/ 430 w 3463"/>
              <a:gd name="T7" fmla="*/ 271 h 288"/>
              <a:gd name="T8" fmla="*/ 543 w 3463"/>
              <a:gd name="T9" fmla="*/ 267 h 288"/>
              <a:gd name="T10" fmla="*/ 656 w 3463"/>
              <a:gd name="T11" fmla="*/ 264 h 288"/>
              <a:gd name="T12" fmla="*/ 769 w 3463"/>
              <a:gd name="T13" fmla="*/ 257 h 288"/>
              <a:gd name="T14" fmla="*/ 882 w 3463"/>
              <a:gd name="T15" fmla="*/ 253 h 288"/>
              <a:gd name="T16" fmla="*/ 996 w 3463"/>
              <a:gd name="T17" fmla="*/ 248 h 288"/>
              <a:gd name="T18" fmla="*/ 1109 w 3463"/>
              <a:gd name="T19" fmla="*/ 238 h 288"/>
              <a:gd name="T20" fmla="*/ 1222 w 3463"/>
              <a:gd name="T21" fmla="*/ 229 h 288"/>
              <a:gd name="T22" fmla="*/ 1335 w 3463"/>
              <a:gd name="T23" fmla="*/ 215 h 288"/>
              <a:gd name="T24" fmla="*/ 1448 w 3463"/>
              <a:gd name="T25" fmla="*/ 209 h 288"/>
              <a:gd name="T26" fmla="*/ 1562 w 3463"/>
              <a:gd name="T27" fmla="*/ 210 h 288"/>
              <a:gd name="T28" fmla="*/ 1675 w 3463"/>
              <a:gd name="T29" fmla="*/ 199 h 288"/>
              <a:gd name="T30" fmla="*/ 1788 w 3463"/>
              <a:gd name="T31" fmla="*/ 188 h 288"/>
              <a:gd name="T32" fmla="*/ 1901 w 3463"/>
              <a:gd name="T33" fmla="*/ 200 h 288"/>
              <a:gd name="T34" fmla="*/ 2014 w 3463"/>
              <a:gd name="T35" fmla="*/ 185 h 288"/>
              <a:gd name="T36" fmla="*/ 2128 w 3463"/>
              <a:gd name="T37" fmla="*/ 171 h 288"/>
              <a:gd name="T38" fmla="*/ 2241 w 3463"/>
              <a:gd name="T39" fmla="*/ 178 h 288"/>
              <a:gd name="T40" fmla="*/ 2354 w 3463"/>
              <a:gd name="T41" fmla="*/ 166 h 288"/>
              <a:gd name="T42" fmla="*/ 2467 w 3463"/>
              <a:gd name="T43" fmla="*/ 142 h 288"/>
              <a:gd name="T44" fmla="*/ 2580 w 3463"/>
              <a:gd name="T45" fmla="*/ 124 h 288"/>
              <a:gd name="T46" fmla="*/ 2694 w 3463"/>
              <a:gd name="T47" fmla="*/ 141 h 288"/>
              <a:gd name="T48" fmla="*/ 2807 w 3463"/>
              <a:gd name="T49" fmla="*/ 139 h 288"/>
              <a:gd name="T50" fmla="*/ 2920 w 3463"/>
              <a:gd name="T51" fmla="*/ 107 h 288"/>
              <a:gd name="T52" fmla="*/ 3033 w 3463"/>
              <a:gd name="T53" fmla="*/ 81 h 288"/>
              <a:gd name="T54" fmla="*/ 3146 w 3463"/>
              <a:gd name="T55" fmla="*/ 53 h 288"/>
              <a:gd name="T56" fmla="*/ 3260 w 3463"/>
              <a:gd name="T57" fmla="*/ 47 h 288"/>
              <a:gd name="T58" fmla="*/ 3373 w 3463"/>
              <a:gd name="T59" fmla="*/ 35 h 288"/>
              <a:gd name="T60" fmla="*/ 3463 w 3463"/>
              <a:gd name="T61" fmla="*/ 245 h 288"/>
              <a:gd name="T62" fmla="*/ 3350 w 3463"/>
              <a:gd name="T63" fmla="*/ 251 h 288"/>
              <a:gd name="T64" fmla="*/ 3237 w 3463"/>
              <a:gd name="T65" fmla="*/ 257 h 288"/>
              <a:gd name="T66" fmla="*/ 3124 w 3463"/>
              <a:gd name="T67" fmla="*/ 262 h 288"/>
              <a:gd name="T68" fmla="*/ 3011 w 3463"/>
              <a:gd name="T69" fmla="*/ 270 h 288"/>
              <a:gd name="T70" fmla="*/ 2897 w 3463"/>
              <a:gd name="T71" fmla="*/ 277 h 288"/>
              <a:gd name="T72" fmla="*/ 2784 w 3463"/>
              <a:gd name="T73" fmla="*/ 284 h 288"/>
              <a:gd name="T74" fmla="*/ 2671 w 3463"/>
              <a:gd name="T75" fmla="*/ 277 h 288"/>
              <a:gd name="T76" fmla="*/ 2558 w 3463"/>
              <a:gd name="T77" fmla="*/ 265 h 288"/>
              <a:gd name="T78" fmla="*/ 2445 w 3463"/>
              <a:gd name="T79" fmla="*/ 261 h 288"/>
              <a:gd name="T80" fmla="*/ 2331 w 3463"/>
              <a:gd name="T81" fmla="*/ 259 h 288"/>
              <a:gd name="T82" fmla="*/ 2218 w 3463"/>
              <a:gd name="T83" fmla="*/ 260 h 288"/>
              <a:gd name="T84" fmla="*/ 2105 w 3463"/>
              <a:gd name="T85" fmla="*/ 263 h 288"/>
              <a:gd name="T86" fmla="*/ 1992 w 3463"/>
              <a:gd name="T87" fmla="*/ 265 h 288"/>
              <a:gd name="T88" fmla="*/ 1879 w 3463"/>
              <a:gd name="T89" fmla="*/ 267 h 288"/>
              <a:gd name="T90" fmla="*/ 1765 w 3463"/>
              <a:gd name="T91" fmla="*/ 269 h 288"/>
              <a:gd name="T92" fmla="*/ 1652 w 3463"/>
              <a:gd name="T93" fmla="*/ 271 h 288"/>
              <a:gd name="T94" fmla="*/ 1539 w 3463"/>
              <a:gd name="T95" fmla="*/ 272 h 288"/>
              <a:gd name="T96" fmla="*/ 1426 w 3463"/>
              <a:gd name="T97" fmla="*/ 274 h 288"/>
              <a:gd name="T98" fmla="*/ 1313 w 3463"/>
              <a:gd name="T99" fmla="*/ 275 h 288"/>
              <a:gd name="T100" fmla="*/ 1199 w 3463"/>
              <a:gd name="T101" fmla="*/ 277 h 288"/>
              <a:gd name="T102" fmla="*/ 1086 w 3463"/>
              <a:gd name="T103" fmla="*/ 278 h 288"/>
              <a:gd name="T104" fmla="*/ 973 w 3463"/>
              <a:gd name="T105" fmla="*/ 279 h 288"/>
              <a:gd name="T106" fmla="*/ 860 w 3463"/>
              <a:gd name="T107" fmla="*/ 279 h 288"/>
              <a:gd name="T108" fmla="*/ 747 w 3463"/>
              <a:gd name="T109" fmla="*/ 280 h 288"/>
              <a:gd name="T110" fmla="*/ 633 w 3463"/>
              <a:gd name="T111" fmla="*/ 281 h 288"/>
              <a:gd name="T112" fmla="*/ 520 w 3463"/>
              <a:gd name="T113" fmla="*/ 282 h 288"/>
              <a:gd name="T114" fmla="*/ 407 w 3463"/>
              <a:gd name="T115" fmla="*/ 283 h 288"/>
              <a:gd name="T116" fmla="*/ 294 w 3463"/>
              <a:gd name="T117" fmla="*/ 285 h 288"/>
              <a:gd name="T118" fmla="*/ 181 w 3463"/>
              <a:gd name="T119" fmla="*/ 286 h 288"/>
              <a:gd name="T120" fmla="*/ 67 w 3463"/>
              <a:gd name="T121" fmla="*/ 287 h 28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63"/>
              <a:gd name="T184" fmla="*/ 0 h 288"/>
              <a:gd name="T185" fmla="*/ 3463 w 3463"/>
              <a:gd name="T186" fmla="*/ 288 h 28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63" h="288">
                <a:moveTo>
                  <a:pt x="0" y="283"/>
                </a:moveTo>
                <a:lnTo>
                  <a:pt x="22" y="282"/>
                </a:lnTo>
                <a:lnTo>
                  <a:pt x="45" y="283"/>
                </a:lnTo>
                <a:lnTo>
                  <a:pt x="67" y="283"/>
                </a:lnTo>
                <a:lnTo>
                  <a:pt x="90" y="282"/>
                </a:lnTo>
                <a:lnTo>
                  <a:pt x="113" y="281"/>
                </a:lnTo>
                <a:lnTo>
                  <a:pt x="135" y="281"/>
                </a:lnTo>
                <a:lnTo>
                  <a:pt x="158" y="280"/>
                </a:lnTo>
                <a:lnTo>
                  <a:pt x="181" y="279"/>
                </a:lnTo>
                <a:lnTo>
                  <a:pt x="203" y="279"/>
                </a:lnTo>
                <a:lnTo>
                  <a:pt x="226" y="278"/>
                </a:lnTo>
                <a:lnTo>
                  <a:pt x="249" y="277"/>
                </a:lnTo>
                <a:lnTo>
                  <a:pt x="271" y="277"/>
                </a:lnTo>
                <a:lnTo>
                  <a:pt x="294" y="276"/>
                </a:lnTo>
                <a:lnTo>
                  <a:pt x="316" y="275"/>
                </a:lnTo>
                <a:lnTo>
                  <a:pt x="339" y="274"/>
                </a:lnTo>
                <a:lnTo>
                  <a:pt x="362" y="273"/>
                </a:lnTo>
                <a:lnTo>
                  <a:pt x="384" y="272"/>
                </a:lnTo>
                <a:lnTo>
                  <a:pt x="407" y="272"/>
                </a:lnTo>
                <a:lnTo>
                  <a:pt x="430" y="271"/>
                </a:lnTo>
                <a:lnTo>
                  <a:pt x="452" y="271"/>
                </a:lnTo>
                <a:lnTo>
                  <a:pt x="475" y="269"/>
                </a:lnTo>
                <a:lnTo>
                  <a:pt x="498" y="268"/>
                </a:lnTo>
                <a:lnTo>
                  <a:pt x="520" y="267"/>
                </a:lnTo>
                <a:lnTo>
                  <a:pt x="543" y="267"/>
                </a:lnTo>
                <a:lnTo>
                  <a:pt x="566" y="266"/>
                </a:lnTo>
                <a:lnTo>
                  <a:pt x="588" y="266"/>
                </a:lnTo>
                <a:lnTo>
                  <a:pt x="611" y="265"/>
                </a:lnTo>
                <a:lnTo>
                  <a:pt x="633" y="265"/>
                </a:lnTo>
                <a:lnTo>
                  <a:pt x="656" y="264"/>
                </a:lnTo>
                <a:lnTo>
                  <a:pt x="679" y="262"/>
                </a:lnTo>
                <a:lnTo>
                  <a:pt x="701" y="261"/>
                </a:lnTo>
                <a:lnTo>
                  <a:pt x="724" y="259"/>
                </a:lnTo>
                <a:lnTo>
                  <a:pt x="747" y="257"/>
                </a:lnTo>
                <a:lnTo>
                  <a:pt x="769" y="257"/>
                </a:lnTo>
                <a:lnTo>
                  <a:pt x="792" y="257"/>
                </a:lnTo>
                <a:lnTo>
                  <a:pt x="815" y="257"/>
                </a:lnTo>
                <a:lnTo>
                  <a:pt x="837" y="256"/>
                </a:lnTo>
                <a:lnTo>
                  <a:pt x="860" y="253"/>
                </a:lnTo>
                <a:lnTo>
                  <a:pt x="882" y="253"/>
                </a:lnTo>
                <a:lnTo>
                  <a:pt x="905" y="251"/>
                </a:lnTo>
                <a:lnTo>
                  <a:pt x="928" y="250"/>
                </a:lnTo>
                <a:lnTo>
                  <a:pt x="950" y="249"/>
                </a:lnTo>
                <a:lnTo>
                  <a:pt x="973" y="250"/>
                </a:lnTo>
                <a:lnTo>
                  <a:pt x="996" y="248"/>
                </a:lnTo>
                <a:lnTo>
                  <a:pt x="1018" y="247"/>
                </a:lnTo>
                <a:lnTo>
                  <a:pt x="1041" y="245"/>
                </a:lnTo>
                <a:lnTo>
                  <a:pt x="1064" y="244"/>
                </a:lnTo>
                <a:lnTo>
                  <a:pt x="1086" y="242"/>
                </a:lnTo>
                <a:lnTo>
                  <a:pt x="1109" y="238"/>
                </a:lnTo>
                <a:lnTo>
                  <a:pt x="1132" y="236"/>
                </a:lnTo>
                <a:lnTo>
                  <a:pt x="1154" y="235"/>
                </a:lnTo>
                <a:lnTo>
                  <a:pt x="1177" y="234"/>
                </a:lnTo>
                <a:lnTo>
                  <a:pt x="1199" y="229"/>
                </a:lnTo>
                <a:lnTo>
                  <a:pt x="1222" y="229"/>
                </a:lnTo>
                <a:lnTo>
                  <a:pt x="1245" y="225"/>
                </a:lnTo>
                <a:lnTo>
                  <a:pt x="1267" y="221"/>
                </a:lnTo>
                <a:lnTo>
                  <a:pt x="1290" y="215"/>
                </a:lnTo>
                <a:lnTo>
                  <a:pt x="1313" y="218"/>
                </a:lnTo>
                <a:lnTo>
                  <a:pt x="1335" y="215"/>
                </a:lnTo>
                <a:lnTo>
                  <a:pt x="1358" y="212"/>
                </a:lnTo>
                <a:lnTo>
                  <a:pt x="1381" y="211"/>
                </a:lnTo>
                <a:lnTo>
                  <a:pt x="1403" y="207"/>
                </a:lnTo>
                <a:lnTo>
                  <a:pt x="1426" y="202"/>
                </a:lnTo>
                <a:lnTo>
                  <a:pt x="1448" y="209"/>
                </a:lnTo>
                <a:lnTo>
                  <a:pt x="1471" y="210"/>
                </a:lnTo>
                <a:lnTo>
                  <a:pt x="1494" y="204"/>
                </a:lnTo>
                <a:lnTo>
                  <a:pt x="1516" y="200"/>
                </a:lnTo>
                <a:lnTo>
                  <a:pt x="1539" y="201"/>
                </a:lnTo>
                <a:lnTo>
                  <a:pt x="1562" y="210"/>
                </a:lnTo>
                <a:lnTo>
                  <a:pt x="1584" y="200"/>
                </a:lnTo>
                <a:lnTo>
                  <a:pt x="1607" y="211"/>
                </a:lnTo>
                <a:lnTo>
                  <a:pt x="1630" y="207"/>
                </a:lnTo>
                <a:lnTo>
                  <a:pt x="1652" y="198"/>
                </a:lnTo>
                <a:lnTo>
                  <a:pt x="1675" y="199"/>
                </a:lnTo>
                <a:lnTo>
                  <a:pt x="1698" y="198"/>
                </a:lnTo>
                <a:lnTo>
                  <a:pt x="1720" y="199"/>
                </a:lnTo>
                <a:lnTo>
                  <a:pt x="1743" y="194"/>
                </a:lnTo>
                <a:lnTo>
                  <a:pt x="1765" y="187"/>
                </a:lnTo>
                <a:lnTo>
                  <a:pt x="1788" y="188"/>
                </a:lnTo>
                <a:lnTo>
                  <a:pt x="1811" y="195"/>
                </a:lnTo>
                <a:lnTo>
                  <a:pt x="1833" y="203"/>
                </a:lnTo>
                <a:lnTo>
                  <a:pt x="1856" y="210"/>
                </a:lnTo>
                <a:lnTo>
                  <a:pt x="1879" y="206"/>
                </a:lnTo>
                <a:lnTo>
                  <a:pt x="1901" y="200"/>
                </a:lnTo>
                <a:lnTo>
                  <a:pt x="1924" y="198"/>
                </a:lnTo>
                <a:lnTo>
                  <a:pt x="1947" y="191"/>
                </a:lnTo>
                <a:lnTo>
                  <a:pt x="1969" y="186"/>
                </a:lnTo>
                <a:lnTo>
                  <a:pt x="1992" y="191"/>
                </a:lnTo>
                <a:lnTo>
                  <a:pt x="2014" y="185"/>
                </a:lnTo>
                <a:lnTo>
                  <a:pt x="2037" y="177"/>
                </a:lnTo>
                <a:lnTo>
                  <a:pt x="2060" y="173"/>
                </a:lnTo>
                <a:lnTo>
                  <a:pt x="2082" y="171"/>
                </a:lnTo>
                <a:lnTo>
                  <a:pt x="2105" y="169"/>
                </a:lnTo>
                <a:lnTo>
                  <a:pt x="2128" y="171"/>
                </a:lnTo>
                <a:lnTo>
                  <a:pt x="2150" y="192"/>
                </a:lnTo>
                <a:lnTo>
                  <a:pt x="2173" y="187"/>
                </a:lnTo>
                <a:lnTo>
                  <a:pt x="2196" y="177"/>
                </a:lnTo>
                <a:lnTo>
                  <a:pt x="2218" y="174"/>
                </a:lnTo>
                <a:lnTo>
                  <a:pt x="2241" y="178"/>
                </a:lnTo>
                <a:lnTo>
                  <a:pt x="2264" y="170"/>
                </a:lnTo>
                <a:lnTo>
                  <a:pt x="2286" y="165"/>
                </a:lnTo>
                <a:lnTo>
                  <a:pt x="2309" y="164"/>
                </a:lnTo>
                <a:lnTo>
                  <a:pt x="2331" y="165"/>
                </a:lnTo>
                <a:lnTo>
                  <a:pt x="2354" y="166"/>
                </a:lnTo>
                <a:lnTo>
                  <a:pt x="2377" y="158"/>
                </a:lnTo>
                <a:lnTo>
                  <a:pt x="2399" y="153"/>
                </a:lnTo>
                <a:lnTo>
                  <a:pt x="2422" y="150"/>
                </a:lnTo>
                <a:lnTo>
                  <a:pt x="2445" y="145"/>
                </a:lnTo>
                <a:lnTo>
                  <a:pt x="2467" y="142"/>
                </a:lnTo>
                <a:lnTo>
                  <a:pt x="2490" y="137"/>
                </a:lnTo>
                <a:lnTo>
                  <a:pt x="2513" y="139"/>
                </a:lnTo>
                <a:lnTo>
                  <a:pt x="2535" y="133"/>
                </a:lnTo>
                <a:lnTo>
                  <a:pt x="2558" y="127"/>
                </a:lnTo>
                <a:lnTo>
                  <a:pt x="2580" y="124"/>
                </a:lnTo>
                <a:lnTo>
                  <a:pt x="2603" y="137"/>
                </a:lnTo>
                <a:lnTo>
                  <a:pt x="2626" y="137"/>
                </a:lnTo>
                <a:lnTo>
                  <a:pt x="2648" y="145"/>
                </a:lnTo>
                <a:lnTo>
                  <a:pt x="2671" y="141"/>
                </a:lnTo>
                <a:lnTo>
                  <a:pt x="2694" y="141"/>
                </a:lnTo>
                <a:lnTo>
                  <a:pt x="2716" y="142"/>
                </a:lnTo>
                <a:lnTo>
                  <a:pt x="2739" y="149"/>
                </a:lnTo>
                <a:lnTo>
                  <a:pt x="2762" y="147"/>
                </a:lnTo>
                <a:lnTo>
                  <a:pt x="2784" y="141"/>
                </a:lnTo>
                <a:lnTo>
                  <a:pt x="2807" y="139"/>
                </a:lnTo>
                <a:lnTo>
                  <a:pt x="2830" y="135"/>
                </a:lnTo>
                <a:lnTo>
                  <a:pt x="2852" y="127"/>
                </a:lnTo>
                <a:lnTo>
                  <a:pt x="2875" y="121"/>
                </a:lnTo>
                <a:lnTo>
                  <a:pt x="2897" y="115"/>
                </a:lnTo>
                <a:lnTo>
                  <a:pt x="2920" y="107"/>
                </a:lnTo>
                <a:lnTo>
                  <a:pt x="2943" y="103"/>
                </a:lnTo>
                <a:lnTo>
                  <a:pt x="2965" y="100"/>
                </a:lnTo>
                <a:lnTo>
                  <a:pt x="2988" y="96"/>
                </a:lnTo>
                <a:lnTo>
                  <a:pt x="3011" y="91"/>
                </a:lnTo>
                <a:lnTo>
                  <a:pt x="3033" y="81"/>
                </a:lnTo>
                <a:lnTo>
                  <a:pt x="3056" y="73"/>
                </a:lnTo>
                <a:lnTo>
                  <a:pt x="3079" y="71"/>
                </a:lnTo>
                <a:lnTo>
                  <a:pt x="3101" y="61"/>
                </a:lnTo>
                <a:lnTo>
                  <a:pt x="3124" y="54"/>
                </a:lnTo>
                <a:lnTo>
                  <a:pt x="3146" y="53"/>
                </a:lnTo>
                <a:lnTo>
                  <a:pt x="3169" y="46"/>
                </a:lnTo>
                <a:lnTo>
                  <a:pt x="3192" y="50"/>
                </a:lnTo>
                <a:lnTo>
                  <a:pt x="3214" y="51"/>
                </a:lnTo>
                <a:lnTo>
                  <a:pt x="3237" y="50"/>
                </a:lnTo>
                <a:lnTo>
                  <a:pt x="3260" y="47"/>
                </a:lnTo>
                <a:lnTo>
                  <a:pt x="3282" y="41"/>
                </a:lnTo>
                <a:lnTo>
                  <a:pt x="3305" y="35"/>
                </a:lnTo>
                <a:lnTo>
                  <a:pt x="3328" y="35"/>
                </a:lnTo>
                <a:lnTo>
                  <a:pt x="3350" y="36"/>
                </a:lnTo>
                <a:lnTo>
                  <a:pt x="3373" y="35"/>
                </a:lnTo>
                <a:lnTo>
                  <a:pt x="3396" y="28"/>
                </a:lnTo>
                <a:lnTo>
                  <a:pt x="3418" y="29"/>
                </a:lnTo>
                <a:lnTo>
                  <a:pt x="3441" y="19"/>
                </a:lnTo>
                <a:lnTo>
                  <a:pt x="3463" y="0"/>
                </a:lnTo>
                <a:lnTo>
                  <a:pt x="3463" y="245"/>
                </a:lnTo>
                <a:lnTo>
                  <a:pt x="3441" y="247"/>
                </a:lnTo>
                <a:lnTo>
                  <a:pt x="3418" y="249"/>
                </a:lnTo>
                <a:lnTo>
                  <a:pt x="3396" y="249"/>
                </a:lnTo>
                <a:lnTo>
                  <a:pt x="3373" y="250"/>
                </a:lnTo>
                <a:lnTo>
                  <a:pt x="3350" y="251"/>
                </a:lnTo>
                <a:lnTo>
                  <a:pt x="3328" y="252"/>
                </a:lnTo>
                <a:lnTo>
                  <a:pt x="3305" y="253"/>
                </a:lnTo>
                <a:lnTo>
                  <a:pt x="3282" y="255"/>
                </a:lnTo>
                <a:lnTo>
                  <a:pt x="3260" y="256"/>
                </a:lnTo>
                <a:lnTo>
                  <a:pt x="3237" y="257"/>
                </a:lnTo>
                <a:lnTo>
                  <a:pt x="3214" y="257"/>
                </a:lnTo>
                <a:lnTo>
                  <a:pt x="3192" y="259"/>
                </a:lnTo>
                <a:lnTo>
                  <a:pt x="3169" y="260"/>
                </a:lnTo>
                <a:lnTo>
                  <a:pt x="3146" y="261"/>
                </a:lnTo>
                <a:lnTo>
                  <a:pt x="3124" y="262"/>
                </a:lnTo>
                <a:lnTo>
                  <a:pt x="3101" y="263"/>
                </a:lnTo>
                <a:lnTo>
                  <a:pt x="3079" y="265"/>
                </a:lnTo>
                <a:lnTo>
                  <a:pt x="3056" y="266"/>
                </a:lnTo>
                <a:lnTo>
                  <a:pt x="3033" y="267"/>
                </a:lnTo>
                <a:lnTo>
                  <a:pt x="3011" y="270"/>
                </a:lnTo>
                <a:lnTo>
                  <a:pt x="2988" y="272"/>
                </a:lnTo>
                <a:lnTo>
                  <a:pt x="2965" y="273"/>
                </a:lnTo>
                <a:lnTo>
                  <a:pt x="2943" y="274"/>
                </a:lnTo>
                <a:lnTo>
                  <a:pt x="2920" y="276"/>
                </a:lnTo>
                <a:lnTo>
                  <a:pt x="2897" y="277"/>
                </a:lnTo>
                <a:lnTo>
                  <a:pt x="2875" y="279"/>
                </a:lnTo>
                <a:lnTo>
                  <a:pt x="2852" y="280"/>
                </a:lnTo>
                <a:lnTo>
                  <a:pt x="2830" y="282"/>
                </a:lnTo>
                <a:lnTo>
                  <a:pt x="2807" y="283"/>
                </a:lnTo>
                <a:lnTo>
                  <a:pt x="2784" y="284"/>
                </a:lnTo>
                <a:lnTo>
                  <a:pt x="2762" y="285"/>
                </a:lnTo>
                <a:lnTo>
                  <a:pt x="2739" y="286"/>
                </a:lnTo>
                <a:lnTo>
                  <a:pt x="2716" y="281"/>
                </a:lnTo>
                <a:lnTo>
                  <a:pt x="2694" y="279"/>
                </a:lnTo>
                <a:lnTo>
                  <a:pt x="2671" y="277"/>
                </a:lnTo>
                <a:lnTo>
                  <a:pt x="2648" y="275"/>
                </a:lnTo>
                <a:lnTo>
                  <a:pt x="2626" y="272"/>
                </a:lnTo>
                <a:lnTo>
                  <a:pt x="2603" y="270"/>
                </a:lnTo>
                <a:lnTo>
                  <a:pt x="2580" y="268"/>
                </a:lnTo>
                <a:lnTo>
                  <a:pt x="2558" y="265"/>
                </a:lnTo>
                <a:lnTo>
                  <a:pt x="2535" y="263"/>
                </a:lnTo>
                <a:lnTo>
                  <a:pt x="2513" y="263"/>
                </a:lnTo>
                <a:lnTo>
                  <a:pt x="2490" y="262"/>
                </a:lnTo>
                <a:lnTo>
                  <a:pt x="2467" y="262"/>
                </a:lnTo>
                <a:lnTo>
                  <a:pt x="2445" y="261"/>
                </a:lnTo>
                <a:lnTo>
                  <a:pt x="2422" y="261"/>
                </a:lnTo>
                <a:lnTo>
                  <a:pt x="2399" y="260"/>
                </a:lnTo>
                <a:lnTo>
                  <a:pt x="2377" y="260"/>
                </a:lnTo>
                <a:lnTo>
                  <a:pt x="2354" y="259"/>
                </a:lnTo>
                <a:lnTo>
                  <a:pt x="2331" y="259"/>
                </a:lnTo>
                <a:lnTo>
                  <a:pt x="2309" y="258"/>
                </a:lnTo>
                <a:lnTo>
                  <a:pt x="2286" y="259"/>
                </a:lnTo>
                <a:lnTo>
                  <a:pt x="2264" y="259"/>
                </a:lnTo>
                <a:lnTo>
                  <a:pt x="2241" y="260"/>
                </a:lnTo>
                <a:lnTo>
                  <a:pt x="2218" y="260"/>
                </a:lnTo>
                <a:lnTo>
                  <a:pt x="2196" y="261"/>
                </a:lnTo>
                <a:lnTo>
                  <a:pt x="2173" y="261"/>
                </a:lnTo>
                <a:lnTo>
                  <a:pt x="2150" y="262"/>
                </a:lnTo>
                <a:lnTo>
                  <a:pt x="2128" y="262"/>
                </a:lnTo>
                <a:lnTo>
                  <a:pt x="2105" y="263"/>
                </a:lnTo>
                <a:lnTo>
                  <a:pt x="2082" y="263"/>
                </a:lnTo>
                <a:lnTo>
                  <a:pt x="2060" y="264"/>
                </a:lnTo>
                <a:lnTo>
                  <a:pt x="2037" y="264"/>
                </a:lnTo>
                <a:lnTo>
                  <a:pt x="2014" y="264"/>
                </a:lnTo>
                <a:lnTo>
                  <a:pt x="1992" y="265"/>
                </a:lnTo>
                <a:lnTo>
                  <a:pt x="1969" y="265"/>
                </a:lnTo>
                <a:lnTo>
                  <a:pt x="1947" y="266"/>
                </a:lnTo>
                <a:lnTo>
                  <a:pt x="1924" y="266"/>
                </a:lnTo>
                <a:lnTo>
                  <a:pt x="1901" y="266"/>
                </a:lnTo>
                <a:lnTo>
                  <a:pt x="1879" y="267"/>
                </a:lnTo>
                <a:lnTo>
                  <a:pt x="1856" y="267"/>
                </a:lnTo>
                <a:lnTo>
                  <a:pt x="1833" y="268"/>
                </a:lnTo>
                <a:lnTo>
                  <a:pt x="1811" y="268"/>
                </a:lnTo>
                <a:lnTo>
                  <a:pt x="1788" y="268"/>
                </a:lnTo>
                <a:lnTo>
                  <a:pt x="1765" y="269"/>
                </a:lnTo>
                <a:lnTo>
                  <a:pt x="1743" y="269"/>
                </a:lnTo>
                <a:lnTo>
                  <a:pt x="1720" y="269"/>
                </a:lnTo>
                <a:lnTo>
                  <a:pt x="1698" y="270"/>
                </a:lnTo>
                <a:lnTo>
                  <a:pt x="1675" y="270"/>
                </a:lnTo>
                <a:lnTo>
                  <a:pt x="1652" y="271"/>
                </a:lnTo>
                <a:lnTo>
                  <a:pt x="1630" y="271"/>
                </a:lnTo>
                <a:lnTo>
                  <a:pt x="1607" y="271"/>
                </a:lnTo>
                <a:lnTo>
                  <a:pt x="1584" y="272"/>
                </a:lnTo>
                <a:lnTo>
                  <a:pt x="1562" y="272"/>
                </a:lnTo>
                <a:lnTo>
                  <a:pt x="1539" y="272"/>
                </a:lnTo>
                <a:lnTo>
                  <a:pt x="1516" y="273"/>
                </a:lnTo>
                <a:lnTo>
                  <a:pt x="1494" y="273"/>
                </a:lnTo>
                <a:lnTo>
                  <a:pt x="1471" y="273"/>
                </a:lnTo>
                <a:lnTo>
                  <a:pt x="1448" y="274"/>
                </a:lnTo>
                <a:lnTo>
                  <a:pt x="1426" y="274"/>
                </a:lnTo>
                <a:lnTo>
                  <a:pt x="1403" y="274"/>
                </a:lnTo>
                <a:lnTo>
                  <a:pt x="1381" y="274"/>
                </a:lnTo>
                <a:lnTo>
                  <a:pt x="1358" y="275"/>
                </a:lnTo>
                <a:lnTo>
                  <a:pt x="1335" y="275"/>
                </a:lnTo>
                <a:lnTo>
                  <a:pt x="1313" y="275"/>
                </a:lnTo>
                <a:lnTo>
                  <a:pt x="1290" y="276"/>
                </a:lnTo>
                <a:lnTo>
                  <a:pt x="1267" y="276"/>
                </a:lnTo>
                <a:lnTo>
                  <a:pt x="1245" y="276"/>
                </a:lnTo>
                <a:lnTo>
                  <a:pt x="1222" y="277"/>
                </a:lnTo>
                <a:lnTo>
                  <a:pt x="1199" y="277"/>
                </a:lnTo>
                <a:lnTo>
                  <a:pt x="1177" y="277"/>
                </a:lnTo>
                <a:lnTo>
                  <a:pt x="1154" y="277"/>
                </a:lnTo>
                <a:lnTo>
                  <a:pt x="1132" y="277"/>
                </a:lnTo>
                <a:lnTo>
                  <a:pt x="1109" y="278"/>
                </a:lnTo>
                <a:lnTo>
                  <a:pt x="1086" y="278"/>
                </a:lnTo>
                <a:lnTo>
                  <a:pt x="1064" y="278"/>
                </a:lnTo>
                <a:lnTo>
                  <a:pt x="1041" y="278"/>
                </a:lnTo>
                <a:lnTo>
                  <a:pt x="1018" y="278"/>
                </a:lnTo>
                <a:lnTo>
                  <a:pt x="996" y="278"/>
                </a:lnTo>
                <a:lnTo>
                  <a:pt x="973" y="279"/>
                </a:lnTo>
                <a:lnTo>
                  <a:pt x="950" y="279"/>
                </a:lnTo>
                <a:lnTo>
                  <a:pt x="928" y="279"/>
                </a:lnTo>
                <a:lnTo>
                  <a:pt x="905" y="279"/>
                </a:lnTo>
                <a:lnTo>
                  <a:pt x="882" y="279"/>
                </a:lnTo>
                <a:lnTo>
                  <a:pt x="860" y="279"/>
                </a:lnTo>
                <a:lnTo>
                  <a:pt x="837" y="279"/>
                </a:lnTo>
                <a:lnTo>
                  <a:pt x="815" y="280"/>
                </a:lnTo>
                <a:lnTo>
                  <a:pt x="792" y="280"/>
                </a:lnTo>
                <a:lnTo>
                  <a:pt x="769" y="280"/>
                </a:lnTo>
                <a:lnTo>
                  <a:pt x="747" y="280"/>
                </a:lnTo>
                <a:lnTo>
                  <a:pt x="724" y="280"/>
                </a:lnTo>
                <a:lnTo>
                  <a:pt x="701" y="280"/>
                </a:lnTo>
                <a:lnTo>
                  <a:pt x="679" y="281"/>
                </a:lnTo>
                <a:lnTo>
                  <a:pt x="656" y="281"/>
                </a:lnTo>
                <a:lnTo>
                  <a:pt x="633" y="281"/>
                </a:lnTo>
                <a:lnTo>
                  <a:pt x="611" y="281"/>
                </a:lnTo>
                <a:lnTo>
                  <a:pt x="588" y="281"/>
                </a:lnTo>
                <a:lnTo>
                  <a:pt x="566" y="282"/>
                </a:lnTo>
                <a:lnTo>
                  <a:pt x="543" y="282"/>
                </a:lnTo>
                <a:lnTo>
                  <a:pt x="520" y="282"/>
                </a:lnTo>
                <a:lnTo>
                  <a:pt x="498" y="282"/>
                </a:lnTo>
                <a:lnTo>
                  <a:pt x="475" y="283"/>
                </a:lnTo>
                <a:lnTo>
                  <a:pt x="452" y="283"/>
                </a:lnTo>
                <a:lnTo>
                  <a:pt x="430" y="283"/>
                </a:lnTo>
                <a:lnTo>
                  <a:pt x="407" y="283"/>
                </a:lnTo>
                <a:lnTo>
                  <a:pt x="384" y="284"/>
                </a:lnTo>
                <a:lnTo>
                  <a:pt x="362" y="284"/>
                </a:lnTo>
                <a:lnTo>
                  <a:pt x="339" y="284"/>
                </a:lnTo>
                <a:lnTo>
                  <a:pt x="316" y="284"/>
                </a:lnTo>
                <a:lnTo>
                  <a:pt x="294" y="285"/>
                </a:lnTo>
                <a:lnTo>
                  <a:pt x="271" y="285"/>
                </a:lnTo>
                <a:lnTo>
                  <a:pt x="249" y="285"/>
                </a:lnTo>
                <a:lnTo>
                  <a:pt x="226" y="286"/>
                </a:lnTo>
                <a:lnTo>
                  <a:pt x="203" y="286"/>
                </a:lnTo>
                <a:lnTo>
                  <a:pt x="181" y="286"/>
                </a:lnTo>
                <a:lnTo>
                  <a:pt x="158" y="286"/>
                </a:lnTo>
                <a:lnTo>
                  <a:pt x="135" y="287"/>
                </a:lnTo>
                <a:lnTo>
                  <a:pt x="113" y="287"/>
                </a:lnTo>
                <a:lnTo>
                  <a:pt x="90" y="287"/>
                </a:lnTo>
                <a:lnTo>
                  <a:pt x="67" y="287"/>
                </a:lnTo>
                <a:lnTo>
                  <a:pt x="45" y="288"/>
                </a:lnTo>
                <a:lnTo>
                  <a:pt x="22" y="287"/>
                </a:lnTo>
                <a:lnTo>
                  <a:pt x="0" y="287"/>
                </a:lnTo>
                <a:lnTo>
                  <a:pt x="0" y="283"/>
                </a:lnTo>
                <a:close/>
              </a:path>
            </a:pathLst>
          </a:custGeom>
          <a:noFill/>
          <a:ln w="3175">
            <a:solidFill>
              <a:srgbClr val="2020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301" name="Freeform 55"/>
          <p:cNvSpPr>
            <a:spLocks noChangeArrowheads="1"/>
          </p:cNvSpPr>
          <p:nvPr/>
        </p:nvSpPr>
        <p:spPr bwMode="auto">
          <a:xfrm>
            <a:off x="1206500" y="5972175"/>
            <a:ext cx="5497513" cy="161925"/>
          </a:xfrm>
          <a:custGeom>
            <a:avLst/>
            <a:gdLst>
              <a:gd name="T0" fmla="*/ 90 w 3463"/>
              <a:gd name="T1" fmla="*/ 42 h 101"/>
              <a:gd name="T2" fmla="*/ 203 w 3463"/>
              <a:gd name="T3" fmla="*/ 41 h 101"/>
              <a:gd name="T4" fmla="*/ 316 w 3463"/>
              <a:gd name="T5" fmla="*/ 39 h 101"/>
              <a:gd name="T6" fmla="*/ 430 w 3463"/>
              <a:gd name="T7" fmla="*/ 38 h 101"/>
              <a:gd name="T8" fmla="*/ 543 w 3463"/>
              <a:gd name="T9" fmla="*/ 37 h 101"/>
              <a:gd name="T10" fmla="*/ 656 w 3463"/>
              <a:gd name="T11" fmla="*/ 35 h 101"/>
              <a:gd name="T12" fmla="*/ 769 w 3463"/>
              <a:gd name="T13" fmla="*/ 35 h 101"/>
              <a:gd name="T14" fmla="*/ 882 w 3463"/>
              <a:gd name="T15" fmla="*/ 34 h 101"/>
              <a:gd name="T16" fmla="*/ 996 w 3463"/>
              <a:gd name="T17" fmla="*/ 33 h 101"/>
              <a:gd name="T18" fmla="*/ 1109 w 3463"/>
              <a:gd name="T19" fmla="*/ 32 h 101"/>
              <a:gd name="T20" fmla="*/ 1222 w 3463"/>
              <a:gd name="T21" fmla="*/ 31 h 101"/>
              <a:gd name="T22" fmla="*/ 1335 w 3463"/>
              <a:gd name="T23" fmla="*/ 30 h 101"/>
              <a:gd name="T24" fmla="*/ 1448 w 3463"/>
              <a:gd name="T25" fmla="*/ 28 h 101"/>
              <a:gd name="T26" fmla="*/ 1562 w 3463"/>
              <a:gd name="T27" fmla="*/ 27 h 101"/>
              <a:gd name="T28" fmla="*/ 1675 w 3463"/>
              <a:gd name="T29" fmla="*/ 25 h 101"/>
              <a:gd name="T30" fmla="*/ 1788 w 3463"/>
              <a:gd name="T31" fmla="*/ 23 h 101"/>
              <a:gd name="T32" fmla="*/ 1901 w 3463"/>
              <a:gd name="T33" fmla="*/ 21 h 101"/>
              <a:gd name="T34" fmla="*/ 2014 w 3463"/>
              <a:gd name="T35" fmla="*/ 19 h 101"/>
              <a:gd name="T36" fmla="*/ 2128 w 3463"/>
              <a:gd name="T37" fmla="*/ 17 h 101"/>
              <a:gd name="T38" fmla="*/ 2241 w 3463"/>
              <a:gd name="T39" fmla="*/ 14 h 101"/>
              <a:gd name="T40" fmla="*/ 2354 w 3463"/>
              <a:gd name="T41" fmla="*/ 14 h 101"/>
              <a:gd name="T42" fmla="*/ 2467 w 3463"/>
              <a:gd name="T43" fmla="*/ 16 h 101"/>
              <a:gd name="T44" fmla="*/ 2580 w 3463"/>
              <a:gd name="T45" fmla="*/ 22 h 101"/>
              <a:gd name="T46" fmla="*/ 2694 w 3463"/>
              <a:gd name="T47" fmla="*/ 34 h 101"/>
              <a:gd name="T48" fmla="*/ 2807 w 3463"/>
              <a:gd name="T49" fmla="*/ 38 h 101"/>
              <a:gd name="T50" fmla="*/ 2920 w 3463"/>
              <a:gd name="T51" fmla="*/ 31 h 101"/>
              <a:gd name="T52" fmla="*/ 3033 w 3463"/>
              <a:gd name="T53" fmla="*/ 22 h 101"/>
              <a:gd name="T54" fmla="*/ 3146 w 3463"/>
              <a:gd name="T55" fmla="*/ 16 h 101"/>
              <a:gd name="T56" fmla="*/ 3260 w 3463"/>
              <a:gd name="T57" fmla="*/ 11 h 101"/>
              <a:gd name="T58" fmla="*/ 3373 w 3463"/>
              <a:gd name="T59" fmla="*/ 5 h 101"/>
              <a:gd name="T60" fmla="*/ 3463 w 3463"/>
              <a:gd name="T61" fmla="*/ 103 h 101"/>
              <a:gd name="T62" fmla="*/ 3350 w 3463"/>
              <a:gd name="T63" fmla="*/ 103 h 101"/>
              <a:gd name="T64" fmla="*/ 3237 w 3463"/>
              <a:gd name="T65" fmla="*/ 103 h 101"/>
              <a:gd name="T66" fmla="*/ 3124 w 3463"/>
              <a:gd name="T67" fmla="*/ 103 h 101"/>
              <a:gd name="T68" fmla="*/ 3011 w 3463"/>
              <a:gd name="T69" fmla="*/ 103 h 101"/>
              <a:gd name="T70" fmla="*/ 2897 w 3463"/>
              <a:gd name="T71" fmla="*/ 103 h 101"/>
              <a:gd name="T72" fmla="*/ 2784 w 3463"/>
              <a:gd name="T73" fmla="*/ 103 h 101"/>
              <a:gd name="T74" fmla="*/ 2671 w 3463"/>
              <a:gd name="T75" fmla="*/ 103 h 101"/>
              <a:gd name="T76" fmla="*/ 2558 w 3463"/>
              <a:gd name="T77" fmla="*/ 103 h 101"/>
              <a:gd name="T78" fmla="*/ 2445 w 3463"/>
              <a:gd name="T79" fmla="*/ 103 h 101"/>
              <a:gd name="T80" fmla="*/ 2331 w 3463"/>
              <a:gd name="T81" fmla="*/ 103 h 101"/>
              <a:gd name="T82" fmla="*/ 2218 w 3463"/>
              <a:gd name="T83" fmla="*/ 103 h 101"/>
              <a:gd name="T84" fmla="*/ 2105 w 3463"/>
              <a:gd name="T85" fmla="*/ 103 h 101"/>
              <a:gd name="T86" fmla="*/ 1992 w 3463"/>
              <a:gd name="T87" fmla="*/ 103 h 101"/>
              <a:gd name="T88" fmla="*/ 1879 w 3463"/>
              <a:gd name="T89" fmla="*/ 103 h 101"/>
              <a:gd name="T90" fmla="*/ 1765 w 3463"/>
              <a:gd name="T91" fmla="*/ 103 h 101"/>
              <a:gd name="T92" fmla="*/ 1652 w 3463"/>
              <a:gd name="T93" fmla="*/ 103 h 101"/>
              <a:gd name="T94" fmla="*/ 1539 w 3463"/>
              <a:gd name="T95" fmla="*/ 103 h 101"/>
              <a:gd name="T96" fmla="*/ 1426 w 3463"/>
              <a:gd name="T97" fmla="*/ 103 h 101"/>
              <a:gd name="T98" fmla="*/ 1313 w 3463"/>
              <a:gd name="T99" fmla="*/ 103 h 101"/>
              <a:gd name="T100" fmla="*/ 1199 w 3463"/>
              <a:gd name="T101" fmla="*/ 103 h 101"/>
              <a:gd name="T102" fmla="*/ 1086 w 3463"/>
              <a:gd name="T103" fmla="*/ 103 h 101"/>
              <a:gd name="T104" fmla="*/ 973 w 3463"/>
              <a:gd name="T105" fmla="*/ 103 h 101"/>
              <a:gd name="T106" fmla="*/ 860 w 3463"/>
              <a:gd name="T107" fmla="*/ 103 h 101"/>
              <a:gd name="T108" fmla="*/ 747 w 3463"/>
              <a:gd name="T109" fmla="*/ 103 h 101"/>
              <a:gd name="T110" fmla="*/ 633 w 3463"/>
              <a:gd name="T111" fmla="*/ 103 h 101"/>
              <a:gd name="T112" fmla="*/ 520 w 3463"/>
              <a:gd name="T113" fmla="*/ 103 h 101"/>
              <a:gd name="T114" fmla="*/ 407 w 3463"/>
              <a:gd name="T115" fmla="*/ 103 h 101"/>
              <a:gd name="T116" fmla="*/ 294 w 3463"/>
              <a:gd name="T117" fmla="*/ 103 h 101"/>
              <a:gd name="T118" fmla="*/ 181 w 3463"/>
              <a:gd name="T119" fmla="*/ 103 h 101"/>
              <a:gd name="T120" fmla="*/ 67 w 3463"/>
              <a:gd name="T121" fmla="*/ 103 h 10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63"/>
              <a:gd name="T184" fmla="*/ 0 h 101"/>
              <a:gd name="T185" fmla="*/ 3463 w 3463"/>
              <a:gd name="T186" fmla="*/ 101 h 10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63" h="101">
                <a:moveTo>
                  <a:pt x="0" y="41"/>
                </a:moveTo>
                <a:lnTo>
                  <a:pt x="22" y="41"/>
                </a:lnTo>
                <a:lnTo>
                  <a:pt x="45" y="42"/>
                </a:lnTo>
                <a:lnTo>
                  <a:pt x="67" y="42"/>
                </a:lnTo>
                <a:lnTo>
                  <a:pt x="90" y="42"/>
                </a:lnTo>
                <a:lnTo>
                  <a:pt x="113" y="42"/>
                </a:lnTo>
                <a:lnTo>
                  <a:pt x="135" y="41"/>
                </a:lnTo>
                <a:lnTo>
                  <a:pt x="158" y="41"/>
                </a:lnTo>
                <a:lnTo>
                  <a:pt x="181" y="41"/>
                </a:lnTo>
                <a:lnTo>
                  <a:pt x="203" y="41"/>
                </a:lnTo>
                <a:lnTo>
                  <a:pt x="226" y="40"/>
                </a:lnTo>
                <a:lnTo>
                  <a:pt x="249" y="40"/>
                </a:lnTo>
                <a:lnTo>
                  <a:pt x="271" y="40"/>
                </a:lnTo>
                <a:lnTo>
                  <a:pt x="294" y="40"/>
                </a:lnTo>
                <a:lnTo>
                  <a:pt x="316" y="39"/>
                </a:lnTo>
                <a:lnTo>
                  <a:pt x="339" y="39"/>
                </a:lnTo>
                <a:lnTo>
                  <a:pt x="362" y="39"/>
                </a:lnTo>
                <a:lnTo>
                  <a:pt x="384" y="38"/>
                </a:lnTo>
                <a:lnTo>
                  <a:pt x="407" y="38"/>
                </a:lnTo>
                <a:lnTo>
                  <a:pt x="430" y="38"/>
                </a:lnTo>
                <a:lnTo>
                  <a:pt x="452" y="38"/>
                </a:lnTo>
                <a:lnTo>
                  <a:pt x="475" y="37"/>
                </a:lnTo>
                <a:lnTo>
                  <a:pt x="498" y="37"/>
                </a:lnTo>
                <a:lnTo>
                  <a:pt x="520" y="37"/>
                </a:lnTo>
                <a:lnTo>
                  <a:pt x="543" y="37"/>
                </a:lnTo>
                <a:lnTo>
                  <a:pt x="566" y="36"/>
                </a:lnTo>
                <a:lnTo>
                  <a:pt x="588" y="36"/>
                </a:lnTo>
                <a:lnTo>
                  <a:pt x="611" y="36"/>
                </a:lnTo>
                <a:lnTo>
                  <a:pt x="633" y="36"/>
                </a:lnTo>
                <a:lnTo>
                  <a:pt x="656" y="35"/>
                </a:lnTo>
                <a:lnTo>
                  <a:pt x="679" y="35"/>
                </a:lnTo>
                <a:lnTo>
                  <a:pt x="701" y="35"/>
                </a:lnTo>
                <a:lnTo>
                  <a:pt x="724" y="35"/>
                </a:lnTo>
                <a:lnTo>
                  <a:pt x="747" y="35"/>
                </a:lnTo>
                <a:lnTo>
                  <a:pt x="769" y="35"/>
                </a:lnTo>
                <a:lnTo>
                  <a:pt x="792" y="35"/>
                </a:lnTo>
                <a:lnTo>
                  <a:pt x="815" y="34"/>
                </a:lnTo>
                <a:lnTo>
                  <a:pt x="837" y="34"/>
                </a:lnTo>
                <a:lnTo>
                  <a:pt x="860" y="34"/>
                </a:lnTo>
                <a:lnTo>
                  <a:pt x="882" y="34"/>
                </a:lnTo>
                <a:lnTo>
                  <a:pt x="905" y="34"/>
                </a:lnTo>
                <a:lnTo>
                  <a:pt x="928" y="34"/>
                </a:lnTo>
                <a:lnTo>
                  <a:pt x="950" y="33"/>
                </a:lnTo>
                <a:lnTo>
                  <a:pt x="973" y="33"/>
                </a:lnTo>
                <a:lnTo>
                  <a:pt x="996" y="33"/>
                </a:lnTo>
                <a:lnTo>
                  <a:pt x="1018" y="33"/>
                </a:lnTo>
                <a:lnTo>
                  <a:pt x="1041" y="33"/>
                </a:lnTo>
                <a:lnTo>
                  <a:pt x="1064" y="33"/>
                </a:lnTo>
                <a:lnTo>
                  <a:pt x="1086" y="33"/>
                </a:lnTo>
                <a:lnTo>
                  <a:pt x="1109" y="32"/>
                </a:lnTo>
                <a:lnTo>
                  <a:pt x="1132" y="32"/>
                </a:lnTo>
                <a:lnTo>
                  <a:pt x="1154" y="32"/>
                </a:lnTo>
                <a:lnTo>
                  <a:pt x="1177" y="32"/>
                </a:lnTo>
                <a:lnTo>
                  <a:pt x="1199" y="32"/>
                </a:lnTo>
                <a:lnTo>
                  <a:pt x="1222" y="31"/>
                </a:lnTo>
                <a:lnTo>
                  <a:pt x="1245" y="31"/>
                </a:lnTo>
                <a:lnTo>
                  <a:pt x="1267" y="31"/>
                </a:lnTo>
                <a:lnTo>
                  <a:pt x="1290" y="30"/>
                </a:lnTo>
                <a:lnTo>
                  <a:pt x="1313" y="30"/>
                </a:lnTo>
                <a:lnTo>
                  <a:pt x="1335" y="30"/>
                </a:lnTo>
                <a:lnTo>
                  <a:pt x="1358" y="30"/>
                </a:lnTo>
                <a:lnTo>
                  <a:pt x="1381" y="29"/>
                </a:lnTo>
                <a:lnTo>
                  <a:pt x="1403" y="29"/>
                </a:lnTo>
                <a:lnTo>
                  <a:pt x="1426" y="29"/>
                </a:lnTo>
                <a:lnTo>
                  <a:pt x="1448" y="28"/>
                </a:lnTo>
                <a:lnTo>
                  <a:pt x="1471" y="28"/>
                </a:lnTo>
                <a:lnTo>
                  <a:pt x="1494" y="28"/>
                </a:lnTo>
                <a:lnTo>
                  <a:pt x="1516" y="27"/>
                </a:lnTo>
                <a:lnTo>
                  <a:pt x="1539" y="27"/>
                </a:lnTo>
                <a:lnTo>
                  <a:pt x="1562" y="27"/>
                </a:lnTo>
                <a:lnTo>
                  <a:pt x="1584" y="26"/>
                </a:lnTo>
                <a:lnTo>
                  <a:pt x="1607" y="26"/>
                </a:lnTo>
                <a:lnTo>
                  <a:pt x="1630" y="26"/>
                </a:lnTo>
                <a:lnTo>
                  <a:pt x="1652" y="25"/>
                </a:lnTo>
                <a:lnTo>
                  <a:pt x="1675" y="25"/>
                </a:lnTo>
                <a:lnTo>
                  <a:pt x="1698" y="25"/>
                </a:lnTo>
                <a:lnTo>
                  <a:pt x="1720" y="24"/>
                </a:lnTo>
                <a:lnTo>
                  <a:pt x="1743" y="24"/>
                </a:lnTo>
                <a:lnTo>
                  <a:pt x="1765" y="23"/>
                </a:lnTo>
                <a:lnTo>
                  <a:pt x="1788" y="23"/>
                </a:lnTo>
                <a:lnTo>
                  <a:pt x="1811" y="23"/>
                </a:lnTo>
                <a:lnTo>
                  <a:pt x="1833" y="22"/>
                </a:lnTo>
                <a:lnTo>
                  <a:pt x="1856" y="22"/>
                </a:lnTo>
                <a:lnTo>
                  <a:pt x="1879" y="22"/>
                </a:lnTo>
                <a:lnTo>
                  <a:pt x="1901" y="21"/>
                </a:lnTo>
                <a:lnTo>
                  <a:pt x="1924" y="21"/>
                </a:lnTo>
                <a:lnTo>
                  <a:pt x="1947" y="20"/>
                </a:lnTo>
                <a:lnTo>
                  <a:pt x="1969" y="20"/>
                </a:lnTo>
                <a:lnTo>
                  <a:pt x="1992" y="20"/>
                </a:lnTo>
                <a:lnTo>
                  <a:pt x="2014" y="19"/>
                </a:lnTo>
                <a:lnTo>
                  <a:pt x="2037" y="19"/>
                </a:lnTo>
                <a:lnTo>
                  <a:pt x="2060" y="18"/>
                </a:lnTo>
                <a:lnTo>
                  <a:pt x="2082" y="18"/>
                </a:lnTo>
                <a:lnTo>
                  <a:pt x="2105" y="18"/>
                </a:lnTo>
                <a:lnTo>
                  <a:pt x="2128" y="17"/>
                </a:lnTo>
                <a:lnTo>
                  <a:pt x="2150" y="16"/>
                </a:lnTo>
                <a:lnTo>
                  <a:pt x="2173" y="16"/>
                </a:lnTo>
                <a:lnTo>
                  <a:pt x="2196" y="15"/>
                </a:lnTo>
                <a:lnTo>
                  <a:pt x="2218" y="15"/>
                </a:lnTo>
                <a:lnTo>
                  <a:pt x="2241" y="14"/>
                </a:lnTo>
                <a:lnTo>
                  <a:pt x="2264" y="14"/>
                </a:lnTo>
                <a:lnTo>
                  <a:pt x="2286" y="13"/>
                </a:lnTo>
                <a:lnTo>
                  <a:pt x="2309" y="13"/>
                </a:lnTo>
                <a:lnTo>
                  <a:pt x="2331" y="13"/>
                </a:lnTo>
                <a:lnTo>
                  <a:pt x="2354" y="14"/>
                </a:lnTo>
                <a:lnTo>
                  <a:pt x="2377" y="14"/>
                </a:lnTo>
                <a:lnTo>
                  <a:pt x="2399" y="15"/>
                </a:lnTo>
                <a:lnTo>
                  <a:pt x="2422" y="15"/>
                </a:lnTo>
                <a:lnTo>
                  <a:pt x="2445" y="16"/>
                </a:lnTo>
                <a:lnTo>
                  <a:pt x="2467" y="16"/>
                </a:lnTo>
                <a:lnTo>
                  <a:pt x="2490" y="17"/>
                </a:lnTo>
                <a:lnTo>
                  <a:pt x="2513" y="17"/>
                </a:lnTo>
                <a:lnTo>
                  <a:pt x="2535" y="18"/>
                </a:lnTo>
                <a:lnTo>
                  <a:pt x="2558" y="20"/>
                </a:lnTo>
                <a:lnTo>
                  <a:pt x="2580" y="22"/>
                </a:lnTo>
                <a:lnTo>
                  <a:pt x="2603" y="25"/>
                </a:lnTo>
                <a:lnTo>
                  <a:pt x="2626" y="27"/>
                </a:lnTo>
                <a:lnTo>
                  <a:pt x="2648" y="29"/>
                </a:lnTo>
                <a:lnTo>
                  <a:pt x="2671" y="32"/>
                </a:lnTo>
                <a:lnTo>
                  <a:pt x="2694" y="34"/>
                </a:lnTo>
                <a:lnTo>
                  <a:pt x="2716" y="36"/>
                </a:lnTo>
                <a:lnTo>
                  <a:pt x="2739" y="41"/>
                </a:lnTo>
                <a:lnTo>
                  <a:pt x="2762" y="40"/>
                </a:lnTo>
                <a:lnTo>
                  <a:pt x="2784" y="39"/>
                </a:lnTo>
                <a:lnTo>
                  <a:pt x="2807" y="38"/>
                </a:lnTo>
                <a:lnTo>
                  <a:pt x="2830" y="37"/>
                </a:lnTo>
                <a:lnTo>
                  <a:pt x="2852" y="35"/>
                </a:lnTo>
                <a:lnTo>
                  <a:pt x="2875" y="34"/>
                </a:lnTo>
                <a:lnTo>
                  <a:pt x="2897" y="32"/>
                </a:lnTo>
                <a:lnTo>
                  <a:pt x="2920" y="31"/>
                </a:lnTo>
                <a:lnTo>
                  <a:pt x="2943" y="29"/>
                </a:lnTo>
                <a:lnTo>
                  <a:pt x="2965" y="28"/>
                </a:lnTo>
                <a:lnTo>
                  <a:pt x="2988" y="26"/>
                </a:lnTo>
                <a:lnTo>
                  <a:pt x="3011" y="25"/>
                </a:lnTo>
                <a:lnTo>
                  <a:pt x="3033" y="22"/>
                </a:lnTo>
                <a:lnTo>
                  <a:pt x="3056" y="21"/>
                </a:lnTo>
                <a:lnTo>
                  <a:pt x="3079" y="20"/>
                </a:lnTo>
                <a:lnTo>
                  <a:pt x="3101" y="18"/>
                </a:lnTo>
                <a:lnTo>
                  <a:pt x="3124" y="17"/>
                </a:lnTo>
                <a:lnTo>
                  <a:pt x="3146" y="16"/>
                </a:lnTo>
                <a:lnTo>
                  <a:pt x="3169" y="15"/>
                </a:lnTo>
                <a:lnTo>
                  <a:pt x="3192" y="14"/>
                </a:lnTo>
                <a:lnTo>
                  <a:pt x="3214" y="12"/>
                </a:lnTo>
                <a:lnTo>
                  <a:pt x="3237" y="12"/>
                </a:lnTo>
                <a:lnTo>
                  <a:pt x="3260" y="11"/>
                </a:lnTo>
                <a:lnTo>
                  <a:pt x="3282" y="9"/>
                </a:lnTo>
                <a:lnTo>
                  <a:pt x="3305" y="8"/>
                </a:lnTo>
                <a:lnTo>
                  <a:pt x="3328" y="7"/>
                </a:lnTo>
                <a:lnTo>
                  <a:pt x="3350" y="6"/>
                </a:lnTo>
                <a:lnTo>
                  <a:pt x="3373" y="5"/>
                </a:lnTo>
                <a:lnTo>
                  <a:pt x="3396" y="4"/>
                </a:lnTo>
                <a:lnTo>
                  <a:pt x="3418" y="4"/>
                </a:lnTo>
                <a:lnTo>
                  <a:pt x="3441" y="2"/>
                </a:lnTo>
                <a:lnTo>
                  <a:pt x="3463" y="0"/>
                </a:lnTo>
                <a:lnTo>
                  <a:pt x="3463" y="101"/>
                </a:lnTo>
                <a:lnTo>
                  <a:pt x="3441" y="101"/>
                </a:lnTo>
                <a:lnTo>
                  <a:pt x="3418" y="101"/>
                </a:lnTo>
                <a:lnTo>
                  <a:pt x="3396" y="101"/>
                </a:lnTo>
                <a:lnTo>
                  <a:pt x="3373" y="101"/>
                </a:lnTo>
                <a:lnTo>
                  <a:pt x="3350" y="101"/>
                </a:lnTo>
                <a:lnTo>
                  <a:pt x="3328" y="101"/>
                </a:lnTo>
                <a:lnTo>
                  <a:pt x="3305" y="101"/>
                </a:lnTo>
                <a:lnTo>
                  <a:pt x="3282" y="101"/>
                </a:lnTo>
                <a:lnTo>
                  <a:pt x="3260" y="101"/>
                </a:lnTo>
                <a:lnTo>
                  <a:pt x="3237" y="101"/>
                </a:lnTo>
                <a:lnTo>
                  <a:pt x="3214" y="101"/>
                </a:lnTo>
                <a:lnTo>
                  <a:pt x="3192" y="101"/>
                </a:lnTo>
                <a:lnTo>
                  <a:pt x="3169" y="101"/>
                </a:lnTo>
                <a:lnTo>
                  <a:pt x="3146" y="101"/>
                </a:lnTo>
                <a:lnTo>
                  <a:pt x="3124" y="101"/>
                </a:lnTo>
                <a:lnTo>
                  <a:pt x="3101" y="101"/>
                </a:lnTo>
                <a:lnTo>
                  <a:pt x="3079" y="101"/>
                </a:lnTo>
                <a:lnTo>
                  <a:pt x="3056" y="101"/>
                </a:lnTo>
                <a:lnTo>
                  <a:pt x="3033" y="101"/>
                </a:lnTo>
                <a:lnTo>
                  <a:pt x="3011" y="101"/>
                </a:lnTo>
                <a:lnTo>
                  <a:pt x="2988" y="101"/>
                </a:lnTo>
                <a:lnTo>
                  <a:pt x="2965" y="101"/>
                </a:lnTo>
                <a:lnTo>
                  <a:pt x="2943" y="101"/>
                </a:lnTo>
                <a:lnTo>
                  <a:pt x="2920" y="101"/>
                </a:lnTo>
                <a:lnTo>
                  <a:pt x="2897" y="101"/>
                </a:lnTo>
                <a:lnTo>
                  <a:pt x="2875" y="101"/>
                </a:lnTo>
                <a:lnTo>
                  <a:pt x="2852" y="101"/>
                </a:lnTo>
                <a:lnTo>
                  <a:pt x="2830" y="101"/>
                </a:lnTo>
                <a:lnTo>
                  <a:pt x="2807" y="101"/>
                </a:lnTo>
                <a:lnTo>
                  <a:pt x="2784" y="101"/>
                </a:lnTo>
                <a:lnTo>
                  <a:pt x="2762" y="101"/>
                </a:lnTo>
                <a:lnTo>
                  <a:pt x="2739" y="101"/>
                </a:lnTo>
                <a:lnTo>
                  <a:pt x="2716" y="101"/>
                </a:lnTo>
                <a:lnTo>
                  <a:pt x="2694" y="101"/>
                </a:lnTo>
                <a:lnTo>
                  <a:pt x="2671" y="101"/>
                </a:lnTo>
                <a:lnTo>
                  <a:pt x="2648" y="101"/>
                </a:lnTo>
                <a:lnTo>
                  <a:pt x="2626" y="101"/>
                </a:lnTo>
                <a:lnTo>
                  <a:pt x="2603" y="101"/>
                </a:lnTo>
                <a:lnTo>
                  <a:pt x="2580" y="101"/>
                </a:lnTo>
                <a:lnTo>
                  <a:pt x="2558" y="101"/>
                </a:lnTo>
                <a:lnTo>
                  <a:pt x="2535" y="101"/>
                </a:lnTo>
                <a:lnTo>
                  <a:pt x="2513" y="101"/>
                </a:lnTo>
                <a:lnTo>
                  <a:pt x="2490" y="101"/>
                </a:lnTo>
                <a:lnTo>
                  <a:pt x="2467" y="101"/>
                </a:lnTo>
                <a:lnTo>
                  <a:pt x="2445" y="101"/>
                </a:lnTo>
                <a:lnTo>
                  <a:pt x="2422" y="101"/>
                </a:lnTo>
                <a:lnTo>
                  <a:pt x="2399" y="101"/>
                </a:lnTo>
                <a:lnTo>
                  <a:pt x="2377" y="101"/>
                </a:lnTo>
                <a:lnTo>
                  <a:pt x="2354" y="101"/>
                </a:lnTo>
                <a:lnTo>
                  <a:pt x="2331" y="101"/>
                </a:lnTo>
                <a:lnTo>
                  <a:pt x="2309" y="101"/>
                </a:lnTo>
                <a:lnTo>
                  <a:pt x="2286" y="101"/>
                </a:lnTo>
                <a:lnTo>
                  <a:pt x="2264" y="101"/>
                </a:lnTo>
                <a:lnTo>
                  <a:pt x="2241" y="101"/>
                </a:lnTo>
                <a:lnTo>
                  <a:pt x="2218" y="101"/>
                </a:lnTo>
                <a:lnTo>
                  <a:pt x="2196" y="101"/>
                </a:lnTo>
                <a:lnTo>
                  <a:pt x="2173" y="101"/>
                </a:lnTo>
                <a:lnTo>
                  <a:pt x="2150" y="101"/>
                </a:lnTo>
                <a:lnTo>
                  <a:pt x="2128" y="101"/>
                </a:lnTo>
                <a:lnTo>
                  <a:pt x="2105" y="101"/>
                </a:lnTo>
                <a:lnTo>
                  <a:pt x="2082" y="101"/>
                </a:lnTo>
                <a:lnTo>
                  <a:pt x="2060" y="101"/>
                </a:lnTo>
                <a:lnTo>
                  <a:pt x="2037" y="101"/>
                </a:lnTo>
                <a:lnTo>
                  <a:pt x="2014" y="101"/>
                </a:lnTo>
                <a:lnTo>
                  <a:pt x="1992" y="101"/>
                </a:lnTo>
                <a:lnTo>
                  <a:pt x="1969" y="101"/>
                </a:lnTo>
                <a:lnTo>
                  <a:pt x="1947" y="101"/>
                </a:lnTo>
                <a:lnTo>
                  <a:pt x="1924" y="101"/>
                </a:lnTo>
                <a:lnTo>
                  <a:pt x="1901" y="101"/>
                </a:lnTo>
                <a:lnTo>
                  <a:pt x="1879" y="101"/>
                </a:lnTo>
                <a:lnTo>
                  <a:pt x="1856" y="101"/>
                </a:lnTo>
                <a:lnTo>
                  <a:pt x="1833" y="101"/>
                </a:lnTo>
                <a:lnTo>
                  <a:pt x="1811" y="101"/>
                </a:lnTo>
                <a:lnTo>
                  <a:pt x="1788" y="101"/>
                </a:lnTo>
                <a:lnTo>
                  <a:pt x="1765" y="101"/>
                </a:lnTo>
                <a:lnTo>
                  <a:pt x="1743" y="101"/>
                </a:lnTo>
                <a:lnTo>
                  <a:pt x="1720" y="101"/>
                </a:lnTo>
                <a:lnTo>
                  <a:pt x="1698" y="101"/>
                </a:lnTo>
                <a:lnTo>
                  <a:pt x="1675" y="101"/>
                </a:lnTo>
                <a:lnTo>
                  <a:pt x="1652" y="101"/>
                </a:lnTo>
                <a:lnTo>
                  <a:pt x="1630" y="101"/>
                </a:lnTo>
                <a:lnTo>
                  <a:pt x="1607" y="101"/>
                </a:lnTo>
                <a:lnTo>
                  <a:pt x="1584" y="101"/>
                </a:lnTo>
                <a:lnTo>
                  <a:pt x="1562" y="101"/>
                </a:lnTo>
                <a:lnTo>
                  <a:pt x="1539" y="101"/>
                </a:lnTo>
                <a:lnTo>
                  <a:pt x="1516" y="101"/>
                </a:lnTo>
                <a:lnTo>
                  <a:pt x="1494" y="101"/>
                </a:lnTo>
                <a:lnTo>
                  <a:pt x="1471" y="101"/>
                </a:lnTo>
                <a:lnTo>
                  <a:pt x="1448" y="101"/>
                </a:lnTo>
                <a:lnTo>
                  <a:pt x="1426" y="101"/>
                </a:lnTo>
                <a:lnTo>
                  <a:pt x="1403" y="101"/>
                </a:lnTo>
                <a:lnTo>
                  <a:pt x="1381" y="101"/>
                </a:lnTo>
                <a:lnTo>
                  <a:pt x="1358" y="101"/>
                </a:lnTo>
                <a:lnTo>
                  <a:pt x="1335" y="101"/>
                </a:lnTo>
                <a:lnTo>
                  <a:pt x="1313" y="101"/>
                </a:lnTo>
                <a:lnTo>
                  <a:pt x="1290" y="101"/>
                </a:lnTo>
                <a:lnTo>
                  <a:pt x="1267" y="101"/>
                </a:lnTo>
                <a:lnTo>
                  <a:pt x="1245" y="101"/>
                </a:lnTo>
                <a:lnTo>
                  <a:pt x="1222" y="101"/>
                </a:lnTo>
                <a:lnTo>
                  <a:pt x="1199" y="101"/>
                </a:lnTo>
                <a:lnTo>
                  <a:pt x="1177" y="101"/>
                </a:lnTo>
                <a:lnTo>
                  <a:pt x="1154" y="101"/>
                </a:lnTo>
                <a:lnTo>
                  <a:pt x="1132" y="101"/>
                </a:lnTo>
                <a:lnTo>
                  <a:pt x="1109" y="101"/>
                </a:lnTo>
                <a:lnTo>
                  <a:pt x="1086" y="101"/>
                </a:lnTo>
                <a:lnTo>
                  <a:pt x="1064" y="101"/>
                </a:lnTo>
                <a:lnTo>
                  <a:pt x="1041" y="101"/>
                </a:lnTo>
                <a:lnTo>
                  <a:pt x="1018" y="101"/>
                </a:lnTo>
                <a:lnTo>
                  <a:pt x="996" y="101"/>
                </a:lnTo>
                <a:lnTo>
                  <a:pt x="973" y="101"/>
                </a:lnTo>
                <a:lnTo>
                  <a:pt x="950" y="101"/>
                </a:lnTo>
                <a:lnTo>
                  <a:pt x="928" y="101"/>
                </a:lnTo>
                <a:lnTo>
                  <a:pt x="905" y="101"/>
                </a:lnTo>
                <a:lnTo>
                  <a:pt x="882" y="101"/>
                </a:lnTo>
                <a:lnTo>
                  <a:pt x="860" y="101"/>
                </a:lnTo>
                <a:lnTo>
                  <a:pt x="837" y="101"/>
                </a:lnTo>
                <a:lnTo>
                  <a:pt x="815" y="101"/>
                </a:lnTo>
                <a:lnTo>
                  <a:pt x="792" y="101"/>
                </a:lnTo>
                <a:lnTo>
                  <a:pt x="769" y="101"/>
                </a:lnTo>
                <a:lnTo>
                  <a:pt x="747" y="101"/>
                </a:lnTo>
                <a:lnTo>
                  <a:pt x="724" y="101"/>
                </a:lnTo>
                <a:lnTo>
                  <a:pt x="701" y="101"/>
                </a:lnTo>
                <a:lnTo>
                  <a:pt x="679" y="101"/>
                </a:lnTo>
                <a:lnTo>
                  <a:pt x="656" y="101"/>
                </a:lnTo>
                <a:lnTo>
                  <a:pt x="633" y="101"/>
                </a:lnTo>
                <a:lnTo>
                  <a:pt x="611" y="101"/>
                </a:lnTo>
                <a:lnTo>
                  <a:pt x="588" y="101"/>
                </a:lnTo>
                <a:lnTo>
                  <a:pt x="566" y="101"/>
                </a:lnTo>
                <a:lnTo>
                  <a:pt x="543" y="101"/>
                </a:lnTo>
                <a:lnTo>
                  <a:pt x="520" y="101"/>
                </a:lnTo>
                <a:lnTo>
                  <a:pt x="498" y="101"/>
                </a:lnTo>
                <a:lnTo>
                  <a:pt x="475" y="101"/>
                </a:lnTo>
                <a:lnTo>
                  <a:pt x="452" y="101"/>
                </a:lnTo>
                <a:lnTo>
                  <a:pt x="430" y="101"/>
                </a:lnTo>
                <a:lnTo>
                  <a:pt x="407" y="101"/>
                </a:lnTo>
                <a:lnTo>
                  <a:pt x="384" y="101"/>
                </a:lnTo>
                <a:lnTo>
                  <a:pt x="362" y="101"/>
                </a:lnTo>
                <a:lnTo>
                  <a:pt x="339" y="101"/>
                </a:lnTo>
                <a:lnTo>
                  <a:pt x="316" y="101"/>
                </a:lnTo>
                <a:lnTo>
                  <a:pt x="294" y="101"/>
                </a:lnTo>
                <a:lnTo>
                  <a:pt x="271" y="101"/>
                </a:lnTo>
                <a:lnTo>
                  <a:pt x="249" y="101"/>
                </a:lnTo>
                <a:lnTo>
                  <a:pt x="226" y="101"/>
                </a:lnTo>
                <a:lnTo>
                  <a:pt x="203" y="101"/>
                </a:lnTo>
                <a:lnTo>
                  <a:pt x="181" y="101"/>
                </a:lnTo>
                <a:lnTo>
                  <a:pt x="158" y="101"/>
                </a:lnTo>
                <a:lnTo>
                  <a:pt x="135" y="101"/>
                </a:lnTo>
                <a:lnTo>
                  <a:pt x="113" y="101"/>
                </a:lnTo>
                <a:lnTo>
                  <a:pt x="90" y="101"/>
                </a:lnTo>
                <a:lnTo>
                  <a:pt x="67" y="101"/>
                </a:lnTo>
                <a:lnTo>
                  <a:pt x="45" y="101"/>
                </a:lnTo>
                <a:lnTo>
                  <a:pt x="22" y="101"/>
                </a:lnTo>
                <a:lnTo>
                  <a:pt x="0" y="101"/>
                </a:lnTo>
                <a:lnTo>
                  <a:pt x="0" y="41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302" name="Freeform 56"/>
          <p:cNvSpPr>
            <a:spLocks/>
          </p:cNvSpPr>
          <p:nvPr/>
        </p:nvSpPr>
        <p:spPr bwMode="auto">
          <a:xfrm>
            <a:off x="1206500" y="5972175"/>
            <a:ext cx="5497513" cy="161925"/>
          </a:xfrm>
          <a:custGeom>
            <a:avLst/>
            <a:gdLst>
              <a:gd name="T0" fmla="*/ 90 w 3463"/>
              <a:gd name="T1" fmla="*/ 42 h 101"/>
              <a:gd name="T2" fmla="*/ 203 w 3463"/>
              <a:gd name="T3" fmla="*/ 41 h 101"/>
              <a:gd name="T4" fmla="*/ 316 w 3463"/>
              <a:gd name="T5" fmla="*/ 39 h 101"/>
              <a:gd name="T6" fmla="*/ 430 w 3463"/>
              <a:gd name="T7" fmla="*/ 38 h 101"/>
              <a:gd name="T8" fmla="*/ 543 w 3463"/>
              <a:gd name="T9" fmla="*/ 37 h 101"/>
              <a:gd name="T10" fmla="*/ 656 w 3463"/>
              <a:gd name="T11" fmla="*/ 35 h 101"/>
              <a:gd name="T12" fmla="*/ 769 w 3463"/>
              <a:gd name="T13" fmla="*/ 35 h 101"/>
              <a:gd name="T14" fmla="*/ 882 w 3463"/>
              <a:gd name="T15" fmla="*/ 34 h 101"/>
              <a:gd name="T16" fmla="*/ 996 w 3463"/>
              <a:gd name="T17" fmla="*/ 33 h 101"/>
              <a:gd name="T18" fmla="*/ 1109 w 3463"/>
              <a:gd name="T19" fmla="*/ 32 h 101"/>
              <a:gd name="T20" fmla="*/ 1222 w 3463"/>
              <a:gd name="T21" fmla="*/ 31 h 101"/>
              <a:gd name="T22" fmla="*/ 1335 w 3463"/>
              <a:gd name="T23" fmla="*/ 30 h 101"/>
              <a:gd name="T24" fmla="*/ 1448 w 3463"/>
              <a:gd name="T25" fmla="*/ 28 h 101"/>
              <a:gd name="T26" fmla="*/ 1562 w 3463"/>
              <a:gd name="T27" fmla="*/ 27 h 101"/>
              <a:gd name="T28" fmla="*/ 1675 w 3463"/>
              <a:gd name="T29" fmla="*/ 25 h 101"/>
              <a:gd name="T30" fmla="*/ 1788 w 3463"/>
              <a:gd name="T31" fmla="*/ 23 h 101"/>
              <a:gd name="T32" fmla="*/ 1901 w 3463"/>
              <a:gd name="T33" fmla="*/ 21 h 101"/>
              <a:gd name="T34" fmla="*/ 2014 w 3463"/>
              <a:gd name="T35" fmla="*/ 19 h 101"/>
              <a:gd name="T36" fmla="*/ 2128 w 3463"/>
              <a:gd name="T37" fmla="*/ 17 h 101"/>
              <a:gd name="T38" fmla="*/ 2241 w 3463"/>
              <a:gd name="T39" fmla="*/ 14 h 101"/>
              <a:gd name="T40" fmla="*/ 2354 w 3463"/>
              <a:gd name="T41" fmla="*/ 14 h 101"/>
              <a:gd name="T42" fmla="*/ 2467 w 3463"/>
              <a:gd name="T43" fmla="*/ 16 h 101"/>
              <a:gd name="T44" fmla="*/ 2580 w 3463"/>
              <a:gd name="T45" fmla="*/ 22 h 101"/>
              <a:gd name="T46" fmla="*/ 2694 w 3463"/>
              <a:gd name="T47" fmla="*/ 34 h 101"/>
              <a:gd name="T48" fmla="*/ 2807 w 3463"/>
              <a:gd name="T49" fmla="*/ 38 h 101"/>
              <a:gd name="T50" fmla="*/ 2920 w 3463"/>
              <a:gd name="T51" fmla="*/ 31 h 101"/>
              <a:gd name="T52" fmla="*/ 3033 w 3463"/>
              <a:gd name="T53" fmla="*/ 22 h 101"/>
              <a:gd name="T54" fmla="*/ 3146 w 3463"/>
              <a:gd name="T55" fmla="*/ 16 h 101"/>
              <a:gd name="T56" fmla="*/ 3260 w 3463"/>
              <a:gd name="T57" fmla="*/ 11 h 101"/>
              <a:gd name="T58" fmla="*/ 3373 w 3463"/>
              <a:gd name="T59" fmla="*/ 5 h 101"/>
              <a:gd name="T60" fmla="*/ 3463 w 3463"/>
              <a:gd name="T61" fmla="*/ 103 h 101"/>
              <a:gd name="T62" fmla="*/ 3350 w 3463"/>
              <a:gd name="T63" fmla="*/ 103 h 101"/>
              <a:gd name="T64" fmla="*/ 3237 w 3463"/>
              <a:gd name="T65" fmla="*/ 103 h 101"/>
              <a:gd name="T66" fmla="*/ 3124 w 3463"/>
              <a:gd name="T67" fmla="*/ 103 h 101"/>
              <a:gd name="T68" fmla="*/ 3011 w 3463"/>
              <a:gd name="T69" fmla="*/ 103 h 101"/>
              <a:gd name="T70" fmla="*/ 2897 w 3463"/>
              <a:gd name="T71" fmla="*/ 103 h 101"/>
              <a:gd name="T72" fmla="*/ 2784 w 3463"/>
              <a:gd name="T73" fmla="*/ 103 h 101"/>
              <a:gd name="T74" fmla="*/ 2671 w 3463"/>
              <a:gd name="T75" fmla="*/ 103 h 101"/>
              <a:gd name="T76" fmla="*/ 2558 w 3463"/>
              <a:gd name="T77" fmla="*/ 103 h 101"/>
              <a:gd name="T78" fmla="*/ 2445 w 3463"/>
              <a:gd name="T79" fmla="*/ 103 h 101"/>
              <a:gd name="T80" fmla="*/ 2331 w 3463"/>
              <a:gd name="T81" fmla="*/ 103 h 101"/>
              <a:gd name="T82" fmla="*/ 2218 w 3463"/>
              <a:gd name="T83" fmla="*/ 103 h 101"/>
              <a:gd name="T84" fmla="*/ 2105 w 3463"/>
              <a:gd name="T85" fmla="*/ 103 h 101"/>
              <a:gd name="T86" fmla="*/ 1992 w 3463"/>
              <a:gd name="T87" fmla="*/ 103 h 101"/>
              <a:gd name="T88" fmla="*/ 1879 w 3463"/>
              <a:gd name="T89" fmla="*/ 103 h 101"/>
              <a:gd name="T90" fmla="*/ 1765 w 3463"/>
              <a:gd name="T91" fmla="*/ 103 h 101"/>
              <a:gd name="T92" fmla="*/ 1652 w 3463"/>
              <a:gd name="T93" fmla="*/ 103 h 101"/>
              <a:gd name="T94" fmla="*/ 1539 w 3463"/>
              <a:gd name="T95" fmla="*/ 103 h 101"/>
              <a:gd name="T96" fmla="*/ 1426 w 3463"/>
              <a:gd name="T97" fmla="*/ 103 h 101"/>
              <a:gd name="T98" fmla="*/ 1313 w 3463"/>
              <a:gd name="T99" fmla="*/ 103 h 101"/>
              <a:gd name="T100" fmla="*/ 1199 w 3463"/>
              <a:gd name="T101" fmla="*/ 103 h 101"/>
              <a:gd name="T102" fmla="*/ 1086 w 3463"/>
              <a:gd name="T103" fmla="*/ 103 h 101"/>
              <a:gd name="T104" fmla="*/ 973 w 3463"/>
              <a:gd name="T105" fmla="*/ 103 h 101"/>
              <a:gd name="T106" fmla="*/ 860 w 3463"/>
              <a:gd name="T107" fmla="*/ 103 h 101"/>
              <a:gd name="T108" fmla="*/ 747 w 3463"/>
              <a:gd name="T109" fmla="*/ 103 h 101"/>
              <a:gd name="T110" fmla="*/ 633 w 3463"/>
              <a:gd name="T111" fmla="*/ 103 h 101"/>
              <a:gd name="T112" fmla="*/ 520 w 3463"/>
              <a:gd name="T113" fmla="*/ 103 h 101"/>
              <a:gd name="T114" fmla="*/ 407 w 3463"/>
              <a:gd name="T115" fmla="*/ 103 h 101"/>
              <a:gd name="T116" fmla="*/ 294 w 3463"/>
              <a:gd name="T117" fmla="*/ 103 h 101"/>
              <a:gd name="T118" fmla="*/ 181 w 3463"/>
              <a:gd name="T119" fmla="*/ 103 h 101"/>
              <a:gd name="T120" fmla="*/ 67 w 3463"/>
              <a:gd name="T121" fmla="*/ 103 h 10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63"/>
              <a:gd name="T184" fmla="*/ 0 h 101"/>
              <a:gd name="T185" fmla="*/ 3463 w 3463"/>
              <a:gd name="T186" fmla="*/ 101 h 10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63" h="101">
                <a:moveTo>
                  <a:pt x="0" y="41"/>
                </a:moveTo>
                <a:lnTo>
                  <a:pt x="22" y="41"/>
                </a:lnTo>
                <a:lnTo>
                  <a:pt x="45" y="42"/>
                </a:lnTo>
                <a:lnTo>
                  <a:pt x="67" y="42"/>
                </a:lnTo>
                <a:lnTo>
                  <a:pt x="90" y="42"/>
                </a:lnTo>
                <a:lnTo>
                  <a:pt x="113" y="42"/>
                </a:lnTo>
                <a:lnTo>
                  <a:pt x="135" y="41"/>
                </a:lnTo>
                <a:lnTo>
                  <a:pt x="158" y="41"/>
                </a:lnTo>
                <a:lnTo>
                  <a:pt x="181" y="41"/>
                </a:lnTo>
                <a:lnTo>
                  <a:pt x="203" y="41"/>
                </a:lnTo>
                <a:lnTo>
                  <a:pt x="226" y="40"/>
                </a:lnTo>
                <a:lnTo>
                  <a:pt x="249" y="40"/>
                </a:lnTo>
                <a:lnTo>
                  <a:pt x="271" y="40"/>
                </a:lnTo>
                <a:lnTo>
                  <a:pt x="294" y="40"/>
                </a:lnTo>
                <a:lnTo>
                  <a:pt x="316" y="39"/>
                </a:lnTo>
                <a:lnTo>
                  <a:pt x="339" y="39"/>
                </a:lnTo>
                <a:lnTo>
                  <a:pt x="362" y="39"/>
                </a:lnTo>
                <a:lnTo>
                  <a:pt x="384" y="38"/>
                </a:lnTo>
                <a:lnTo>
                  <a:pt x="407" y="38"/>
                </a:lnTo>
                <a:lnTo>
                  <a:pt x="430" y="38"/>
                </a:lnTo>
                <a:lnTo>
                  <a:pt x="452" y="38"/>
                </a:lnTo>
                <a:lnTo>
                  <a:pt x="475" y="37"/>
                </a:lnTo>
                <a:lnTo>
                  <a:pt x="498" y="37"/>
                </a:lnTo>
                <a:lnTo>
                  <a:pt x="520" y="37"/>
                </a:lnTo>
                <a:lnTo>
                  <a:pt x="543" y="37"/>
                </a:lnTo>
                <a:lnTo>
                  <a:pt x="566" y="36"/>
                </a:lnTo>
                <a:lnTo>
                  <a:pt x="588" y="36"/>
                </a:lnTo>
                <a:lnTo>
                  <a:pt x="611" y="36"/>
                </a:lnTo>
                <a:lnTo>
                  <a:pt x="633" y="36"/>
                </a:lnTo>
                <a:lnTo>
                  <a:pt x="656" y="35"/>
                </a:lnTo>
                <a:lnTo>
                  <a:pt x="679" y="35"/>
                </a:lnTo>
                <a:lnTo>
                  <a:pt x="701" y="35"/>
                </a:lnTo>
                <a:lnTo>
                  <a:pt x="724" y="35"/>
                </a:lnTo>
                <a:lnTo>
                  <a:pt x="747" y="35"/>
                </a:lnTo>
                <a:lnTo>
                  <a:pt x="769" y="35"/>
                </a:lnTo>
                <a:lnTo>
                  <a:pt x="792" y="35"/>
                </a:lnTo>
                <a:lnTo>
                  <a:pt x="815" y="34"/>
                </a:lnTo>
                <a:lnTo>
                  <a:pt x="837" y="34"/>
                </a:lnTo>
                <a:lnTo>
                  <a:pt x="860" y="34"/>
                </a:lnTo>
                <a:lnTo>
                  <a:pt x="882" y="34"/>
                </a:lnTo>
                <a:lnTo>
                  <a:pt x="905" y="34"/>
                </a:lnTo>
                <a:lnTo>
                  <a:pt x="928" y="34"/>
                </a:lnTo>
                <a:lnTo>
                  <a:pt x="950" y="33"/>
                </a:lnTo>
                <a:lnTo>
                  <a:pt x="973" y="33"/>
                </a:lnTo>
                <a:lnTo>
                  <a:pt x="996" y="33"/>
                </a:lnTo>
                <a:lnTo>
                  <a:pt x="1018" y="33"/>
                </a:lnTo>
                <a:lnTo>
                  <a:pt x="1041" y="33"/>
                </a:lnTo>
                <a:lnTo>
                  <a:pt x="1064" y="33"/>
                </a:lnTo>
                <a:lnTo>
                  <a:pt x="1086" y="33"/>
                </a:lnTo>
                <a:lnTo>
                  <a:pt x="1109" y="32"/>
                </a:lnTo>
                <a:lnTo>
                  <a:pt x="1132" y="32"/>
                </a:lnTo>
                <a:lnTo>
                  <a:pt x="1154" y="32"/>
                </a:lnTo>
                <a:lnTo>
                  <a:pt x="1177" y="32"/>
                </a:lnTo>
                <a:lnTo>
                  <a:pt x="1199" y="32"/>
                </a:lnTo>
                <a:lnTo>
                  <a:pt x="1222" y="31"/>
                </a:lnTo>
                <a:lnTo>
                  <a:pt x="1245" y="31"/>
                </a:lnTo>
                <a:lnTo>
                  <a:pt x="1267" y="31"/>
                </a:lnTo>
                <a:lnTo>
                  <a:pt x="1290" y="30"/>
                </a:lnTo>
                <a:lnTo>
                  <a:pt x="1313" y="30"/>
                </a:lnTo>
                <a:lnTo>
                  <a:pt x="1335" y="30"/>
                </a:lnTo>
                <a:lnTo>
                  <a:pt x="1358" y="30"/>
                </a:lnTo>
                <a:lnTo>
                  <a:pt x="1381" y="29"/>
                </a:lnTo>
                <a:lnTo>
                  <a:pt x="1403" y="29"/>
                </a:lnTo>
                <a:lnTo>
                  <a:pt x="1426" y="29"/>
                </a:lnTo>
                <a:lnTo>
                  <a:pt x="1448" y="28"/>
                </a:lnTo>
                <a:lnTo>
                  <a:pt x="1471" y="28"/>
                </a:lnTo>
                <a:lnTo>
                  <a:pt x="1494" y="28"/>
                </a:lnTo>
                <a:lnTo>
                  <a:pt x="1516" y="27"/>
                </a:lnTo>
                <a:lnTo>
                  <a:pt x="1539" y="27"/>
                </a:lnTo>
                <a:lnTo>
                  <a:pt x="1562" y="27"/>
                </a:lnTo>
                <a:lnTo>
                  <a:pt x="1584" y="26"/>
                </a:lnTo>
                <a:lnTo>
                  <a:pt x="1607" y="26"/>
                </a:lnTo>
                <a:lnTo>
                  <a:pt x="1630" y="26"/>
                </a:lnTo>
                <a:lnTo>
                  <a:pt x="1652" y="25"/>
                </a:lnTo>
                <a:lnTo>
                  <a:pt x="1675" y="25"/>
                </a:lnTo>
                <a:lnTo>
                  <a:pt x="1698" y="25"/>
                </a:lnTo>
                <a:lnTo>
                  <a:pt x="1720" y="24"/>
                </a:lnTo>
                <a:lnTo>
                  <a:pt x="1743" y="24"/>
                </a:lnTo>
                <a:lnTo>
                  <a:pt x="1765" y="23"/>
                </a:lnTo>
                <a:lnTo>
                  <a:pt x="1788" y="23"/>
                </a:lnTo>
                <a:lnTo>
                  <a:pt x="1811" y="23"/>
                </a:lnTo>
                <a:lnTo>
                  <a:pt x="1833" y="22"/>
                </a:lnTo>
                <a:lnTo>
                  <a:pt x="1856" y="22"/>
                </a:lnTo>
                <a:lnTo>
                  <a:pt x="1879" y="22"/>
                </a:lnTo>
                <a:lnTo>
                  <a:pt x="1901" y="21"/>
                </a:lnTo>
                <a:lnTo>
                  <a:pt x="1924" y="21"/>
                </a:lnTo>
                <a:lnTo>
                  <a:pt x="1947" y="20"/>
                </a:lnTo>
                <a:lnTo>
                  <a:pt x="1969" y="20"/>
                </a:lnTo>
                <a:lnTo>
                  <a:pt x="1992" y="20"/>
                </a:lnTo>
                <a:lnTo>
                  <a:pt x="2014" y="19"/>
                </a:lnTo>
                <a:lnTo>
                  <a:pt x="2037" y="19"/>
                </a:lnTo>
                <a:lnTo>
                  <a:pt x="2060" y="18"/>
                </a:lnTo>
                <a:lnTo>
                  <a:pt x="2082" y="18"/>
                </a:lnTo>
                <a:lnTo>
                  <a:pt x="2105" y="18"/>
                </a:lnTo>
                <a:lnTo>
                  <a:pt x="2128" y="17"/>
                </a:lnTo>
                <a:lnTo>
                  <a:pt x="2150" y="16"/>
                </a:lnTo>
                <a:lnTo>
                  <a:pt x="2173" y="16"/>
                </a:lnTo>
                <a:lnTo>
                  <a:pt x="2196" y="15"/>
                </a:lnTo>
                <a:lnTo>
                  <a:pt x="2218" y="15"/>
                </a:lnTo>
                <a:lnTo>
                  <a:pt x="2241" y="14"/>
                </a:lnTo>
                <a:lnTo>
                  <a:pt x="2264" y="14"/>
                </a:lnTo>
                <a:lnTo>
                  <a:pt x="2286" y="13"/>
                </a:lnTo>
                <a:lnTo>
                  <a:pt x="2309" y="13"/>
                </a:lnTo>
                <a:lnTo>
                  <a:pt x="2331" y="13"/>
                </a:lnTo>
                <a:lnTo>
                  <a:pt x="2354" y="14"/>
                </a:lnTo>
                <a:lnTo>
                  <a:pt x="2377" y="14"/>
                </a:lnTo>
                <a:lnTo>
                  <a:pt x="2399" y="15"/>
                </a:lnTo>
                <a:lnTo>
                  <a:pt x="2422" y="15"/>
                </a:lnTo>
                <a:lnTo>
                  <a:pt x="2445" y="16"/>
                </a:lnTo>
                <a:lnTo>
                  <a:pt x="2467" y="16"/>
                </a:lnTo>
                <a:lnTo>
                  <a:pt x="2490" y="17"/>
                </a:lnTo>
                <a:lnTo>
                  <a:pt x="2513" y="17"/>
                </a:lnTo>
                <a:lnTo>
                  <a:pt x="2535" y="18"/>
                </a:lnTo>
                <a:lnTo>
                  <a:pt x="2558" y="20"/>
                </a:lnTo>
                <a:lnTo>
                  <a:pt x="2580" y="22"/>
                </a:lnTo>
                <a:lnTo>
                  <a:pt x="2603" y="25"/>
                </a:lnTo>
                <a:lnTo>
                  <a:pt x="2626" y="27"/>
                </a:lnTo>
                <a:lnTo>
                  <a:pt x="2648" y="29"/>
                </a:lnTo>
                <a:lnTo>
                  <a:pt x="2671" y="32"/>
                </a:lnTo>
                <a:lnTo>
                  <a:pt x="2694" y="34"/>
                </a:lnTo>
                <a:lnTo>
                  <a:pt x="2716" y="36"/>
                </a:lnTo>
                <a:lnTo>
                  <a:pt x="2739" y="41"/>
                </a:lnTo>
                <a:lnTo>
                  <a:pt x="2762" y="40"/>
                </a:lnTo>
                <a:lnTo>
                  <a:pt x="2784" y="39"/>
                </a:lnTo>
                <a:lnTo>
                  <a:pt x="2807" y="38"/>
                </a:lnTo>
                <a:lnTo>
                  <a:pt x="2830" y="37"/>
                </a:lnTo>
                <a:lnTo>
                  <a:pt x="2852" y="35"/>
                </a:lnTo>
                <a:lnTo>
                  <a:pt x="2875" y="34"/>
                </a:lnTo>
                <a:lnTo>
                  <a:pt x="2897" y="32"/>
                </a:lnTo>
                <a:lnTo>
                  <a:pt x="2920" y="31"/>
                </a:lnTo>
                <a:lnTo>
                  <a:pt x="2943" y="29"/>
                </a:lnTo>
                <a:lnTo>
                  <a:pt x="2965" y="28"/>
                </a:lnTo>
                <a:lnTo>
                  <a:pt x="2988" y="26"/>
                </a:lnTo>
                <a:lnTo>
                  <a:pt x="3011" y="25"/>
                </a:lnTo>
                <a:lnTo>
                  <a:pt x="3033" y="22"/>
                </a:lnTo>
                <a:lnTo>
                  <a:pt x="3056" y="21"/>
                </a:lnTo>
                <a:lnTo>
                  <a:pt x="3079" y="20"/>
                </a:lnTo>
                <a:lnTo>
                  <a:pt x="3101" y="18"/>
                </a:lnTo>
                <a:lnTo>
                  <a:pt x="3124" y="17"/>
                </a:lnTo>
                <a:lnTo>
                  <a:pt x="3146" y="16"/>
                </a:lnTo>
                <a:lnTo>
                  <a:pt x="3169" y="15"/>
                </a:lnTo>
                <a:lnTo>
                  <a:pt x="3192" y="14"/>
                </a:lnTo>
                <a:lnTo>
                  <a:pt x="3214" y="12"/>
                </a:lnTo>
                <a:lnTo>
                  <a:pt x="3237" y="12"/>
                </a:lnTo>
                <a:lnTo>
                  <a:pt x="3260" y="11"/>
                </a:lnTo>
                <a:lnTo>
                  <a:pt x="3282" y="9"/>
                </a:lnTo>
                <a:lnTo>
                  <a:pt x="3305" y="8"/>
                </a:lnTo>
                <a:lnTo>
                  <a:pt x="3328" y="7"/>
                </a:lnTo>
                <a:lnTo>
                  <a:pt x="3350" y="6"/>
                </a:lnTo>
                <a:lnTo>
                  <a:pt x="3373" y="5"/>
                </a:lnTo>
                <a:lnTo>
                  <a:pt x="3396" y="4"/>
                </a:lnTo>
                <a:lnTo>
                  <a:pt x="3418" y="4"/>
                </a:lnTo>
                <a:lnTo>
                  <a:pt x="3441" y="2"/>
                </a:lnTo>
                <a:lnTo>
                  <a:pt x="3463" y="0"/>
                </a:lnTo>
                <a:lnTo>
                  <a:pt x="3463" y="101"/>
                </a:lnTo>
                <a:lnTo>
                  <a:pt x="3441" y="101"/>
                </a:lnTo>
                <a:lnTo>
                  <a:pt x="3418" y="101"/>
                </a:lnTo>
                <a:lnTo>
                  <a:pt x="3396" y="101"/>
                </a:lnTo>
                <a:lnTo>
                  <a:pt x="3373" y="101"/>
                </a:lnTo>
                <a:lnTo>
                  <a:pt x="3350" y="101"/>
                </a:lnTo>
                <a:lnTo>
                  <a:pt x="3328" y="101"/>
                </a:lnTo>
                <a:lnTo>
                  <a:pt x="3305" y="101"/>
                </a:lnTo>
                <a:lnTo>
                  <a:pt x="3282" y="101"/>
                </a:lnTo>
                <a:lnTo>
                  <a:pt x="3260" y="101"/>
                </a:lnTo>
                <a:lnTo>
                  <a:pt x="3237" y="101"/>
                </a:lnTo>
                <a:lnTo>
                  <a:pt x="3214" y="101"/>
                </a:lnTo>
                <a:lnTo>
                  <a:pt x="3192" y="101"/>
                </a:lnTo>
                <a:lnTo>
                  <a:pt x="3169" y="101"/>
                </a:lnTo>
                <a:lnTo>
                  <a:pt x="3146" y="101"/>
                </a:lnTo>
                <a:lnTo>
                  <a:pt x="3124" y="101"/>
                </a:lnTo>
                <a:lnTo>
                  <a:pt x="3101" y="101"/>
                </a:lnTo>
                <a:lnTo>
                  <a:pt x="3079" y="101"/>
                </a:lnTo>
                <a:lnTo>
                  <a:pt x="3056" y="101"/>
                </a:lnTo>
                <a:lnTo>
                  <a:pt x="3033" y="101"/>
                </a:lnTo>
                <a:lnTo>
                  <a:pt x="3011" y="101"/>
                </a:lnTo>
                <a:lnTo>
                  <a:pt x="2988" y="101"/>
                </a:lnTo>
                <a:lnTo>
                  <a:pt x="2965" y="101"/>
                </a:lnTo>
                <a:lnTo>
                  <a:pt x="2943" y="101"/>
                </a:lnTo>
                <a:lnTo>
                  <a:pt x="2920" y="101"/>
                </a:lnTo>
                <a:lnTo>
                  <a:pt x="2897" y="101"/>
                </a:lnTo>
                <a:lnTo>
                  <a:pt x="2875" y="101"/>
                </a:lnTo>
                <a:lnTo>
                  <a:pt x="2852" y="101"/>
                </a:lnTo>
                <a:lnTo>
                  <a:pt x="2830" y="101"/>
                </a:lnTo>
                <a:lnTo>
                  <a:pt x="2807" y="101"/>
                </a:lnTo>
                <a:lnTo>
                  <a:pt x="2784" y="101"/>
                </a:lnTo>
                <a:lnTo>
                  <a:pt x="2762" y="101"/>
                </a:lnTo>
                <a:lnTo>
                  <a:pt x="2739" y="101"/>
                </a:lnTo>
                <a:lnTo>
                  <a:pt x="2716" y="101"/>
                </a:lnTo>
                <a:lnTo>
                  <a:pt x="2694" y="101"/>
                </a:lnTo>
                <a:lnTo>
                  <a:pt x="2671" y="101"/>
                </a:lnTo>
                <a:lnTo>
                  <a:pt x="2648" y="101"/>
                </a:lnTo>
                <a:lnTo>
                  <a:pt x="2626" y="101"/>
                </a:lnTo>
                <a:lnTo>
                  <a:pt x="2603" y="101"/>
                </a:lnTo>
                <a:lnTo>
                  <a:pt x="2580" y="101"/>
                </a:lnTo>
                <a:lnTo>
                  <a:pt x="2558" y="101"/>
                </a:lnTo>
                <a:lnTo>
                  <a:pt x="2535" y="101"/>
                </a:lnTo>
                <a:lnTo>
                  <a:pt x="2513" y="101"/>
                </a:lnTo>
                <a:lnTo>
                  <a:pt x="2490" y="101"/>
                </a:lnTo>
                <a:lnTo>
                  <a:pt x="2467" y="101"/>
                </a:lnTo>
                <a:lnTo>
                  <a:pt x="2445" y="101"/>
                </a:lnTo>
                <a:lnTo>
                  <a:pt x="2422" y="101"/>
                </a:lnTo>
                <a:lnTo>
                  <a:pt x="2399" y="101"/>
                </a:lnTo>
                <a:lnTo>
                  <a:pt x="2377" y="101"/>
                </a:lnTo>
                <a:lnTo>
                  <a:pt x="2354" y="101"/>
                </a:lnTo>
                <a:lnTo>
                  <a:pt x="2331" y="101"/>
                </a:lnTo>
                <a:lnTo>
                  <a:pt x="2309" y="101"/>
                </a:lnTo>
                <a:lnTo>
                  <a:pt x="2286" y="101"/>
                </a:lnTo>
                <a:lnTo>
                  <a:pt x="2264" y="101"/>
                </a:lnTo>
                <a:lnTo>
                  <a:pt x="2241" y="101"/>
                </a:lnTo>
                <a:lnTo>
                  <a:pt x="2218" y="101"/>
                </a:lnTo>
                <a:lnTo>
                  <a:pt x="2196" y="101"/>
                </a:lnTo>
                <a:lnTo>
                  <a:pt x="2173" y="101"/>
                </a:lnTo>
                <a:lnTo>
                  <a:pt x="2150" y="101"/>
                </a:lnTo>
                <a:lnTo>
                  <a:pt x="2128" y="101"/>
                </a:lnTo>
                <a:lnTo>
                  <a:pt x="2105" y="101"/>
                </a:lnTo>
                <a:lnTo>
                  <a:pt x="2082" y="101"/>
                </a:lnTo>
                <a:lnTo>
                  <a:pt x="2060" y="101"/>
                </a:lnTo>
                <a:lnTo>
                  <a:pt x="2037" y="101"/>
                </a:lnTo>
                <a:lnTo>
                  <a:pt x="2014" y="101"/>
                </a:lnTo>
                <a:lnTo>
                  <a:pt x="1992" y="101"/>
                </a:lnTo>
                <a:lnTo>
                  <a:pt x="1969" y="101"/>
                </a:lnTo>
                <a:lnTo>
                  <a:pt x="1947" y="101"/>
                </a:lnTo>
                <a:lnTo>
                  <a:pt x="1924" y="101"/>
                </a:lnTo>
                <a:lnTo>
                  <a:pt x="1901" y="101"/>
                </a:lnTo>
                <a:lnTo>
                  <a:pt x="1879" y="101"/>
                </a:lnTo>
                <a:lnTo>
                  <a:pt x="1856" y="101"/>
                </a:lnTo>
                <a:lnTo>
                  <a:pt x="1833" y="101"/>
                </a:lnTo>
                <a:lnTo>
                  <a:pt x="1811" y="101"/>
                </a:lnTo>
                <a:lnTo>
                  <a:pt x="1788" y="101"/>
                </a:lnTo>
                <a:lnTo>
                  <a:pt x="1765" y="101"/>
                </a:lnTo>
                <a:lnTo>
                  <a:pt x="1743" y="101"/>
                </a:lnTo>
                <a:lnTo>
                  <a:pt x="1720" y="101"/>
                </a:lnTo>
                <a:lnTo>
                  <a:pt x="1698" y="101"/>
                </a:lnTo>
                <a:lnTo>
                  <a:pt x="1675" y="101"/>
                </a:lnTo>
                <a:lnTo>
                  <a:pt x="1652" y="101"/>
                </a:lnTo>
                <a:lnTo>
                  <a:pt x="1630" y="101"/>
                </a:lnTo>
                <a:lnTo>
                  <a:pt x="1607" y="101"/>
                </a:lnTo>
                <a:lnTo>
                  <a:pt x="1584" y="101"/>
                </a:lnTo>
                <a:lnTo>
                  <a:pt x="1562" y="101"/>
                </a:lnTo>
                <a:lnTo>
                  <a:pt x="1539" y="101"/>
                </a:lnTo>
                <a:lnTo>
                  <a:pt x="1516" y="101"/>
                </a:lnTo>
                <a:lnTo>
                  <a:pt x="1494" y="101"/>
                </a:lnTo>
                <a:lnTo>
                  <a:pt x="1471" y="101"/>
                </a:lnTo>
                <a:lnTo>
                  <a:pt x="1448" y="101"/>
                </a:lnTo>
                <a:lnTo>
                  <a:pt x="1426" y="101"/>
                </a:lnTo>
                <a:lnTo>
                  <a:pt x="1403" y="101"/>
                </a:lnTo>
                <a:lnTo>
                  <a:pt x="1381" y="101"/>
                </a:lnTo>
                <a:lnTo>
                  <a:pt x="1358" y="101"/>
                </a:lnTo>
                <a:lnTo>
                  <a:pt x="1335" y="101"/>
                </a:lnTo>
                <a:lnTo>
                  <a:pt x="1313" y="101"/>
                </a:lnTo>
                <a:lnTo>
                  <a:pt x="1290" y="101"/>
                </a:lnTo>
                <a:lnTo>
                  <a:pt x="1267" y="101"/>
                </a:lnTo>
                <a:lnTo>
                  <a:pt x="1245" y="101"/>
                </a:lnTo>
                <a:lnTo>
                  <a:pt x="1222" y="101"/>
                </a:lnTo>
                <a:lnTo>
                  <a:pt x="1199" y="101"/>
                </a:lnTo>
                <a:lnTo>
                  <a:pt x="1177" y="101"/>
                </a:lnTo>
                <a:lnTo>
                  <a:pt x="1154" y="101"/>
                </a:lnTo>
                <a:lnTo>
                  <a:pt x="1132" y="101"/>
                </a:lnTo>
                <a:lnTo>
                  <a:pt x="1109" y="101"/>
                </a:lnTo>
                <a:lnTo>
                  <a:pt x="1086" y="101"/>
                </a:lnTo>
                <a:lnTo>
                  <a:pt x="1064" y="101"/>
                </a:lnTo>
                <a:lnTo>
                  <a:pt x="1041" y="101"/>
                </a:lnTo>
                <a:lnTo>
                  <a:pt x="1018" y="101"/>
                </a:lnTo>
                <a:lnTo>
                  <a:pt x="996" y="101"/>
                </a:lnTo>
                <a:lnTo>
                  <a:pt x="973" y="101"/>
                </a:lnTo>
                <a:lnTo>
                  <a:pt x="950" y="101"/>
                </a:lnTo>
                <a:lnTo>
                  <a:pt x="928" y="101"/>
                </a:lnTo>
                <a:lnTo>
                  <a:pt x="905" y="101"/>
                </a:lnTo>
                <a:lnTo>
                  <a:pt x="882" y="101"/>
                </a:lnTo>
                <a:lnTo>
                  <a:pt x="860" y="101"/>
                </a:lnTo>
                <a:lnTo>
                  <a:pt x="837" y="101"/>
                </a:lnTo>
                <a:lnTo>
                  <a:pt x="815" y="101"/>
                </a:lnTo>
                <a:lnTo>
                  <a:pt x="792" y="101"/>
                </a:lnTo>
                <a:lnTo>
                  <a:pt x="769" y="101"/>
                </a:lnTo>
                <a:lnTo>
                  <a:pt x="747" y="101"/>
                </a:lnTo>
                <a:lnTo>
                  <a:pt x="724" y="101"/>
                </a:lnTo>
                <a:lnTo>
                  <a:pt x="701" y="101"/>
                </a:lnTo>
                <a:lnTo>
                  <a:pt x="679" y="101"/>
                </a:lnTo>
                <a:lnTo>
                  <a:pt x="656" y="101"/>
                </a:lnTo>
                <a:lnTo>
                  <a:pt x="633" y="101"/>
                </a:lnTo>
                <a:lnTo>
                  <a:pt x="611" y="101"/>
                </a:lnTo>
                <a:lnTo>
                  <a:pt x="588" y="101"/>
                </a:lnTo>
                <a:lnTo>
                  <a:pt x="566" y="101"/>
                </a:lnTo>
                <a:lnTo>
                  <a:pt x="543" y="101"/>
                </a:lnTo>
                <a:lnTo>
                  <a:pt x="520" y="101"/>
                </a:lnTo>
                <a:lnTo>
                  <a:pt x="498" y="101"/>
                </a:lnTo>
                <a:lnTo>
                  <a:pt x="475" y="101"/>
                </a:lnTo>
                <a:lnTo>
                  <a:pt x="452" y="101"/>
                </a:lnTo>
                <a:lnTo>
                  <a:pt x="430" y="101"/>
                </a:lnTo>
                <a:lnTo>
                  <a:pt x="407" y="101"/>
                </a:lnTo>
                <a:lnTo>
                  <a:pt x="384" y="101"/>
                </a:lnTo>
                <a:lnTo>
                  <a:pt x="362" y="101"/>
                </a:lnTo>
                <a:lnTo>
                  <a:pt x="339" y="101"/>
                </a:lnTo>
                <a:lnTo>
                  <a:pt x="316" y="101"/>
                </a:lnTo>
                <a:lnTo>
                  <a:pt x="294" y="101"/>
                </a:lnTo>
                <a:lnTo>
                  <a:pt x="271" y="101"/>
                </a:lnTo>
                <a:lnTo>
                  <a:pt x="249" y="101"/>
                </a:lnTo>
                <a:lnTo>
                  <a:pt x="226" y="101"/>
                </a:lnTo>
                <a:lnTo>
                  <a:pt x="203" y="101"/>
                </a:lnTo>
                <a:lnTo>
                  <a:pt x="181" y="101"/>
                </a:lnTo>
                <a:lnTo>
                  <a:pt x="158" y="101"/>
                </a:lnTo>
                <a:lnTo>
                  <a:pt x="135" y="101"/>
                </a:lnTo>
                <a:lnTo>
                  <a:pt x="113" y="101"/>
                </a:lnTo>
                <a:lnTo>
                  <a:pt x="90" y="101"/>
                </a:lnTo>
                <a:lnTo>
                  <a:pt x="67" y="101"/>
                </a:lnTo>
                <a:lnTo>
                  <a:pt x="45" y="101"/>
                </a:lnTo>
                <a:lnTo>
                  <a:pt x="22" y="101"/>
                </a:lnTo>
                <a:lnTo>
                  <a:pt x="0" y="101"/>
                </a:lnTo>
                <a:lnTo>
                  <a:pt x="0" y="41"/>
                </a:lnTo>
                <a:close/>
              </a:path>
            </a:pathLst>
          </a:custGeom>
          <a:noFill/>
          <a:ln w="31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303" name="Freeform 57"/>
          <p:cNvSpPr>
            <a:spLocks noChangeArrowheads="1"/>
          </p:cNvSpPr>
          <p:nvPr/>
        </p:nvSpPr>
        <p:spPr bwMode="auto">
          <a:xfrm>
            <a:off x="1308100" y="1892300"/>
            <a:ext cx="1854200" cy="1524000"/>
          </a:xfrm>
          <a:custGeom>
            <a:avLst/>
            <a:gdLst>
              <a:gd name="T0" fmla="*/ 0 w 1168"/>
              <a:gd name="T1" fmla="*/ 4 h 960"/>
              <a:gd name="T2" fmla="*/ 0 w 1168"/>
              <a:gd name="T3" fmla="*/ 956 h 960"/>
              <a:gd name="T4" fmla="*/ 4 w 1168"/>
              <a:gd name="T5" fmla="*/ 960 h 960"/>
              <a:gd name="T6" fmla="*/ 1164 w 1168"/>
              <a:gd name="T7" fmla="*/ 960 h 960"/>
              <a:gd name="T8" fmla="*/ 1168 w 1168"/>
              <a:gd name="T9" fmla="*/ 956 h 960"/>
              <a:gd name="T10" fmla="*/ 1168 w 1168"/>
              <a:gd name="T11" fmla="*/ 4 h 960"/>
              <a:gd name="T12" fmla="*/ 1164 w 1168"/>
              <a:gd name="T13" fmla="*/ 0 h 960"/>
              <a:gd name="T14" fmla="*/ 4 w 1168"/>
              <a:gd name="T15" fmla="*/ 0 h 960"/>
              <a:gd name="T16" fmla="*/ 0 w 1168"/>
              <a:gd name="T17" fmla="*/ 4 h 960"/>
              <a:gd name="T18" fmla="*/ 0 w 1168"/>
              <a:gd name="T19" fmla="*/ 4 h 9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68"/>
              <a:gd name="T31" fmla="*/ 0 h 960"/>
              <a:gd name="T32" fmla="*/ 1168 w 1168"/>
              <a:gd name="T33" fmla="*/ 960 h 96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68" h="960">
                <a:moveTo>
                  <a:pt x="0" y="4"/>
                </a:moveTo>
                <a:lnTo>
                  <a:pt x="0" y="956"/>
                </a:lnTo>
                <a:cubicBezTo>
                  <a:pt x="0" y="958"/>
                  <a:pt x="1" y="960"/>
                  <a:pt x="4" y="960"/>
                </a:cubicBezTo>
                <a:lnTo>
                  <a:pt x="1164" y="960"/>
                </a:lnTo>
                <a:cubicBezTo>
                  <a:pt x="1166" y="960"/>
                  <a:pt x="1168" y="958"/>
                  <a:pt x="1168" y="956"/>
                </a:cubicBezTo>
                <a:lnTo>
                  <a:pt x="1168" y="4"/>
                </a:lnTo>
                <a:cubicBezTo>
                  <a:pt x="1168" y="1"/>
                  <a:pt x="1166" y="0"/>
                  <a:pt x="1164" y="0"/>
                </a:cubicBezTo>
                <a:lnTo>
                  <a:pt x="4" y="0"/>
                </a:lnTo>
                <a:cubicBezTo>
                  <a:pt x="1" y="0"/>
                  <a:pt x="0" y="1"/>
                  <a:pt x="0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304" name="Freeform 59"/>
          <p:cNvSpPr>
            <a:spLocks noChangeArrowheads="1"/>
          </p:cNvSpPr>
          <p:nvPr/>
        </p:nvSpPr>
        <p:spPr bwMode="auto">
          <a:xfrm>
            <a:off x="1358900" y="1981200"/>
            <a:ext cx="469900" cy="127000"/>
          </a:xfrm>
          <a:custGeom>
            <a:avLst/>
            <a:gdLst>
              <a:gd name="T0" fmla="*/ 0 w 296"/>
              <a:gd name="T1" fmla="*/ 0 h 80"/>
              <a:gd name="T2" fmla="*/ 296 w 296"/>
              <a:gd name="T3" fmla="*/ 0 h 80"/>
              <a:gd name="T4" fmla="*/ 296 w 296"/>
              <a:gd name="T5" fmla="*/ 80 h 80"/>
              <a:gd name="T6" fmla="*/ 0 w 296"/>
              <a:gd name="T7" fmla="*/ 80 h 80"/>
              <a:gd name="T8" fmla="*/ 0 w 296"/>
              <a:gd name="T9" fmla="*/ 0 h 80"/>
              <a:gd name="T10" fmla="*/ 0 w 296"/>
              <a:gd name="T11" fmla="*/ 0 h 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6"/>
              <a:gd name="T19" fmla="*/ 0 h 80"/>
              <a:gd name="T20" fmla="*/ 296 w 296"/>
              <a:gd name="T21" fmla="*/ 80 h 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6" h="80">
                <a:moveTo>
                  <a:pt x="0" y="0"/>
                </a:moveTo>
                <a:lnTo>
                  <a:pt x="296" y="0"/>
                </a:lnTo>
                <a:lnTo>
                  <a:pt x="296" y="80"/>
                </a:lnTo>
                <a:lnTo>
                  <a:pt x="0" y="80"/>
                </a:lnTo>
                <a:lnTo>
                  <a:pt x="0" y="0"/>
                </a:lnTo>
                <a:close/>
              </a:path>
            </a:pathLst>
          </a:custGeom>
          <a:solidFill>
            <a:srgbClr val="B9B9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305" name="Freeform 61"/>
          <p:cNvSpPr>
            <a:spLocks noChangeArrowheads="1"/>
          </p:cNvSpPr>
          <p:nvPr/>
        </p:nvSpPr>
        <p:spPr bwMode="auto">
          <a:xfrm>
            <a:off x="1358900" y="2184400"/>
            <a:ext cx="469900" cy="127000"/>
          </a:xfrm>
          <a:custGeom>
            <a:avLst/>
            <a:gdLst>
              <a:gd name="T0" fmla="*/ 0 w 296"/>
              <a:gd name="T1" fmla="*/ 0 h 80"/>
              <a:gd name="T2" fmla="*/ 296 w 296"/>
              <a:gd name="T3" fmla="*/ 0 h 80"/>
              <a:gd name="T4" fmla="*/ 296 w 296"/>
              <a:gd name="T5" fmla="*/ 80 h 80"/>
              <a:gd name="T6" fmla="*/ 0 w 296"/>
              <a:gd name="T7" fmla="*/ 80 h 80"/>
              <a:gd name="T8" fmla="*/ 0 w 296"/>
              <a:gd name="T9" fmla="*/ 0 h 80"/>
              <a:gd name="T10" fmla="*/ 0 w 296"/>
              <a:gd name="T11" fmla="*/ 0 h 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6"/>
              <a:gd name="T19" fmla="*/ 0 h 80"/>
              <a:gd name="T20" fmla="*/ 296 w 296"/>
              <a:gd name="T21" fmla="*/ 80 h 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6" h="80">
                <a:moveTo>
                  <a:pt x="0" y="0"/>
                </a:moveTo>
                <a:lnTo>
                  <a:pt x="296" y="0"/>
                </a:lnTo>
                <a:lnTo>
                  <a:pt x="296" y="80"/>
                </a:lnTo>
                <a:lnTo>
                  <a:pt x="0" y="80"/>
                </a:lnTo>
                <a:lnTo>
                  <a:pt x="0" y="0"/>
                </a:lnTo>
                <a:close/>
              </a:path>
            </a:pathLst>
          </a:custGeom>
          <a:solidFill>
            <a:srgbClr val="FFC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306" name="Freeform 63"/>
          <p:cNvSpPr>
            <a:spLocks noChangeArrowheads="1"/>
          </p:cNvSpPr>
          <p:nvPr/>
        </p:nvSpPr>
        <p:spPr bwMode="auto">
          <a:xfrm>
            <a:off x="1358900" y="2387600"/>
            <a:ext cx="469900" cy="127000"/>
          </a:xfrm>
          <a:custGeom>
            <a:avLst/>
            <a:gdLst>
              <a:gd name="T0" fmla="*/ 0 w 296"/>
              <a:gd name="T1" fmla="*/ 0 h 80"/>
              <a:gd name="T2" fmla="*/ 296 w 296"/>
              <a:gd name="T3" fmla="*/ 0 h 80"/>
              <a:gd name="T4" fmla="*/ 296 w 296"/>
              <a:gd name="T5" fmla="*/ 80 h 80"/>
              <a:gd name="T6" fmla="*/ 0 w 296"/>
              <a:gd name="T7" fmla="*/ 80 h 80"/>
              <a:gd name="T8" fmla="*/ 0 w 296"/>
              <a:gd name="T9" fmla="*/ 0 h 80"/>
              <a:gd name="T10" fmla="*/ 0 w 296"/>
              <a:gd name="T11" fmla="*/ 0 h 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6"/>
              <a:gd name="T19" fmla="*/ 0 h 80"/>
              <a:gd name="T20" fmla="*/ 296 w 296"/>
              <a:gd name="T21" fmla="*/ 80 h 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6" h="80">
                <a:moveTo>
                  <a:pt x="0" y="0"/>
                </a:moveTo>
                <a:lnTo>
                  <a:pt x="296" y="0"/>
                </a:lnTo>
                <a:lnTo>
                  <a:pt x="296" y="80"/>
                </a:lnTo>
                <a:lnTo>
                  <a:pt x="0" y="8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307" name="Freeform 65"/>
          <p:cNvSpPr>
            <a:spLocks noChangeArrowheads="1"/>
          </p:cNvSpPr>
          <p:nvPr/>
        </p:nvSpPr>
        <p:spPr bwMode="auto">
          <a:xfrm>
            <a:off x="1358900" y="2590800"/>
            <a:ext cx="469900" cy="127000"/>
          </a:xfrm>
          <a:custGeom>
            <a:avLst/>
            <a:gdLst>
              <a:gd name="T0" fmla="*/ 0 w 296"/>
              <a:gd name="T1" fmla="*/ 0 h 80"/>
              <a:gd name="T2" fmla="*/ 296 w 296"/>
              <a:gd name="T3" fmla="*/ 0 h 80"/>
              <a:gd name="T4" fmla="*/ 296 w 296"/>
              <a:gd name="T5" fmla="*/ 80 h 80"/>
              <a:gd name="T6" fmla="*/ 0 w 296"/>
              <a:gd name="T7" fmla="*/ 80 h 80"/>
              <a:gd name="T8" fmla="*/ 0 w 296"/>
              <a:gd name="T9" fmla="*/ 0 h 80"/>
              <a:gd name="T10" fmla="*/ 0 w 296"/>
              <a:gd name="T11" fmla="*/ 0 h 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6"/>
              <a:gd name="T19" fmla="*/ 0 h 80"/>
              <a:gd name="T20" fmla="*/ 296 w 296"/>
              <a:gd name="T21" fmla="*/ 80 h 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6" h="80">
                <a:moveTo>
                  <a:pt x="0" y="0"/>
                </a:moveTo>
                <a:lnTo>
                  <a:pt x="296" y="0"/>
                </a:lnTo>
                <a:lnTo>
                  <a:pt x="296" y="80"/>
                </a:lnTo>
                <a:lnTo>
                  <a:pt x="0" y="80"/>
                </a:lnTo>
                <a:lnTo>
                  <a:pt x="0" y="0"/>
                </a:lnTo>
                <a:close/>
              </a:path>
            </a:pathLst>
          </a:custGeom>
          <a:solidFill>
            <a:srgbClr val="006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308" name="Freeform 67"/>
          <p:cNvSpPr>
            <a:spLocks noChangeArrowheads="1"/>
          </p:cNvSpPr>
          <p:nvPr/>
        </p:nvSpPr>
        <p:spPr bwMode="auto">
          <a:xfrm>
            <a:off x="1358900" y="2794000"/>
            <a:ext cx="469900" cy="127000"/>
          </a:xfrm>
          <a:custGeom>
            <a:avLst/>
            <a:gdLst>
              <a:gd name="T0" fmla="*/ 0 w 296"/>
              <a:gd name="T1" fmla="*/ 0 h 80"/>
              <a:gd name="T2" fmla="*/ 296 w 296"/>
              <a:gd name="T3" fmla="*/ 0 h 80"/>
              <a:gd name="T4" fmla="*/ 296 w 296"/>
              <a:gd name="T5" fmla="*/ 80 h 80"/>
              <a:gd name="T6" fmla="*/ 0 w 296"/>
              <a:gd name="T7" fmla="*/ 80 h 80"/>
              <a:gd name="T8" fmla="*/ 0 w 296"/>
              <a:gd name="T9" fmla="*/ 0 h 80"/>
              <a:gd name="T10" fmla="*/ 0 w 296"/>
              <a:gd name="T11" fmla="*/ 0 h 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6"/>
              <a:gd name="T19" fmla="*/ 0 h 80"/>
              <a:gd name="T20" fmla="*/ 296 w 296"/>
              <a:gd name="T21" fmla="*/ 80 h 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6" h="80">
                <a:moveTo>
                  <a:pt x="0" y="0"/>
                </a:moveTo>
                <a:lnTo>
                  <a:pt x="296" y="0"/>
                </a:lnTo>
                <a:lnTo>
                  <a:pt x="296" y="80"/>
                </a:lnTo>
                <a:lnTo>
                  <a:pt x="0" y="8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309" name="Freeform 69"/>
          <p:cNvSpPr>
            <a:spLocks noChangeArrowheads="1"/>
          </p:cNvSpPr>
          <p:nvPr/>
        </p:nvSpPr>
        <p:spPr bwMode="auto">
          <a:xfrm>
            <a:off x="1358900" y="2997200"/>
            <a:ext cx="469900" cy="127000"/>
          </a:xfrm>
          <a:custGeom>
            <a:avLst/>
            <a:gdLst>
              <a:gd name="T0" fmla="*/ 0 w 296"/>
              <a:gd name="T1" fmla="*/ 0 h 80"/>
              <a:gd name="T2" fmla="*/ 296 w 296"/>
              <a:gd name="T3" fmla="*/ 0 h 80"/>
              <a:gd name="T4" fmla="*/ 296 w 296"/>
              <a:gd name="T5" fmla="*/ 80 h 80"/>
              <a:gd name="T6" fmla="*/ 0 w 296"/>
              <a:gd name="T7" fmla="*/ 80 h 80"/>
              <a:gd name="T8" fmla="*/ 0 w 296"/>
              <a:gd name="T9" fmla="*/ 0 h 80"/>
              <a:gd name="T10" fmla="*/ 0 w 296"/>
              <a:gd name="T11" fmla="*/ 0 h 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6"/>
              <a:gd name="T19" fmla="*/ 0 h 80"/>
              <a:gd name="T20" fmla="*/ 296 w 296"/>
              <a:gd name="T21" fmla="*/ 80 h 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6" h="80">
                <a:moveTo>
                  <a:pt x="0" y="0"/>
                </a:moveTo>
                <a:lnTo>
                  <a:pt x="296" y="0"/>
                </a:lnTo>
                <a:lnTo>
                  <a:pt x="296" y="80"/>
                </a:lnTo>
                <a:lnTo>
                  <a:pt x="0" y="80"/>
                </a:lnTo>
                <a:lnTo>
                  <a:pt x="0" y="0"/>
                </a:lnTo>
                <a:close/>
              </a:path>
            </a:pathLst>
          </a:custGeom>
          <a:solidFill>
            <a:srgbClr val="2020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310" name="Freeform 71"/>
          <p:cNvSpPr>
            <a:spLocks noChangeArrowheads="1"/>
          </p:cNvSpPr>
          <p:nvPr/>
        </p:nvSpPr>
        <p:spPr bwMode="auto">
          <a:xfrm>
            <a:off x="1358900" y="3200400"/>
            <a:ext cx="469900" cy="127000"/>
          </a:xfrm>
          <a:custGeom>
            <a:avLst/>
            <a:gdLst>
              <a:gd name="T0" fmla="*/ 0 w 296"/>
              <a:gd name="T1" fmla="*/ 0 h 80"/>
              <a:gd name="T2" fmla="*/ 296 w 296"/>
              <a:gd name="T3" fmla="*/ 0 h 80"/>
              <a:gd name="T4" fmla="*/ 296 w 296"/>
              <a:gd name="T5" fmla="*/ 80 h 80"/>
              <a:gd name="T6" fmla="*/ 0 w 296"/>
              <a:gd name="T7" fmla="*/ 80 h 80"/>
              <a:gd name="T8" fmla="*/ 0 w 296"/>
              <a:gd name="T9" fmla="*/ 0 h 80"/>
              <a:gd name="T10" fmla="*/ 0 w 296"/>
              <a:gd name="T11" fmla="*/ 0 h 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6"/>
              <a:gd name="T19" fmla="*/ 0 h 80"/>
              <a:gd name="T20" fmla="*/ 296 w 296"/>
              <a:gd name="T21" fmla="*/ 80 h 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6" h="80">
                <a:moveTo>
                  <a:pt x="0" y="0"/>
                </a:moveTo>
                <a:lnTo>
                  <a:pt x="296" y="0"/>
                </a:lnTo>
                <a:lnTo>
                  <a:pt x="296" y="80"/>
                </a:lnTo>
                <a:lnTo>
                  <a:pt x="0" y="8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Rectangle 5"/>
          <p:cNvSpPr>
            <a:spLocks noChangeArrowheads="1"/>
          </p:cNvSpPr>
          <p:nvPr/>
        </p:nvSpPr>
        <p:spPr bwMode="auto">
          <a:xfrm>
            <a:off x="5899150" y="1766888"/>
            <a:ext cx="2511425" cy="4383087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gamma/>
                  <a:tint val="0"/>
                  <a:invGamma/>
                  <a:alpha val="61000"/>
                </a:schemeClr>
              </a:gs>
            </a:gsLst>
            <a:lin ang="0" scaled="1"/>
          </a:grad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sz="1800">
              <a:latin typeface="Arial" charset="0"/>
              <a:ea typeface="ＭＳ Ｐゴシック" charset="-128"/>
            </a:endParaRPr>
          </a:p>
        </p:txBody>
      </p:sp>
      <p:sp>
        <p:nvSpPr>
          <p:cNvPr id="71683" name="TextBox 281"/>
          <p:cNvSpPr txBox="1">
            <a:spLocks noChangeArrowheads="1"/>
          </p:cNvSpPr>
          <p:nvPr/>
        </p:nvSpPr>
        <p:spPr bwMode="auto">
          <a:xfrm>
            <a:off x="4237038" y="1766888"/>
            <a:ext cx="38893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defTabSz="914400" eaLnBrk="0" hangingPunct="0"/>
            <a:r>
              <a:rPr lang="en-US" sz="1600">
                <a:solidFill>
                  <a:srgbClr val="000000"/>
                </a:solidFill>
              </a:rPr>
              <a:t>Energy savings (efficiency, conservation, and behavior)</a:t>
            </a:r>
          </a:p>
          <a:p>
            <a:pPr algn="l" defTabSz="914400" eaLnBrk="0" hangingPunct="0"/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1713" name="TextBox 485"/>
          <p:cNvSpPr txBox="1">
            <a:spLocks noChangeArrowheads="1"/>
          </p:cNvSpPr>
          <p:nvPr/>
        </p:nvSpPr>
        <p:spPr bwMode="auto">
          <a:xfrm>
            <a:off x="4237038" y="2262188"/>
            <a:ext cx="3698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defTabSz="914400" eaLnBrk="0" hangingPunct="0"/>
            <a:r>
              <a:rPr lang="en-US" sz="1600">
                <a:solidFill>
                  <a:srgbClr val="000000"/>
                </a:solidFill>
              </a:rPr>
              <a:t>~40% improvement by 2030</a:t>
            </a:r>
          </a:p>
        </p:txBody>
      </p:sp>
      <p:sp>
        <p:nvSpPr>
          <p:cNvPr id="171091" name="Line 83"/>
          <p:cNvSpPr>
            <a:spLocks noChangeShapeType="1"/>
          </p:cNvSpPr>
          <p:nvPr/>
        </p:nvSpPr>
        <p:spPr bwMode="auto">
          <a:xfrm>
            <a:off x="6007100" y="2565400"/>
            <a:ext cx="1739900" cy="844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93" name="Line 85"/>
          <p:cNvSpPr>
            <a:spLocks noChangeShapeType="1"/>
          </p:cNvSpPr>
          <p:nvPr/>
        </p:nvSpPr>
        <p:spPr bwMode="auto">
          <a:xfrm flipH="1">
            <a:off x="7747000" y="4467225"/>
            <a:ext cx="12700" cy="16922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4" name="TextBox 486"/>
          <p:cNvSpPr txBox="1">
            <a:spLocks noChangeArrowheads="1"/>
          </p:cNvSpPr>
          <p:nvPr/>
        </p:nvSpPr>
        <p:spPr bwMode="auto">
          <a:xfrm>
            <a:off x="3214688" y="3284538"/>
            <a:ext cx="2554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defTabSz="914400" eaLnBrk="0" hangingPunct="0"/>
            <a:r>
              <a:rPr lang="en-US" sz="1600">
                <a:solidFill>
                  <a:srgbClr val="000000"/>
                </a:solidFill>
              </a:rPr>
              <a:t>Nuclear phase-out (policy)</a:t>
            </a:r>
          </a:p>
        </p:txBody>
      </p:sp>
      <p:sp>
        <p:nvSpPr>
          <p:cNvPr id="171098" name="Line 90"/>
          <p:cNvSpPr>
            <a:spLocks noChangeShapeType="1"/>
          </p:cNvSpPr>
          <p:nvPr/>
        </p:nvSpPr>
        <p:spPr bwMode="auto">
          <a:xfrm>
            <a:off x="5026025" y="3621088"/>
            <a:ext cx="1882775" cy="8874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322" name="Text Box 11"/>
          <p:cNvSpPr txBox="1">
            <a:spLocks noChangeArrowheads="1"/>
          </p:cNvSpPr>
          <p:nvPr/>
        </p:nvSpPr>
        <p:spPr bwMode="auto">
          <a:xfrm>
            <a:off x="3436938" y="6461125"/>
            <a:ext cx="2963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defTabSz="914400"/>
            <a:r>
              <a:rPr lang="en-US" sz="2000" dirty="0">
                <a:solidFill>
                  <a:srgbClr val="000099"/>
                </a:solidFill>
              </a:rPr>
              <a:t>Source: </a:t>
            </a:r>
            <a:r>
              <a:rPr lang="en-US" sz="2000" dirty="0" err="1">
                <a:solidFill>
                  <a:srgbClr val="000099"/>
                </a:solidFill>
              </a:rPr>
              <a:t>Riahi</a:t>
            </a:r>
            <a:r>
              <a:rPr lang="en-US" sz="2000" dirty="0">
                <a:solidFill>
                  <a:srgbClr val="000099"/>
                </a:solidFill>
              </a:rPr>
              <a:t> et al, 2012</a:t>
            </a:r>
          </a:p>
        </p:txBody>
      </p:sp>
      <p:sp>
        <p:nvSpPr>
          <p:cNvPr id="309323" name="Text Box 60"/>
          <p:cNvSpPr txBox="1">
            <a:spLocks noChangeArrowheads="1"/>
          </p:cNvSpPr>
          <p:nvPr/>
        </p:nvSpPr>
        <p:spPr bwMode="auto">
          <a:xfrm>
            <a:off x="1866900" y="1925638"/>
            <a:ext cx="9445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defTabSz="914400"/>
            <a:r>
              <a:rPr lang="en-US" sz="1200">
                <a:solidFill>
                  <a:srgbClr val="000000"/>
                </a:solidFill>
                <a:latin typeface="Dialog"/>
              </a:rPr>
              <a:t>Einsparungen</a:t>
            </a:r>
          </a:p>
        </p:txBody>
      </p:sp>
      <p:sp>
        <p:nvSpPr>
          <p:cNvPr id="309324" name="Text Box 62"/>
          <p:cNvSpPr txBox="1">
            <a:spLocks noChangeArrowheads="1"/>
          </p:cNvSpPr>
          <p:nvPr/>
        </p:nvSpPr>
        <p:spPr bwMode="auto">
          <a:xfrm>
            <a:off x="1866900" y="2128838"/>
            <a:ext cx="6397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defTabSz="914400"/>
            <a:r>
              <a:rPr lang="en-US" sz="1200">
                <a:solidFill>
                  <a:srgbClr val="000000"/>
                </a:solidFill>
                <a:latin typeface="Dialog"/>
              </a:rPr>
              <a:t>Andere E</a:t>
            </a:r>
          </a:p>
        </p:txBody>
      </p:sp>
      <p:sp>
        <p:nvSpPr>
          <p:cNvPr id="309325" name="Text Box 64"/>
          <p:cNvSpPr txBox="1">
            <a:spLocks noChangeArrowheads="1"/>
          </p:cNvSpPr>
          <p:nvPr/>
        </p:nvSpPr>
        <p:spPr bwMode="auto">
          <a:xfrm>
            <a:off x="1866900" y="2332038"/>
            <a:ext cx="5270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defTabSz="914400"/>
            <a:r>
              <a:rPr lang="en-US" sz="1200">
                <a:solidFill>
                  <a:srgbClr val="000000"/>
                </a:solidFill>
                <a:latin typeface="Dialog"/>
              </a:rPr>
              <a:t>Nuklear</a:t>
            </a:r>
          </a:p>
        </p:txBody>
      </p:sp>
      <p:sp>
        <p:nvSpPr>
          <p:cNvPr id="309326" name="Text Box 66"/>
          <p:cNvSpPr txBox="1">
            <a:spLocks noChangeArrowheads="1"/>
          </p:cNvSpPr>
          <p:nvPr/>
        </p:nvSpPr>
        <p:spPr bwMode="auto">
          <a:xfrm>
            <a:off x="1866900" y="2536825"/>
            <a:ext cx="2794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defTabSz="914400"/>
            <a:r>
              <a:rPr lang="en-US" sz="1200">
                <a:solidFill>
                  <a:srgbClr val="000000"/>
                </a:solidFill>
                <a:latin typeface="Dialog"/>
              </a:rPr>
              <a:t>Gas</a:t>
            </a:r>
          </a:p>
        </p:txBody>
      </p:sp>
      <p:sp>
        <p:nvSpPr>
          <p:cNvPr id="309327" name="Text Box 68"/>
          <p:cNvSpPr txBox="1">
            <a:spLocks noChangeArrowheads="1"/>
          </p:cNvSpPr>
          <p:nvPr/>
        </p:nvSpPr>
        <p:spPr bwMode="auto">
          <a:xfrm>
            <a:off x="1866900" y="2738438"/>
            <a:ext cx="1539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defTabSz="914400"/>
            <a:r>
              <a:rPr lang="en-US" sz="1200">
                <a:solidFill>
                  <a:srgbClr val="000000"/>
                </a:solidFill>
                <a:latin typeface="Dialog"/>
              </a:rPr>
              <a:t>Öl</a:t>
            </a:r>
          </a:p>
        </p:txBody>
      </p:sp>
      <p:sp>
        <p:nvSpPr>
          <p:cNvPr id="309328" name="Text Box 70"/>
          <p:cNvSpPr txBox="1">
            <a:spLocks noChangeArrowheads="1"/>
          </p:cNvSpPr>
          <p:nvPr/>
        </p:nvSpPr>
        <p:spPr bwMode="auto">
          <a:xfrm>
            <a:off x="1866900" y="2941638"/>
            <a:ext cx="3905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defTabSz="914400"/>
            <a:r>
              <a:rPr lang="en-US" sz="1200">
                <a:solidFill>
                  <a:srgbClr val="000000"/>
                </a:solidFill>
                <a:latin typeface="Dialog"/>
              </a:rPr>
              <a:t>Kohle</a:t>
            </a:r>
          </a:p>
        </p:txBody>
      </p:sp>
      <p:sp>
        <p:nvSpPr>
          <p:cNvPr id="309329" name="Text Box 72"/>
          <p:cNvSpPr txBox="1">
            <a:spLocks noChangeArrowheads="1"/>
          </p:cNvSpPr>
          <p:nvPr/>
        </p:nvSpPr>
        <p:spPr bwMode="auto">
          <a:xfrm>
            <a:off x="1866900" y="3144838"/>
            <a:ext cx="6731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defTabSz="914400"/>
            <a:r>
              <a:rPr lang="en-US" sz="1200">
                <a:solidFill>
                  <a:srgbClr val="000000"/>
                </a:solidFill>
                <a:latin typeface="Dialog"/>
              </a:rPr>
              <a:t>Biomasse</a:t>
            </a:r>
          </a:p>
        </p:txBody>
      </p:sp>
      <p:sp>
        <p:nvSpPr>
          <p:cNvPr id="309330" name="Rectangle 3"/>
          <p:cNvSpPr>
            <a:spLocks noChangeArrowheads="1"/>
          </p:cNvSpPr>
          <p:nvPr/>
        </p:nvSpPr>
        <p:spPr bwMode="auto">
          <a:xfrm>
            <a:off x="685800" y="520700"/>
            <a:ext cx="7772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3399"/>
                </a:solidFill>
                <a:latin typeface="Arial" pitchFamily="34" charset="0"/>
                <a:ea typeface="+mj-ea"/>
                <a:cs typeface="Arial" pitchFamily="34" charset="0"/>
              </a:rPr>
              <a:t>Global Primary Energy</a:t>
            </a:r>
          </a:p>
          <a:p>
            <a:pPr algn="ctr" defTabSz="914400" eaLnBrk="0" hangingPunct="0"/>
            <a:r>
              <a:rPr lang="en-US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 CCS, no Nuclear</a:t>
            </a:r>
            <a:r>
              <a:rPr lang="en-US" sz="3600" dirty="0">
                <a:solidFill>
                  <a:srgbClr val="000099"/>
                </a:solidFill>
              </a:rPr>
              <a:t/>
            </a:r>
            <a:br>
              <a:rPr lang="en-US" sz="3600" dirty="0">
                <a:solidFill>
                  <a:srgbClr val="000099"/>
                </a:solidFill>
              </a:rPr>
            </a:br>
            <a:endParaRPr lang="en-US" sz="3600" dirty="0">
              <a:solidFill>
                <a:srgbClr val="000099"/>
              </a:solidFill>
            </a:endParaRPr>
          </a:p>
        </p:txBody>
      </p:sp>
      <p:grpSp>
        <p:nvGrpSpPr>
          <p:cNvPr id="309331" name="Group 83"/>
          <p:cNvGrpSpPr>
            <a:grpSpLocks/>
          </p:cNvGrpSpPr>
          <p:nvPr/>
        </p:nvGrpSpPr>
        <p:grpSpPr bwMode="auto">
          <a:xfrm>
            <a:off x="1308100" y="1898650"/>
            <a:ext cx="1854200" cy="1524000"/>
            <a:chOff x="824" y="1192"/>
            <a:chExt cx="1168" cy="960"/>
          </a:xfrm>
        </p:grpSpPr>
        <p:sp>
          <p:nvSpPr>
            <p:cNvPr id="309332" name="Freeform 57"/>
            <p:cNvSpPr>
              <a:spLocks noChangeArrowheads="1"/>
            </p:cNvSpPr>
            <p:nvPr/>
          </p:nvSpPr>
          <p:spPr bwMode="auto">
            <a:xfrm>
              <a:off x="824" y="1192"/>
              <a:ext cx="1168" cy="960"/>
            </a:xfrm>
            <a:custGeom>
              <a:avLst/>
              <a:gdLst>
                <a:gd name="T0" fmla="*/ 0 w 1168"/>
                <a:gd name="T1" fmla="*/ 4 h 960"/>
                <a:gd name="T2" fmla="*/ 0 w 1168"/>
                <a:gd name="T3" fmla="*/ 956 h 960"/>
                <a:gd name="T4" fmla="*/ 4 w 1168"/>
                <a:gd name="T5" fmla="*/ 960 h 960"/>
                <a:gd name="T6" fmla="*/ 1164 w 1168"/>
                <a:gd name="T7" fmla="*/ 960 h 960"/>
                <a:gd name="T8" fmla="*/ 1168 w 1168"/>
                <a:gd name="T9" fmla="*/ 956 h 960"/>
                <a:gd name="T10" fmla="*/ 1168 w 1168"/>
                <a:gd name="T11" fmla="*/ 4 h 960"/>
                <a:gd name="T12" fmla="*/ 1164 w 1168"/>
                <a:gd name="T13" fmla="*/ 0 h 960"/>
                <a:gd name="T14" fmla="*/ 4 w 1168"/>
                <a:gd name="T15" fmla="*/ 0 h 960"/>
                <a:gd name="T16" fmla="*/ 0 w 1168"/>
                <a:gd name="T17" fmla="*/ 4 h 960"/>
                <a:gd name="T18" fmla="*/ 0 w 1168"/>
                <a:gd name="T19" fmla="*/ 4 h 9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68"/>
                <a:gd name="T31" fmla="*/ 0 h 960"/>
                <a:gd name="T32" fmla="*/ 1168 w 1168"/>
                <a:gd name="T33" fmla="*/ 960 h 9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68" h="960">
                  <a:moveTo>
                    <a:pt x="0" y="4"/>
                  </a:moveTo>
                  <a:lnTo>
                    <a:pt x="0" y="956"/>
                  </a:lnTo>
                  <a:cubicBezTo>
                    <a:pt x="0" y="958"/>
                    <a:pt x="1" y="960"/>
                    <a:pt x="4" y="960"/>
                  </a:cubicBezTo>
                  <a:lnTo>
                    <a:pt x="1164" y="960"/>
                  </a:lnTo>
                  <a:cubicBezTo>
                    <a:pt x="1166" y="960"/>
                    <a:pt x="1168" y="958"/>
                    <a:pt x="1168" y="956"/>
                  </a:cubicBezTo>
                  <a:lnTo>
                    <a:pt x="1168" y="4"/>
                  </a:lnTo>
                  <a:cubicBezTo>
                    <a:pt x="1168" y="1"/>
                    <a:pt x="1166" y="0"/>
                    <a:pt x="1164" y="0"/>
                  </a:cubicBezTo>
                  <a:lnTo>
                    <a:pt x="4" y="0"/>
                  </a:lnTo>
                  <a:cubicBezTo>
                    <a:pt x="1" y="0"/>
                    <a:pt x="0" y="1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33" name="Freeform 58"/>
            <p:cNvSpPr>
              <a:spLocks/>
            </p:cNvSpPr>
            <p:nvPr/>
          </p:nvSpPr>
          <p:spPr bwMode="auto">
            <a:xfrm>
              <a:off x="824" y="1192"/>
              <a:ext cx="1168" cy="960"/>
            </a:xfrm>
            <a:custGeom>
              <a:avLst/>
              <a:gdLst>
                <a:gd name="T0" fmla="*/ 0 w 1168"/>
                <a:gd name="T1" fmla="*/ 4 h 960"/>
                <a:gd name="T2" fmla="*/ 0 w 1168"/>
                <a:gd name="T3" fmla="*/ 956 h 960"/>
                <a:gd name="T4" fmla="*/ 4 w 1168"/>
                <a:gd name="T5" fmla="*/ 960 h 960"/>
                <a:gd name="T6" fmla="*/ 1164 w 1168"/>
                <a:gd name="T7" fmla="*/ 960 h 960"/>
                <a:gd name="T8" fmla="*/ 1168 w 1168"/>
                <a:gd name="T9" fmla="*/ 956 h 960"/>
                <a:gd name="T10" fmla="*/ 1168 w 1168"/>
                <a:gd name="T11" fmla="*/ 4 h 960"/>
                <a:gd name="T12" fmla="*/ 1164 w 1168"/>
                <a:gd name="T13" fmla="*/ 0 h 960"/>
                <a:gd name="T14" fmla="*/ 4 w 1168"/>
                <a:gd name="T15" fmla="*/ 0 h 960"/>
                <a:gd name="T16" fmla="*/ 0 w 1168"/>
                <a:gd name="T17" fmla="*/ 4 h 960"/>
                <a:gd name="T18" fmla="*/ 0 w 1168"/>
                <a:gd name="T19" fmla="*/ 4 h 9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68"/>
                <a:gd name="T31" fmla="*/ 0 h 960"/>
                <a:gd name="T32" fmla="*/ 1168 w 1168"/>
                <a:gd name="T33" fmla="*/ 960 h 9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68" h="960">
                  <a:moveTo>
                    <a:pt x="0" y="4"/>
                  </a:moveTo>
                  <a:lnTo>
                    <a:pt x="0" y="956"/>
                  </a:lnTo>
                  <a:cubicBezTo>
                    <a:pt x="0" y="958"/>
                    <a:pt x="1" y="960"/>
                    <a:pt x="4" y="960"/>
                  </a:cubicBezTo>
                  <a:lnTo>
                    <a:pt x="1164" y="960"/>
                  </a:lnTo>
                  <a:cubicBezTo>
                    <a:pt x="1166" y="960"/>
                    <a:pt x="1168" y="958"/>
                    <a:pt x="1168" y="956"/>
                  </a:cubicBezTo>
                  <a:lnTo>
                    <a:pt x="1168" y="4"/>
                  </a:lnTo>
                  <a:cubicBezTo>
                    <a:pt x="1168" y="1"/>
                    <a:pt x="1166" y="0"/>
                    <a:pt x="1164" y="0"/>
                  </a:cubicBezTo>
                  <a:lnTo>
                    <a:pt x="4" y="0"/>
                  </a:lnTo>
                  <a:cubicBezTo>
                    <a:pt x="1" y="0"/>
                    <a:pt x="0" y="1"/>
                    <a:pt x="0" y="4"/>
                  </a:cubicBez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34" name="Freeform 59"/>
            <p:cNvSpPr>
              <a:spLocks noChangeArrowheads="1"/>
            </p:cNvSpPr>
            <p:nvPr/>
          </p:nvSpPr>
          <p:spPr bwMode="auto">
            <a:xfrm>
              <a:off x="856" y="1248"/>
              <a:ext cx="296" cy="80"/>
            </a:xfrm>
            <a:custGeom>
              <a:avLst/>
              <a:gdLst>
                <a:gd name="T0" fmla="*/ 0 w 296"/>
                <a:gd name="T1" fmla="*/ 0 h 80"/>
                <a:gd name="T2" fmla="*/ 296 w 296"/>
                <a:gd name="T3" fmla="*/ 0 h 80"/>
                <a:gd name="T4" fmla="*/ 296 w 296"/>
                <a:gd name="T5" fmla="*/ 80 h 80"/>
                <a:gd name="T6" fmla="*/ 0 w 296"/>
                <a:gd name="T7" fmla="*/ 80 h 80"/>
                <a:gd name="T8" fmla="*/ 0 w 296"/>
                <a:gd name="T9" fmla="*/ 0 h 80"/>
                <a:gd name="T10" fmla="*/ 0 w 296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6"/>
                <a:gd name="T19" fmla="*/ 0 h 80"/>
                <a:gd name="T20" fmla="*/ 296 w 296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6" h="80">
                  <a:moveTo>
                    <a:pt x="0" y="0"/>
                  </a:moveTo>
                  <a:lnTo>
                    <a:pt x="296" y="0"/>
                  </a:lnTo>
                  <a:lnTo>
                    <a:pt x="296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35" name="Text Box 60"/>
            <p:cNvSpPr txBox="1">
              <a:spLocks noChangeArrowheads="1"/>
            </p:cNvSpPr>
            <p:nvPr/>
          </p:nvSpPr>
          <p:spPr bwMode="auto">
            <a:xfrm>
              <a:off x="1182" y="1214"/>
              <a:ext cx="34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sz="1200">
                  <a:solidFill>
                    <a:srgbClr val="000000"/>
                  </a:solidFill>
                  <a:latin typeface="Dialog"/>
                </a:rPr>
                <a:t>Savings</a:t>
              </a:r>
            </a:p>
          </p:txBody>
        </p:sp>
        <p:sp>
          <p:nvSpPr>
            <p:cNvPr id="309336" name="Freeform 61"/>
            <p:cNvSpPr>
              <a:spLocks noChangeArrowheads="1"/>
            </p:cNvSpPr>
            <p:nvPr/>
          </p:nvSpPr>
          <p:spPr bwMode="auto">
            <a:xfrm>
              <a:off x="856" y="1376"/>
              <a:ext cx="296" cy="80"/>
            </a:xfrm>
            <a:custGeom>
              <a:avLst/>
              <a:gdLst>
                <a:gd name="T0" fmla="*/ 0 w 296"/>
                <a:gd name="T1" fmla="*/ 0 h 80"/>
                <a:gd name="T2" fmla="*/ 296 w 296"/>
                <a:gd name="T3" fmla="*/ 0 h 80"/>
                <a:gd name="T4" fmla="*/ 296 w 296"/>
                <a:gd name="T5" fmla="*/ 80 h 80"/>
                <a:gd name="T6" fmla="*/ 0 w 296"/>
                <a:gd name="T7" fmla="*/ 80 h 80"/>
                <a:gd name="T8" fmla="*/ 0 w 296"/>
                <a:gd name="T9" fmla="*/ 0 h 80"/>
                <a:gd name="T10" fmla="*/ 0 w 296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6"/>
                <a:gd name="T19" fmla="*/ 0 h 80"/>
                <a:gd name="T20" fmla="*/ 296 w 296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6" h="80">
                  <a:moveTo>
                    <a:pt x="0" y="0"/>
                  </a:moveTo>
                  <a:lnTo>
                    <a:pt x="296" y="0"/>
                  </a:lnTo>
                  <a:lnTo>
                    <a:pt x="296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37" name="Text Box 62"/>
            <p:cNvSpPr txBox="1">
              <a:spLocks noChangeArrowheads="1"/>
            </p:cNvSpPr>
            <p:nvPr/>
          </p:nvSpPr>
          <p:spPr bwMode="auto">
            <a:xfrm>
              <a:off x="1190" y="1342"/>
              <a:ext cx="75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sz="1200">
                  <a:solidFill>
                    <a:srgbClr val="000000"/>
                  </a:solidFill>
                  <a:latin typeface="Dialog"/>
                </a:rPr>
                <a:t>Other renewables</a:t>
              </a:r>
            </a:p>
          </p:txBody>
        </p:sp>
        <p:sp>
          <p:nvSpPr>
            <p:cNvPr id="309338" name="Freeform 63"/>
            <p:cNvSpPr>
              <a:spLocks noChangeArrowheads="1"/>
            </p:cNvSpPr>
            <p:nvPr/>
          </p:nvSpPr>
          <p:spPr bwMode="auto">
            <a:xfrm>
              <a:off x="856" y="1504"/>
              <a:ext cx="296" cy="80"/>
            </a:xfrm>
            <a:custGeom>
              <a:avLst/>
              <a:gdLst>
                <a:gd name="T0" fmla="*/ 0 w 296"/>
                <a:gd name="T1" fmla="*/ 0 h 80"/>
                <a:gd name="T2" fmla="*/ 296 w 296"/>
                <a:gd name="T3" fmla="*/ 0 h 80"/>
                <a:gd name="T4" fmla="*/ 296 w 296"/>
                <a:gd name="T5" fmla="*/ 80 h 80"/>
                <a:gd name="T6" fmla="*/ 0 w 296"/>
                <a:gd name="T7" fmla="*/ 80 h 80"/>
                <a:gd name="T8" fmla="*/ 0 w 296"/>
                <a:gd name="T9" fmla="*/ 0 h 80"/>
                <a:gd name="T10" fmla="*/ 0 w 296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6"/>
                <a:gd name="T19" fmla="*/ 0 h 80"/>
                <a:gd name="T20" fmla="*/ 296 w 296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6" h="80">
                  <a:moveTo>
                    <a:pt x="0" y="0"/>
                  </a:moveTo>
                  <a:lnTo>
                    <a:pt x="296" y="0"/>
                  </a:lnTo>
                  <a:lnTo>
                    <a:pt x="296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39" name="Text Box 64"/>
            <p:cNvSpPr txBox="1">
              <a:spLocks noChangeArrowheads="1"/>
            </p:cNvSpPr>
            <p:nvPr/>
          </p:nvSpPr>
          <p:spPr bwMode="auto">
            <a:xfrm>
              <a:off x="1183" y="1470"/>
              <a:ext cx="32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sz="1200">
                  <a:solidFill>
                    <a:srgbClr val="000000"/>
                  </a:solidFill>
                  <a:latin typeface="Dialog"/>
                </a:rPr>
                <a:t>Nuclear</a:t>
              </a:r>
            </a:p>
          </p:txBody>
        </p:sp>
        <p:sp>
          <p:nvSpPr>
            <p:cNvPr id="309340" name="Freeform 65"/>
            <p:cNvSpPr>
              <a:spLocks noChangeArrowheads="1"/>
            </p:cNvSpPr>
            <p:nvPr/>
          </p:nvSpPr>
          <p:spPr bwMode="auto">
            <a:xfrm>
              <a:off x="856" y="1632"/>
              <a:ext cx="296" cy="80"/>
            </a:xfrm>
            <a:custGeom>
              <a:avLst/>
              <a:gdLst>
                <a:gd name="T0" fmla="*/ 0 w 296"/>
                <a:gd name="T1" fmla="*/ 0 h 80"/>
                <a:gd name="T2" fmla="*/ 296 w 296"/>
                <a:gd name="T3" fmla="*/ 0 h 80"/>
                <a:gd name="T4" fmla="*/ 296 w 296"/>
                <a:gd name="T5" fmla="*/ 80 h 80"/>
                <a:gd name="T6" fmla="*/ 0 w 296"/>
                <a:gd name="T7" fmla="*/ 80 h 80"/>
                <a:gd name="T8" fmla="*/ 0 w 296"/>
                <a:gd name="T9" fmla="*/ 0 h 80"/>
                <a:gd name="T10" fmla="*/ 0 w 296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6"/>
                <a:gd name="T19" fmla="*/ 0 h 80"/>
                <a:gd name="T20" fmla="*/ 296 w 296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6" h="80">
                  <a:moveTo>
                    <a:pt x="0" y="0"/>
                  </a:moveTo>
                  <a:lnTo>
                    <a:pt x="296" y="0"/>
                  </a:lnTo>
                  <a:lnTo>
                    <a:pt x="296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41" name="Text Box 66"/>
            <p:cNvSpPr txBox="1">
              <a:spLocks noChangeArrowheads="1"/>
            </p:cNvSpPr>
            <p:nvPr/>
          </p:nvSpPr>
          <p:spPr bwMode="auto">
            <a:xfrm>
              <a:off x="1180" y="1598"/>
              <a:ext cx="17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sz="1200">
                  <a:solidFill>
                    <a:srgbClr val="000000"/>
                  </a:solidFill>
                  <a:latin typeface="Dialog"/>
                </a:rPr>
                <a:t>Gas</a:t>
              </a:r>
            </a:p>
          </p:txBody>
        </p:sp>
        <p:sp>
          <p:nvSpPr>
            <p:cNvPr id="309342" name="Freeform 67"/>
            <p:cNvSpPr>
              <a:spLocks noChangeArrowheads="1"/>
            </p:cNvSpPr>
            <p:nvPr/>
          </p:nvSpPr>
          <p:spPr bwMode="auto">
            <a:xfrm>
              <a:off x="856" y="1760"/>
              <a:ext cx="296" cy="80"/>
            </a:xfrm>
            <a:custGeom>
              <a:avLst/>
              <a:gdLst>
                <a:gd name="T0" fmla="*/ 0 w 296"/>
                <a:gd name="T1" fmla="*/ 0 h 80"/>
                <a:gd name="T2" fmla="*/ 296 w 296"/>
                <a:gd name="T3" fmla="*/ 0 h 80"/>
                <a:gd name="T4" fmla="*/ 296 w 296"/>
                <a:gd name="T5" fmla="*/ 80 h 80"/>
                <a:gd name="T6" fmla="*/ 0 w 296"/>
                <a:gd name="T7" fmla="*/ 80 h 80"/>
                <a:gd name="T8" fmla="*/ 0 w 296"/>
                <a:gd name="T9" fmla="*/ 0 h 80"/>
                <a:gd name="T10" fmla="*/ 0 w 296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6"/>
                <a:gd name="T19" fmla="*/ 0 h 80"/>
                <a:gd name="T20" fmla="*/ 296 w 296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6" h="80">
                  <a:moveTo>
                    <a:pt x="0" y="0"/>
                  </a:moveTo>
                  <a:lnTo>
                    <a:pt x="296" y="0"/>
                  </a:lnTo>
                  <a:lnTo>
                    <a:pt x="296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43" name="Text Box 68"/>
            <p:cNvSpPr txBox="1">
              <a:spLocks noChangeArrowheads="1"/>
            </p:cNvSpPr>
            <p:nvPr/>
          </p:nvSpPr>
          <p:spPr bwMode="auto">
            <a:xfrm>
              <a:off x="1177" y="1726"/>
              <a:ext cx="11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sz="1200">
                  <a:solidFill>
                    <a:srgbClr val="000000"/>
                  </a:solidFill>
                  <a:latin typeface="Dialog"/>
                </a:rPr>
                <a:t>Oil</a:t>
              </a:r>
            </a:p>
          </p:txBody>
        </p:sp>
        <p:sp>
          <p:nvSpPr>
            <p:cNvPr id="309344" name="Freeform 69"/>
            <p:cNvSpPr>
              <a:spLocks noChangeArrowheads="1"/>
            </p:cNvSpPr>
            <p:nvPr/>
          </p:nvSpPr>
          <p:spPr bwMode="auto">
            <a:xfrm>
              <a:off x="856" y="1888"/>
              <a:ext cx="296" cy="80"/>
            </a:xfrm>
            <a:custGeom>
              <a:avLst/>
              <a:gdLst>
                <a:gd name="T0" fmla="*/ 0 w 296"/>
                <a:gd name="T1" fmla="*/ 0 h 80"/>
                <a:gd name="T2" fmla="*/ 296 w 296"/>
                <a:gd name="T3" fmla="*/ 0 h 80"/>
                <a:gd name="T4" fmla="*/ 296 w 296"/>
                <a:gd name="T5" fmla="*/ 80 h 80"/>
                <a:gd name="T6" fmla="*/ 0 w 296"/>
                <a:gd name="T7" fmla="*/ 80 h 80"/>
                <a:gd name="T8" fmla="*/ 0 w 296"/>
                <a:gd name="T9" fmla="*/ 0 h 80"/>
                <a:gd name="T10" fmla="*/ 0 w 296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6"/>
                <a:gd name="T19" fmla="*/ 0 h 80"/>
                <a:gd name="T20" fmla="*/ 296 w 296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6" h="80">
                  <a:moveTo>
                    <a:pt x="0" y="0"/>
                  </a:moveTo>
                  <a:lnTo>
                    <a:pt x="296" y="0"/>
                  </a:lnTo>
                  <a:lnTo>
                    <a:pt x="296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45" name="Text Box 70"/>
            <p:cNvSpPr txBox="1">
              <a:spLocks noChangeArrowheads="1"/>
            </p:cNvSpPr>
            <p:nvPr/>
          </p:nvSpPr>
          <p:spPr bwMode="auto">
            <a:xfrm>
              <a:off x="1182" y="1854"/>
              <a:ext cx="19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sz="1200">
                  <a:solidFill>
                    <a:srgbClr val="000000"/>
                  </a:solidFill>
                  <a:latin typeface="Dialog"/>
                </a:rPr>
                <a:t>Coal</a:t>
              </a:r>
            </a:p>
          </p:txBody>
        </p:sp>
        <p:sp>
          <p:nvSpPr>
            <p:cNvPr id="309346" name="Freeform 71"/>
            <p:cNvSpPr>
              <a:spLocks noChangeArrowheads="1"/>
            </p:cNvSpPr>
            <p:nvPr/>
          </p:nvSpPr>
          <p:spPr bwMode="auto">
            <a:xfrm>
              <a:off x="856" y="2016"/>
              <a:ext cx="296" cy="80"/>
            </a:xfrm>
            <a:custGeom>
              <a:avLst/>
              <a:gdLst>
                <a:gd name="T0" fmla="*/ 0 w 296"/>
                <a:gd name="T1" fmla="*/ 0 h 80"/>
                <a:gd name="T2" fmla="*/ 296 w 296"/>
                <a:gd name="T3" fmla="*/ 0 h 80"/>
                <a:gd name="T4" fmla="*/ 296 w 296"/>
                <a:gd name="T5" fmla="*/ 80 h 80"/>
                <a:gd name="T6" fmla="*/ 0 w 296"/>
                <a:gd name="T7" fmla="*/ 80 h 80"/>
                <a:gd name="T8" fmla="*/ 0 w 296"/>
                <a:gd name="T9" fmla="*/ 0 h 80"/>
                <a:gd name="T10" fmla="*/ 0 w 296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6"/>
                <a:gd name="T19" fmla="*/ 0 h 80"/>
                <a:gd name="T20" fmla="*/ 296 w 296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6" h="80">
                  <a:moveTo>
                    <a:pt x="0" y="0"/>
                  </a:moveTo>
                  <a:lnTo>
                    <a:pt x="296" y="0"/>
                  </a:lnTo>
                  <a:lnTo>
                    <a:pt x="296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47" name="Text Box 72"/>
            <p:cNvSpPr txBox="1">
              <a:spLocks noChangeArrowheads="1"/>
            </p:cNvSpPr>
            <p:nvPr/>
          </p:nvSpPr>
          <p:spPr bwMode="auto">
            <a:xfrm>
              <a:off x="1192" y="1982"/>
              <a:ext cx="36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ctr" defTabSz="4572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sz="1200">
                  <a:solidFill>
                    <a:srgbClr val="000000"/>
                  </a:solidFill>
                  <a:latin typeface="Dialog"/>
                </a:rPr>
                <a:t>Biomass</a:t>
              </a:r>
            </a:p>
          </p:txBody>
        </p:sp>
      </p:grpSp>
      <p:grpSp>
        <p:nvGrpSpPr>
          <p:cNvPr id="309355" name="Group 107"/>
          <p:cNvGrpSpPr>
            <a:grpSpLocks/>
          </p:cNvGrpSpPr>
          <p:nvPr/>
        </p:nvGrpSpPr>
        <p:grpSpPr bwMode="auto">
          <a:xfrm>
            <a:off x="6054725" y="4191000"/>
            <a:ext cx="922338" cy="1981200"/>
            <a:chOff x="3814" y="2640"/>
            <a:chExt cx="581" cy="1248"/>
          </a:xfrm>
        </p:grpSpPr>
        <p:sp>
          <p:nvSpPr>
            <p:cNvPr id="225286" name="Rectangle 6"/>
            <p:cNvSpPr>
              <a:spLocks noChangeArrowheads="1"/>
            </p:cNvSpPr>
            <p:nvPr/>
          </p:nvSpPr>
          <p:spPr bwMode="auto">
            <a:xfrm>
              <a:off x="3990" y="3773"/>
              <a:ext cx="39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914400">
                <a:defRPr/>
              </a:pPr>
              <a:r>
                <a:rPr lang="en-US" sz="1200" b="1">
                  <a:solidFill>
                    <a:srgbClr val="FFFFFF"/>
                  </a:solidFill>
                  <a:latin typeface="+mn-lt"/>
                  <a:ea typeface="+mn-ea"/>
                </a:rPr>
                <a:t>Biomass</a:t>
              </a: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225287" name="Rectangle 7"/>
            <p:cNvSpPr>
              <a:spLocks noChangeArrowheads="1"/>
            </p:cNvSpPr>
            <p:nvPr/>
          </p:nvSpPr>
          <p:spPr bwMode="auto">
            <a:xfrm>
              <a:off x="4187" y="3561"/>
              <a:ext cx="20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914400">
                <a:defRPr/>
              </a:pPr>
              <a:r>
                <a:rPr lang="en-US" sz="1200" b="1">
                  <a:solidFill>
                    <a:srgbClr val="FFFFFF"/>
                  </a:solidFill>
                  <a:latin typeface="+mn-lt"/>
                  <a:ea typeface="+mn-ea"/>
                </a:rPr>
                <a:t>Coal</a:t>
              </a: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225288" name="Rectangle 8"/>
            <p:cNvSpPr>
              <a:spLocks noChangeArrowheads="1"/>
            </p:cNvSpPr>
            <p:nvPr/>
          </p:nvSpPr>
          <p:spPr bwMode="auto">
            <a:xfrm>
              <a:off x="3814" y="2640"/>
              <a:ext cx="55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914400">
                <a:defRPr/>
              </a:pPr>
              <a:r>
                <a:rPr lang="en-US" sz="1200" b="1">
                  <a:solidFill>
                    <a:srgbClr val="000000"/>
                  </a:solidFill>
                  <a:latin typeface="+mn-lt"/>
                  <a:ea typeface="+mn-ea"/>
                </a:rPr>
                <a:t>Renewables</a:t>
              </a: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225289" name="Rectangle 9"/>
            <p:cNvSpPr>
              <a:spLocks noChangeArrowheads="1"/>
            </p:cNvSpPr>
            <p:nvPr/>
          </p:nvSpPr>
          <p:spPr bwMode="auto">
            <a:xfrm>
              <a:off x="4027" y="2765"/>
              <a:ext cx="35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914400">
                <a:defRPr/>
              </a:pPr>
              <a:r>
                <a:rPr lang="en-US" sz="1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</a:rPr>
                <a:t>Nuclear</a:t>
              </a: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225290" name="Rectangle 10"/>
            <p:cNvSpPr>
              <a:spLocks noChangeArrowheads="1"/>
            </p:cNvSpPr>
            <p:nvPr/>
          </p:nvSpPr>
          <p:spPr bwMode="auto">
            <a:xfrm>
              <a:off x="4228" y="3245"/>
              <a:ext cx="12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914400">
                <a:defRPr/>
              </a:pPr>
              <a:r>
                <a:rPr lang="en-US" sz="1200" b="1">
                  <a:solidFill>
                    <a:srgbClr val="FFFFFF"/>
                  </a:solidFill>
                  <a:latin typeface="+mn-lt"/>
                  <a:ea typeface="+mn-ea"/>
                </a:rPr>
                <a:t>Oil</a:t>
              </a: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225291" name="Rectangle 11"/>
            <p:cNvSpPr>
              <a:spLocks noChangeArrowheads="1"/>
            </p:cNvSpPr>
            <p:nvPr/>
          </p:nvSpPr>
          <p:spPr bwMode="auto">
            <a:xfrm>
              <a:off x="4182" y="2957"/>
              <a:ext cx="18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914400">
                <a:defRPr/>
              </a:pPr>
              <a:r>
                <a:rPr lang="en-US" sz="1200" b="1">
                  <a:solidFill>
                    <a:srgbClr val="FFFFFF"/>
                  </a:solidFill>
                  <a:latin typeface="+mn-lt"/>
                  <a:ea typeface="+mn-ea"/>
                </a:rPr>
                <a:t>Gas</a:t>
              </a: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endParaRPr>
            </a:p>
          </p:txBody>
        </p:sp>
      </p:grpSp>
      <p:sp>
        <p:nvSpPr>
          <p:cNvPr id="309362" name="TextBox 485"/>
          <p:cNvSpPr txBox="1">
            <a:spLocks noChangeArrowheads="1"/>
          </p:cNvSpPr>
          <p:nvPr/>
        </p:nvSpPr>
        <p:spPr bwMode="auto">
          <a:xfrm>
            <a:off x="3851275" y="2781300"/>
            <a:ext cx="3698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defTabSz="914400" eaLnBrk="0" hangingPunct="0"/>
            <a:r>
              <a:rPr lang="en-US" sz="1600">
                <a:solidFill>
                  <a:srgbClr val="000000"/>
                </a:solidFill>
              </a:rPr>
              <a:t>~55% renewables by 2030</a:t>
            </a:r>
          </a:p>
        </p:txBody>
      </p:sp>
      <p:sp>
        <p:nvSpPr>
          <p:cNvPr id="309363" name="Line 86"/>
          <p:cNvSpPr>
            <a:spLocks noChangeShapeType="1"/>
          </p:cNvSpPr>
          <p:nvPr/>
        </p:nvSpPr>
        <p:spPr bwMode="auto">
          <a:xfrm>
            <a:off x="5207000" y="3144838"/>
            <a:ext cx="2514600" cy="1292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352" y="470575"/>
            <a:ext cx="1074649" cy="137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9918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7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4" grpId="0"/>
      <p:bldP spid="17109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77"/>
          <p:cNvSpPr>
            <a:spLocks noChangeArrowheads="1"/>
          </p:cNvSpPr>
          <p:nvPr/>
        </p:nvSpPr>
        <p:spPr bwMode="auto">
          <a:xfrm>
            <a:off x="107950" y="6165850"/>
            <a:ext cx="8928100" cy="3746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400" i="1">
              <a:solidFill>
                <a:srgbClr val="474746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grpSp>
        <p:nvGrpSpPr>
          <p:cNvPr id="551939" name="Group -1024"/>
          <p:cNvGrpSpPr>
            <a:grpSpLocks/>
          </p:cNvGrpSpPr>
          <p:nvPr/>
        </p:nvGrpSpPr>
        <p:grpSpPr bwMode="auto">
          <a:xfrm>
            <a:off x="317500" y="1397000"/>
            <a:ext cx="8483600" cy="5130800"/>
            <a:chOff x="200" y="880"/>
            <a:chExt cx="5344" cy="3232"/>
          </a:xfrm>
        </p:grpSpPr>
        <p:sp>
          <p:nvSpPr>
            <p:cNvPr id="551940" name="Freeform 4"/>
            <p:cNvSpPr>
              <a:spLocks noChangeArrowheads="1"/>
            </p:cNvSpPr>
            <p:nvPr/>
          </p:nvSpPr>
          <p:spPr bwMode="auto">
            <a:xfrm>
              <a:off x="760" y="1128"/>
              <a:ext cx="4528" cy="2736"/>
            </a:xfrm>
            <a:custGeom>
              <a:avLst/>
              <a:gdLst>
                <a:gd name="T0" fmla="*/ 0 w 4528"/>
                <a:gd name="T1" fmla="*/ 0 h 2736"/>
                <a:gd name="T2" fmla="*/ 4528 w 4528"/>
                <a:gd name="T3" fmla="*/ 0 h 2736"/>
                <a:gd name="T4" fmla="*/ 4528 w 4528"/>
                <a:gd name="T5" fmla="*/ 2736 h 2736"/>
                <a:gd name="T6" fmla="*/ 0 w 4528"/>
                <a:gd name="T7" fmla="*/ 2736 h 2736"/>
                <a:gd name="T8" fmla="*/ 0 w 4528"/>
                <a:gd name="T9" fmla="*/ 0 h 2736"/>
                <a:gd name="T10" fmla="*/ 0 w 4528"/>
                <a:gd name="T11" fmla="*/ 0 h 27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28"/>
                <a:gd name="T19" fmla="*/ 0 h 2736"/>
                <a:gd name="T20" fmla="*/ 4528 w 4528"/>
                <a:gd name="T21" fmla="*/ 2736 h 27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28" h="2736">
                  <a:moveTo>
                    <a:pt x="0" y="0"/>
                  </a:moveTo>
                  <a:lnTo>
                    <a:pt x="4528" y="0"/>
                  </a:lnTo>
                  <a:lnTo>
                    <a:pt x="4528" y="2736"/>
                  </a:lnTo>
                  <a:lnTo>
                    <a:pt x="0" y="27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474746"/>
                </a:solidFill>
              </a:endParaRPr>
            </a:p>
          </p:txBody>
        </p:sp>
        <p:sp>
          <p:nvSpPr>
            <p:cNvPr id="551941" name="Text Box 5"/>
            <p:cNvSpPr txBox="1">
              <a:spLocks noChangeArrowheads="1"/>
            </p:cNvSpPr>
            <p:nvPr/>
          </p:nvSpPr>
          <p:spPr bwMode="auto">
            <a:xfrm>
              <a:off x="616" y="3862"/>
              <a:ext cx="288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000000"/>
                  </a:solidFill>
                  <a:latin typeface="Dialog"/>
                  <a:ea typeface="ＭＳ Ｐゴシック" pitchFamily="34" charset="-128"/>
                </a:rPr>
                <a:t>1850</a:t>
              </a:r>
            </a:p>
          </p:txBody>
        </p:sp>
        <p:sp>
          <p:nvSpPr>
            <p:cNvPr id="551942" name="Freeform 6"/>
            <p:cNvSpPr>
              <a:spLocks/>
            </p:cNvSpPr>
            <p:nvPr/>
          </p:nvSpPr>
          <p:spPr bwMode="auto">
            <a:xfrm>
              <a:off x="760" y="3864"/>
              <a:ext cx="0" cy="32"/>
            </a:xfrm>
            <a:custGeom>
              <a:avLst/>
              <a:gdLst>
                <a:gd name="T0" fmla="*/ 0 h 32"/>
                <a:gd name="T1" fmla="*/ 32 h 32"/>
                <a:gd name="T2" fmla="*/ 0 60000 65536"/>
                <a:gd name="T3" fmla="*/ 0 60000 65536"/>
                <a:gd name="T4" fmla="*/ 0 h 32"/>
                <a:gd name="T5" fmla="*/ 32 h 32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32">
                  <a:moveTo>
                    <a:pt x="0" y="0"/>
                  </a:moveTo>
                  <a:lnTo>
                    <a:pt x="0" y="3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474746"/>
                </a:solidFill>
              </a:endParaRPr>
            </a:p>
          </p:txBody>
        </p:sp>
        <p:sp>
          <p:nvSpPr>
            <p:cNvPr id="551943" name="Text Box 7"/>
            <p:cNvSpPr txBox="1">
              <a:spLocks noChangeArrowheads="1"/>
            </p:cNvSpPr>
            <p:nvPr/>
          </p:nvSpPr>
          <p:spPr bwMode="auto">
            <a:xfrm>
              <a:off x="1744" y="3862"/>
              <a:ext cx="288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000000"/>
                  </a:solidFill>
                  <a:latin typeface="Dialog"/>
                  <a:ea typeface="ＭＳ Ｐゴシック" pitchFamily="34" charset="-128"/>
                </a:rPr>
                <a:t>1900</a:t>
              </a:r>
            </a:p>
          </p:txBody>
        </p:sp>
        <p:sp>
          <p:nvSpPr>
            <p:cNvPr id="551944" name="Freeform 8"/>
            <p:cNvSpPr>
              <a:spLocks/>
            </p:cNvSpPr>
            <p:nvPr/>
          </p:nvSpPr>
          <p:spPr bwMode="auto">
            <a:xfrm>
              <a:off x="1888" y="3864"/>
              <a:ext cx="0" cy="32"/>
            </a:xfrm>
            <a:custGeom>
              <a:avLst/>
              <a:gdLst>
                <a:gd name="T0" fmla="*/ 0 h 32"/>
                <a:gd name="T1" fmla="*/ 32 h 32"/>
                <a:gd name="T2" fmla="*/ 0 60000 65536"/>
                <a:gd name="T3" fmla="*/ 0 60000 65536"/>
                <a:gd name="T4" fmla="*/ 0 h 32"/>
                <a:gd name="T5" fmla="*/ 32 h 32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32">
                  <a:moveTo>
                    <a:pt x="0" y="0"/>
                  </a:moveTo>
                  <a:lnTo>
                    <a:pt x="0" y="3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474746"/>
                </a:solidFill>
              </a:endParaRPr>
            </a:p>
          </p:txBody>
        </p:sp>
        <p:sp>
          <p:nvSpPr>
            <p:cNvPr id="551945" name="Text Box 9"/>
            <p:cNvSpPr txBox="1">
              <a:spLocks noChangeArrowheads="1"/>
            </p:cNvSpPr>
            <p:nvPr/>
          </p:nvSpPr>
          <p:spPr bwMode="auto">
            <a:xfrm>
              <a:off x="2880" y="3862"/>
              <a:ext cx="288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000000"/>
                  </a:solidFill>
                  <a:latin typeface="Dialog"/>
                  <a:ea typeface="ＭＳ Ｐゴシック" pitchFamily="34" charset="-128"/>
                </a:rPr>
                <a:t>1950</a:t>
              </a:r>
            </a:p>
          </p:txBody>
        </p:sp>
        <p:sp>
          <p:nvSpPr>
            <p:cNvPr id="551946" name="Freeform 10"/>
            <p:cNvSpPr>
              <a:spLocks/>
            </p:cNvSpPr>
            <p:nvPr/>
          </p:nvSpPr>
          <p:spPr bwMode="auto">
            <a:xfrm>
              <a:off x="3024" y="3864"/>
              <a:ext cx="0" cy="32"/>
            </a:xfrm>
            <a:custGeom>
              <a:avLst/>
              <a:gdLst>
                <a:gd name="T0" fmla="*/ 0 h 32"/>
                <a:gd name="T1" fmla="*/ 32 h 32"/>
                <a:gd name="T2" fmla="*/ 0 60000 65536"/>
                <a:gd name="T3" fmla="*/ 0 60000 65536"/>
                <a:gd name="T4" fmla="*/ 0 h 32"/>
                <a:gd name="T5" fmla="*/ 32 h 32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32">
                  <a:moveTo>
                    <a:pt x="0" y="0"/>
                  </a:moveTo>
                  <a:lnTo>
                    <a:pt x="0" y="3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474746"/>
                </a:solidFill>
              </a:endParaRPr>
            </a:p>
          </p:txBody>
        </p:sp>
        <p:sp>
          <p:nvSpPr>
            <p:cNvPr id="551947" name="Text Box 11"/>
            <p:cNvSpPr txBox="1">
              <a:spLocks noChangeArrowheads="1"/>
            </p:cNvSpPr>
            <p:nvPr/>
          </p:nvSpPr>
          <p:spPr bwMode="auto">
            <a:xfrm>
              <a:off x="4008" y="3862"/>
              <a:ext cx="288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000000"/>
                  </a:solidFill>
                  <a:latin typeface="Dialog"/>
                  <a:ea typeface="ＭＳ Ｐゴシック" pitchFamily="34" charset="-128"/>
                </a:rPr>
                <a:t>2000</a:t>
              </a:r>
            </a:p>
          </p:txBody>
        </p:sp>
        <p:sp>
          <p:nvSpPr>
            <p:cNvPr id="551948" name="Freeform 12"/>
            <p:cNvSpPr>
              <a:spLocks/>
            </p:cNvSpPr>
            <p:nvPr/>
          </p:nvSpPr>
          <p:spPr bwMode="auto">
            <a:xfrm>
              <a:off x="4152" y="3864"/>
              <a:ext cx="0" cy="32"/>
            </a:xfrm>
            <a:custGeom>
              <a:avLst/>
              <a:gdLst>
                <a:gd name="T0" fmla="*/ 0 h 32"/>
                <a:gd name="T1" fmla="*/ 32 h 32"/>
                <a:gd name="T2" fmla="*/ 0 60000 65536"/>
                <a:gd name="T3" fmla="*/ 0 60000 65536"/>
                <a:gd name="T4" fmla="*/ 0 h 32"/>
                <a:gd name="T5" fmla="*/ 32 h 32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32">
                  <a:moveTo>
                    <a:pt x="0" y="0"/>
                  </a:moveTo>
                  <a:lnTo>
                    <a:pt x="0" y="3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474746"/>
                </a:solidFill>
              </a:endParaRPr>
            </a:p>
          </p:txBody>
        </p:sp>
        <p:sp>
          <p:nvSpPr>
            <p:cNvPr id="551949" name="Text Box 13"/>
            <p:cNvSpPr txBox="1">
              <a:spLocks noChangeArrowheads="1"/>
            </p:cNvSpPr>
            <p:nvPr/>
          </p:nvSpPr>
          <p:spPr bwMode="auto">
            <a:xfrm>
              <a:off x="5144" y="3862"/>
              <a:ext cx="288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000000"/>
                  </a:solidFill>
                  <a:latin typeface="Dialog"/>
                  <a:ea typeface="ＭＳ Ｐゴシック" pitchFamily="34" charset="-128"/>
                </a:rPr>
                <a:t>2050</a:t>
              </a:r>
            </a:p>
          </p:txBody>
        </p:sp>
        <p:sp>
          <p:nvSpPr>
            <p:cNvPr id="551950" name="Freeform 14"/>
            <p:cNvSpPr>
              <a:spLocks/>
            </p:cNvSpPr>
            <p:nvPr/>
          </p:nvSpPr>
          <p:spPr bwMode="auto">
            <a:xfrm>
              <a:off x="5288" y="3864"/>
              <a:ext cx="0" cy="32"/>
            </a:xfrm>
            <a:custGeom>
              <a:avLst/>
              <a:gdLst>
                <a:gd name="T0" fmla="*/ 0 h 32"/>
                <a:gd name="T1" fmla="*/ 32 h 32"/>
                <a:gd name="T2" fmla="*/ 0 60000 65536"/>
                <a:gd name="T3" fmla="*/ 0 60000 65536"/>
                <a:gd name="T4" fmla="*/ 0 h 32"/>
                <a:gd name="T5" fmla="*/ 32 h 32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32">
                  <a:moveTo>
                    <a:pt x="0" y="0"/>
                  </a:moveTo>
                  <a:lnTo>
                    <a:pt x="0" y="3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474746"/>
                </a:solidFill>
              </a:endParaRPr>
            </a:p>
          </p:txBody>
        </p:sp>
        <p:sp>
          <p:nvSpPr>
            <p:cNvPr id="551951" name="Text Box 15"/>
            <p:cNvSpPr txBox="1">
              <a:spLocks noChangeArrowheads="1"/>
            </p:cNvSpPr>
            <p:nvPr/>
          </p:nvSpPr>
          <p:spPr bwMode="auto">
            <a:xfrm rot="-5400000">
              <a:off x="260" y="2379"/>
              <a:ext cx="12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sz="1400">
                  <a:solidFill>
                    <a:srgbClr val="000000"/>
                  </a:solidFill>
                  <a:latin typeface="Dialog"/>
                  <a:ea typeface="ＭＳ Ｐゴシック" pitchFamily="34" charset="-128"/>
                </a:rPr>
                <a:t>EJ</a:t>
              </a:r>
            </a:p>
          </p:txBody>
        </p:sp>
        <p:sp>
          <p:nvSpPr>
            <p:cNvPr id="551952" name="Text Box 16"/>
            <p:cNvSpPr txBox="1">
              <a:spLocks noChangeArrowheads="1"/>
            </p:cNvSpPr>
            <p:nvPr/>
          </p:nvSpPr>
          <p:spPr bwMode="auto">
            <a:xfrm>
              <a:off x="632" y="3726"/>
              <a:ext cx="72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000000"/>
                  </a:solidFill>
                  <a:latin typeface="Dialog"/>
                  <a:ea typeface="ＭＳ Ｐゴシック" pitchFamily="34" charset="-128"/>
                </a:rPr>
                <a:t>0</a:t>
              </a:r>
            </a:p>
          </p:txBody>
        </p:sp>
        <p:sp>
          <p:nvSpPr>
            <p:cNvPr id="551953" name="Freeform 17"/>
            <p:cNvSpPr>
              <a:spLocks/>
            </p:cNvSpPr>
            <p:nvPr/>
          </p:nvSpPr>
          <p:spPr bwMode="auto">
            <a:xfrm>
              <a:off x="728" y="3864"/>
              <a:ext cx="32" cy="0"/>
            </a:xfrm>
            <a:custGeom>
              <a:avLst/>
              <a:gdLst>
                <a:gd name="T0" fmla="*/ 32 w 32"/>
                <a:gd name="T1" fmla="*/ 0 w 32"/>
                <a:gd name="T2" fmla="*/ 0 60000 65536"/>
                <a:gd name="T3" fmla="*/ 0 60000 65536"/>
                <a:gd name="T4" fmla="*/ 0 w 32"/>
                <a:gd name="T5" fmla="*/ 32 w 32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32">
                  <a:moveTo>
                    <a:pt x="32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474746"/>
                </a:solidFill>
              </a:endParaRPr>
            </a:p>
          </p:txBody>
        </p:sp>
        <p:sp>
          <p:nvSpPr>
            <p:cNvPr id="551954" name="Text Box 18"/>
            <p:cNvSpPr txBox="1">
              <a:spLocks noChangeArrowheads="1"/>
            </p:cNvSpPr>
            <p:nvPr/>
          </p:nvSpPr>
          <p:spPr bwMode="auto">
            <a:xfrm>
              <a:off x="488" y="3270"/>
              <a:ext cx="216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000000"/>
                  </a:solidFill>
                  <a:latin typeface="Dialog"/>
                  <a:ea typeface="ＭＳ Ｐゴシック" pitchFamily="34" charset="-128"/>
                </a:rPr>
                <a:t>200</a:t>
              </a:r>
            </a:p>
          </p:txBody>
        </p:sp>
        <p:sp>
          <p:nvSpPr>
            <p:cNvPr id="551955" name="Freeform 19"/>
            <p:cNvSpPr>
              <a:spLocks/>
            </p:cNvSpPr>
            <p:nvPr/>
          </p:nvSpPr>
          <p:spPr bwMode="auto">
            <a:xfrm>
              <a:off x="728" y="3408"/>
              <a:ext cx="32" cy="0"/>
            </a:xfrm>
            <a:custGeom>
              <a:avLst/>
              <a:gdLst>
                <a:gd name="T0" fmla="*/ 32 w 32"/>
                <a:gd name="T1" fmla="*/ 0 w 32"/>
                <a:gd name="T2" fmla="*/ 0 60000 65536"/>
                <a:gd name="T3" fmla="*/ 0 60000 65536"/>
                <a:gd name="T4" fmla="*/ 0 w 32"/>
                <a:gd name="T5" fmla="*/ 32 w 32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32">
                  <a:moveTo>
                    <a:pt x="32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474746"/>
                </a:solidFill>
              </a:endParaRPr>
            </a:p>
          </p:txBody>
        </p:sp>
        <p:sp>
          <p:nvSpPr>
            <p:cNvPr id="551956" name="Text Box 20"/>
            <p:cNvSpPr txBox="1">
              <a:spLocks noChangeArrowheads="1"/>
            </p:cNvSpPr>
            <p:nvPr/>
          </p:nvSpPr>
          <p:spPr bwMode="auto">
            <a:xfrm>
              <a:off x="488" y="2814"/>
              <a:ext cx="216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000000"/>
                  </a:solidFill>
                  <a:latin typeface="Dialog"/>
                  <a:ea typeface="ＭＳ Ｐゴシック" pitchFamily="34" charset="-128"/>
                </a:rPr>
                <a:t>400</a:t>
              </a:r>
            </a:p>
          </p:txBody>
        </p:sp>
        <p:sp>
          <p:nvSpPr>
            <p:cNvPr id="551957" name="Freeform 21"/>
            <p:cNvSpPr>
              <a:spLocks/>
            </p:cNvSpPr>
            <p:nvPr/>
          </p:nvSpPr>
          <p:spPr bwMode="auto">
            <a:xfrm>
              <a:off x="728" y="2952"/>
              <a:ext cx="32" cy="0"/>
            </a:xfrm>
            <a:custGeom>
              <a:avLst/>
              <a:gdLst>
                <a:gd name="T0" fmla="*/ 32 w 32"/>
                <a:gd name="T1" fmla="*/ 0 w 32"/>
                <a:gd name="T2" fmla="*/ 0 60000 65536"/>
                <a:gd name="T3" fmla="*/ 0 60000 65536"/>
                <a:gd name="T4" fmla="*/ 0 w 32"/>
                <a:gd name="T5" fmla="*/ 32 w 32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32">
                  <a:moveTo>
                    <a:pt x="32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474746"/>
                </a:solidFill>
              </a:endParaRPr>
            </a:p>
          </p:txBody>
        </p:sp>
        <p:sp>
          <p:nvSpPr>
            <p:cNvPr id="551958" name="Text Box 22"/>
            <p:cNvSpPr txBox="1">
              <a:spLocks noChangeArrowheads="1"/>
            </p:cNvSpPr>
            <p:nvPr/>
          </p:nvSpPr>
          <p:spPr bwMode="auto">
            <a:xfrm>
              <a:off x="488" y="2358"/>
              <a:ext cx="216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000000"/>
                  </a:solidFill>
                  <a:latin typeface="Dialog"/>
                  <a:ea typeface="ＭＳ Ｐゴシック" pitchFamily="34" charset="-128"/>
                </a:rPr>
                <a:t>600</a:t>
              </a:r>
            </a:p>
          </p:txBody>
        </p:sp>
        <p:sp>
          <p:nvSpPr>
            <p:cNvPr id="551959" name="Freeform 23"/>
            <p:cNvSpPr>
              <a:spLocks/>
            </p:cNvSpPr>
            <p:nvPr/>
          </p:nvSpPr>
          <p:spPr bwMode="auto">
            <a:xfrm>
              <a:off x="728" y="2496"/>
              <a:ext cx="32" cy="0"/>
            </a:xfrm>
            <a:custGeom>
              <a:avLst/>
              <a:gdLst>
                <a:gd name="T0" fmla="*/ 32 w 32"/>
                <a:gd name="T1" fmla="*/ 0 w 32"/>
                <a:gd name="T2" fmla="*/ 0 60000 65536"/>
                <a:gd name="T3" fmla="*/ 0 60000 65536"/>
                <a:gd name="T4" fmla="*/ 0 w 32"/>
                <a:gd name="T5" fmla="*/ 32 w 32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32">
                  <a:moveTo>
                    <a:pt x="32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474746"/>
                </a:solidFill>
              </a:endParaRPr>
            </a:p>
          </p:txBody>
        </p:sp>
        <p:sp>
          <p:nvSpPr>
            <p:cNvPr id="551960" name="Text Box 24"/>
            <p:cNvSpPr txBox="1">
              <a:spLocks noChangeArrowheads="1"/>
            </p:cNvSpPr>
            <p:nvPr/>
          </p:nvSpPr>
          <p:spPr bwMode="auto">
            <a:xfrm>
              <a:off x="488" y="1902"/>
              <a:ext cx="216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000000"/>
                  </a:solidFill>
                  <a:latin typeface="Dialog"/>
                  <a:ea typeface="ＭＳ Ｐゴシック" pitchFamily="34" charset="-128"/>
                </a:rPr>
                <a:t>800</a:t>
              </a:r>
            </a:p>
          </p:txBody>
        </p:sp>
        <p:sp>
          <p:nvSpPr>
            <p:cNvPr id="551961" name="Freeform 25"/>
            <p:cNvSpPr>
              <a:spLocks/>
            </p:cNvSpPr>
            <p:nvPr/>
          </p:nvSpPr>
          <p:spPr bwMode="auto">
            <a:xfrm>
              <a:off x="728" y="2040"/>
              <a:ext cx="32" cy="0"/>
            </a:xfrm>
            <a:custGeom>
              <a:avLst/>
              <a:gdLst>
                <a:gd name="T0" fmla="*/ 32 w 32"/>
                <a:gd name="T1" fmla="*/ 0 w 32"/>
                <a:gd name="T2" fmla="*/ 0 60000 65536"/>
                <a:gd name="T3" fmla="*/ 0 60000 65536"/>
                <a:gd name="T4" fmla="*/ 0 w 32"/>
                <a:gd name="T5" fmla="*/ 32 w 32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32">
                  <a:moveTo>
                    <a:pt x="32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474746"/>
                </a:solidFill>
              </a:endParaRPr>
            </a:p>
          </p:txBody>
        </p:sp>
        <p:sp>
          <p:nvSpPr>
            <p:cNvPr id="551962" name="Text Box 26"/>
            <p:cNvSpPr txBox="1">
              <a:spLocks noChangeArrowheads="1"/>
            </p:cNvSpPr>
            <p:nvPr/>
          </p:nvSpPr>
          <p:spPr bwMode="auto">
            <a:xfrm>
              <a:off x="416" y="1446"/>
              <a:ext cx="288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000000"/>
                  </a:solidFill>
                  <a:latin typeface="Dialog"/>
                  <a:ea typeface="ＭＳ Ｐゴシック" pitchFamily="34" charset="-128"/>
                </a:rPr>
                <a:t>1000</a:t>
              </a:r>
            </a:p>
          </p:txBody>
        </p:sp>
        <p:sp>
          <p:nvSpPr>
            <p:cNvPr id="551963" name="Freeform 27"/>
            <p:cNvSpPr>
              <a:spLocks/>
            </p:cNvSpPr>
            <p:nvPr/>
          </p:nvSpPr>
          <p:spPr bwMode="auto">
            <a:xfrm>
              <a:off x="728" y="1584"/>
              <a:ext cx="32" cy="0"/>
            </a:xfrm>
            <a:custGeom>
              <a:avLst/>
              <a:gdLst>
                <a:gd name="T0" fmla="*/ 32 w 32"/>
                <a:gd name="T1" fmla="*/ 0 w 32"/>
                <a:gd name="T2" fmla="*/ 0 60000 65536"/>
                <a:gd name="T3" fmla="*/ 0 60000 65536"/>
                <a:gd name="T4" fmla="*/ 0 w 32"/>
                <a:gd name="T5" fmla="*/ 32 w 32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32">
                  <a:moveTo>
                    <a:pt x="32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474746"/>
                </a:solidFill>
              </a:endParaRPr>
            </a:p>
          </p:txBody>
        </p:sp>
        <p:sp>
          <p:nvSpPr>
            <p:cNvPr id="551964" name="Text Box 28"/>
            <p:cNvSpPr txBox="1">
              <a:spLocks noChangeArrowheads="1"/>
            </p:cNvSpPr>
            <p:nvPr/>
          </p:nvSpPr>
          <p:spPr bwMode="auto">
            <a:xfrm>
              <a:off x="416" y="990"/>
              <a:ext cx="288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000000"/>
                  </a:solidFill>
                  <a:latin typeface="Dialog"/>
                  <a:ea typeface="ＭＳ Ｐゴシック" pitchFamily="34" charset="-128"/>
                </a:rPr>
                <a:t>1200</a:t>
              </a:r>
            </a:p>
          </p:txBody>
        </p:sp>
        <p:sp>
          <p:nvSpPr>
            <p:cNvPr id="551965" name="Freeform 29"/>
            <p:cNvSpPr>
              <a:spLocks/>
            </p:cNvSpPr>
            <p:nvPr/>
          </p:nvSpPr>
          <p:spPr bwMode="auto">
            <a:xfrm>
              <a:off x="728" y="1128"/>
              <a:ext cx="32" cy="0"/>
            </a:xfrm>
            <a:custGeom>
              <a:avLst/>
              <a:gdLst>
                <a:gd name="T0" fmla="*/ 32 w 32"/>
                <a:gd name="T1" fmla="*/ 0 w 32"/>
                <a:gd name="T2" fmla="*/ 0 60000 65536"/>
                <a:gd name="T3" fmla="*/ 0 60000 65536"/>
                <a:gd name="T4" fmla="*/ 0 w 32"/>
                <a:gd name="T5" fmla="*/ 32 w 32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32">
                  <a:moveTo>
                    <a:pt x="32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474746"/>
                </a:solidFill>
              </a:endParaRPr>
            </a:p>
          </p:txBody>
        </p:sp>
        <p:sp>
          <p:nvSpPr>
            <p:cNvPr id="551966" name="Freeform 30"/>
            <p:cNvSpPr>
              <a:spLocks/>
            </p:cNvSpPr>
            <p:nvPr/>
          </p:nvSpPr>
          <p:spPr bwMode="auto">
            <a:xfrm>
              <a:off x="760" y="1128"/>
              <a:ext cx="4528" cy="2736"/>
            </a:xfrm>
            <a:custGeom>
              <a:avLst/>
              <a:gdLst>
                <a:gd name="T0" fmla="*/ 0 w 4528"/>
                <a:gd name="T1" fmla="*/ 0 h 2736"/>
                <a:gd name="T2" fmla="*/ 4528 w 4528"/>
                <a:gd name="T3" fmla="*/ 0 h 2736"/>
                <a:gd name="T4" fmla="*/ 4528 w 4528"/>
                <a:gd name="T5" fmla="*/ 2736 h 2736"/>
                <a:gd name="T6" fmla="*/ 0 w 4528"/>
                <a:gd name="T7" fmla="*/ 2736 h 2736"/>
                <a:gd name="T8" fmla="*/ 0 w 4528"/>
                <a:gd name="T9" fmla="*/ 0 h 2736"/>
                <a:gd name="T10" fmla="*/ 0 w 4528"/>
                <a:gd name="T11" fmla="*/ 0 h 27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28"/>
                <a:gd name="T19" fmla="*/ 0 h 2736"/>
                <a:gd name="T20" fmla="*/ 4528 w 4528"/>
                <a:gd name="T21" fmla="*/ 2736 h 27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28" h="2736">
                  <a:moveTo>
                    <a:pt x="0" y="0"/>
                  </a:moveTo>
                  <a:lnTo>
                    <a:pt x="4528" y="0"/>
                  </a:lnTo>
                  <a:lnTo>
                    <a:pt x="4528" y="2736"/>
                  </a:lnTo>
                  <a:lnTo>
                    <a:pt x="0" y="273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474746"/>
                </a:solidFill>
              </a:endParaRPr>
            </a:p>
          </p:txBody>
        </p:sp>
        <p:sp>
          <p:nvSpPr>
            <p:cNvPr id="551967" name="Freeform 31"/>
            <p:cNvSpPr>
              <a:spLocks noChangeArrowheads="1"/>
            </p:cNvSpPr>
            <p:nvPr/>
          </p:nvSpPr>
          <p:spPr bwMode="auto">
            <a:xfrm>
              <a:off x="4156" y="1497"/>
              <a:ext cx="1132" cy="1591"/>
            </a:xfrm>
            <a:custGeom>
              <a:avLst/>
              <a:gdLst>
                <a:gd name="T0" fmla="*/ 0 w 1132"/>
                <a:gd name="T1" fmla="*/ 1447 h 1591"/>
                <a:gd name="T2" fmla="*/ 113 w 1132"/>
                <a:gd name="T3" fmla="*/ 1374 h 1591"/>
                <a:gd name="T4" fmla="*/ 226 w 1132"/>
                <a:gd name="T5" fmla="*/ 1282 h 1591"/>
                <a:gd name="T6" fmla="*/ 452 w 1132"/>
                <a:gd name="T7" fmla="*/ 1002 h 1591"/>
                <a:gd name="T8" fmla="*/ 679 w 1132"/>
                <a:gd name="T9" fmla="*/ 741 h 1591"/>
                <a:gd name="T10" fmla="*/ 905 w 1132"/>
                <a:gd name="T11" fmla="*/ 401 h 1591"/>
                <a:gd name="T12" fmla="*/ 1132 w 1132"/>
                <a:gd name="T13" fmla="*/ 0 h 1591"/>
                <a:gd name="T14" fmla="*/ 1132 w 1132"/>
                <a:gd name="T15" fmla="*/ 1591 h 1591"/>
                <a:gd name="T16" fmla="*/ 1018 w 1132"/>
                <a:gd name="T17" fmla="*/ 1583 h 1591"/>
                <a:gd name="T18" fmla="*/ 905 w 1132"/>
                <a:gd name="T19" fmla="*/ 1565 h 1591"/>
                <a:gd name="T20" fmla="*/ 792 w 1132"/>
                <a:gd name="T21" fmla="*/ 1515 h 1591"/>
                <a:gd name="T22" fmla="*/ 679 w 1132"/>
                <a:gd name="T23" fmla="*/ 1471 h 1591"/>
                <a:gd name="T24" fmla="*/ 566 w 1132"/>
                <a:gd name="T25" fmla="*/ 1432 h 1591"/>
                <a:gd name="T26" fmla="*/ 452 w 1132"/>
                <a:gd name="T27" fmla="*/ 1393 h 1591"/>
                <a:gd name="T28" fmla="*/ 339 w 1132"/>
                <a:gd name="T29" fmla="*/ 1361 h 1591"/>
                <a:gd name="T30" fmla="*/ 271 w 1132"/>
                <a:gd name="T31" fmla="*/ 1346 h 1591"/>
                <a:gd name="T32" fmla="*/ 226 w 1132"/>
                <a:gd name="T33" fmla="*/ 1336 h 1591"/>
                <a:gd name="T34" fmla="*/ 203 w 1132"/>
                <a:gd name="T35" fmla="*/ 1330 h 1591"/>
                <a:gd name="T36" fmla="*/ 181 w 1132"/>
                <a:gd name="T37" fmla="*/ 1329 h 1591"/>
                <a:gd name="T38" fmla="*/ 158 w 1132"/>
                <a:gd name="T39" fmla="*/ 1343 h 1591"/>
                <a:gd name="T40" fmla="*/ 135 w 1132"/>
                <a:gd name="T41" fmla="*/ 1367 h 1591"/>
                <a:gd name="T42" fmla="*/ 113 w 1132"/>
                <a:gd name="T43" fmla="*/ 1374 h 1591"/>
                <a:gd name="T44" fmla="*/ 0 w 1132"/>
                <a:gd name="T45" fmla="*/ 1447 h 1591"/>
                <a:gd name="T46" fmla="*/ 0 w 1132"/>
                <a:gd name="T47" fmla="*/ 1447 h 159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32"/>
                <a:gd name="T73" fmla="*/ 0 h 1591"/>
                <a:gd name="T74" fmla="*/ 1132 w 1132"/>
                <a:gd name="T75" fmla="*/ 1591 h 159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32" h="1591">
                  <a:moveTo>
                    <a:pt x="0" y="1447"/>
                  </a:moveTo>
                  <a:lnTo>
                    <a:pt x="113" y="1374"/>
                  </a:lnTo>
                  <a:lnTo>
                    <a:pt x="226" y="1282"/>
                  </a:lnTo>
                  <a:lnTo>
                    <a:pt x="452" y="1002"/>
                  </a:lnTo>
                  <a:lnTo>
                    <a:pt x="679" y="741"/>
                  </a:lnTo>
                  <a:lnTo>
                    <a:pt x="905" y="401"/>
                  </a:lnTo>
                  <a:lnTo>
                    <a:pt x="1132" y="0"/>
                  </a:lnTo>
                  <a:lnTo>
                    <a:pt x="1132" y="1591"/>
                  </a:lnTo>
                  <a:lnTo>
                    <a:pt x="1018" y="1583"/>
                  </a:lnTo>
                  <a:lnTo>
                    <a:pt x="905" y="1565"/>
                  </a:lnTo>
                  <a:lnTo>
                    <a:pt x="792" y="1515"/>
                  </a:lnTo>
                  <a:lnTo>
                    <a:pt x="679" y="1471"/>
                  </a:lnTo>
                  <a:lnTo>
                    <a:pt x="566" y="1432"/>
                  </a:lnTo>
                  <a:lnTo>
                    <a:pt x="452" y="1393"/>
                  </a:lnTo>
                  <a:lnTo>
                    <a:pt x="339" y="1361"/>
                  </a:lnTo>
                  <a:lnTo>
                    <a:pt x="271" y="1346"/>
                  </a:lnTo>
                  <a:lnTo>
                    <a:pt x="226" y="1336"/>
                  </a:lnTo>
                  <a:lnTo>
                    <a:pt x="203" y="1330"/>
                  </a:lnTo>
                  <a:lnTo>
                    <a:pt x="181" y="1329"/>
                  </a:lnTo>
                  <a:lnTo>
                    <a:pt x="158" y="1343"/>
                  </a:lnTo>
                  <a:lnTo>
                    <a:pt x="135" y="1367"/>
                  </a:lnTo>
                  <a:lnTo>
                    <a:pt x="113" y="1374"/>
                  </a:lnTo>
                  <a:lnTo>
                    <a:pt x="0" y="1447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474746"/>
                </a:solidFill>
              </a:endParaRPr>
            </a:p>
          </p:txBody>
        </p:sp>
        <p:sp>
          <p:nvSpPr>
            <p:cNvPr id="551968" name="Freeform 32"/>
            <p:cNvSpPr>
              <a:spLocks/>
            </p:cNvSpPr>
            <p:nvPr/>
          </p:nvSpPr>
          <p:spPr bwMode="auto">
            <a:xfrm>
              <a:off x="4156" y="1497"/>
              <a:ext cx="1132" cy="1591"/>
            </a:xfrm>
            <a:custGeom>
              <a:avLst/>
              <a:gdLst>
                <a:gd name="T0" fmla="*/ 0 w 1132"/>
                <a:gd name="T1" fmla="*/ 1447 h 1591"/>
                <a:gd name="T2" fmla="*/ 113 w 1132"/>
                <a:gd name="T3" fmla="*/ 1374 h 1591"/>
                <a:gd name="T4" fmla="*/ 226 w 1132"/>
                <a:gd name="T5" fmla="*/ 1282 h 1591"/>
                <a:gd name="T6" fmla="*/ 452 w 1132"/>
                <a:gd name="T7" fmla="*/ 1002 h 1591"/>
                <a:gd name="T8" fmla="*/ 679 w 1132"/>
                <a:gd name="T9" fmla="*/ 741 h 1591"/>
                <a:gd name="T10" fmla="*/ 905 w 1132"/>
                <a:gd name="T11" fmla="*/ 401 h 1591"/>
                <a:gd name="T12" fmla="*/ 1132 w 1132"/>
                <a:gd name="T13" fmla="*/ 0 h 1591"/>
                <a:gd name="T14" fmla="*/ 1132 w 1132"/>
                <a:gd name="T15" fmla="*/ 1591 h 1591"/>
                <a:gd name="T16" fmla="*/ 1018 w 1132"/>
                <a:gd name="T17" fmla="*/ 1583 h 1591"/>
                <a:gd name="T18" fmla="*/ 905 w 1132"/>
                <a:gd name="T19" fmla="*/ 1565 h 1591"/>
                <a:gd name="T20" fmla="*/ 792 w 1132"/>
                <a:gd name="T21" fmla="*/ 1515 h 1591"/>
                <a:gd name="T22" fmla="*/ 679 w 1132"/>
                <a:gd name="T23" fmla="*/ 1471 h 1591"/>
                <a:gd name="T24" fmla="*/ 566 w 1132"/>
                <a:gd name="T25" fmla="*/ 1432 h 1591"/>
                <a:gd name="T26" fmla="*/ 452 w 1132"/>
                <a:gd name="T27" fmla="*/ 1393 h 1591"/>
                <a:gd name="T28" fmla="*/ 339 w 1132"/>
                <a:gd name="T29" fmla="*/ 1361 h 1591"/>
                <a:gd name="T30" fmla="*/ 271 w 1132"/>
                <a:gd name="T31" fmla="*/ 1346 h 1591"/>
                <a:gd name="T32" fmla="*/ 226 w 1132"/>
                <a:gd name="T33" fmla="*/ 1336 h 1591"/>
                <a:gd name="T34" fmla="*/ 203 w 1132"/>
                <a:gd name="T35" fmla="*/ 1330 h 1591"/>
                <a:gd name="T36" fmla="*/ 181 w 1132"/>
                <a:gd name="T37" fmla="*/ 1329 h 1591"/>
                <a:gd name="T38" fmla="*/ 158 w 1132"/>
                <a:gd name="T39" fmla="*/ 1343 h 1591"/>
                <a:gd name="T40" fmla="*/ 135 w 1132"/>
                <a:gd name="T41" fmla="*/ 1367 h 1591"/>
                <a:gd name="T42" fmla="*/ 113 w 1132"/>
                <a:gd name="T43" fmla="*/ 1374 h 1591"/>
                <a:gd name="T44" fmla="*/ 0 w 1132"/>
                <a:gd name="T45" fmla="*/ 1447 h 1591"/>
                <a:gd name="T46" fmla="*/ 0 w 1132"/>
                <a:gd name="T47" fmla="*/ 1447 h 159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32"/>
                <a:gd name="T73" fmla="*/ 0 h 1591"/>
                <a:gd name="T74" fmla="*/ 1132 w 1132"/>
                <a:gd name="T75" fmla="*/ 1591 h 159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32" h="1591">
                  <a:moveTo>
                    <a:pt x="0" y="1447"/>
                  </a:moveTo>
                  <a:lnTo>
                    <a:pt x="113" y="1374"/>
                  </a:lnTo>
                  <a:lnTo>
                    <a:pt x="226" y="1282"/>
                  </a:lnTo>
                  <a:lnTo>
                    <a:pt x="452" y="1002"/>
                  </a:lnTo>
                  <a:lnTo>
                    <a:pt x="679" y="741"/>
                  </a:lnTo>
                  <a:lnTo>
                    <a:pt x="905" y="401"/>
                  </a:lnTo>
                  <a:lnTo>
                    <a:pt x="1132" y="0"/>
                  </a:lnTo>
                  <a:lnTo>
                    <a:pt x="1132" y="1591"/>
                  </a:lnTo>
                  <a:lnTo>
                    <a:pt x="1018" y="1583"/>
                  </a:lnTo>
                  <a:lnTo>
                    <a:pt x="905" y="1565"/>
                  </a:lnTo>
                  <a:lnTo>
                    <a:pt x="792" y="1515"/>
                  </a:lnTo>
                  <a:lnTo>
                    <a:pt x="679" y="1471"/>
                  </a:lnTo>
                  <a:lnTo>
                    <a:pt x="566" y="1432"/>
                  </a:lnTo>
                  <a:lnTo>
                    <a:pt x="452" y="1393"/>
                  </a:lnTo>
                  <a:lnTo>
                    <a:pt x="339" y="1361"/>
                  </a:lnTo>
                  <a:lnTo>
                    <a:pt x="271" y="1346"/>
                  </a:lnTo>
                  <a:lnTo>
                    <a:pt x="226" y="1336"/>
                  </a:lnTo>
                  <a:lnTo>
                    <a:pt x="203" y="1330"/>
                  </a:lnTo>
                  <a:lnTo>
                    <a:pt x="181" y="1329"/>
                  </a:lnTo>
                  <a:lnTo>
                    <a:pt x="158" y="1343"/>
                  </a:lnTo>
                  <a:lnTo>
                    <a:pt x="135" y="1367"/>
                  </a:lnTo>
                  <a:lnTo>
                    <a:pt x="113" y="1374"/>
                  </a:lnTo>
                  <a:lnTo>
                    <a:pt x="0" y="1447"/>
                  </a:lnTo>
                  <a:close/>
                </a:path>
              </a:pathLst>
            </a:custGeom>
            <a:noFill/>
            <a:ln w="3175">
              <a:solidFill>
                <a:srgbClr val="B9B9B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474746"/>
                </a:solidFill>
              </a:endParaRPr>
            </a:p>
          </p:txBody>
        </p:sp>
        <p:sp>
          <p:nvSpPr>
            <p:cNvPr id="551969" name="Freeform 33"/>
            <p:cNvSpPr>
              <a:spLocks noChangeArrowheads="1"/>
            </p:cNvSpPr>
            <p:nvPr/>
          </p:nvSpPr>
          <p:spPr bwMode="auto">
            <a:xfrm>
              <a:off x="4156" y="2827"/>
              <a:ext cx="1132" cy="778"/>
            </a:xfrm>
            <a:custGeom>
              <a:avLst/>
              <a:gdLst>
                <a:gd name="T0" fmla="*/ 0 w 1132"/>
                <a:gd name="T1" fmla="*/ 117 h 777"/>
                <a:gd name="T2" fmla="*/ 113 w 1132"/>
                <a:gd name="T3" fmla="*/ 44 h 777"/>
                <a:gd name="T4" fmla="*/ 135 w 1132"/>
                <a:gd name="T5" fmla="*/ 37 h 777"/>
                <a:gd name="T6" fmla="*/ 158 w 1132"/>
                <a:gd name="T7" fmla="*/ 13 h 777"/>
                <a:gd name="T8" fmla="*/ 181 w 1132"/>
                <a:gd name="T9" fmla="*/ 0 h 777"/>
                <a:gd name="T10" fmla="*/ 203 w 1132"/>
                <a:gd name="T11" fmla="*/ 1 h 777"/>
                <a:gd name="T12" fmla="*/ 226 w 1132"/>
                <a:gd name="T13" fmla="*/ 6 h 777"/>
                <a:gd name="T14" fmla="*/ 271 w 1132"/>
                <a:gd name="T15" fmla="*/ 16 h 777"/>
                <a:gd name="T16" fmla="*/ 339 w 1132"/>
                <a:gd name="T17" fmla="*/ 31 h 777"/>
                <a:gd name="T18" fmla="*/ 452 w 1132"/>
                <a:gd name="T19" fmla="*/ 64 h 777"/>
                <a:gd name="T20" fmla="*/ 566 w 1132"/>
                <a:gd name="T21" fmla="*/ 102 h 777"/>
                <a:gd name="T22" fmla="*/ 679 w 1132"/>
                <a:gd name="T23" fmla="*/ 142 h 777"/>
                <a:gd name="T24" fmla="*/ 792 w 1132"/>
                <a:gd name="T25" fmla="*/ 185 h 777"/>
                <a:gd name="T26" fmla="*/ 905 w 1132"/>
                <a:gd name="T27" fmla="*/ 235 h 777"/>
                <a:gd name="T28" fmla="*/ 1018 w 1132"/>
                <a:gd name="T29" fmla="*/ 253 h 777"/>
                <a:gd name="T30" fmla="*/ 1132 w 1132"/>
                <a:gd name="T31" fmla="*/ 261 h 777"/>
                <a:gd name="T32" fmla="*/ 1132 w 1132"/>
                <a:gd name="T33" fmla="*/ 779 h 777"/>
                <a:gd name="T34" fmla="*/ 1018 w 1132"/>
                <a:gd name="T35" fmla="*/ 685 h 777"/>
                <a:gd name="T36" fmla="*/ 905 w 1132"/>
                <a:gd name="T37" fmla="*/ 572 h 777"/>
                <a:gd name="T38" fmla="*/ 792 w 1132"/>
                <a:gd name="T39" fmla="*/ 427 h 777"/>
                <a:gd name="T40" fmla="*/ 679 w 1132"/>
                <a:gd name="T41" fmla="*/ 308 h 777"/>
                <a:gd name="T42" fmla="*/ 566 w 1132"/>
                <a:gd name="T43" fmla="*/ 212 h 777"/>
                <a:gd name="T44" fmla="*/ 452 w 1132"/>
                <a:gd name="T45" fmla="*/ 134 h 777"/>
                <a:gd name="T46" fmla="*/ 339 w 1132"/>
                <a:gd name="T47" fmla="*/ 77 h 777"/>
                <a:gd name="T48" fmla="*/ 271 w 1132"/>
                <a:gd name="T49" fmla="*/ 54 h 777"/>
                <a:gd name="T50" fmla="*/ 226 w 1132"/>
                <a:gd name="T51" fmla="*/ 40 h 777"/>
                <a:gd name="T52" fmla="*/ 203 w 1132"/>
                <a:gd name="T53" fmla="*/ 33 h 777"/>
                <a:gd name="T54" fmla="*/ 181 w 1132"/>
                <a:gd name="T55" fmla="*/ 27 h 777"/>
                <a:gd name="T56" fmla="*/ 158 w 1132"/>
                <a:gd name="T57" fmla="*/ 39 h 777"/>
                <a:gd name="T58" fmla="*/ 135 w 1132"/>
                <a:gd name="T59" fmla="*/ 62 h 777"/>
                <a:gd name="T60" fmla="*/ 113 w 1132"/>
                <a:gd name="T61" fmla="*/ 69 h 777"/>
                <a:gd name="T62" fmla="*/ 0 w 1132"/>
                <a:gd name="T63" fmla="*/ 139 h 777"/>
                <a:gd name="T64" fmla="*/ 0 w 1132"/>
                <a:gd name="T65" fmla="*/ 117 h 7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2"/>
                <a:gd name="T100" fmla="*/ 0 h 777"/>
                <a:gd name="T101" fmla="*/ 1132 w 1132"/>
                <a:gd name="T102" fmla="*/ 777 h 7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2" h="777">
                  <a:moveTo>
                    <a:pt x="0" y="117"/>
                  </a:moveTo>
                  <a:lnTo>
                    <a:pt x="113" y="44"/>
                  </a:lnTo>
                  <a:lnTo>
                    <a:pt x="135" y="37"/>
                  </a:lnTo>
                  <a:lnTo>
                    <a:pt x="158" y="13"/>
                  </a:lnTo>
                  <a:lnTo>
                    <a:pt x="181" y="0"/>
                  </a:lnTo>
                  <a:lnTo>
                    <a:pt x="203" y="1"/>
                  </a:lnTo>
                  <a:lnTo>
                    <a:pt x="226" y="6"/>
                  </a:lnTo>
                  <a:lnTo>
                    <a:pt x="271" y="16"/>
                  </a:lnTo>
                  <a:lnTo>
                    <a:pt x="339" y="31"/>
                  </a:lnTo>
                  <a:lnTo>
                    <a:pt x="452" y="64"/>
                  </a:lnTo>
                  <a:lnTo>
                    <a:pt x="566" y="102"/>
                  </a:lnTo>
                  <a:lnTo>
                    <a:pt x="679" y="142"/>
                  </a:lnTo>
                  <a:lnTo>
                    <a:pt x="792" y="185"/>
                  </a:lnTo>
                  <a:lnTo>
                    <a:pt x="905" y="235"/>
                  </a:lnTo>
                  <a:lnTo>
                    <a:pt x="1018" y="253"/>
                  </a:lnTo>
                  <a:lnTo>
                    <a:pt x="1132" y="261"/>
                  </a:lnTo>
                  <a:lnTo>
                    <a:pt x="1132" y="777"/>
                  </a:lnTo>
                  <a:lnTo>
                    <a:pt x="1018" y="683"/>
                  </a:lnTo>
                  <a:lnTo>
                    <a:pt x="905" y="570"/>
                  </a:lnTo>
                  <a:lnTo>
                    <a:pt x="792" y="425"/>
                  </a:lnTo>
                  <a:lnTo>
                    <a:pt x="679" y="308"/>
                  </a:lnTo>
                  <a:lnTo>
                    <a:pt x="566" y="212"/>
                  </a:lnTo>
                  <a:lnTo>
                    <a:pt x="452" y="134"/>
                  </a:lnTo>
                  <a:lnTo>
                    <a:pt x="339" y="77"/>
                  </a:lnTo>
                  <a:lnTo>
                    <a:pt x="271" y="54"/>
                  </a:lnTo>
                  <a:lnTo>
                    <a:pt x="226" y="40"/>
                  </a:lnTo>
                  <a:lnTo>
                    <a:pt x="203" y="33"/>
                  </a:lnTo>
                  <a:lnTo>
                    <a:pt x="181" y="27"/>
                  </a:lnTo>
                  <a:lnTo>
                    <a:pt x="158" y="39"/>
                  </a:lnTo>
                  <a:lnTo>
                    <a:pt x="135" y="62"/>
                  </a:lnTo>
                  <a:lnTo>
                    <a:pt x="113" y="69"/>
                  </a:lnTo>
                  <a:lnTo>
                    <a:pt x="0" y="139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474746"/>
                </a:solidFill>
              </a:endParaRPr>
            </a:p>
          </p:txBody>
        </p:sp>
        <p:sp>
          <p:nvSpPr>
            <p:cNvPr id="551970" name="Freeform 34"/>
            <p:cNvSpPr>
              <a:spLocks/>
            </p:cNvSpPr>
            <p:nvPr/>
          </p:nvSpPr>
          <p:spPr bwMode="auto">
            <a:xfrm>
              <a:off x="4156" y="2827"/>
              <a:ext cx="1132" cy="778"/>
            </a:xfrm>
            <a:custGeom>
              <a:avLst/>
              <a:gdLst>
                <a:gd name="T0" fmla="*/ 0 w 1132"/>
                <a:gd name="T1" fmla="*/ 117 h 777"/>
                <a:gd name="T2" fmla="*/ 113 w 1132"/>
                <a:gd name="T3" fmla="*/ 44 h 777"/>
                <a:gd name="T4" fmla="*/ 135 w 1132"/>
                <a:gd name="T5" fmla="*/ 37 h 777"/>
                <a:gd name="T6" fmla="*/ 158 w 1132"/>
                <a:gd name="T7" fmla="*/ 13 h 777"/>
                <a:gd name="T8" fmla="*/ 181 w 1132"/>
                <a:gd name="T9" fmla="*/ 0 h 777"/>
                <a:gd name="T10" fmla="*/ 203 w 1132"/>
                <a:gd name="T11" fmla="*/ 1 h 777"/>
                <a:gd name="T12" fmla="*/ 226 w 1132"/>
                <a:gd name="T13" fmla="*/ 6 h 777"/>
                <a:gd name="T14" fmla="*/ 271 w 1132"/>
                <a:gd name="T15" fmla="*/ 16 h 777"/>
                <a:gd name="T16" fmla="*/ 339 w 1132"/>
                <a:gd name="T17" fmla="*/ 31 h 777"/>
                <a:gd name="T18" fmla="*/ 452 w 1132"/>
                <a:gd name="T19" fmla="*/ 64 h 777"/>
                <a:gd name="T20" fmla="*/ 566 w 1132"/>
                <a:gd name="T21" fmla="*/ 102 h 777"/>
                <a:gd name="T22" fmla="*/ 679 w 1132"/>
                <a:gd name="T23" fmla="*/ 142 h 777"/>
                <a:gd name="T24" fmla="*/ 792 w 1132"/>
                <a:gd name="T25" fmla="*/ 185 h 777"/>
                <a:gd name="T26" fmla="*/ 905 w 1132"/>
                <a:gd name="T27" fmla="*/ 235 h 777"/>
                <a:gd name="T28" fmla="*/ 1018 w 1132"/>
                <a:gd name="T29" fmla="*/ 253 h 777"/>
                <a:gd name="T30" fmla="*/ 1132 w 1132"/>
                <a:gd name="T31" fmla="*/ 261 h 777"/>
                <a:gd name="T32" fmla="*/ 1132 w 1132"/>
                <a:gd name="T33" fmla="*/ 779 h 777"/>
                <a:gd name="T34" fmla="*/ 1018 w 1132"/>
                <a:gd name="T35" fmla="*/ 685 h 777"/>
                <a:gd name="T36" fmla="*/ 905 w 1132"/>
                <a:gd name="T37" fmla="*/ 572 h 777"/>
                <a:gd name="T38" fmla="*/ 792 w 1132"/>
                <a:gd name="T39" fmla="*/ 427 h 777"/>
                <a:gd name="T40" fmla="*/ 679 w 1132"/>
                <a:gd name="T41" fmla="*/ 308 h 777"/>
                <a:gd name="T42" fmla="*/ 566 w 1132"/>
                <a:gd name="T43" fmla="*/ 212 h 777"/>
                <a:gd name="T44" fmla="*/ 452 w 1132"/>
                <a:gd name="T45" fmla="*/ 134 h 777"/>
                <a:gd name="T46" fmla="*/ 339 w 1132"/>
                <a:gd name="T47" fmla="*/ 77 h 777"/>
                <a:gd name="T48" fmla="*/ 271 w 1132"/>
                <a:gd name="T49" fmla="*/ 54 h 777"/>
                <a:gd name="T50" fmla="*/ 226 w 1132"/>
                <a:gd name="T51" fmla="*/ 40 h 777"/>
                <a:gd name="T52" fmla="*/ 203 w 1132"/>
                <a:gd name="T53" fmla="*/ 33 h 777"/>
                <a:gd name="T54" fmla="*/ 181 w 1132"/>
                <a:gd name="T55" fmla="*/ 27 h 777"/>
                <a:gd name="T56" fmla="*/ 158 w 1132"/>
                <a:gd name="T57" fmla="*/ 39 h 777"/>
                <a:gd name="T58" fmla="*/ 135 w 1132"/>
                <a:gd name="T59" fmla="*/ 62 h 777"/>
                <a:gd name="T60" fmla="*/ 113 w 1132"/>
                <a:gd name="T61" fmla="*/ 69 h 777"/>
                <a:gd name="T62" fmla="*/ 0 w 1132"/>
                <a:gd name="T63" fmla="*/ 139 h 777"/>
                <a:gd name="T64" fmla="*/ 0 w 1132"/>
                <a:gd name="T65" fmla="*/ 117 h 7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2"/>
                <a:gd name="T100" fmla="*/ 0 h 777"/>
                <a:gd name="T101" fmla="*/ 1132 w 1132"/>
                <a:gd name="T102" fmla="*/ 777 h 7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2" h="777">
                  <a:moveTo>
                    <a:pt x="0" y="117"/>
                  </a:moveTo>
                  <a:lnTo>
                    <a:pt x="113" y="44"/>
                  </a:lnTo>
                  <a:lnTo>
                    <a:pt x="135" y="37"/>
                  </a:lnTo>
                  <a:lnTo>
                    <a:pt x="158" y="13"/>
                  </a:lnTo>
                  <a:lnTo>
                    <a:pt x="181" y="0"/>
                  </a:lnTo>
                  <a:lnTo>
                    <a:pt x="203" y="1"/>
                  </a:lnTo>
                  <a:lnTo>
                    <a:pt x="226" y="6"/>
                  </a:lnTo>
                  <a:lnTo>
                    <a:pt x="271" y="16"/>
                  </a:lnTo>
                  <a:lnTo>
                    <a:pt x="339" y="31"/>
                  </a:lnTo>
                  <a:lnTo>
                    <a:pt x="452" y="64"/>
                  </a:lnTo>
                  <a:lnTo>
                    <a:pt x="566" y="102"/>
                  </a:lnTo>
                  <a:lnTo>
                    <a:pt x="679" y="142"/>
                  </a:lnTo>
                  <a:lnTo>
                    <a:pt x="792" y="185"/>
                  </a:lnTo>
                  <a:lnTo>
                    <a:pt x="905" y="235"/>
                  </a:lnTo>
                  <a:lnTo>
                    <a:pt x="1018" y="253"/>
                  </a:lnTo>
                  <a:lnTo>
                    <a:pt x="1132" y="261"/>
                  </a:lnTo>
                  <a:lnTo>
                    <a:pt x="1132" y="777"/>
                  </a:lnTo>
                  <a:lnTo>
                    <a:pt x="1018" y="683"/>
                  </a:lnTo>
                  <a:lnTo>
                    <a:pt x="905" y="570"/>
                  </a:lnTo>
                  <a:lnTo>
                    <a:pt x="792" y="425"/>
                  </a:lnTo>
                  <a:lnTo>
                    <a:pt x="679" y="308"/>
                  </a:lnTo>
                  <a:lnTo>
                    <a:pt x="566" y="212"/>
                  </a:lnTo>
                  <a:lnTo>
                    <a:pt x="452" y="134"/>
                  </a:lnTo>
                  <a:lnTo>
                    <a:pt x="339" y="77"/>
                  </a:lnTo>
                  <a:lnTo>
                    <a:pt x="271" y="54"/>
                  </a:lnTo>
                  <a:lnTo>
                    <a:pt x="226" y="40"/>
                  </a:lnTo>
                  <a:lnTo>
                    <a:pt x="203" y="33"/>
                  </a:lnTo>
                  <a:lnTo>
                    <a:pt x="181" y="27"/>
                  </a:lnTo>
                  <a:lnTo>
                    <a:pt x="158" y="39"/>
                  </a:lnTo>
                  <a:lnTo>
                    <a:pt x="135" y="62"/>
                  </a:lnTo>
                  <a:lnTo>
                    <a:pt x="113" y="69"/>
                  </a:lnTo>
                  <a:lnTo>
                    <a:pt x="0" y="139"/>
                  </a:lnTo>
                  <a:lnTo>
                    <a:pt x="0" y="117"/>
                  </a:lnTo>
                  <a:close/>
                </a:path>
              </a:pathLst>
            </a:custGeom>
            <a:noFill/>
            <a:ln w="3175">
              <a:solidFill>
                <a:srgbClr val="FFC8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474746"/>
                </a:solidFill>
              </a:endParaRPr>
            </a:p>
          </p:txBody>
        </p:sp>
        <p:sp>
          <p:nvSpPr>
            <p:cNvPr id="551971" name="Freeform 35"/>
            <p:cNvSpPr>
              <a:spLocks noChangeArrowheads="1"/>
            </p:cNvSpPr>
            <p:nvPr/>
          </p:nvSpPr>
          <p:spPr bwMode="auto">
            <a:xfrm>
              <a:off x="4156" y="2854"/>
              <a:ext cx="1132" cy="751"/>
            </a:xfrm>
            <a:custGeom>
              <a:avLst/>
              <a:gdLst>
                <a:gd name="T0" fmla="*/ 0 w 1132"/>
                <a:gd name="T1" fmla="*/ 112 h 750"/>
                <a:gd name="T2" fmla="*/ 113 w 1132"/>
                <a:gd name="T3" fmla="*/ 42 h 750"/>
                <a:gd name="T4" fmla="*/ 135 w 1132"/>
                <a:gd name="T5" fmla="*/ 35 h 750"/>
                <a:gd name="T6" fmla="*/ 158 w 1132"/>
                <a:gd name="T7" fmla="*/ 12 h 750"/>
                <a:gd name="T8" fmla="*/ 181 w 1132"/>
                <a:gd name="T9" fmla="*/ 0 h 750"/>
                <a:gd name="T10" fmla="*/ 203 w 1132"/>
                <a:gd name="T11" fmla="*/ 6 h 750"/>
                <a:gd name="T12" fmla="*/ 226 w 1132"/>
                <a:gd name="T13" fmla="*/ 13 h 750"/>
                <a:gd name="T14" fmla="*/ 271 w 1132"/>
                <a:gd name="T15" fmla="*/ 27 h 750"/>
                <a:gd name="T16" fmla="*/ 339 w 1132"/>
                <a:gd name="T17" fmla="*/ 50 h 750"/>
                <a:gd name="T18" fmla="*/ 452 w 1132"/>
                <a:gd name="T19" fmla="*/ 107 h 750"/>
                <a:gd name="T20" fmla="*/ 566 w 1132"/>
                <a:gd name="T21" fmla="*/ 185 h 750"/>
                <a:gd name="T22" fmla="*/ 679 w 1132"/>
                <a:gd name="T23" fmla="*/ 281 h 750"/>
                <a:gd name="T24" fmla="*/ 792 w 1132"/>
                <a:gd name="T25" fmla="*/ 400 h 750"/>
                <a:gd name="T26" fmla="*/ 905 w 1132"/>
                <a:gd name="T27" fmla="*/ 545 h 750"/>
                <a:gd name="T28" fmla="*/ 1018 w 1132"/>
                <a:gd name="T29" fmla="*/ 658 h 750"/>
                <a:gd name="T30" fmla="*/ 1132 w 1132"/>
                <a:gd name="T31" fmla="*/ 752 h 750"/>
                <a:gd name="T32" fmla="*/ 1132 w 1132"/>
                <a:gd name="T33" fmla="*/ 752 h 750"/>
                <a:gd name="T34" fmla="*/ 1018 w 1132"/>
                <a:gd name="T35" fmla="*/ 662 h 750"/>
                <a:gd name="T36" fmla="*/ 905 w 1132"/>
                <a:gd name="T37" fmla="*/ 553 h 750"/>
                <a:gd name="T38" fmla="*/ 792 w 1132"/>
                <a:gd name="T39" fmla="*/ 414 h 750"/>
                <a:gd name="T40" fmla="*/ 679 w 1132"/>
                <a:gd name="T41" fmla="*/ 299 h 750"/>
                <a:gd name="T42" fmla="*/ 566 w 1132"/>
                <a:gd name="T43" fmla="*/ 206 h 750"/>
                <a:gd name="T44" fmla="*/ 452 w 1132"/>
                <a:gd name="T45" fmla="*/ 129 h 750"/>
                <a:gd name="T46" fmla="*/ 339 w 1132"/>
                <a:gd name="T47" fmla="*/ 72 h 750"/>
                <a:gd name="T48" fmla="*/ 271 w 1132"/>
                <a:gd name="T49" fmla="*/ 49 h 750"/>
                <a:gd name="T50" fmla="*/ 226 w 1132"/>
                <a:gd name="T51" fmla="*/ 35 h 750"/>
                <a:gd name="T52" fmla="*/ 203 w 1132"/>
                <a:gd name="T53" fmla="*/ 28 h 750"/>
                <a:gd name="T54" fmla="*/ 181 w 1132"/>
                <a:gd name="T55" fmla="*/ 22 h 750"/>
                <a:gd name="T56" fmla="*/ 158 w 1132"/>
                <a:gd name="T57" fmla="*/ 34 h 750"/>
                <a:gd name="T58" fmla="*/ 135 w 1132"/>
                <a:gd name="T59" fmla="*/ 58 h 750"/>
                <a:gd name="T60" fmla="*/ 113 w 1132"/>
                <a:gd name="T61" fmla="*/ 64 h 750"/>
                <a:gd name="T62" fmla="*/ 0 w 1132"/>
                <a:gd name="T63" fmla="*/ 133 h 750"/>
                <a:gd name="T64" fmla="*/ 0 w 1132"/>
                <a:gd name="T65" fmla="*/ 112 h 7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2"/>
                <a:gd name="T100" fmla="*/ 0 h 750"/>
                <a:gd name="T101" fmla="*/ 1132 w 1132"/>
                <a:gd name="T102" fmla="*/ 750 h 7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2" h="750">
                  <a:moveTo>
                    <a:pt x="0" y="112"/>
                  </a:moveTo>
                  <a:lnTo>
                    <a:pt x="113" y="42"/>
                  </a:lnTo>
                  <a:lnTo>
                    <a:pt x="135" y="35"/>
                  </a:lnTo>
                  <a:lnTo>
                    <a:pt x="158" y="12"/>
                  </a:lnTo>
                  <a:lnTo>
                    <a:pt x="181" y="0"/>
                  </a:lnTo>
                  <a:lnTo>
                    <a:pt x="203" y="6"/>
                  </a:lnTo>
                  <a:lnTo>
                    <a:pt x="226" y="13"/>
                  </a:lnTo>
                  <a:lnTo>
                    <a:pt x="271" y="27"/>
                  </a:lnTo>
                  <a:lnTo>
                    <a:pt x="339" y="50"/>
                  </a:lnTo>
                  <a:lnTo>
                    <a:pt x="452" y="107"/>
                  </a:lnTo>
                  <a:lnTo>
                    <a:pt x="566" y="185"/>
                  </a:lnTo>
                  <a:lnTo>
                    <a:pt x="679" y="281"/>
                  </a:lnTo>
                  <a:lnTo>
                    <a:pt x="792" y="398"/>
                  </a:lnTo>
                  <a:lnTo>
                    <a:pt x="905" y="543"/>
                  </a:lnTo>
                  <a:lnTo>
                    <a:pt x="1018" y="656"/>
                  </a:lnTo>
                  <a:lnTo>
                    <a:pt x="1132" y="750"/>
                  </a:lnTo>
                  <a:lnTo>
                    <a:pt x="1018" y="660"/>
                  </a:lnTo>
                  <a:lnTo>
                    <a:pt x="905" y="551"/>
                  </a:lnTo>
                  <a:lnTo>
                    <a:pt x="792" y="412"/>
                  </a:lnTo>
                  <a:lnTo>
                    <a:pt x="679" y="299"/>
                  </a:lnTo>
                  <a:lnTo>
                    <a:pt x="566" y="206"/>
                  </a:lnTo>
                  <a:lnTo>
                    <a:pt x="452" y="129"/>
                  </a:lnTo>
                  <a:lnTo>
                    <a:pt x="339" y="72"/>
                  </a:lnTo>
                  <a:lnTo>
                    <a:pt x="271" y="49"/>
                  </a:lnTo>
                  <a:lnTo>
                    <a:pt x="226" y="35"/>
                  </a:lnTo>
                  <a:lnTo>
                    <a:pt x="203" y="28"/>
                  </a:lnTo>
                  <a:lnTo>
                    <a:pt x="181" y="22"/>
                  </a:lnTo>
                  <a:lnTo>
                    <a:pt x="158" y="34"/>
                  </a:lnTo>
                  <a:lnTo>
                    <a:pt x="135" y="58"/>
                  </a:lnTo>
                  <a:lnTo>
                    <a:pt x="113" y="64"/>
                  </a:lnTo>
                  <a:lnTo>
                    <a:pt x="0" y="133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474746"/>
                </a:solidFill>
              </a:endParaRPr>
            </a:p>
          </p:txBody>
        </p:sp>
        <p:sp>
          <p:nvSpPr>
            <p:cNvPr id="551972" name="Freeform 36"/>
            <p:cNvSpPr>
              <a:spLocks/>
            </p:cNvSpPr>
            <p:nvPr/>
          </p:nvSpPr>
          <p:spPr bwMode="auto">
            <a:xfrm>
              <a:off x="4156" y="2854"/>
              <a:ext cx="1132" cy="751"/>
            </a:xfrm>
            <a:custGeom>
              <a:avLst/>
              <a:gdLst>
                <a:gd name="T0" fmla="*/ 0 w 1132"/>
                <a:gd name="T1" fmla="*/ 112 h 750"/>
                <a:gd name="T2" fmla="*/ 113 w 1132"/>
                <a:gd name="T3" fmla="*/ 42 h 750"/>
                <a:gd name="T4" fmla="*/ 135 w 1132"/>
                <a:gd name="T5" fmla="*/ 35 h 750"/>
                <a:gd name="T6" fmla="*/ 158 w 1132"/>
                <a:gd name="T7" fmla="*/ 12 h 750"/>
                <a:gd name="T8" fmla="*/ 181 w 1132"/>
                <a:gd name="T9" fmla="*/ 0 h 750"/>
                <a:gd name="T10" fmla="*/ 203 w 1132"/>
                <a:gd name="T11" fmla="*/ 6 h 750"/>
                <a:gd name="T12" fmla="*/ 226 w 1132"/>
                <a:gd name="T13" fmla="*/ 13 h 750"/>
                <a:gd name="T14" fmla="*/ 271 w 1132"/>
                <a:gd name="T15" fmla="*/ 27 h 750"/>
                <a:gd name="T16" fmla="*/ 339 w 1132"/>
                <a:gd name="T17" fmla="*/ 50 h 750"/>
                <a:gd name="T18" fmla="*/ 452 w 1132"/>
                <a:gd name="T19" fmla="*/ 107 h 750"/>
                <a:gd name="T20" fmla="*/ 566 w 1132"/>
                <a:gd name="T21" fmla="*/ 185 h 750"/>
                <a:gd name="T22" fmla="*/ 679 w 1132"/>
                <a:gd name="T23" fmla="*/ 281 h 750"/>
                <a:gd name="T24" fmla="*/ 792 w 1132"/>
                <a:gd name="T25" fmla="*/ 400 h 750"/>
                <a:gd name="T26" fmla="*/ 905 w 1132"/>
                <a:gd name="T27" fmla="*/ 545 h 750"/>
                <a:gd name="T28" fmla="*/ 1018 w 1132"/>
                <a:gd name="T29" fmla="*/ 658 h 750"/>
                <a:gd name="T30" fmla="*/ 1132 w 1132"/>
                <a:gd name="T31" fmla="*/ 752 h 750"/>
                <a:gd name="T32" fmla="*/ 1132 w 1132"/>
                <a:gd name="T33" fmla="*/ 752 h 750"/>
                <a:gd name="T34" fmla="*/ 1018 w 1132"/>
                <a:gd name="T35" fmla="*/ 662 h 750"/>
                <a:gd name="T36" fmla="*/ 905 w 1132"/>
                <a:gd name="T37" fmla="*/ 553 h 750"/>
                <a:gd name="T38" fmla="*/ 792 w 1132"/>
                <a:gd name="T39" fmla="*/ 414 h 750"/>
                <a:gd name="T40" fmla="*/ 679 w 1132"/>
                <a:gd name="T41" fmla="*/ 299 h 750"/>
                <a:gd name="T42" fmla="*/ 566 w 1132"/>
                <a:gd name="T43" fmla="*/ 206 h 750"/>
                <a:gd name="T44" fmla="*/ 452 w 1132"/>
                <a:gd name="T45" fmla="*/ 129 h 750"/>
                <a:gd name="T46" fmla="*/ 339 w 1132"/>
                <a:gd name="T47" fmla="*/ 72 h 750"/>
                <a:gd name="T48" fmla="*/ 271 w 1132"/>
                <a:gd name="T49" fmla="*/ 49 h 750"/>
                <a:gd name="T50" fmla="*/ 226 w 1132"/>
                <a:gd name="T51" fmla="*/ 35 h 750"/>
                <a:gd name="T52" fmla="*/ 203 w 1132"/>
                <a:gd name="T53" fmla="*/ 28 h 750"/>
                <a:gd name="T54" fmla="*/ 181 w 1132"/>
                <a:gd name="T55" fmla="*/ 22 h 750"/>
                <a:gd name="T56" fmla="*/ 158 w 1132"/>
                <a:gd name="T57" fmla="*/ 34 h 750"/>
                <a:gd name="T58" fmla="*/ 135 w 1132"/>
                <a:gd name="T59" fmla="*/ 58 h 750"/>
                <a:gd name="T60" fmla="*/ 113 w 1132"/>
                <a:gd name="T61" fmla="*/ 64 h 750"/>
                <a:gd name="T62" fmla="*/ 0 w 1132"/>
                <a:gd name="T63" fmla="*/ 133 h 750"/>
                <a:gd name="T64" fmla="*/ 0 w 1132"/>
                <a:gd name="T65" fmla="*/ 112 h 7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2"/>
                <a:gd name="T100" fmla="*/ 0 h 750"/>
                <a:gd name="T101" fmla="*/ 1132 w 1132"/>
                <a:gd name="T102" fmla="*/ 750 h 7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2" h="750">
                  <a:moveTo>
                    <a:pt x="0" y="112"/>
                  </a:moveTo>
                  <a:lnTo>
                    <a:pt x="113" y="42"/>
                  </a:lnTo>
                  <a:lnTo>
                    <a:pt x="135" y="35"/>
                  </a:lnTo>
                  <a:lnTo>
                    <a:pt x="158" y="12"/>
                  </a:lnTo>
                  <a:lnTo>
                    <a:pt x="181" y="0"/>
                  </a:lnTo>
                  <a:lnTo>
                    <a:pt x="203" y="6"/>
                  </a:lnTo>
                  <a:lnTo>
                    <a:pt x="226" y="13"/>
                  </a:lnTo>
                  <a:lnTo>
                    <a:pt x="271" y="27"/>
                  </a:lnTo>
                  <a:lnTo>
                    <a:pt x="339" y="50"/>
                  </a:lnTo>
                  <a:lnTo>
                    <a:pt x="452" y="107"/>
                  </a:lnTo>
                  <a:lnTo>
                    <a:pt x="566" y="185"/>
                  </a:lnTo>
                  <a:lnTo>
                    <a:pt x="679" y="281"/>
                  </a:lnTo>
                  <a:lnTo>
                    <a:pt x="792" y="398"/>
                  </a:lnTo>
                  <a:lnTo>
                    <a:pt x="905" y="543"/>
                  </a:lnTo>
                  <a:lnTo>
                    <a:pt x="1018" y="656"/>
                  </a:lnTo>
                  <a:lnTo>
                    <a:pt x="1132" y="750"/>
                  </a:lnTo>
                  <a:lnTo>
                    <a:pt x="1018" y="660"/>
                  </a:lnTo>
                  <a:lnTo>
                    <a:pt x="905" y="551"/>
                  </a:lnTo>
                  <a:lnTo>
                    <a:pt x="792" y="412"/>
                  </a:lnTo>
                  <a:lnTo>
                    <a:pt x="679" y="299"/>
                  </a:lnTo>
                  <a:lnTo>
                    <a:pt x="566" y="206"/>
                  </a:lnTo>
                  <a:lnTo>
                    <a:pt x="452" y="129"/>
                  </a:lnTo>
                  <a:lnTo>
                    <a:pt x="339" y="72"/>
                  </a:lnTo>
                  <a:lnTo>
                    <a:pt x="271" y="49"/>
                  </a:lnTo>
                  <a:lnTo>
                    <a:pt x="226" y="35"/>
                  </a:lnTo>
                  <a:lnTo>
                    <a:pt x="203" y="28"/>
                  </a:lnTo>
                  <a:lnTo>
                    <a:pt x="181" y="22"/>
                  </a:lnTo>
                  <a:lnTo>
                    <a:pt x="158" y="34"/>
                  </a:lnTo>
                  <a:lnTo>
                    <a:pt x="135" y="58"/>
                  </a:lnTo>
                  <a:lnTo>
                    <a:pt x="113" y="64"/>
                  </a:lnTo>
                  <a:lnTo>
                    <a:pt x="0" y="133"/>
                  </a:lnTo>
                  <a:lnTo>
                    <a:pt x="0" y="112"/>
                  </a:lnTo>
                  <a:close/>
                </a:path>
              </a:pathLst>
            </a:custGeom>
            <a:noFill/>
            <a:ln w="31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474746"/>
                </a:solidFill>
              </a:endParaRPr>
            </a:p>
          </p:txBody>
        </p:sp>
        <p:sp>
          <p:nvSpPr>
            <p:cNvPr id="551973" name="Freeform 37"/>
            <p:cNvSpPr>
              <a:spLocks noChangeArrowheads="1"/>
            </p:cNvSpPr>
            <p:nvPr/>
          </p:nvSpPr>
          <p:spPr bwMode="auto">
            <a:xfrm>
              <a:off x="4156" y="2877"/>
              <a:ext cx="1132" cy="728"/>
            </a:xfrm>
            <a:custGeom>
              <a:avLst/>
              <a:gdLst>
                <a:gd name="T0" fmla="*/ 0 w 1132"/>
                <a:gd name="T1" fmla="*/ 111 h 728"/>
                <a:gd name="T2" fmla="*/ 113 w 1132"/>
                <a:gd name="T3" fmla="*/ 42 h 728"/>
                <a:gd name="T4" fmla="*/ 135 w 1132"/>
                <a:gd name="T5" fmla="*/ 36 h 728"/>
                <a:gd name="T6" fmla="*/ 158 w 1132"/>
                <a:gd name="T7" fmla="*/ 12 h 728"/>
                <a:gd name="T8" fmla="*/ 181 w 1132"/>
                <a:gd name="T9" fmla="*/ 0 h 728"/>
                <a:gd name="T10" fmla="*/ 203 w 1132"/>
                <a:gd name="T11" fmla="*/ 6 h 728"/>
                <a:gd name="T12" fmla="*/ 226 w 1132"/>
                <a:gd name="T13" fmla="*/ 13 h 728"/>
                <a:gd name="T14" fmla="*/ 271 w 1132"/>
                <a:gd name="T15" fmla="*/ 26 h 728"/>
                <a:gd name="T16" fmla="*/ 339 w 1132"/>
                <a:gd name="T17" fmla="*/ 49 h 728"/>
                <a:gd name="T18" fmla="*/ 452 w 1132"/>
                <a:gd name="T19" fmla="*/ 107 h 728"/>
                <a:gd name="T20" fmla="*/ 566 w 1132"/>
                <a:gd name="T21" fmla="*/ 183 h 728"/>
                <a:gd name="T22" fmla="*/ 679 w 1132"/>
                <a:gd name="T23" fmla="*/ 277 h 728"/>
                <a:gd name="T24" fmla="*/ 792 w 1132"/>
                <a:gd name="T25" fmla="*/ 389 h 728"/>
                <a:gd name="T26" fmla="*/ 905 w 1132"/>
                <a:gd name="T27" fmla="*/ 529 h 728"/>
                <a:gd name="T28" fmla="*/ 1018 w 1132"/>
                <a:gd name="T29" fmla="*/ 637 h 728"/>
                <a:gd name="T30" fmla="*/ 1132 w 1132"/>
                <a:gd name="T31" fmla="*/ 727 h 728"/>
                <a:gd name="T32" fmla="*/ 1132 w 1132"/>
                <a:gd name="T33" fmla="*/ 728 h 728"/>
                <a:gd name="T34" fmla="*/ 1018 w 1132"/>
                <a:gd name="T35" fmla="*/ 637 h 728"/>
                <a:gd name="T36" fmla="*/ 905 w 1132"/>
                <a:gd name="T37" fmla="*/ 546 h 728"/>
                <a:gd name="T38" fmla="*/ 792 w 1132"/>
                <a:gd name="T39" fmla="*/ 468 h 728"/>
                <a:gd name="T40" fmla="*/ 679 w 1132"/>
                <a:gd name="T41" fmla="*/ 410 h 728"/>
                <a:gd name="T42" fmla="*/ 566 w 1132"/>
                <a:gd name="T43" fmla="*/ 355 h 728"/>
                <a:gd name="T44" fmla="*/ 452 w 1132"/>
                <a:gd name="T45" fmla="*/ 302 h 728"/>
                <a:gd name="T46" fmla="*/ 339 w 1132"/>
                <a:gd name="T47" fmla="*/ 268 h 728"/>
                <a:gd name="T48" fmla="*/ 271 w 1132"/>
                <a:gd name="T49" fmla="*/ 254 h 728"/>
                <a:gd name="T50" fmla="*/ 226 w 1132"/>
                <a:gd name="T51" fmla="*/ 245 h 728"/>
                <a:gd name="T52" fmla="*/ 203 w 1132"/>
                <a:gd name="T53" fmla="*/ 242 h 728"/>
                <a:gd name="T54" fmla="*/ 181 w 1132"/>
                <a:gd name="T55" fmla="*/ 231 h 728"/>
                <a:gd name="T56" fmla="*/ 158 w 1132"/>
                <a:gd name="T57" fmla="*/ 239 h 728"/>
                <a:gd name="T58" fmla="*/ 135 w 1132"/>
                <a:gd name="T59" fmla="*/ 256 h 728"/>
                <a:gd name="T60" fmla="*/ 113 w 1132"/>
                <a:gd name="T61" fmla="*/ 264 h 728"/>
                <a:gd name="T62" fmla="*/ 0 w 1132"/>
                <a:gd name="T63" fmla="*/ 325 h 728"/>
                <a:gd name="T64" fmla="*/ 0 w 1132"/>
                <a:gd name="T65" fmla="*/ 111 h 7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2"/>
                <a:gd name="T100" fmla="*/ 0 h 728"/>
                <a:gd name="T101" fmla="*/ 1132 w 1132"/>
                <a:gd name="T102" fmla="*/ 728 h 7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2" h="728">
                  <a:moveTo>
                    <a:pt x="0" y="111"/>
                  </a:moveTo>
                  <a:lnTo>
                    <a:pt x="113" y="42"/>
                  </a:lnTo>
                  <a:lnTo>
                    <a:pt x="135" y="36"/>
                  </a:lnTo>
                  <a:lnTo>
                    <a:pt x="158" y="12"/>
                  </a:lnTo>
                  <a:lnTo>
                    <a:pt x="181" y="0"/>
                  </a:lnTo>
                  <a:lnTo>
                    <a:pt x="203" y="6"/>
                  </a:lnTo>
                  <a:lnTo>
                    <a:pt x="226" y="13"/>
                  </a:lnTo>
                  <a:lnTo>
                    <a:pt x="271" y="26"/>
                  </a:lnTo>
                  <a:lnTo>
                    <a:pt x="339" y="49"/>
                  </a:lnTo>
                  <a:lnTo>
                    <a:pt x="452" y="107"/>
                  </a:lnTo>
                  <a:lnTo>
                    <a:pt x="566" y="183"/>
                  </a:lnTo>
                  <a:lnTo>
                    <a:pt x="679" y="277"/>
                  </a:lnTo>
                  <a:lnTo>
                    <a:pt x="792" y="389"/>
                  </a:lnTo>
                  <a:lnTo>
                    <a:pt x="905" y="529"/>
                  </a:lnTo>
                  <a:lnTo>
                    <a:pt x="1018" y="637"/>
                  </a:lnTo>
                  <a:lnTo>
                    <a:pt x="1132" y="727"/>
                  </a:lnTo>
                  <a:lnTo>
                    <a:pt x="1132" y="728"/>
                  </a:lnTo>
                  <a:lnTo>
                    <a:pt x="1018" y="637"/>
                  </a:lnTo>
                  <a:lnTo>
                    <a:pt x="905" y="546"/>
                  </a:lnTo>
                  <a:lnTo>
                    <a:pt x="792" y="468"/>
                  </a:lnTo>
                  <a:lnTo>
                    <a:pt x="679" y="410"/>
                  </a:lnTo>
                  <a:lnTo>
                    <a:pt x="566" y="355"/>
                  </a:lnTo>
                  <a:lnTo>
                    <a:pt x="452" y="302"/>
                  </a:lnTo>
                  <a:lnTo>
                    <a:pt x="339" y="268"/>
                  </a:lnTo>
                  <a:lnTo>
                    <a:pt x="271" y="254"/>
                  </a:lnTo>
                  <a:lnTo>
                    <a:pt x="226" y="245"/>
                  </a:lnTo>
                  <a:lnTo>
                    <a:pt x="203" y="242"/>
                  </a:lnTo>
                  <a:lnTo>
                    <a:pt x="181" y="231"/>
                  </a:lnTo>
                  <a:lnTo>
                    <a:pt x="158" y="239"/>
                  </a:lnTo>
                  <a:lnTo>
                    <a:pt x="135" y="256"/>
                  </a:lnTo>
                  <a:lnTo>
                    <a:pt x="113" y="264"/>
                  </a:lnTo>
                  <a:lnTo>
                    <a:pt x="0" y="325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006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474746"/>
                </a:solidFill>
              </a:endParaRPr>
            </a:p>
          </p:txBody>
        </p:sp>
        <p:sp>
          <p:nvSpPr>
            <p:cNvPr id="551974" name="Freeform 38"/>
            <p:cNvSpPr>
              <a:spLocks/>
            </p:cNvSpPr>
            <p:nvPr/>
          </p:nvSpPr>
          <p:spPr bwMode="auto">
            <a:xfrm>
              <a:off x="4156" y="2877"/>
              <a:ext cx="1132" cy="728"/>
            </a:xfrm>
            <a:custGeom>
              <a:avLst/>
              <a:gdLst>
                <a:gd name="T0" fmla="*/ 0 w 1132"/>
                <a:gd name="T1" fmla="*/ 111 h 728"/>
                <a:gd name="T2" fmla="*/ 113 w 1132"/>
                <a:gd name="T3" fmla="*/ 42 h 728"/>
                <a:gd name="T4" fmla="*/ 135 w 1132"/>
                <a:gd name="T5" fmla="*/ 36 h 728"/>
                <a:gd name="T6" fmla="*/ 158 w 1132"/>
                <a:gd name="T7" fmla="*/ 12 h 728"/>
                <a:gd name="T8" fmla="*/ 181 w 1132"/>
                <a:gd name="T9" fmla="*/ 0 h 728"/>
                <a:gd name="T10" fmla="*/ 203 w 1132"/>
                <a:gd name="T11" fmla="*/ 6 h 728"/>
                <a:gd name="T12" fmla="*/ 226 w 1132"/>
                <a:gd name="T13" fmla="*/ 13 h 728"/>
                <a:gd name="T14" fmla="*/ 271 w 1132"/>
                <a:gd name="T15" fmla="*/ 26 h 728"/>
                <a:gd name="T16" fmla="*/ 339 w 1132"/>
                <a:gd name="T17" fmla="*/ 49 h 728"/>
                <a:gd name="T18" fmla="*/ 452 w 1132"/>
                <a:gd name="T19" fmla="*/ 107 h 728"/>
                <a:gd name="T20" fmla="*/ 566 w 1132"/>
                <a:gd name="T21" fmla="*/ 183 h 728"/>
                <a:gd name="T22" fmla="*/ 679 w 1132"/>
                <a:gd name="T23" fmla="*/ 277 h 728"/>
                <a:gd name="T24" fmla="*/ 792 w 1132"/>
                <a:gd name="T25" fmla="*/ 389 h 728"/>
                <a:gd name="T26" fmla="*/ 905 w 1132"/>
                <a:gd name="T27" fmla="*/ 529 h 728"/>
                <a:gd name="T28" fmla="*/ 1018 w 1132"/>
                <a:gd name="T29" fmla="*/ 637 h 728"/>
                <a:gd name="T30" fmla="*/ 1132 w 1132"/>
                <a:gd name="T31" fmla="*/ 727 h 728"/>
                <a:gd name="T32" fmla="*/ 1132 w 1132"/>
                <a:gd name="T33" fmla="*/ 728 h 728"/>
                <a:gd name="T34" fmla="*/ 1018 w 1132"/>
                <a:gd name="T35" fmla="*/ 637 h 728"/>
                <a:gd name="T36" fmla="*/ 905 w 1132"/>
                <a:gd name="T37" fmla="*/ 546 h 728"/>
                <a:gd name="T38" fmla="*/ 792 w 1132"/>
                <a:gd name="T39" fmla="*/ 468 h 728"/>
                <a:gd name="T40" fmla="*/ 679 w 1132"/>
                <a:gd name="T41" fmla="*/ 410 h 728"/>
                <a:gd name="T42" fmla="*/ 566 w 1132"/>
                <a:gd name="T43" fmla="*/ 355 h 728"/>
                <a:gd name="T44" fmla="*/ 452 w 1132"/>
                <a:gd name="T45" fmla="*/ 302 h 728"/>
                <a:gd name="T46" fmla="*/ 339 w 1132"/>
                <a:gd name="T47" fmla="*/ 268 h 728"/>
                <a:gd name="T48" fmla="*/ 271 w 1132"/>
                <a:gd name="T49" fmla="*/ 254 h 728"/>
                <a:gd name="T50" fmla="*/ 226 w 1132"/>
                <a:gd name="T51" fmla="*/ 245 h 728"/>
                <a:gd name="T52" fmla="*/ 203 w 1132"/>
                <a:gd name="T53" fmla="*/ 242 h 728"/>
                <a:gd name="T54" fmla="*/ 181 w 1132"/>
                <a:gd name="T55" fmla="*/ 231 h 728"/>
                <a:gd name="T56" fmla="*/ 158 w 1132"/>
                <a:gd name="T57" fmla="*/ 239 h 728"/>
                <a:gd name="T58" fmla="*/ 135 w 1132"/>
                <a:gd name="T59" fmla="*/ 256 h 728"/>
                <a:gd name="T60" fmla="*/ 113 w 1132"/>
                <a:gd name="T61" fmla="*/ 264 h 728"/>
                <a:gd name="T62" fmla="*/ 0 w 1132"/>
                <a:gd name="T63" fmla="*/ 325 h 728"/>
                <a:gd name="T64" fmla="*/ 0 w 1132"/>
                <a:gd name="T65" fmla="*/ 111 h 7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2"/>
                <a:gd name="T100" fmla="*/ 0 h 728"/>
                <a:gd name="T101" fmla="*/ 1132 w 1132"/>
                <a:gd name="T102" fmla="*/ 728 h 7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2" h="728">
                  <a:moveTo>
                    <a:pt x="0" y="111"/>
                  </a:moveTo>
                  <a:lnTo>
                    <a:pt x="113" y="42"/>
                  </a:lnTo>
                  <a:lnTo>
                    <a:pt x="135" y="36"/>
                  </a:lnTo>
                  <a:lnTo>
                    <a:pt x="158" y="12"/>
                  </a:lnTo>
                  <a:lnTo>
                    <a:pt x="181" y="0"/>
                  </a:lnTo>
                  <a:lnTo>
                    <a:pt x="203" y="6"/>
                  </a:lnTo>
                  <a:lnTo>
                    <a:pt x="226" y="13"/>
                  </a:lnTo>
                  <a:lnTo>
                    <a:pt x="271" y="26"/>
                  </a:lnTo>
                  <a:lnTo>
                    <a:pt x="339" y="49"/>
                  </a:lnTo>
                  <a:lnTo>
                    <a:pt x="452" y="107"/>
                  </a:lnTo>
                  <a:lnTo>
                    <a:pt x="566" y="183"/>
                  </a:lnTo>
                  <a:lnTo>
                    <a:pt x="679" y="277"/>
                  </a:lnTo>
                  <a:lnTo>
                    <a:pt x="792" y="389"/>
                  </a:lnTo>
                  <a:lnTo>
                    <a:pt x="905" y="529"/>
                  </a:lnTo>
                  <a:lnTo>
                    <a:pt x="1018" y="637"/>
                  </a:lnTo>
                  <a:lnTo>
                    <a:pt x="1132" y="727"/>
                  </a:lnTo>
                  <a:lnTo>
                    <a:pt x="1132" y="728"/>
                  </a:lnTo>
                  <a:lnTo>
                    <a:pt x="1018" y="637"/>
                  </a:lnTo>
                  <a:lnTo>
                    <a:pt x="905" y="546"/>
                  </a:lnTo>
                  <a:lnTo>
                    <a:pt x="792" y="468"/>
                  </a:lnTo>
                  <a:lnTo>
                    <a:pt x="679" y="410"/>
                  </a:lnTo>
                  <a:lnTo>
                    <a:pt x="566" y="355"/>
                  </a:lnTo>
                  <a:lnTo>
                    <a:pt x="452" y="302"/>
                  </a:lnTo>
                  <a:lnTo>
                    <a:pt x="339" y="268"/>
                  </a:lnTo>
                  <a:lnTo>
                    <a:pt x="271" y="254"/>
                  </a:lnTo>
                  <a:lnTo>
                    <a:pt x="226" y="245"/>
                  </a:lnTo>
                  <a:lnTo>
                    <a:pt x="203" y="242"/>
                  </a:lnTo>
                  <a:lnTo>
                    <a:pt x="181" y="231"/>
                  </a:lnTo>
                  <a:lnTo>
                    <a:pt x="158" y="239"/>
                  </a:lnTo>
                  <a:lnTo>
                    <a:pt x="135" y="256"/>
                  </a:lnTo>
                  <a:lnTo>
                    <a:pt x="113" y="264"/>
                  </a:lnTo>
                  <a:lnTo>
                    <a:pt x="0" y="325"/>
                  </a:lnTo>
                  <a:lnTo>
                    <a:pt x="0" y="111"/>
                  </a:lnTo>
                  <a:close/>
                </a:path>
              </a:pathLst>
            </a:custGeom>
            <a:noFill/>
            <a:ln w="3175">
              <a:solidFill>
                <a:srgbClr val="0064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474746"/>
                </a:solidFill>
              </a:endParaRPr>
            </a:p>
          </p:txBody>
        </p:sp>
        <p:sp>
          <p:nvSpPr>
            <p:cNvPr id="551975" name="Freeform 39"/>
            <p:cNvSpPr>
              <a:spLocks noChangeArrowheads="1"/>
            </p:cNvSpPr>
            <p:nvPr/>
          </p:nvSpPr>
          <p:spPr bwMode="auto">
            <a:xfrm>
              <a:off x="4156" y="3108"/>
              <a:ext cx="1132" cy="497"/>
            </a:xfrm>
            <a:custGeom>
              <a:avLst/>
              <a:gdLst>
                <a:gd name="T0" fmla="*/ 0 w 1132"/>
                <a:gd name="T1" fmla="*/ 94 h 496"/>
                <a:gd name="T2" fmla="*/ 113 w 1132"/>
                <a:gd name="T3" fmla="*/ 33 h 496"/>
                <a:gd name="T4" fmla="*/ 135 w 1132"/>
                <a:gd name="T5" fmla="*/ 24 h 496"/>
                <a:gd name="T6" fmla="*/ 158 w 1132"/>
                <a:gd name="T7" fmla="*/ 8 h 496"/>
                <a:gd name="T8" fmla="*/ 181 w 1132"/>
                <a:gd name="T9" fmla="*/ 0 h 496"/>
                <a:gd name="T10" fmla="*/ 203 w 1132"/>
                <a:gd name="T11" fmla="*/ 11 h 496"/>
                <a:gd name="T12" fmla="*/ 226 w 1132"/>
                <a:gd name="T13" fmla="*/ 14 h 496"/>
                <a:gd name="T14" fmla="*/ 271 w 1132"/>
                <a:gd name="T15" fmla="*/ 23 h 496"/>
                <a:gd name="T16" fmla="*/ 339 w 1132"/>
                <a:gd name="T17" fmla="*/ 37 h 496"/>
                <a:gd name="T18" fmla="*/ 452 w 1132"/>
                <a:gd name="T19" fmla="*/ 71 h 496"/>
                <a:gd name="T20" fmla="*/ 566 w 1132"/>
                <a:gd name="T21" fmla="*/ 124 h 496"/>
                <a:gd name="T22" fmla="*/ 679 w 1132"/>
                <a:gd name="T23" fmla="*/ 179 h 496"/>
                <a:gd name="T24" fmla="*/ 792 w 1132"/>
                <a:gd name="T25" fmla="*/ 236 h 496"/>
                <a:gd name="T26" fmla="*/ 905 w 1132"/>
                <a:gd name="T27" fmla="*/ 317 h 496"/>
                <a:gd name="T28" fmla="*/ 1018 w 1132"/>
                <a:gd name="T29" fmla="*/ 408 h 496"/>
                <a:gd name="T30" fmla="*/ 1132 w 1132"/>
                <a:gd name="T31" fmla="*/ 498 h 496"/>
                <a:gd name="T32" fmla="*/ 1132 w 1132"/>
                <a:gd name="T33" fmla="*/ 498 h 496"/>
                <a:gd name="T34" fmla="*/ 1018 w 1132"/>
                <a:gd name="T35" fmla="*/ 494 h 496"/>
                <a:gd name="T36" fmla="*/ 905 w 1132"/>
                <a:gd name="T37" fmla="*/ 485 h 496"/>
                <a:gd name="T38" fmla="*/ 792 w 1132"/>
                <a:gd name="T39" fmla="*/ 470 h 496"/>
                <a:gd name="T40" fmla="*/ 679 w 1132"/>
                <a:gd name="T41" fmla="*/ 449 h 496"/>
                <a:gd name="T42" fmla="*/ 566 w 1132"/>
                <a:gd name="T43" fmla="*/ 414 h 496"/>
                <a:gd name="T44" fmla="*/ 452 w 1132"/>
                <a:gd name="T45" fmla="*/ 371 h 496"/>
                <a:gd name="T46" fmla="*/ 339 w 1132"/>
                <a:gd name="T47" fmla="*/ 343 h 496"/>
                <a:gd name="T48" fmla="*/ 271 w 1132"/>
                <a:gd name="T49" fmla="*/ 332 h 496"/>
                <a:gd name="T50" fmla="*/ 226 w 1132"/>
                <a:gd name="T51" fmla="*/ 327 h 496"/>
                <a:gd name="T52" fmla="*/ 203 w 1132"/>
                <a:gd name="T53" fmla="*/ 325 h 496"/>
                <a:gd name="T54" fmla="*/ 181 w 1132"/>
                <a:gd name="T55" fmla="*/ 335 h 496"/>
                <a:gd name="T56" fmla="*/ 158 w 1132"/>
                <a:gd name="T57" fmla="*/ 348 h 496"/>
                <a:gd name="T58" fmla="*/ 135 w 1132"/>
                <a:gd name="T59" fmla="*/ 366 h 496"/>
                <a:gd name="T60" fmla="*/ 113 w 1132"/>
                <a:gd name="T61" fmla="*/ 381 h 496"/>
                <a:gd name="T62" fmla="*/ 0 w 1132"/>
                <a:gd name="T63" fmla="*/ 443 h 496"/>
                <a:gd name="T64" fmla="*/ 0 w 1132"/>
                <a:gd name="T65" fmla="*/ 94 h 4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2"/>
                <a:gd name="T100" fmla="*/ 0 h 496"/>
                <a:gd name="T101" fmla="*/ 1132 w 1132"/>
                <a:gd name="T102" fmla="*/ 496 h 4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2" h="496">
                  <a:moveTo>
                    <a:pt x="0" y="94"/>
                  </a:moveTo>
                  <a:lnTo>
                    <a:pt x="113" y="33"/>
                  </a:lnTo>
                  <a:lnTo>
                    <a:pt x="135" y="24"/>
                  </a:lnTo>
                  <a:lnTo>
                    <a:pt x="158" y="8"/>
                  </a:lnTo>
                  <a:lnTo>
                    <a:pt x="181" y="0"/>
                  </a:lnTo>
                  <a:lnTo>
                    <a:pt x="203" y="11"/>
                  </a:lnTo>
                  <a:lnTo>
                    <a:pt x="226" y="14"/>
                  </a:lnTo>
                  <a:lnTo>
                    <a:pt x="271" y="23"/>
                  </a:lnTo>
                  <a:lnTo>
                    <a:pt x="339" y="37"/>
                  </a:lnTo>
                  <a:lnTo>
                    <a:pt x="452" y="71"/>
                  </a:lnTo>
                  <a:lnTo>
                    <a:pt x="566" y="124"/>
                  </a:lnTo>
                  <a:lnTo>
                    <a:pt x="679" y="179"/>
                  </a:lnTo>
                  <a:lnTo>
                    <a:pt x="792" y="236"/>
                  </a:lnTo>
                  <a:lnTo>
                    <a:pt x="905" y="315"/>
                  </a:lnTo>
                  <a:lnTo>
                    <a:pt x="1018" y="406"/>
                  </a:lnTo>
                  <a:lnTo>
                    <a:pt x="1132" y="496"/>
                  </a:lnTo>
                  <a:lnTo>
                    <a:pt x="1018" y="492"/>
                  </a:lnTo>
                  <a:lnTo>
                    <a:pt x="905" y="483"/>
                  </a:lnTo>
                  <a:lnTo>
                    <a:pt x="792" y="468"/>
                  </a:lnTo>
                  <a:lnTo>
                    <a:pt x="679" y="447"/>
                  </a:lnTo>
                  <a:lnTo>
                    <a:pt x="566" y="412"/>
                  </a:lnTo>
                  <a:lnTo>
                    <a:pt x="452" y="369"/>
                  </a:lnTo>
                  <a:lnTo>
                    <a:pt x="339" y="341"/>
                  </a:lnTo>
                  <a:lnTo>
                    <a:pt x="271" y="330"/>
                  </a:lnTo>
                  <a:lnTo>
                    <a:pt x="226" y="325"/>
                  </a:lnTo>
                  <a:lnTo>
                    <a:pt x="203" y="323"/>
                  </a:lnTo>
                  <a:lnTo>
                    <a:pt x="181" y="333"/>
                  </a:lnTo>
                  <a:lnTo>
                    <a:pt x="158" y="346"/>
                  </a:lnTo>
                  <a:lnTo>
                    <a:pt x="135" y="364"/>
                  </a:lnTo>
                  <a:lnTo>
                    <a:pt x="113" y="379"/>
                  </a:lnTo>
                  <a:lnTo>
                    <a:pt x="0" y="441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474746"/>
                </a:solidFill>
              </a:endParaRPr>
            </a:p>
          </p:txBody>
        </p:sp>
        <p:sp>
          <p:nvSpPr>
            <p:cNvPr id="551976" name="Freeform 40"/>
            <p:cNvSpPr>
              <a:spLocks/>
            </p:cNvSpPr>
            <p:nvPr/>
          </p:nvSpPr>
          <p:spPr bwMode="auto">
            <a:xfrm>
              <a:off x="4156" y="3108"/>
              <a:ext cx="1132" cy="497"/>
            </a:xfrm>
            <a:custGeom>
              <a:avLst/>
              <a:gdLst>
                <a:gd name="T0" fmla="*/ 0 w 1132"/>
                <a:gd name="T1" fmla="*/ 94 h 496"/>
                <a:gd name="T2" fmla="*/ 113 w 1132"/>
                <a:gd name="T3" fmla="*/ 33 h 496"/>
                <a:gd name="T4" fmla="*/ 135 w 1132"/>
                <a:gd name="T5" fmla="*/ 24 h 496"/>
                <a:gd name="T6" fmla="*/ 158 w 1132"/>
                <a:gd name="T7" fmla="*/ 8 h 496"/>
                <a:gd name="T8" fmla="*/ 181 w 1132"/>
                <a:gd name="T9" fmla="*/ 0 h 496"/>
                <a:gd name="T10" fmla="*/ 203 w 1132"/>
                <a:gd name="T11" fmla="*/ 11 h 496"/>
                <a:gd name="T12" fmla="*/ 226 w 1132"/>
                <a:gd name="T13" fmla="*/ 14 h 496"/>
                <a:gd name="T14" fmla="*/ 271 w 1132"/>
                <a:gd name="T15" fmla="*/ 23 h 496"/>
                <a:gd name="T16" fmla="*/ 339 w 1132"/>
                <a:gd name="T17" fmla="*/ 37 h 496"/>
                <a:gd name="T18" fmla="*/ 452 w 1132"/>
                <a:gd name="T19" fmla="*/ 71 h 496"/>
                <a:gd name="T20" fmla="*/ 566 w 1132"/>
                <a:gd name="T21" fmla="*/ 124 h 496"/>
                <a:gd name="T22" fmla="*/ 679 w 1132"/>
                <a:gd name="T23" fmla="*/ 179 h 496"/>
                <a:gd name="T24" fmla="*/ 792 w 1132"/>
                <a:gd name="T25" fmla="*/ 236 h 496"/>
                <a:gd name="T26" fmla="*/ 905 w 1132"/>
                <a:gd name="T27" fmla="*/ 317 h 496"/>
                <a:gd name="T28" fmla="*/ 1018 w 1132"/>
                <a:gd name="T29" fmla="*/ 408 h 496"/>
                <a:gd name="T30" fmla="*/ 1132 w 1132"/>
                <a:gd name="T31" fmla="*/ 498 h 496"/>
                <a:gd name="T32" fmla="*/ 1132 w 1132"/>
                <a:gd name="T33" fmla="*/ 498 h 496"/>
                <a:gd name="T34" fmla="*/ 1018 w 1132"/>
                <a:gd name="T35" fmla="*/ 494 h 496"/>
                <a:gd name="T36" fmla="*/ 905 w 1132"/>
                <a:gd name="T37" fmla="*/ 485 h 496"/>
                <a:gd name="T38" fmla="*/ 792 w 1132"/>
                <a:gd name="T39" fmla="*/ 470 h 496"/>
                <a:gd name="T40" fmla="*/ 679 w 1132"/>
                <a:gd name="T41" fmla="*/ 449 h 496"/>
                <a:gd name="T42" fmla="*/ 566 w 1132"/>
                <a:gd name="T43" fmla="*/ 414 h 496"/>
                <a:gd name="T44" fmla="*/ 452 w 1132"/>
                <a:gd name="T45" fmla="*/ 371 h 496"/>
                <a:gd name="T46" fmla="*/ 339 w 1132"/>
                <a:gd name="T47" fmla="*/ 343 h 496"/>
                <a:gd name="T48" fmla="*/ 271 w 1132"/>
                <a:gd name="T49" fmla="*/ 332 h 496"/>
                <a:gd name="T50" fmla="*/ 226 w 1132"/>
                <a:gd name="T51" fmla="*/ 327 h 496"/>
                <a:gd name="T52" fmla="*/ 203 w 1132"/>
                <a:gd name="T53" fmla="*/ 325 h 496"/>
                <a:gd name="T54" fmla="*/ 181 w 1132"/>
                <a:gd name="T55" fmla="*/ 335 h 496"/>
                <a:gd name="T56" fmla="*/ 158 w 1132"/>
                <a:gd name="T57" fmla="*/ 348 h 496"/>
                <a:gd name="T58" fmla="*/ 135 w 1132"/>
                <a:gd name="T59" fmla="*/ 366 h 496"/>
                <a:gd name="T60" fmla="*/ 113 w 1132"/>
                <a:gd name="T61" fmla="*/ 381 h 496"/>
                <a:gd name="T62" fmla="*/ 0 w 1132"/>
                <a:gd name="T63" fmla="*/ 443 h 496"/>
                <a:gd name="T64" fmla="*/ 0 w 1132"/>
                <a:gd name="T65" fmla="*/ 94 h 4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2"/>
                <a:gd name="T100" fmla="*/ 0 h 496"/>
                <a:gd name="T101" fmla="*/ 1132 w 1132"/>
                <a:gd name="T102" fmla="*/ 496 h 4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2" h="496">
                  <a:moveTo>
                    <a:pt x="0" y="94"/>
                  </a:moveTo>
                  <a:lnTo>
                    <a:pt x="113" y="33"/>
                  </a:lnTo>
                  <a:lnTo>
                    <a:pt x="135" y="24"/>
                  </a:lnTo>
                  <a:lnTo>
                    <a:pt x="158" y="8"/>
                  </a:lnTo>
                  <a:lnTo>
                    <a:pt x="181" y="0"/>
                  </a:lnTo>
                  <a:lnTo>
                    <a:pt x="203" y="11"/>
                  </a:lnTo>
                  <a:lnTo>
                    <a:pt x="226" y="14"/>
                  </a:lnTo>
                  <a:lnTo>
                    <a:pt x="271" y="23"/>
                  </a:lnTo>
                  <a:lnTo>
                    <a:pt x="339" y="37"/>
                  </a:lnTo>
                  <a:lnTo>
                    <a:pt x="452" y="71"/>
                  </a:lnTo>
                  <a:lnTo>
                    <a:pt x="566" y="124"/>
                  </a:lnTo>
                  <a:lnTo>
                    <a:pt x="679" y="179"/>
                  </a:lnTo>
                  <a:lnTo>
                    <a:pt x="792" y="236"/>
                  </a:lnTo>
                  <a:lnTo>
                    <a:pt x="905" y="315"/>
                  </a:lnTo>
                  <a:lnTo>
                    <a:pt x="1018" y="406"/>
                  </a:lnTo>
                  <a:lnTo>
                    <a:pt x="1132" y="496"/>
                  </a:lnTo>
                  <a:lnTo>
                    <a:pt x="1018" y="492"/>
                  </a:lnTo>
                  <a:lnTo>
                    <a:pt x="905" y="483"/>
                  </a:lnTo>
                  <a:lnTo>
                    <a:pt x="792" y="468"/>
                  </a:lnTo>
                  <a:lnTo>
                    <a:pt x="679" y="447"/>
                  </a:lnTo>
                  <a:lnTo>
                    <a:pt x="566" y="412"/>
                  </a:lnTo>
                  <a:lnTo>
                    <a:pt x="452" y="369"/>
                  </a:lnTo>
                  <a:lnTo>
                    <a:pt x="339" y="341"/>
                  </a:lnTo>
                  <a:lnTo>
                    <a:pt x="271" y="330"/>
                  </a:lnTo>
                  <a:lnTo>
                    <a:pt x="226" y="325"/>
                  </a:lnTo>
                  <a:lnTo>
                    <a:pt x="203" y="323"/>
                  </a:lnTo>
                  <a:lnTo>
                    <a:pt x="181" y="333"/>
                  </a:lnTo>
                  <a:lnTo>
                    <a:pt x="158" y="346"/>
                  </a:lnTo>
                  <a:lnTo>
                    <a:pt x="135" y="364"/>
                  </a:lnTo>
                  <a:lnTo>
                    <a:pt x="113" y="379"/>
                  </a:lnTo>
                  <a:lnTo>
                    <a:pt x="0" y="441"/>
                  </a:lnTo>
                  <a:lnTo>
                    <a:pt x="0" y="94"/>
                  </a:lnTo>
                  <a:close/>
                </a:path>
              </a:pathLst>
            </a:custGeom>
            <a:noFill/>
            <a:ln w="31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474746"/>
                </a:solidFill>
              </a:endParaRPr>
            </a:p>
          </p:txBody>
        </p:sp>
        <p:sp>
          <p:nvSpPr>
            <p:cNvPr id="551977" name="Freeform 41"/>
            <p:cNvSpPr>
              <a:spLocks noChangeArrowheads="1"/>
            </p:cNvSpPr>
            <p:nvPr/>
          </p:nvSpPr>
          <p:spPr bwMode="auto">
            <a:xfrm>
              <a:off x="4156" y="3431"/>
              <a:ext cx="1132" cy="333"/>
            </a:xfrm>
            <a:custGeom>
              <a:avLst/>
              <a:gdLst>
                <a:gd name="T0" fmla="*/ 0 w 1132"/>
                <a:gd name="T1" fmla="*/ 117 h 333"/>
                <a:gd name="T2" fmla="*/ 113 w 1132"/>
                <a:gd name="T3" fmla="*/ 56 h 333"/>
                <a:gd name="T4" fmla="*/ 135 w 1132"/>
                <a:gd name="T5" fmla="*/ 40 h 333"/>
                <a:gd name="T6" fmla="*/ 158 w 1132"/>
                <a:gd name="T7" fmla="*/ 23 h 333"/>
                <a:gd name="T8" fmla="*/ 181 w 1132"/>
                <a:gd name="T9" fmla="*/ 10 h 333"/>
                <a:gd name="T10" fmla="*/ 203 w 1132"/>
                <a:gd name="T11" fmla="*/ 0 h 333"/>
                <a:gd name="T12" fmla="*/ 226 w 1132"/>
                <a:gd name="T13" fmla="*/ 2 h 333"/>
                <a:gd name="T14" fmla="*/ 271 w 1132"/>
                <a:gd name="T15" fmla="*/ 7 h 333"/>
                <a:gd name="T16" fmla="*/ 339 w 1132"/>
                <a:gd name="T17" fmla="*/ 17 h 333"/>
                <a:gd name="T18" fmla="*/ 452 w 1132"/>
                <a:gd name="T19" fmla="*/ 46 h 333"/>
                <a:gd name="T20" fmla="*/ 566 w 1132"/>
                <a:gd name="T21" fmla="*/ 88 h 333"/>
                <a:gd name="T22" fmla="*/ 679 w 1132"/>
                <a:gd name="T23" fmla="*/ 123 h 333"/>
                <a:gd name="T24" fmla="*/ 792 w 1132"/>
                <a:gd name="T25" fmla="*/ 145 h 333"/>
                <a:gd name="T26" fmla="*/ 905 w 1132"/>
                <a:gd name="T27" fmla="*/ 160 h 333"/>
                <a:gd name="T28" fmla="*/ 1018 w 1132"/>
                <a:gd name="T29" fmla="*/ 169 h 333"/>
                <a:gd name="T30" fmla="*/ 1132 w 1132"/>
                <a:gd name="T31" fmla="*/ 173 h 333"/>
                <a:gd name="T32" fmla="*/ 1132 w 1132"/>
                <a:gd name="T33" fmla="*/ 173 h 333"/>
                <a:gd name="T34" fmla="*/ 1018 w 1132"/>
                <a:gd name="T35" fmla="*/ 169 h 333"/>
                <a:gd name="T36" fmla="*/ 905 w 1132"/>
                <a:gd name="T37" fmla="*/ 171 h 333"/>
                <a:gd name="T38" fmla="*/ 792 w 1132"/>
                <a:gd name="T39" fmla="*/ 196 h 333"/>
                <a:gd name="T40" fmla="*/ 679 w 1132"/>
                <a:gd name="T41" fmla="*/ 236 h 333"/>
                <a:gd name="T42" fmla="*/ 566 w 1132"/>
                <a:gd name="T43" fmla="*/ 267 h 333"/>
                <a:gd name="T44" fmla="*/ 452 w 1132"/>
                <a:gd name="T45" fmla="*/ 288 h 333"/>
                <a:gd name="T46" fmla="*/ 339 w 1132"/>
                <a:gd name="T47" fmla="*/ 301 h 333"/>
                <a:gd name="T48" fmla="*/ 271 w 1132"/>
                <a:gd name="T49" fmla="*/ 305 h 333"/>
                <a:gd name="T50" fmla="*/ 226 w 1132"/>
                <a:gd name="T51" fmla="*/ 306 h 333"/>
                <a:gd name="T52" fmla="*/ 203 w 1132"/>
                <a:gd name="T53" fmla="*/ 307 h 333"/>
                <a:gd name="T54" fmla="*/ 181 w 1132"/>
                <a:gd name="T55" fmla="*/ 315 h 333"/>
                <a:gd name="T56" fmla="*/ 158 w 1132"/>
                <a:gd name="T57" fmla="*/ 317 h 333"/>
                <a:gd name="T58" fmla="*/ 135 w 1132"/>
                <a:gd name="T59" fmla="*/ 321 h 333"/>
                <a:gd name="T60" fmla="*/ 113 w 1132"/>
                <a:gd name="T61" fmla="*/ 324 h 333"/>
                <a:gd name="T62" fmla="*/ 0 w 1132"/>
                <a:gd name="T63" fmla="*/ 333 h 333"/>
                <a:gd name="T64" fmla="*/ 0 w 1132"/>
                <a:gd name="T65" fmla="*/ 117 h 3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2"/>
                <a:gd name="T100" fmla="*/ 0 h 333"/>
                <a:gd name="T101" fmla="*/ 1132 w 1132"/>
                <a:gd name="T102" fmla="*/ 333 h 33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2" h="333">
                  <a:moveTo>
                    <a:pt x="0" y="117"/>
                  </a:moveTo>
                  <a:lnTo>
                    <a:pt x="113" y="56"/>
                  </a:lnTo>
                  <a:lnTo>
                    <a:pt x="135" y="40"/>
                  </a:lnTo>
                  <a:lnTo>
                    <a:pt x="158" y="23"/>
                  </a:lnTo>
                  <a:lnTo>
                    <a:pt x="181" y="10"/>
                  </a:lnTo>
                  <a:lnTo>
                    <a:pt x="203" y="0"/>
                  </a:lnTo>
                  <a:lnTo>
                    <a:pt x="226" y="2"/>
                  </a:lnTo>
                  <a:lnTo>
                    <a:pt x="271" y="7"/>
                  </a:lnTo>
                  <a:lnTo>
                    <a:pt x="339" y="17"/>
                  </a:lnTo>
                  <a:lnTo>
                    <a:pt x="452" y="46"/>
                  </a:lnTo>
                  <a:lnTo>
                    <a:pt x="566" y="88"/>
                  </a:lnTo>
                  <a:lnTo>
                    <a:pt x="679" y="123"/>
                  </a:lnTo>
                  <a:lnTo>
                    <a:pt x="792" y="145"/>
                  </a:lnTo>
                  <a:lnTo>
                    <a:pt x="905" y="160"/>
                  </a:lnTo>
                  <a:lnTo>
                    <a:pt x="1018" y="169"/>
                  </a:lnTo>
                  <a:lnTo>
                    <a:pt x="1132" y="173"/>
                  </a:lnTo>
                  <a:lnTo>
                    <a:pt x="1018" y="169"/>
                  </a:lnTo>
                  <a:lnTo>
                    <a:pt x="905" y="171"/>
                  </a:lnTo>
                  <a:lnTo>
                    <a:pt x="792" y="196"/>
                  </a:lnTo>
                  <a:lnTo>
                    <a:pt x="679" y="236"/>
                  </a:lnTo>
                  <a:lnTo>
                    <a:pt x="566" y="267"/>
                  </a:lnTo>
                  <a:lnTo>
                    <a:pt x="452" y="288"/>
                  </a:lnTo>
                  <a:lnTo>
                    <a:pt x="339" y="301"/>
                  </a:lnTo>
                  <a:lnTo>
                    <a:pt x="271" y="305"/>
                  </a:lnTo>
                  <a:lnTo>
                    <a:pt x="226" y="306"/>
                  </a:lnTo>
                  <a:lnTo>
                    <a:pt x="203" y="307"/>
                  </a:lnTo>
                  <a:lnTo>
                    <a:pt x="181" y="315"/>
                  </a:lnTo>
                  <a:lnTo>
                    <a:pt x="158" y="317"/>
                  </a:lnTo>
                  <a:lnTo>
                    <a:pt x="135" y="321"/>
                  </a:lnTo>
                  <a:lnTo>
                    <a:pt x="113" y="324"/>
                  </a:lnTo>
                  <a:lnTo>
                    <a:pt x="0" y="333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474746"/>
                </a:solidFill>
              </a:endParaRPr>
            </a:p>
          </p:txBody>
        </p:sp>
        <p:sp>
          <p:nvSpPr>
            <p:cNvPr id="551978" name="Freeform 42"/>
            <p:cNvSpPr>
              <a:spLocks/>
            </p:cNvSpPr>
            <p:nvPr/>
          </p:nvSpPr>
          <p:spPr bwMode="auto">
            <a:xfrm>
              <a:off x="4156" y="3431"/>
              <a:ext cx="1132" cy="333"/>
            </a:xfrm>
            <a:custGeom>
              <a:avLst/>
              <a:gdLst>
                <a:gd name="T0" fmla="*/ 0 w 1132"/>
                <a:gd name="T1" fmla="*/ 117 h 333"/>
                <a:gd name="T2" fmla="*/ 113 w 1132"/>
                <a:gd name="T3" fmla="*/ 56 h 333"/>
                <a:gd name="T4" fmla="*/ 135 w 1132"/>
                <a:gd name="T5" fmla="*/ 40 h 333"/>
                <a:gd name="T6" fmla="*/ 158 w 1132"/>
                <a:gd name="T7" fmla="*/ 23 h 333"/>
                <a:gd name="T8" fmla="*/ 181 w 1132"/>
                <a:gd name="T9" fmla="*/ 10 h 333"/>
                <a:gd name="T10" fmla="*/ 203 w 1132"/>
                <a:gd name="T11" fmla="*/ 0 h 333"/>
                <a:gd name="T12" fmla="*/ 226 w 1132"/>
                <a:gd name="T13" fmla="*/ 2 h 333"/>
                <a:gd name="T14" fmla="*/ 271 w 1132"/>
                <a:gd name="T15" fmla="*/ 7 h 333"/>
                <a:gd name="T16" fmla="*/ 339 w 1132"/>
                <a:gd name="T17" fmla="*/ 17 h 333"/>
                <a:gd name="T18" fmla="*/ 452 w 1132"/>
                <a:gd name="T19" fmla="*/ 46 h 333"/>
                <a:gd name="T20" fmla="*/ 566 w 1132"/>
                <a:gd name="T21" fmla="*/ 88 h 333"/>
                <a:gd name="T22" fmla="*/ 679 w 1132"/>
                <a:gd name="T23" fmla="*/ 123 h 333"/>
                <a:gd name="T24" fmla="*/ 792 w 1132"/>
                <a:gd name="T25" fmla="*/ 145 h 333"/>
                <a:gd name="T26" fmla="*/ 905 w 1132"/>
                <a:gd name="T27" fmla="*/ 160 h 333"/>
                <a:gd name="T28" fmla="*/ 1018 w 1132"/>
                <a:gd name="T29" fmla="*/ 169 h 333"/>
                <a:gd name="T30" fmla="*/ 1132 w 1132"/>
                <a:gd name="T31" fmla="*/ 173 h 333"/>
                <a:gd name="T32" fmla="*/ 1132 w 1132"/>
                <a:gd name="T33" fmla="*/ 173 h 333"/>
                <a:gd name="T34" fmla="*/ 1018 w 1132"/>
                <a:gd name="T35" fmla="*/ 169 h 333"/>
                <a:gd name="T36" fmla="*/ 905 w 1132"/>
                <a:gd name="T37" fmla="*/ 171 h 333"/>
                <a:gd name="T38" fmla="*/ 792 w 1132"/>
                <a:gd name="T39" fmla="*/ 196 h 333"/>
                <a:gd name="T40" fmla="*/ 679 w 1132"/>
                <a:gd name="T41" fmla="*/ 236 h 333"/>
                <a:gd name="T42" fmla="*/ 566 w 1132"/>
                <a:gd name="T43" fmla="*/ 267 h 333"/>
                <a:gd name="T44" fmla="*/ 452 w 1132"/>
                <a:gd name="T45" fmla="*/ 288 h 333"/>
                <a:gd name="T46" fmla="*/ 339 w 1132"/>
                <a:gd name="T47" fmla="*/ 301 h 333"/>
                <a:gd name="T48" fmla="*/ 271 w 1132"/>
                <a:gd name="T49" fmla="*/ 305 h 333"/>
                <a:gd name="T50" fmla="*/ 226 w 1132"/>
                <a:gd name="T51" fmla="*/ 306 h 333"/>
                <a:gd name="T52" fmla="*/ 203 w 1132"/>
                <a:gd name="T53" fmla="*/ 307 h 333"/>
                <a:gd name="T54" fmla="*/ 181 w 1132"/>
                <a:gd name="T55" fmla="*/ 315 h 333"/>
                <a:gd name="T56" fmla="*/ 158 w 1132"/>
                <a:gd name="T57" fmla="*/ 317 h 333"/>
                <a:gd name="T58" fmla="*/ 135 w 1132"/>
                <a:gd name="T59" fmla="*/ 321 h 333"/>
                <a:gd name="T60" fmla="*/ 113 w 1132"/>
                <a:gd name="T61" fmla="*/ 324 h 333"/>
                <a:gd name="T62" fmla="*/ 0 w 1132"/>
                <a:gd name="T63" fmla="*/ 333 h 333"/>
                <a:gd name="T64" fmla="*/ 0 w 1132"/>
                <a:gd name="T65" fmla="*/ 117 h 3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2"/>
                <a:gd name="T100" fmla="*/ 0 h 333"/>
                <a:gd name="T101" fmla="*/ 1132 w 1132"/>
                <a:gd name="T102" fmla="*/ 333 h 33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2" h="333">
                  <a:moveTo>
                    <a:pt x="0" y="117"/>
                  </a:moveTo>
                  <a:lnTo>
                    <a:pt x="113" y="56"/>
                  </a:lnTo>
                  <a:lnTo>
                    <a:pt x="135" y="40"/>
                  </a:lnTo>
                  <a:lnTo>
                    <a:pt x="158" y="23"/>
                  </a:lnTo>
                  <a:lnTo>
                    <a:pt x="181" y="10"/>
                  </a:lnTo>
                  <a:lnTo>
                    <a:pt x="203" y="0"/>
                  </a:lnTo>
                  <a:lnTo>
                    <a:pt x="226" y="2"/>
                  </a:lnTo>
                  <a:lnTo>
                    <a:pt x="271" y="7"/>
                  </a:lnTo>
                  <a:lnTo>
                    <a:pt x="339" y="17"/>
                  </a:lnTo>
                  <a:lnTo>
                    <a:pt x="452" y="46"/>
                  </a:lnTo>
                  <a:lnTo>
                    <a:pt x="566" y="88"/>
                  </a:lnTo>
                  <a:lnTo>
                    <a:pt x="679" y="123"/>
                  </a:lnTo>
                  <a:lnTo>
                    <a:pt x="792" y="145"/>
                  </a:lnTo>
                  <a:lnTo>
                    <a:pt x="905" y="160"/>
                  </a:lnTo>
                  <a:lnTo>
                    <a:pt x="1018" y="169"/>
                  </a:lnTo>
                  <a:lnTo>
                    <a:pt x="1132" y="173"/>
                  </a:lnTo>
                  <a:lnTo>
                    <a:pt x="1018" y="169"/>
                  </a:lnTo>
                  <a:lnTo>
                    <a:pt x="905" y="171"/>
                  </a:lnTo>
                  <a:lnTo>
                    <a:pt x="792" y="196"/>
                  </a:lnTo>
                  <a:lnTo>
                    <a:pt x="679" y="236"/>
                  </a:lnTo>
                  <a:lnTo>
                    <a:pt x="566" y="267"/>
                  </a:lnTo>
                  <a:lnTo>
                    <a:pt x="452" y="288"/>
                  </a:lnTo>
                  <a:lnTo>
                    <a:pt x="339" y="301"/>
                  </a:lnTo>
                  <a:lnTo>
                    <a:pt x="271" y="305"/>
                  </a:lnTo>
                  <a:lnTo>
                    <a:pt x="226" y="306"/>
                  </a:lnTo>
                  <a:lnTo>
                    <a:pt x="203" y="307"/>
                  </a:lnTo>
                  <a:lnTo>
                    <a:pt x="181" y="315"/>
                  </a:lnTo>
                  <a:lnTo>
                    <a:pt x="158" y="317"/>
                  </a:lnTo>
                  <a:lnTo>
                    <a:pt x="135" y="321"/>
                  </a:lnTo>
                  <a:lnTo>
                    <a:pt x="113" y="324"/>
                  </a:lnTo>
                  <a:lnTo>
                    <a:pt x="0" y="333"/>
                  </a:lnTo>
                  <a:lnTo>
                    <a:pt x="0" y="117"/>
                  </a:lnTo>
                  <a:close/>
                </a:path>
              </a:pathLst>
            </a:custGeom>
            <a:noFill/>
            <a:ln w="3175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474746"/>
                </a:solidFill>
              </a:endParaRPr>
            </a:p>
          </p:txBody>
        </p:sp>
        <p:sp>
          <p:nvSpPr>
            <p:cNvPr id="551979" name="Freeform 43"/>
            <p:cNvSpPr>
              <a:spLocks noChangeArrowheads="1"/>
            </p:cNvSpPr>
            <p:nvPr/>
          </p:nvSpPr>
          <p:spPr bwMode="auto">
            <a:xfrm>
              <a:off x="4156" y="3600"/>
              <a:ext cx="1132" cy="264"/>
            </a:xfrm>
            <a:custGeom>
              <a:avLst/>
              <a:gdLst>
                <a:gd name="T0" fmla="*/ 0 w 1132"/>
                <a:gd name="T1" fmla="*/ 165 h 263"/>
                <a:gd name="T2" fmla="*/ 113 w 1132"/>
                <a:gd name="T3" fmla="*/ 157 h 263"/>
                <a:gd name="T4" fmla="*/ 135 w 1132"/>
                <a:gd name="T5" fmla="*/ 154 h 263"/>
                <a:gd name="T6" fmla="*/ 158 w 1132"/>
                <a:gd name="T7" fmla="*/ 150 h 263"/>
                <a:gd name="T8" fmla="*/ 181 w 1132"/>
                <a:gd name="T9" fmla="*/ 147 h 263"/>
                <a:gd name="T10" fmla="*/ 203 w 1132"/>
                <a:gd name="T11" fmla="*/ 139 h 263"/>
                <a:gd name="T12" fmla="*/ 226 w 1132"/>
                <a:gd name="T13" fmla="*/ 139 h 263"/>
                <a:gd name="T14" fmla="*/ 271 w 1132"/>
                <a:gd name="T15" fmla="*/ 137 h 263"/>
                <a:gd name="T16" fmla="*/ 339 w 1132"/>
                <a:gd name="T17" fmla="*/ 131 h 263"/>
                <a:gd name="T18" fmla="*/ 452 w 1132"/>
                <a:gd name="T19" fmla="*/ 119 h 263"/>
                <a:gd name="T20" fmla="*/ 566 w 1132"/>
                <a:gd name="T21" fmla="*/ 97 h 263"/>
                <a:gd name="T22" fmla="*/ 679 w 1132"/>
                <a:gd name="T23" fmla="*/ 66 h 263"/>
                <a:gd name="T24" fmla="*/ 792 w 1132"/>
                <a:gd name="T25" fmla="*/ 26 h 263"/>
                <a:gd name="T26" fmla="*/ 905 w 1132"/>
                <a:gd name="T27" fmla="*/ 2 h 263"/>
                <a:gd name="T28" fmla="*/ 1018 w 1132"/>
                <a:gd name="T29" fmla="*/ 0 h 263"/>
                <a:gd name="T30" fmla="*/ 1132 w 1132"/>
                <a:gd name="T31" fmla="*/ 4 h 263"/>
                <a:gd name="T32" fmla="*/ 1132 w 1132"/>
                <a:gd name="T33" fmla="*/ 265 h 263"/>
                <a:gd name="T34" fmla="*/ 1018 w 1132"/>
                <a:gd name="T35" fmla="*/ 265 h 263"/>
                <a:gd name="T36" fmla="*/ 905 w 1132"/>
                <a:gd name="T37" fmla="*/ 265 h 263"/>
                <a:gd name="T38" fmla="*/ 792 w 1132"/>
                <a:gd name="T39" fmla="*/ 265 h 263"/>
                <a:gd name="T40" fmla="*/ 679 w 1132"/>
                <a:gd name="T41" fmla="*/ 265 h 263"/>
                <a:gd name="T42" fmla="*/ 566 w 1132"/>
                <a:gd name="T43" fmla="*/ 265 h 263"/>
                <a:gd name="T44" fmla="*/ 452 w 1132"/>
                <a:gd name="T45" fmla="*/ 265 h 263"/>
                <a:gd name="T46" fmla="*/ 339 w 1132"/>
                <a:gd name="T47" fmla="*/ 265 h 263"/>
                <a:gd name="T48" fmla="*/ 271 w 1132"/>
                <a:gd name="T49" fmla="*/ 265 h 263"/>
                <a:gd name="T50" fmla="*/ 226 w 1132"/>
                <a:gd name="T51" fmla="*/ 265 h 263"/>
                <a:gd name="T52" fmla="*/ 203 w 1132"/>
                <a:gd name="T53" fmla="*/ 265 h 263"/>
                <a:gd name="T54" fmla="*/ 181 w 1132"/>
                <a:gd name="T55" fmla="*/ 265 h 263"/>
                <a:gd name="T56" fmla="*/ 158 w 1132"/>
                <a:gd name="T57" fmla="*/ 265 h 263"/>
                <a:gd name="T58" fmla="*/ 135 w 1132"/>
                <a:gd name="T59" fmla="*/ 265 h 263"/>
                <a:gd name="T60" fmla="*/ 113 w 1132"/>
                <a:gd name="T61" fmla="*/ 265 h 263"/>
                <a:gd name="T62" fmla="*/ 0 w 1132"/>
                <a:gd name="T63" fmla="*/ 265 h 263"/>
                <a:gd name="T64" fmla="*/ 0 w 1132"/>
                <a:gd name="T65" fmla="*/ 165 h 2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2"/>
                <a:gd name="T100" fmla="*/ 0 h 263"/>
                <a:gd name="T101" fmla="*/ 1132 w 1132"/>
                <a:gd name="T102" fmla="*/ 263 h 2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2" h="263">
                  <a:moveTo>
                    <a:pt x="0" y="163"/>
                  </a:moveTo>
                  <a:lnTo>
                    <a:pt x="113" y="155"/>
                  </a:lnTo>
                  <a:lnTo>
                    <a:pt x="135" y="152"/>
                  </a:lnTo>
                  <a:lnTo>
                    <a:pt x="158" y="148"/>
                  </a:lnTo>
                  <a:lnTo>
                    <a:pt x="181" y="145"/>
                  </a:lnTo>
                  <a:lnTo>
                    <a:pt x="203" y="137"/>
                  </a:lnTo>
                  <a:lnTo>
                    <a:pt x="226" y="137"/>
                  </a:lnTo>
                  <a:lnTo>
                    <a:pt x="271" y="135"/>
                  </a:lnTo>
                  <a:lnTo>
                    <a:pt x="339" y="131"/>
                  </a:lnTo>
                  <a:lnTo>
                    <a:pt x="452" y="119"/>
                  </a:lnTo>
                  <a:lnTo>
                    <a:pt x="566" y="97"/>
                  </a:lnTo>
                  <a:lnTo>
                    <a:pt x="679" y="66"/>
                  </a:lnTo>
                  <a:lnTo>
                    <a:pt x="792" y="26"/>
                  </a:lnTo>
                  <a:lnTo>
                    <a:pt x="905" y="2"/>
                  </a:lnTo>
                  <a:lnTo>
                    <a:pt x="1018" y="0"/>
                  </a:lnTo>
                  <a:lnTo>
                    <a:pt x="1132" y="4"/>
                  </a:lnTo>
                  <a:lnTo>
                    <a:pt x="1132" y="263"/>
                  </a:lnTo>
                  <a:lnTo>
                    <a:pt x="1018" y="263"/>
                  </a:lnTo>
                  <a:lnTo>
                    <a:pt x="905" y="263"/>
                  </a:lnTo>
                  <a:lnTo>
                    <a:pt x="792" y="263"/>
                  </a:lnTo>
                  <a:lnTo>
                    <a:pt x="679" y="263"/>
                  </a:lnTo>
                  <a:lnTo>
                    <a:pt x="566" y="263"/>
                  </a:lnTo>
                  <a:lnTo>
                    <a:pt x="452" y="263"/>
                  </a:lnTo>
                  <a:lnTo>
                    <a:pt x="339" y="263"/>
                  </a:lnTo>
                  <a:lnTo>
                    <a:pt x="271" y="263"/>
                  </a:lnTo>
                  <a:lnTo>
                    <a:pt x="226" y="263"/>
                  </a:lnTo>
                  <a:lnTo>
                    <a:pt x="203" y="263"/>
                  </a:lnTo>
                  <a:lnTo>
                    <a:pt x="181" y="263"/>
                  </a:lnTo>
                  <a:lnTo>
                    <a:pt x="158" y="263"/>
                  </a:lnTo>
                  <a:lnTo>
                    <a:pt x="135" y="263"/>
                  </a:lnTo>
                  <a:lnTo>
                    <a:pt x="113" y="263"/>
                  </a:lnTo>
                  <a:lnTo>
                    <a:pt x="0" y="263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474746"/>
                </a:solidFill>
              </a:endParaRPr>
            </a:p>
          </p:txBody>
        </p:sp>
        <p:sp>
          <p:nvSpPr>
            <p:cNvPr id="551980" name="Freeform 44"/>
            <p:cNvSpPr>
              <a:spLocks/>
            </p:cNvSpPr>
            <p:nvPr/>
          </p:nvSpPr>
          <p:spPr bwMode="auto">
            <a:xfrm>
              <a:off x="4156" y="3600"/>
              <a:ext cx="1132" cy="264"/>
            </a:xfrm>
            <a:custGeom>
              <a:avLst/>
              <a:gdLst>
                <a:gd name="T0" fmla="*/ 0 w 1132"/>
                <a:gd name="T1" fmla="*/ 165 h 263"/>
                <a:gd name="T2" fmla="*/ 113 w 1132"/>
                <a:gd name="T3" fmla="*/ 157 h 263"/>
                <a:gd name="T4" fmla="*/ 135 w 1132"/>
                <a:gd name="T5" fmla="*/ 154 h 263"/>
                <a:gd name="T6" fmla="*/ 158 w 1132"/>
                <a:gd name="T7" fmla="*/ 150 h 263"/>
                <a:gd name="T8" fmla="*/ 181 w 1132"/>
                <a:gd name="T9" fmla="*/ 147 h 263"/>
                <a:gd name="T10" fmla="*/ 203 w 1132"/>
                <a:gd name="T11" fmla="*/ 139 h 263"/>
                <a:gd name="T12" fmla="*/ 226 w 1132"/>
                <a:gd name="T13" fmla="*/ 139 h 263"/>
                <a:gd name="T14" fmla="*/ 271 w 1132"/>
                <a:gd name="T15" fmla="*/ 137 h 263"/>
                <a:gd name="T16" fmla="*/ 339 w 1132"/>
                <a:gd name="T17" fmla="*/ 131 h 263"/>
                <a:gd name="T18" fmla="*/ 452 w 1132"/>
                <a:gd name="T19" fmla="*/ 119 h 263"/>
                <a:gd name="T20" fmla="*/ 566 w 1132"/>
                <a:gd name="T21" fmla="*/ 97 h 263"/>
                <a:gd name="T22" fmla="*/ 679 w 1132"/>
                <a:gd name="T23" fmla="*/ 66 h 263"/>
                <a:gd name="T24" fmla="*/ 792 w 1132"/>
                <a:gd name="T25" fmla="*/ 26 h 263"/>
                <a:gd name="T26" fmla="*/ 905 w 1132"/>
                <a:gd name="T27" fmla="*/ 2 h 263"/>
                <a:gd name="T28" fmla="*/ 1018 w 1132"/>
                <a:gd name="T29" fmla="*/ 0 h 263"/>
                <a:gd name="T30" fmla="*/ 1132 w 1132"/>
                <a:gd name="T31" fmla="*/ 4 h 263"/>
                <a:gd name="T32" fmla="*/ 1132 w 1132"/>
                <a:gd name="T33" fmla="*/ 265 h 263"/>
                <a:gd name="T34" fmla="*/ 1018 w 1132"/>
                <a:gd name="T35" fmla="*/ 265 h 263"/>
                <a:gd name="T36" fmla="*/ 905 w 1132"/>
                <a:gd name="T37" fmla="*/ 265 h 263"/>
                <a:gd name="T38" fmla="*/ 792 w 1132"/>
                <a:gd name="T39" fmla="*/ 265 h 263"/>
                <a:gd name="T40" fmla="*/ 679 w 1132"/>
                <a:gd name="T41" fmla="*/ 265 h 263"/>
                <a:gd name="T42" fmla="*/ 566 w 1132"/>
                <a:gd name="T43" fmla="*/ 265 h 263"/>
                <a:gd name="T44" fmla="*/ 452 w 1132"/>
                <a:gd name="T45" fmla="*/ 265 h 263"/>
                <a:gd name="T46" fmla="*/ 339 w 1132"/>
                <a:gd name="T47" fmla="*/ 265 h 263"/>
                <a:gd name="T48" fmla="*/ 271 w 1132"/>
                <a:gd name="T49" fmla="*/ 265 h 263"/>
                <a:gd name="T50" fmla="*/ 226 w 1132"/>
                <a:gd name="T51" fmla="*/ 265 h 263"/>
                <a:gd name="T52" fmla="*/ 203 w 1132"/>
                <a:gd name="T53" fmla="*/ 265 h 263"/>
                <a:gd name="T54" fmla="*/ 181 w 1132"/>
                <a:gd name="T55" fmla="*/ 265 h 263"/>
                <a:gd name="T56" fmla="*/ 158 w 1132"/>
                <a:gd name="T57" fmla="*/ 265 h 263"/>
                <a:gd name="T58" fmla="*/ 135 w 1132"/>
                <a:gd name="T59" fmla="*/ 265 h 263"/>
                <a:gd name="T60" fmla="*/ 113 w 1132"/>
                <a:gd name="T61" fmla="*/ 265 h 263"/>
                <a:gd name="T62" fmla="*/ 0 w 1132"/>
                <a:gd name="T63" fmla="*/ 265 h 263"/>
                <a:gd name="T64" fmla="*/ 0 w 1132"/>
                <a:gd name="T65" fmla="*/ 165 h 2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2"/>
                <a:gd name="T100" fmla="*/ 0 h 263"/>
                <a:gd name="T101" fmla="*/ 1132 w 1132"/>
                <a:gd name="T102" fmla="*/ 263 h 2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2" h="263">
                  <a:moveTo>
                    <a:pt x="0" y="163"/>
                  </a:moveTo>
                  <a:lnTo>
                    <a:pt x="113" y="155"/>
                  </a:lnTo>
                  <a:lnTo>
                    <a:pt x="135" y="152"/>
                  </a:lnTo>
                  <a:lnTo>
                    <a:pt x="158" y="148"/>
                  </a:lnTo>
                  <a:lnTo>
                    <a:pt x="181" y="145"/>
                  </a:lnTo>
                  <a:lnTo>
                    <a:pt x="203" y="137"/>
                  </a:lnTo>
                  <a:lnTo>
                    <a:pt x="226" y="137"/>
                  </a:lnTo>
                  <a:lnTo>
                    <a:pt x="271" y="135"/>
                  </a:lnTo>
                  <a:lnTo>
                    <a:pt x="339" y="131"/>
                  </a:lnTo>
                  <a:lnTo>
                    <a:pt x="452" y="119"/>
                  </a:lnTo>
                  <a:lnTo>
                    <a:pt x="566" y="97"/>
                  </a:lnTo>
                  <a:lnTo>
                    <a:pt x="679" y="66"/>
                  </a:lnTo>
                  <a:lnTo>
                    <a:pt x="792" y="26"/>
                  </a:lnTo>
                  <a:lnTo>
                    <a:pt x="905" y="2"/>
                  </a:lnTo>
                  <a:lnTo>
                    <a:pt x="1018" y="0"/>
                  </a:lnTo>
                  <a:lnTo>
                    <a:pt x="1132" y="4"/>
                  </a:lnTo>
                  <a:lnTo>
                    <a:pt x="1132" y="263"/>
                  </a:lnTo>
                  <a:lnTo>
                    <a:pt x="1018" y="263"/>
                  </a:lnTo>
                  <a:lnTo>
                    <a:pt x="905" y="263"/>
                  </a:lnTo>
                  <a:lnTo>
                    <a:pt x="792" y="263"/>
                  </a:lnTo>
                  <a:lnTo>
                    <a:pt x="679" y="263"/>
                  </a:lnTo>
                  <a:lnTo>
                    <a:pt x="566" y="263"/>
                  </a:lnTo>
                  <a:lnTo>
                    <a:pt x="452" y="263"/>
                  </a:lnTo>
                  <a:lnTo>
                    <a:pt x="339" y="263"/>
                  </a:lnTo>
                  <a:lnTo>
                    <a:pt x="271" y="263"/>
                  </a:lnTo>
                  <a:lnTo>
                    <a:pt x="226" y="263"/>
                  </a:lnTo>
                  <a:lnTo>
                    <a:pt x="203" y="263"/>
                  </a:lnTo>
                  <a:lnTo>
                    <a:pt x="181" y="263"/>
                  </a:lnTo>
                  <a:lnTo>
                    <a:pt x="158" y="263"/>
                  </a:lnTo>
                  <a:lnTo>
                    <a:pt x="135" y="263"/>
                  </a:lnTo>
                  <a:lnTo>
                    <a:pt x="113" y="263"/>
                  </a:lnTo>
                  <a:lnTo>
                    <a:pt x="0" y="263"/>
                  </a:lnTo>
                  <a:lnTo>
                    <a:pt x="0" y="163"/>
                  </a:lnTo>
                  <a:close/>
                </a:path>
              </a:pathLst>
            </a:custGeom>
            <a:noFill/>
            <a:ln w="31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474746"/>
                </a:solidFill>
              </a:endParaRPr>
            </a:p>
          </p:txBody>
        </p:sp>
        <p:sp>
          <p:nvSpPr>
            <p:cNvPr id="551981" name="Freeform 45"/>
            <p:cNvSpPr>
              <a:spLocks noChangeArrowheads="1"/>
            </p:cNvSpPr>
            <p:nvPr/>
          </p:nvSpPr>
          <p:spPr bwMode="auto">
            <a:xfrm>
              <a:off x="760" y="2897"/>
              <a:ext cx="3463" cy="904"/>
            </a:xfrm>
            <a:custGeom>
              <a:avLst/>
              <a:gdLst>
                <a:gd name="T0" fmla="*/ 90 w 3463"/>
                <a:gd name="T1" fmla="*/ 904 h 903"/>
                <a:gd name="T2" fmla="*/ 203 w 3463"/>
                <a:gd name="T3" fmla="*/ 901 h 903"/>
                <a:gd name="T4" fmla="*/ 316 w 3463"/>
                <a:gd name="T5" fmla="*/ 897 h 903"/>
                <a:gd name="T6" fmla="*/ 430 w 3463"/>
                <a:gd name="T7" fmla="*/ 894 h 903"/>
                <a:gd name="T8" fmla="*/ 543 w 3463"/>
                <a:gd name="T9" fmla="*/ 889 h 903"/>
                <a:gd name="T10" fmla="*/ 656 w 3463"/>
                <a:gd name="T11" fmla="*/ 886 h 903"/>
                <a:gd name="T12" fmla="*/ 769 w 3463"/>
                <a:gd name="T13" fmla="*/ 879 h 903"/>
                <a:gd name="T14" fmla="*/ 882 w 3463"/>
                <a:gd name="T15" fmla="*/ 874 h 903"/>
                <a:gd name="T16" fmla="*/ 996 w 3463"/>
                <a:gd name="T17" fmla="*/ 869 h 903"/>
                <a:gd name="T18" fmla="*/ 1109 w 3463"/>
                <a:gd name="T19" fmla="*/ 858 h 903"/>
                <a:gd name="T20" fmla="*/ 1222 w 3463"/>
                <a:gd name="T21" fmla="*/ 847 h 903"/>
                <a:gd name="T22" fmla="*/ 1335 w 3463"/>
                <a:gd name="T23" fmla="*/ 832 h 903"/>
                <a:gd name="T24" fmla="*/ 1448 w 3463"/>
                <a:gd name="T25" fmla="*/ 824 h 903"/>
                <a:gd name="T26" fmla="*/ 1562 w 3463"/>
                <a:gd name="T27" fmla="*/ 822 h 903"/>
                <a:gd name="T28" fmla="*/ 1675 w 3463"/>
                <a:gd name="T29" fmla="*/ 805 h 903"/>
                <a:gd name="T30" fmla="*/ 1788 w 3463"/>
                <a:gd name="T31" fmla="*/ 786 h 903"/>
                <a:gd name="T32" fmla="*/ 1901 w 3463"/>
                <a:gd name="T33" fmla="*/ 797 h 903"/>
                <a:gd name="T34" fmla="*/ 2014 w 3463"/>
                <a:gd name="T35" fmla="*/ 768 h 903"/>
                <a:gd name="T36" fmla="*/ 2128 w 3463"/>
                <a:gd name="T37" fmla="*/ 749 h 903"/>
                <a:gd name="T38" fmla="*/ 2241 w 3463"/>
                <a:gd name="T39" fmla="*/ 736 h 903"/>
                <a:gd name="T40" fmla="*/ 2354 w 3463"/>
                <a:gd name="T41" fmla="*/ 694 h 903"/>
                <a:gd name="T42" fmla="*/ 2467 w 3463"/>
                <a:gd name="T43" fmla="*/ 629 h 903"/>
                <a:gd name="T44" fmla="*/ 2580 w 3463"/>
                <a:gd name="T45" fmla="*/ 553 h 903"/>
                <a:gd name="T46" fmla="*/ 2694 w 3463"/>
                <a:gd name="T47" fmla="*/ 482 h 903"/>
                <a:gd name="T48" fmla="*/ 2807 w 3463"/>
                <a:gd name="T49" fmla="*/ 384 h 903"/>
                <a:gd name="T50" fmla="*/ 2920 w 3463"/>
                <a:gd name="T51" fmla="*/ 286 h 903"/>
                <a:gd name="T52" fmla="*/ 3033 w 3463"/>
                <a:gd name="T53" fmla="*/ 268 h 903"/>
                <a:gd name="T54" fmla="*/ 3146 w 3463"/>
                <a:gd name="T55" fmla="*/ 178 h 903"/>
                <a:gd name="T56" fmla="*/ 3260 w 3463"/>
                <a:gd name="T57" fmla="*/ 147 h 903"/>
                <a:gd name="T58" fmla="*/ 3373 w 3463"/>
                <a:gd name="T59" fmla="*/ 77 h 903"/>
                <a:gd name="T60" fmla="*/ 3463 w 3463"/>
                <a:gd name="T61" fmla="*/ 21 h 903"/>
                <a:gd name="T62" fmla="*/ 3350 w 3463"/>
                <a:gd name="T63" fmla="*/ 114 h 903"/>
                <a:gd name="T64" fmla="*/ 3237 w 3463"/>
                <a:gd name="T65" fmla="*/ 172 h 903"/>
                <a:gd name="T66" fmla="*/ 3124 w 3463"/>
                <a:gd name="T67" fmla="*/ 207 h 903"/>
                <a:gd name="T68" fmla="*/ 3011 w 3463"/>
                <a:gd name="T69" fmla="*/ 307 h 903"/>
                <a:gd name="T70" fmla="*/ 2897 w 3463"/>
                <a:gd name="T71" fmla="*/ 319 h 903"/>
                <a:gd name="T72" fmla="*/ 2784 w 3463"/>
                <a:gd name="T73" fmla="*/ 397 h 903"/>
                <a:gd name="T74" fmla="*/ 2671 w 3463"/>
                <a:gd name="T75" fmla="*/ 511 h 903"/>
                <a:gd name="T76" fmla="*/ 2558 w 3463"/>
                <a:gd name="T77" fmla="*/ 577 h 903"/>
                <a:gd name="T78" fmla="*/ 2445 w 3463"/>
                <a:gd name="T79" fmla="*/ 646 h 903"/>
                <a:gd name="T80" fmla="*/ 2331 w 3463"/>
                <a:gd name="T81" fmla="*/ 703 h 903"/>
                <a:gd name="T82" fmla="*/ 2218 w 3463"/>
                <a:gd name="T83" fmla="*/ 741 h 903"/>
                <a:gd name="T84" fmla="*/ 2105 w 3463"/>
                <a:gd name="T85" fmla="*/ 749 h 903"/>
                <a:gd name="T86" fmla="*/ 1992 w 3463"/>
                <a:gd name="T87" fmla="*/ 781 h 903"/>
                <a:gd name="T88" fmla="*/ 1879 w 3463"/>
                <a:gd name="T89" fmla="*/ 805 h 903"/>
                <a:gd name="T90" fmla="*/ 1765 w 3463"/>
                <a:gd name="T91" fmla="*/ 790 h 903"/>
                <a:gd name="T92" fmla="*/ 1652 w 3463"/>
                <a:gd name="T93" fmla="*/ 808 h 903"/>
                <a:gd name="T94" fmla="*/ 1539 w 3463"/>
                <a:gd name="T95" fmla="*/ 815 h 903"/>
                <a:gd name="T96" fmla="*/ 1426 w 3463"/>
                <a:gd name="T97" fmla="*/ 818 h 903"/>
                <a:gd name="T98" fmla="*/ 1313 w 3463"/>
                <a:gd name="T99" fmla="*/ 836 h 903"/>
                <a:gd name="T100" fmla="*/ 1199 w 3463"/>
                <a:gd name="T101" fmla="*/ 848 h 903"/>
                <a:gd name="T102" fmla="*/ 1086 w 3463"/>
                <a:gd name="T103" fmla="*/ 862 h 903"/>
                <a:gd name="T104" fmla="*/ 973 w 3463"/>
                <a:gd name="T105" fmla="*/ 870 h 903"/>
                <a:gd name="T106" fmla="*/ 860 w 3463"/>
                <a:gd name="T107" fmla="*/ 875 h 903"/>
                <a:gd name="T108" fmla="*/ 747 w 3463"/>
                <a:gd name="T109" fmla="*/ 879 h 903"/>
                <a:gd name="T110" fmla="*/ 633 w 3463"/>
                <a:gd name="T111" fmla="*/ 887 h 903"/>
                <a:gd name="T112" fmla="*/ 520 w 3463"/>
                <a:gd name="T113" fmla="*/ 889 h 903"/>
                <a:gd name="T114" fmla="*/ 407 w 3463"/>
                <a:gd name="T115" fmla="*/ 894 h 903"/>
                <a:gd name="T116" fmla="*/ 294 w 3463"/>
                <a:gd name="T117" fmla="*/ 898 h 903"/>
                <a:gd name="T118" fmla="*/ 181 w 3463"/>
                <a:gd name="T119" fmla="*/ 901 h 903"/>
                <a:gd name="T120" fmla="*/ 67 w 3463"/>
                <a:gd name="T121" fmla="*/ 905 h 9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63"/>
                <a:gd name="T184" fmla="*/ 0 h 903"/>
                <a:gd name="T185" fmla="*/ 3463 w 3463"/>
                <a:gd name="T186" fmla="*/ 903 h 90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63" h="903">
                  <a:moveTo>
                    <a:pt x="0" y="903"/>
                  </a:moveTo>
                  <a:lnTo>
                    <a:pt x="22" y="902"/>
                  </a:lnTo>
                  <a:lnTo>
                    <a:pt x="45" y="903"/>
                  </a:lnTo>
                  <a:lnTo>
                    <a:pt x="67" y="903"/>
                  </a:lnTo>
                  <a:lnTo>
                    <a:pt x="90" y="902"/>
                  </a:lnTo>
                  <a:lnTo>
                    <a:pt x="113" y="901"/>
                  </a:lnTo>
                  <a:lnTo>
                    <a:pt x="135" y="901"/>
                  </a:lnTo>
                  <a:lnTo>
                    <a:pt x="158" y="900"/>
                  </a:lnTo>
                  <a:lnTo>
                    <a:pt x="181" y="899"/>
                  </a:lnTo>
                  <a:lnTo>
                    <a:pt x="203" y="899"/>
                  </a:lnTo>
                  <a:lnTo>
                    <a:pt x="226" y="898"/>
                  </a:lnTo>
                  <a:lnTo>
                    <a:pt x="249" y="897"/>
                  </a:lnTo>
                  <a:lnTo>
                    <a:pt x="271" y="897"/>
                  </a:lnTo>
                  <a:lnTo>
                    <a:pt x="294" y="896"/>
                  </a:lnTo>
                  <a:lnTo>
                    <a:pt x="316" y="895"/>
                  </a:lnTo>
                  <a:lnTo>
                    <a:pt x="339" y="894"/>
                  </a:lnTo>
                  <a:lnTo>
                    <a:pt x="362" y="893"/>
                  </a:lnTo>
                  <a:lnTo>
                    <a:pt x="384" y="892"/>
                  </a:lnTo>
                  <a:lnTo>
                    <a:pt x="407" y="892"/>
                  </a:lnTo>
                  <a:lnTo>
                    <a:pt x="430" y="892"/>
                  </a:lnTo>
                  <a:lnTo>
                    <a:pt x="452" y="891"/>
                  </a:lnTo>
                  <a:lnTo>
                    <a:pt x="475" y="889"/>
                  </a:lnTo>
                  <a:lnTo>
                    <a:pt x="498" y="888"/>
                  </a:lnTo>
                  <a:lnTo>
                    <a:pt x="520" y="887"/>
                  </a:lnTo>
                  <a:lnTo>
                    <a:pt x="543" y="887"/>
                  </a:lnTo>
                  <a:lnTo>
                    <a:pt x="566" y="886"/>
                  </a:lnTo>
                  <a:lnTo>
                    <a:pt x="588" y="886"/>
                  </a:lnTo>
                  <a:lnTo>
                    <a:pt x="611" y="885"/>
                  </a:lnTo>
                  <a:lnTo>
                    <a:pt x="633" y="885"/>
                  </a:lnTo>
                  <a:lnTo>
                    <a:pt x="656" y="884"/>
                  </a:lnTo>
                  <a:lnTo>
                    <a:pt x="679" y="882"/>
                  </a:lnTo>
                  <a:lnTo>
                    <a:pt x="701" y="880"/>
                  </a:lnTo>
                  <a:lnTo>
                    <a:pt x="724" y="879"/>
                  </a:lnTo>
                  <a:lnTo>
                    <a:pt x="747" y="877"/>
                  </a:lnTo>
                  <a:lnTo>
                    <a:pt x="769" y="877"/>
                  </a:lnTo>
                  <a:lnTo>
                    <a:pt x="792" y="877"/>
                  </a:lnTo>
                  <a:lnTo>
                    <a:pt x="815" y="877"/>
                  </a:lnTo>
                  <a:lnTo>
                    <a:pt x="837" y="875"/>
                  </a:lnTo>
                  <a:lnTo>
                    <a:pt x="860" y="873"/>
                  </a:lnTo>
                  <a:lnTo>
                    <a:pt x="882" y="872"/>
                  </a:lnTo>
                  <a:lnTo>
                    <a:pt x="905" y="870"/>
                  </a:lnTo>
                  <a:lnTo>
                    <a:pt x="928" y="869"/>
                  </a:lnTo>
                  <a:lnTo>
                    <a:pt x="950" y="868"/>
                  </a:lnTo>
                  <a:lnTo>
                    <a:pt x="973" y="868"/>
                  </a:lnTo>
                  <a:lnTo>
                    <a:pt x="996" y="867"/>
                  </a:lnTo>
                  <a:lnTo>
                    <a:pt x="1018" y="865"/>
                  </a:lnTo>
                  <a:lnTo>
                    <a:pt x="1041" y="864"/>
                  </a:lnTo>
                  <a:lnTo>
                    <a:pt x="1064" y="862"/>
                  </a:lnTo>
                  <a:lnTo>
                    <a:pt x="1086" y="860"/>
                  </a:lnTo>
                  <a:lnTo>
                    <a:pt x="1109" y="856"/>
                  </a:lnTo>
                  <a:lnTo>
                    <a:pt x="1132" y="854"/>
                  </a:lnTo>
                  <a:lnTo>
                    <a:pt x="1154" y="852"/>
                  </a:lnTo>
                  <a:lnTo>
                    <a:pt x="1177" y="851"/>
                  </a:lnTo>
                  <a:lnTo>
                    <a:pt x="1199" y="846"/>
                  </a:lnTo>
                  <a:lnTo>
                    <a:pt x="1222" y="845"/>
                  </a:lnTo>
                  <a:lnTo>
                    <a:pt x="1245" y="842"/>
                  </a:lnTo>
                  <a:lnTo>
                    <a:pt x="1267" y="837"/>
                  </a:lnTo>
                  <a:lnTo>
                    <a:pt x="1290" y="831"/>
                  </a:lnTo>
                  <a:lnTo>
                    <a:pt x="1313" y="834"/>
                  </a:lnTo>
                  <a:lnTo>
                    <a:pt x="1335" y="830"/>
                  </a:lnTo>
                  <a:lnTo>
                    <a:pt x="1358" y="827"/>
                  </a:lnTo>
                  <a:lnTo>
                    <a:pt x="1381" y="825"/>
                  </a:lnTo>
                  <a:lnTo>
                    <a:pt x="1403" y="820"/>
                  </a:lnTo>
                  <a:lnTo>
                    <a:pt x="1426" y="815"/>
                  </a:lnTo>
                  <a:lnTo>
                    <a:pt x="1448" y="822"/>
                  </a:lnTo>
                  <a:lnTo>
                    <a:pt x="1471" y="822"/>
                  </a:lnTo>
                  <a:lnTo>
                    <a:pt x="1494" y="816"/>
                  </a:lnTo>
                  <a:lnTo>
                    <a:pt x="1516" y="812"/>
                  </a:lnTo>
                  <a:lnTo>
                    <a:pt x="1539" y="812"/>
                  </a:lnTo>
                  <a:lnTo>
                    <a:pt x="1562" y="820"/>
                  </a:lnTo>
                  <a:lnTo>
                    <a:pt x="1584" y="811"/>
                  </a:lnTo>
                  <a:lnTo>
                    <a:pt x="1607" y="821"/>
                  </a:lnTo>
                  <a:lnTo>
                    <a:pt x="1630" y="815"/>
                  </a:lnTo>
                  <a:lnTo>
                    <a:pt x="1652" y="804"/>
                  </a:lnTo>
                  <a:lnTo>
                    <a:pt x="1675" y="803"/>
                  </a:lnTo>
                  <a:lnTo>
                    <a:pt x="1698" y="800"/>
                  </a:lnTo>
                  <a:lnTo>
                    <a:pt x="1720" y="800"/>
                  </a:lnTo>
                  <a:lnTo>
                    <a:pt x="1743" y="794"/>
                  </a:lnTo>
                  <a:lnTo>
                    <a:pt x="1765" y="786"/>
                  </a:lnTo>
                  <a:lnTo>
                    <a:pt x="1788" y="784"/>
                  </a:lnTo>
                  <a:lnTo>
                    <a:pt x="1811" y="789"/>
                  </a:lnTo>
                  <a:lnTo>
                    <a:pt x="1833" y="796"/>
                  </a:lnTo>
                  <a:lnTo>
                    <a:pt x="1856" y="804"/>
                  </a:lnTo>
                  <a:lnTo>
                    <a:pt x="1879" y="801"/>
                  </a:lnTo>
                  <a:lnTo>
                    <a:pt x="1901" y="795"/>
                  </a:lnTo>
                  <a:lnTo>
                    <a:pt x="1924" y="790"/>
                  </a:lnTo>
                  <a:lnTo>
                    <a:pt x="1947" y="781"/>
                  </a:lnTo>
                  <a:lnTo>
                    <a:pt x="1969" y="774"/>
                  </a:lnTo>
                  <a:lnTo>
                    <a:pt x="1992" y="776"/>
                  </a:lnTo>
                  <a:lnTo>
                    <a:pt x="2014" y="766"/>
                  </a:lnTo>
                  <a:lnTo>
                    <a:pt x="2037" y="766"/>
                  </a:lnTo>
                  <a:lnTo>
                    <a:pt x="2060" y="752"/>
                  </a:lnTo>
                  <a:lnTo>
                    <a:pt x="2082" y="749"/>
                  </a:lnTo>
                  <a:lnTo>
                    <a:pt x="2105" y="744"/>
                  </a:lnTo>
                  <a:lnTo>
                    <a:pt x="2128" y="747"/>
                  </a:lnTo>
                  <a:lnTo>
                    <a:pt x="2150" y="764"/>
                  </a:lnTo>
                  <a:lnTo>
                    <a:pt x="2173" y="755"/>
                  </a:lnTo>
                  <a:lnTo>
                    <a:pt x="2196" y="743"/>
                  </a:lnTo>
                  <a:lnTo>
                    <a:pt x="2218" y="736"/>
                  </a:lnTo>
                  <a:lnTo>
                    <a:pt x="2241" y="734"/>
                  </a:lnTo>
                  <a:lnTo>
                    <a:pt x="2264" y="717"/>
                  </a:lnTo>
                  <a:lnTo>
                    <a:pt x="2286" y="709"/>
                  </a:lnTo>
                  <a:lnTo>
                    <a:pt x="2309" y="703"/>
                  </a:lnTo>
                  <a:lnTo>
                    <a:pt x="2331" y="697"/>
                  </a:lnTo>
                  <a:lnTo>
                    <a:pt x="2354" y="692"/>
                  </a:lnTo>
                  <a:lnTo>
                    <a:pt x="2377" y="679"/>
                  </a:lnTo>
                  <a:lnTo>
                    <a:pt x="2399" y="668"/>
                  </a:lnTo>
                  <a:lnTo>
                    <a:pt x="2422" y="653"/>
                  </a:lnTo>
                  <a:lnTo>
                    <a:pt x="2445" y="639"/>
                  </a:lnTo>
                  <a:lnTo>
                    <a:pt x="2467" y="627"/>
                  </a:lnTo>
                  <a:lnTo>
                    <a:pt x="2490" y="613"/>
                  </a:lnTo>
                  <a:lnTo>
                    <a:pt x="2513" y="605"/>
                  </a:lnTo>
                  <a:lnTo>
                    <a:pt x="2535" y="585"/>
                  </a:lnTo>
                  <a:lnTo>
                    <a:pt x="2558" y="568"/>
                  </a:lnTo>
                  <a:lnTo>
                    <a:pt x="2580" y="551"/>
                  </a:lnTo>
                  <a:lnTo>
                    <a:pt x="2603" y="548"/>
                  </a:lnTo>
                  <a:lnTo>
                    <a:pt x="2626" y="531"/>
                  </a:lnTo>
                  <a:lnTo>
                    <a:pt x="2648" y="523"/>
                  </a:lnTo>
                  <a:lnTo>
                    <a:pt x="2671" y="501"/>
                  </a:lnTo>
                  <a:lnTo>
                    <a:pt x="2694" y="480"/>
                  </a:lnTo>
                  <a:lnTo>
                    <a:pt x="2716" y="460"/>
                  </a:lnTo>
                  <a:lnTo>
                    <a:pt x="2739" y="440"/>
                  </a:lnTo>
                  <a:lnTo>
                    <a:pt x="2762" y="415"/>
                  </a:lnTo>
                  <a:lnTo>
                    <a:pt x="2784" y="386"/>
                  </a:lnTo>
                  <a:lnTo>
                    <a:pt x="2807" y="384"/>
                  </a:lnTo>
                  <a:lnTo>
                    <a:pt x="2830" y="382"/>
                  </a:lnTo>
                  <a:lnTo>
                    <a:pt x="2852" y="350"/>
                  </a:lnTo>
                  <a:lnTo>
                    <a:pt x="2875" y="330"/>
                  </a:lnTo>
                  <a:lnTo>
                    <a:pt x="2897" y="306"/>
                  </a:lnTo>
                  <a:lnTo>
                    <a:pt x="2920" y="286"/>
                  </a:lnTo>
                  <a:lnTo>
                    <a:pt x="2943" y="289"/>
                  </a:lnTo>
                  <a:lnTo>
                    <a:pt x="2965" y="296"/>
                  </a:lnTo>
                  <a:lnTo>
                    <a:pt x="2988" y="297"/>
                  </a:lnTo>
                  <a:lnTo>
                    <a:pt x="3011" y="292"/>
                  </a:lnTo>
                  <a:lnTo>
                    <a:pt x="3033" y="268"/>
                  </a:lnTo>
                  <a:lnTo>
                    <a:pt x="3056" y="253"/>
                  </a:lnTo>
                  <a:lnTo>
                    <a:pt x="3079" y="240"/>
                  </a:lnTo>
                  <a:lnTo>
                    <a:pt x="3101" y="214"/>
                  </a:lnTo>
                  <a:lnTo>
                    <a:pt x="3124" y="190"/>
                  </a:lnTo>
                  <a:lnTo>
                    <a:pt x="3146" y="178"/>
                  </a:lnTo>
                  <a:lnTo>
                    <a:pt x="3169" y="165"/>
                  </a:lnTo>
                  <a:lnTo>
                    <a:pt x="3192" y="159"/>
                  </a:lnTo>
                  <a:lnTo>
                    <a:pt x="3214" y="159"/>
                  </a:lnTo>
                  <a:lnTo>
                    <a:pt x="3237" y="153"/>
                  </a:lnTo>
                  <a:lnTo>
                    <a:pt x="3260" y="147"/>
                  </a:lnTo>
                  <a:lnTo>
                    <a:pt x="3282" y="127"/>
                  </a:lnTo>
                  <a:lnTo>
                    <a:pt x="3305" y="105"/>
                  </a:lnTo>
                  <a:lnTo>
                    <a:pt x="3328" y="97"/>
                  </a:lnTo>
                  <a:lnTo>
                    <a:pt x="3350" y="93"/>
                  </a:lnTo>
                  <a:lnTo>
                    <a:pt x="3373" y="77"/>
                  </a:lnTo>
                  <a:lnTo>
                    <a:pt x="3396" y="58"/>
                  </a:lnTo>
                  <a:lnTo>
                    <a:pt x="3418" y="56"/>
                  </a:lnTo>
                  <a:lnTo>
                    <a:pt x="3441" y="35"/>
                  </a:lnTo>
                  <a:lnTo>
                    <a:pt x="3463" y="0"/>
                  </a:lnTo>
                  <a:lnTo>
                    <a:pt x="3463" y="21"/>
                  </a:lnTo>
                  <a:lnTo>
                    <a:pt x="3441" y="56"/>
                  </a:lnTo>
                  <a:lnTo>
                    <a:pt x="3418" y="77"/>
                  </a:lnTo>
                  <a:lnTo>
                    <a:pt x="3396" y="79"/>
                  </a:lnTo>
                  <a:lnTo>
                    <a:pt x="3373" y="98"/>
                  </a:lnTo>
                  <a:lnTo>
                    <a:pt x="3350" y="114"/>
                  </a:lnTo>
                  <a:lnTo>
                    <a:pt x="3328" y="118"/>
                  </a:lnTo>
                  <a:lnTo>
                    <a:pt x="3305" y="126"/>
                  </a:lnTo>
                  <a:lnTo>
                    <a:pt x="3282" y="147"/>
                  </a:lnTo>
                  <a:lnTo>
                    <a:pt x="3260" y="166"/>
                  </a:lnTo>
                  <a:lnTo>
                    <a:pt x="3237" y="172"/>
                  </a:lnTo>
                  <a:lnTo>
                    <a:pt x="3214" y="178"/>
                  </a:lnTo>
                  <a:lnTo>
                    <a:pt x="3192" y="177"/>
                  </a:lnTo>
                  <a:lnTo>
                    <a:pt x="3169" y="183"/>
                  </a:lnTo>
                  <a:lnTo>
                    <a:pt x="3146" y="195"/>
                  </a:lnTo>
                  <a:lnTo>
                    <a:pt x="3124" y="207"/>
                  </a:lnTo>
                  <a:lnTo>
                    <a:pt x="3101" y="231"/>
                  </a:lnTo>
                  <a:lnTo>
                    <a:pt x="3079" y="256"/>
                  </a:lnTo>
                  <a:lnTo>
                    <a:pt x="3056" y="269"/>
                  </a:lnTo>
                  <a:lnTo>
                    <a:pt x="3033" y="284"/>
                  </a:lnTo>
                  <a:lnTo>
                    <a:pt x="3011" y="307"/>
                  </a:lnTo>
                  <a:lnTo>
                    <a:pt x="2988" y="312"/>
                  </a:lnTo>
                  <a:lnTo>
                    <a:pt x="2965" y="311"/>
                  </a:lnTo>
                  <a:lnTo>
                    <a:pt x="2943" y="303"/>
                  </a:lnTo>
                  <a:lnTo>
                    <a:pt x="2920" y="300"/>
                  </a:lnTo>
                  <a:lnTo>
                    <a:pt x="2897" y="319"/>
                  </a:lnTo>
                  <a:lnTo>
                    <a:pt x="2875" y="342"/>
                  </a:lnTo>
                  <a:lnTo>
                    <a:pt x="2852" y="362"/>
                  </a:lnTo>
                  <a:lnTo>
                    <a:pt x="2830" y="394"/>
                  </a:lnTo>
                  <a:lnTo>
                    <a:pt x="2807" y="396"/>
                  </a:lnTo>
                  <a:lnTo>
                    <a:pt x="2784" y="397"/>
                  </a:lnTo>
                  <a:lnTo>
                    <a:pt x="2762" y="425"/>
                  </a:lnTo>
                  <a:lnTo>
                    <a:pt x="2739" y="450"/>
                  </a:lnTo>
                  <a:lnTo>
                    <a:pt x="2716" y="469"/>
                  </a:lnTo>
                  <a:lnTo>
                    <a:pt x="2694" y="489"/>
                  </a:lnTo>
                  <a:lnTo>
                    <a:pt x="2671" y="509"/>
                  </a:lnTo>
                  <a:lnTo>
                    <a:pt x="2648" y="531"/>
                  </a:lnTo>
                  <a:lnTo>
                    <a:pt x="2626" y="539"/>
                  </a:lnTo>
                  <a:lnTo>
                    <a:pt x="2603" y="555"/>
                  </a:lnTo>
                  <a:lnTo>
                    <a:pt x="2580" y="558"/>
                  </a:lnTo>
                  <a:lnTo>
                    <a:pt x="2558" y="575"/>
                  </a:lnTo>
                  <a:lnTo>
                    <a:pt x="2535" y="592"/>
                  </a:lnTo>
                  <a:lnTo>
                    <a:pt x="2513" y="611"/>
                  </a:lnTo>
                  <a:lnTo>
                    <a:pt x="2490" y="619"/>
                  </a:lnTo>
                  <a:lnTo>
                    <a:pt x="2467" y="633"/>
                  </a:lnTo>
                  <a:lnTo>
                    <a:pt x="2445" y="644"/>
                  </a:lnTo>
                  <a:lnTo>
                    <a:pt x="2422" y="658"/>
                  </a:lnTo>
                  <a:lnTo>
                    <a:pt x="2399" y="673"/>
                  </a:lnTo>
                  <a:lnTo>
                    <a:pt x="2377" y="684"/>
                  </a:lnTo>
                  <a:lnTo>
                    <a:pt x="2354" y="696"/>
                  </a:lnTo>
                  <a:lnTo>
                    <a:pt x="2331" y="701"/>
                  </a:lnTo>
                  <a:lnTo>
                    <a:pt x="2309" y="708"/>
                  </a:lnTo>
                  <a:lnTo>
                    <a:pt x="2286" y="713"/>
                  </a:lnTo>
                  <a:lnTo>
                    <a:pt x="2264" y="721"/>
                  </a:lnTo>
                  <a:lnTo>
                    <a:pt x="2241" y="738"/>
                  </a:lnTo>
                  <a:lnTo>
                    <a:pt x="2218" y="739"/>
                  </a:lnTo>
                  <a:lnTo>
                    <a:pt x="2196" y="746"/>
                  </a:lnTo>
                  <a:lnTo>
                    <a:pt x="2173" y="758"/>
                  </a:lnTo>
                  <a:lnTo>
                    <a:pt x="2150" y="767"/>
                  </a:lnTo>
                  <a:lnTo>
                    <a:pt x="2128" y="750"/>
                  </a:lnTo>
                  <a:lnTo>
                    <a:pt x="2105" y="747"/>
                  </a:lnTo>
                  <a:lnTo>
                    <a:pt x="2082" y="752"/>
                  </a:lnTo>
                  <a:lnTo>
                    <a:pt x="2060" y="755"/>
                  </a:lnTo>
                  <a:lnTo>
                    <a:pt x="2037" y="769"/>
                  </a:lnTo>
                  <a:lnTo>
                    <a:pt x="2014" y="769"/>
                  </a:lnTo>
                  <a:lnTo>
                    <a:pt x="1992" y="779"/>
                  </a:lnTo>
                  <a:lnTo>
                    <a:pt x="1969" y="776"/>
                  </a:lnTo>
                  <a:lnTo>
                    <a:pt x="1947" y="783"/>
                  </a:lnTo>
                  <a:lnTo>
                    <a:pt x="1924" y="792"/>
                  </a:lnTo>
                  <a:lnTo>
                    <a:pt x="1901" y="797"/>
                  </a:lnTo>
                  <a:lnTo>
                    <a:pt x="1879" y="803"/>
                  </a:lnTo>
                  <a:lnTo>
                    <a:pt x="1856" y="806"/>
                  </a:lnTo>
                  <a:lnTo>
                    <a:pt x="1833" y="798"/>
                  </a:lnTo>
                  <a:lnTo>
                    <a:pt x="1811" y="791"/>
                  </a:lnTo>
                  <a:lnTo>
                    <a:pt x="1788" y="786"/>
                  </a:lnTo>
                  <a:lnTo>
                    <a:pt x="1765" y="788"/>
                  </a:lnTo>
                  <a:lnTo>
                    <a:pt x="1743" y="796"/>
                  </a:lnTo>
                  <a:lnTo>
                    <a:pt x="1720" y="801"/>
                  </a:lnTo>
                  <a:lnTo>
                    <a:pt x="1698" y="802"/>
                  </a:lnTo>
                  <a:lnTo>
                    <a:pt x="1675" y="804"/>
                  </a:lnTo>
                  <a:lnTo>
                    <a:pt x="1652" y="806"/>
                  </a:lnTo>
                  <a:lnTo>
                    <a:pt x="1630" y="816"/>
                  </a:lnTo>
                  <a:lnTo>
                    <a:pt x="1607" y="822"/>
                  </a:lnTo>
                  <a:lnTo>
                    <a:pt x="1584" y="812"/>
                  </a:lnTo>
                  <a:lnTo>
                    <a:pt x="1562" y="821"/>
                  </a:lnTo>
                  <a:lnTo>
                    <a:pt x="1539" y="813"/>
                  </a:lnTo>
                  <a:lnTo>
                    <a:pt x="1516" y="813"/>
                  </a:lnTo>
                  <a:lnTo>
                    <a:pt x="1494" y="817"/>
                  </a:lnTo>
                  <a:lnTo>
                    <a:pt x="1471" y="823"/>
                  </a:lnTo>
                  <a:lnTo>
                    <a:pt x="1448" y="823"/>
                  </a:lnTo>
                  <a:lnTo>
                    <a:pt x="1426" y="816"/>
                  </a:lnTo>
                  <a:lnTo>
                    <a:pt x="1403" y="821"/>
                  </a:lnTo>
                  <a:lnTo>
                    <a:pt x="1381" y="826"/>
                  </a:lnTo>
                  <a:lnTo>
                    <a:pt x="1358" y="827"/>
                  </a:lnTo>
                  <a:lnTo>
                    <a:pt x="1335" y="831"/>
                  </a:lnTo>
                  <a:lnTo>
                    <a:pt x="1313" y="834"/>
                  </a:lnTo>
                  <a:lnTo>
                    <a:pt x="1290" y="831"/>
                  </a:lnTo>
                  <a:lnTo>
                    <a:pt x="1267" y="837"/>
                  </a:lnTo>
                  <a:lnTo>
                    <a:pt x="1245" y="842"/>
                  </a:lnTo>
                  <a:lnTo>
                    <a:pt x="1222" y="845"/>
                  </a:lnTo>
                  <a:lnTo>
                    <a:pt x="1199" y="846"/>
                  </a:lnTo>
                  <a:lnTo>
                    <a:pt x="1177" y="851"/>
                  </a:lnTo>
                  <a:lnTo>
                    <a:pt x="1154" y="852"/>
                  </a:lnTo>
                  <a:lnTo>
                    <a:pt x="1132" y="854"/>
                  </a:lnTo>
                  <a:lnTo>
                    <a:pt x="1109" y="856"/>
                  </a:lnTo>
                  <a:lnTo>
                    <a:pt x="1086" y="860"/>
                  </a:lnTo>
                  <a:lnTo>
                    <a:pt x="1064" y="862"/>
                  </a:lnTo>
                  <a:lnTo>
                    <a:pt x="1041" y="864"/>
                  </a:lnTo>
                  <a:lnTo>
                    <a:pt x="1018" y="865"/>
                  </a:lnTo>
                  <a:lnTo>
                    <a:pt x="996" y="867"/>
                  </a:lnTo>
                  <a:lnTo>
                    <a:pt x="973" y="868"/>
                  </a:lnTo>
                  <a:lnTo>
                    <a:pt x="950" y="868"/>
                  </a:lnTo>
                  <a:lnTo>
                    <a:pt x="928" y="869"/>
                  </a:lnTo>
                  <a:lnTo>
                    <a:pt x="905" y="870"/>
                  </a:lnTo>
                  <a:lnTo>
                    <a:pt x="882" y="872"/>
                  </a:lnTo>
                  <a:lnTo>
                    <a:pt x="860" y="873"/>
                  </a:lnTo>
                  <a:lnTo>
                    <a:pt x="837" y="875"/>
                  </a:lnTo>
                  <a:lnTo>
                    <a:pt x="815" y="877"/>
                  </a:lnTo>
                  <a:lnTo>
                    <a:pt x="792" y="877"/>
                  </a:lnTo>
                  <a:lnTo>
                    <a:pt x="769" y="877"/>
                  </a:lnTo>
                  <a:lnTo>
                    <a:pt x="747" y="877"/>
                  </a:lnTo>
                  <a:lnTo>
                    <a:pt x="724" y="879"/>
                  </a:lnTo>
                  <a:lnTo>
                    <a:pt x="701" y="880"/>
                  </a:lnTo>
                  <a:lnTo>
                    <a:pt x="679" y="882"/>
                  </a:lnTo>
                  <a:lnTo>
                    <a:pt x="656" y="884"/>
                  </a:lnTo>
                  <a:lnTo>
                    <a:pt x="633" y="885"/>
                  </a:lnTo>
                  <a:lnTo>
                    <a:pt x="611" y="885"/>
                  </a:lnTo>
                  <a:lnTo>
                    <a:pt x="588" y="886"/>
                  </a:lnTo>
                  <a:lnTo>
                    <a:pt x="566" y="886"/>
                  </a:lnTo>
                  <a:lnTo>
                    <a:pt x="543" y="887"/>
                  </a:lnTo>
                  <a:lnTo>
                    <a:pt x="520" y="887"/>
                  </a:lnTo>
                  <a:lnTo>
                    <a:pt x="498" y="888"/>
                  </a:lnTo>
                  <a:lnTo>
                    <a:pt x="475" y="889"/>
                  </a:lnTo>
                  <a:lnTo>
                    <a:pt x="452" y="891"/>
                  </a:lnTo>
                  <a:lnTo>
                    <a:pt x="430" y="892"/>
                  </a:lnTo>
                  <a:lnTo>
                    <a:pt x="407" y="892"/>
                  </a:lnTo>
                  <a:lnTo>
                    <a:pt x="384" y="892"/>
                  </a:lnTo>
                  <a:lnTo>
                    <a:pt x="362" y="893"/>
                  </a:lnTo>
                  <a:lnTo>
                    <a:pt x="339" y="894"/>
                  </a:lnTo>
                  <a:lnTo>
                    <a:pt x="316" y="895"/>
                  </a:lnTo>
                  <a:lnTo>
                    <a:pt x="294" y="896"/>
                  </a:lnTo>
                  <a:lnTo>
                    <a:pt x="271" y="897"/>
                  </a:lnTo>
                  <a:lnTo>
                    <a:pt x="249" y="897"/>
                  </a:lnTo>
                  <a:lnTo>
                    <a:pt x="226" y="898"/>
                  </a:lnTo>
                  <a:lnTo>
                    <a:pt x="203" y="899"/>
                  </a:lnTo>
                  <a:lnTo>
                    <a:pt x="181" y="899"/>
                  </a:lnTo>
                  <a:lnTo>
                    <a:pt x="158" y="900"/>
                  </a:lnTo>
                  <a:lnTo>
                    <a:pt x="135" y="901"/>
                  </a:lnTo>
                  <a:lnTo>
                    <a:pt x="113" y="901"/>
                  </a:lnTo>
                  <a:lnTo>
                    <a:pt x="90" y="902"/>
                  </a:lnTo>
                  <a:lnTo>
                    <a:pt x="67" y="903"/>
                  </a:lnTo>
                  <a:lnTo>
                    <a:pt x="45" y="903"/>
                  </a:lnTo>
                  <a:lnTo>
                    <a:pt x="22" y="902"/>
                  </a:lnTo>
                  <a:lnTo>
                    <a:pt x="0" y="903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474746"/>
                </a:solidFill>
              </a:endParaRPr>
            </a:p>
          </p:txBody>
        </p:sp>
        <p:sp>
          <p:nvSpPr>
            <p:cNvPr id="551982" name="Freeform 46"/>
            <p:cNvSpPr>
              <a:spLocks/>
            </p:cNvSpPr>
            <p:nvPr/>
          </p:nvSpPr>
          <p:spPr bwMode="auto">
            <a:xfrm>
              <a:off x="760" y="2897"/>
              <a:ext cx="3463" cy="904"/>
            </a:xfrm>
            <a:custGeom>
              <a:avLst/>
              <a:gdLst>
                <a:gd name="T0" fmla="*/ 90 w 3463"/>
                <a:gd name="T1" fmla="*/ 904 h 903"/>
                <a:gd name="T2" fmla="*/ 203 w 3463"/>
                <a:gd name="T3" fmla="*/ 901 h 903"/>
                <a:gd name="T4" fmla="*/ 316 w 3463"/>
                <a:gd name="T5" fmla="*/ 897 h 903"/>
                <a:gd name="T6" fmla="*/ 430 w 3463"/>
                <a:gd name="T7" fmla="*/ 894 h 903"/>
                <a:gd name="T8" fmla="*/ 543 w 3463"/>
                <a:gd name="T9" fmla="*/ 889 h 903"/>
                <a:gd name="T10" fmla="*/ 656 w 3463"/>
                <a:gd name="T11" fmla="*/ 886 h 903"/>
                <a:gd name="T12" fmla="*/ 769 w 3463"/>
                <a:gd name="T13" fmla="*/ 879 h 903"/>
                <a:gd name="T14" fmla="*/ 882 w 3463"/>
                <a:gd name="T15" fmla="*/ 874 h 903"/>
                <a:gd name="T16" fmla="*/ 996 w 3463"/>
                <a:gd name="T17" fmla="*/ 869 h 903"/>
                <a:gd name="T18" fmla="*/ 1109 w 3463"/>
                <a:gd name="T19" fmla="*/ 858 h 903"/>
                <a:gd name="T20" fmla="*/ 1222 w 3463"/>
                <a:gd name="T21" fmla="*/ 847 h 903"/>
                <a:gd name="T22" fmla="*/ 1335 w 3463"/>
                <a:gd name="T23" fmla="*/ 832 h 903"/>
                <a:gd name="T24" fmla="*/ 1448 w 3463"/>
                <a:gd name="T25" fmla="*/ 824 h 903"/>
                <a:gd name="T26" fmla="*/ 1562 w 3463"/>
                <a:gd name="T27" fmla="*/ 822 h 903"/>
                <a:gd name="T28" fmla="*/ 1675 w 3463"/>
                <a:gd name="T29" fmla="*/ 805 h 903"/>
                <a:gd name="T30" fmla="*/ 1788 w 3463"/>
                <a:gd name="T31" fmla="*/ 786 h 903"/>
                <a:gd name="T32" fmla="*/ 1901 w 3463"/>
                <a:gd name="T33" fmla="*/ 797 h 903"/>
                <a:gd name="T34" fmla="*/ 2014 w 3463"/>
                <a:gd name="T35" fmla="*/ 768 h 903"/>
                <a:gd name="T36" fmla="*/ 2128 w 3463"/>
                <a:gd name="T37" fmla="*/ 749 h 903"/>
                <a:gd name="T38" fmla="*/ 2241 w 3463"/>
                <a:gd name="T39" fmla="*/ 736 h 903"/>
                <a:gd name="T40" fmla="*/ 2354 w 3463"/>
                <a:gd name="T41" fmla="*/ 694 h 903"/>
                <a:gd name="T42" fmla="*/ 2467 w 3463"/>
                <a:gd name="T43" fmla="*/ 629 h 903"/>
                <a:gd name="T44" fmla="*/ 2580 w 3463"/>
                <a:gd name="T45" fmla="*/ 553 h 903"/>
                <a:gd name="T46" fmla="*/ 2694 w 3463"/>
                <a:gd name="T47" fmla="*/ 482 h 903"/>
                <a:gd name="T48" fmla="*/ 2807 w 3463"/>
                <a:gd name="T49" fmla="*/ 384 h 903"/>
                <a:gd name="T50" fmla="*/ 2920 w 3463"/>
                <a:gd name="T51" fmla="*/ 286 h 903"/>
                <a:gd name="T52" fmla="*/ 3033 w 3463"/>
                <a:gd name="T53" fmla="*/ 268 h 903"/>
                <a:gd name="T54" fmla="*/ 3146 w 3463"/>
                <a:gd name="T55" fmla="*/ 178 h 903"/>
                <a:gd name="T56" fmla="*/ 3260 w 3463"/>
                <a:gd name="T57" fmla="*/ 147 h 903"/>
                <a:gd name="T58" fmla="*/ 3373 w 3463"/>
                <a:gd name="T59" fmla="*/ 77 h 903"/>
                <a:gd name="T60" fmla="*/ 3463 w 3463"/>
                <a:gd name="T61" fmla="*/ 21 h 903"/>
                <a:gd name="T62" fmla="*/ 3350 w 3463"/>
                <a:gd name="T63" fmla="*/ 114 h 903"/>
                <a:gd name="T64" fmla="*/ 3237 w 3463"/>
                <a:gd name="T65" fmla="*/ 172 h 903"/>
                <a:gd name="T66" fmla="*/ 3124 w 3463"/>
                <a:gd name="T67" fmla="*/ 207 h 903"/>
                <a:gd name="T68" fmla="*/ 3011 w 3463"/>
                <a:gd name="T69" fmla="*/ 307 h 903"/>
                <a:gd name="T70" fmla="*/ 2897 w 3463"/>
                <a:gd name="T71" fmla="*/ 319 h 903"/>
                <a:gd name="T72" fmla="*/ 2784 w 3463"/>
                <a:gd name="T73" fmla="*/ 397 h 903"/>
                <a:gd name="T74" fmla="*/ 2671 w 3463"/>
                <a:gd name="T75" fmla="*/ 511 h 903"/>
                <a:gd name="T76" fmla="*/ 2558 w 3463"/>
                <a:gd name="T77" fmla="*/ 577 h 903"/>
                <a:gd name="T78" fmla="*/ 2445 w 3463"/>
                <a:gd name="T79" fmla="*/ 646 h 903"/>
                <a:gd name="T80" fmla="*/ 2331 w 3463"/>
                <a:gd name="T81" fmla="*/ 703 h 903"/>
                <a:gd name="T82" fmla="*/ 2218 w 3463"/>
                <a:gd name="T83" fmla="*/ 741 h 903"/>
                <a:gd name="T84" fmla="*/ 2105 w 3463"/>
                <a:gd name="T85" fmla="*/ 749 h 903"/>
                <a:gd name="T86" fmla="*/ 1992 w 3463"/>
                <a:gd name="T87" fmla="*/ 781 h 903"/>
                <a:gd name="T88" fmla="*/ 1879 w 3463"/>
                <a:gd name="T89" fmla="*/ 805 h 903"/>
                <a:gd name="T90" fmla="*/ 1765 w 3463"/>
                <a:gd name="T91" fmla="*/ 790 h 903"/>
                <a:gd name="T92" fmla="*/ 1652 w 3463"/>
                <a:gd name="T93" fmla="*/ 808 h 903"/>
                <a:gd name="T94" fmla="*/ 1539 w 3463"/>
                <a:gd name="T95" fmla="*/ 815 h 903"/>
                <a:gd name="T96" fmla="*/ 1426 w 3463"/>
                <a:gd name="T97" fmla="*/ 818 h 903"/>
                <a:gd name="T98" fmla="*/ 1313 w 3463"/>
                <a:gd name="T99" fmla="*/ 836 h 903"/>
                <a:gd name="T100" fmla="*/ 1199 w 3463"/>
                <a:gd name="T101" fmla="*/ 848 h 903"/>
                <a:gd name="T102" fmla="*/ 1086 w 3463"/>
                <a:gd name="T103" fmla="*/ 862 h 903"/>
                <a:gd name="T104" fmla="*/ 973 w 3463"/>
                <a:gd name="T105" fmla="*/ 870 h 903"/>
                <a:gd name="T106" fmla="*/ 860 w 3463"/>
                <a:gd name="T107" fmla="*/ 875 h 903"/>
                <a:gd name="T108" fmla="*/ 747 w 3463"/>
                <a:gd name="T109" fmla="*/ 879 h 903"/>
                <a:gd name="T110" fmla="*/ 633 w 3463"/>
                <a:gd name="T111" fmla="*/ 887 h 903"/>
                <a:gd name="T112" fmla="*/ 520 w 3463"/>
                <a:gd name="T113" fmla="*/ 889 h 903"/>
                <a:gd name="T114" fmla="*/ 407 w 3463"/>
                <a:gd name="T115" fmla="*/ 894 h 903"/>
                <a:gd name="T116" fmla="*/ 294 w 3463"/>
                <a:gd name="T117" fmla="*/ 898 h 903"/>
                <a:gd name="T118" fmla="*/ 181 w 3463"/>
                <a:gd name="T119" fmla="*/ 901 h 903"/>
                <a:gd name="T120" fmla="*/ 67 w 3463"/>
                <a:gd name="T121" fmla="*/ 905 h 9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63"/>
                <a:gd name="T184" fmla="*/ 0 h 903"/>
                <a:gd name="T185" fmla="*/ 3463 w 3463"/>
                <a:gd name="T186" fmla="*/ 903 h 90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63" h="903">
                  <a:moveTo>
                    <a:pt x="0" y="903"/>
                  </a:moveTo>
                  <a:lnTo>
                    <a:pt x="22" y="902"/>
                  </a:lnTo>
                  <a:lnTo>
                    <a:pt x="45" y="903"/>
                  </a:lnTo>
                  <a:lnTo>
                    <a:pt x="67" y="903"/>
                  </a:lnTo>
                  <a:lnTo>
                    <a:pt x="90" y="902"/>
                  </a:lnTo>
                  <a:lnTo>
                    <a:pt x="113" y="901"/>
                  </a:lnTo>
                  <a:lnTo>
                    <a:pt x="135" y="901"/>
                  </a:lnTo>
                  <a:lnTo>
                    <a:pt x="158" y="900"/>
                  </a:lnTo>
                  <a:lnTo>
                    <a:pt x="181" y="899"/>
                  </a:lnTo>
                  <a:lnTo>
                    <a:pt x="203" y="899"/>
                  </a:lnTo>
                  <a:lnTo>
                    <a:pt x="226" y="898"/>
                  </a:lnTo>
                  <a:lnTo>
                    <a:pt x="249" y="897"/>
                  </a:lnTo>
                  <a:lnTo>
                    <a:pt x="271" y="897"/>
                  </a:lnTo>
                  <a:lnTo>
                    <a:pt x="294" y="896"/>
                  </a:lnTo>
                  <a:lnTo>
                    <a:pt x="316" y="895"/>
                  </a:lnTo>
                  <a:lnTo>
                    <a:pt x="339" y="894"/>
                  </a:lnTo>
                  <a:lnTo>
                    <a:pt x="362" y="893"/>
                  </a:lnTo>
                  <a:lnTo>
                    <a:pt x="384" y="892"/>
                  </a:lnTo>
                  <a:lnTo>
                    <a:pt x="407" y="892"/>
                  </a:lnTo>
                  <a:lnTo>
                    <a:pt x="430" y="892"/>
                  </a:lnTo>
                  <a:lnTo>
                    <a:pt x="452" y="891"/>
                  </a:lnTo>
                  <a:lnTo>
                    <a:pt x="475" y="889"/>
                  </a:lnTo>
                  <a:lnTo>
                    <a:pt x="498" y="888"/>
                  </a:lnTo>
                  <a:lnTo>
                    <a:pt x="520" y="887"/>
                  </a:lnTo>
                  <a:lnTo>
                    <a:pt x="543" y="887"/>
                  </a:lnTo>
                  <a:lnTo>
                    <a:pt x="566" y="886"/>
                  </a:lnTo>
                  <a:lnTo>
                    <a:pt x="588" y="886"/>
                  </a:lnTo>
                  <a:lnTo>
                    <a:pt x="611" y="885"/>
                  </a:lnTo>
                  <a:lnTo>
                    <a:pt x="633" y="885"/>
                  </a:lnTo>
                  <a:lnTo>
                    <a:pt x="656" y="884"/>
                  </a:lnTo>
                  <a:lnTo>
                    <a:pt x="679" y="882"/>
                  </a:lnTo>
                  <a:lnTo>
                    <a:pt x="701" y="880"/>
                  </a:lnTo>
                  <a:lnTo>
                    <a:pt x="724" y="879"/>
                  </a:lnTo>
                  <a:lnTo>
                    <a:pt x="747" y="877"/>
                  </a:lnTo>
                  <a:lnTo>
                    <a:pt x="769" y="877"/>
                  </a:lnTo>
                  <a:lnTo>
                    <a:pt x="792" y="877"/>
                  </a:lnTo>
                  <a:lnTo>
                    <a:pt x="815" y="877"/>
                  </a:lnTo>
                  <a:lnTo>
                    <a:pt x="837" y="875"/>
                  </a:lnTo>
                  <a:lnTo>
                    <a:pt x="860" y="873"/>
                  </a:lnTo>
                  <a:lnTo>
                    <a:pt x="882" y="872"/>
                  </a:lnTo>
                  <a:lnTo>
                    <a:pt x="905" y="870"/>
                  </a:lnTo>
                  <a:lnTo>
                    <a:pt x="928" y="869"/>
                  </a:lnTo>
                  <a:lnTo>
                    <a:pt x="950" y="868"/>
                  </a:lnTo>
                  <a:lnTo>
                    <a:pt x="973" y="868"/>
                  </a:lnTo>
                  <a:lnTo>
                    <a:pt x="996" y="867"/>
                  </a:lnTo>
                  <a:lnTo>
                    <a:pt x="1018" y="865"/>
                  </a:lnTo>
                  <a:lnTo>
                    <a:pt x="1041" y="864"/>
                  </a:lnTo>
                  <a:lnTo>
                    <a:pt x="1064" y="862"/>
                  </a:lnTo>
                  <a:lnTo>
                    <a:pt x="1086" y="860"/>
                  </a:lnTo>
                  <a:lnTo>
                    <a:pt x="1109" y="856"/>
                  </a:lnTo>
                  <a:lnTo>
                    <a:pt x="1132" y="854"/>
                  </a:lnTo>
                  <a:lnTo>
                    <a:pt x="1154" y="852"/>
                  </a:lnTo>
                  <a:lnTo>
                    <a:pt x="1177" y="851"/>
                  </a:lnTo>
                  <a:lnTo>
                    <a:pt x="1199" y="846"/>
                  </a:lnTo>
                  <a:lnTo>
                    <a:pt x="1222" y="845"/>
                  </a:lnTo>
                  <a:lnTo>
                    <a:pt x="1245" y="842"/>
                  </a:lnTo>
                  <a:lnTo>
                    <a:pt x="1267" y="837"/>
                  </a:lnTo>
                  <a:lnTo>
                    <a:pt x="1290" y="831"/>
                  </a:lnTo>
                  <a:lnTo>
                    <a:pt x="1313" y="834"/>
                  </a:lnTo>
                  <a:lnTo>
                    <a:pt x="1335" y="830"/>
                  </a:lnTo>
                  <a:lnTo>
                    <a:pt x="1358" y="827"/>
                  </a:lnTo>
                  <a:lnTo>
                    <a:pt x="1381" y="825"/>
                  </a:lnTo>
                  <a:lnTo>
                    <a:pt x="1403" y="820"/>
                  </a:lnTo>
                  <a:lnTo>
                    <a:pt x="1426" y="815"/>
                  </a:lnTo>
                  <a:lnTo>
                    <a:pt x="1448" y="822"/>
                  </a:lnTo>
                  <a:lnTo>
                    <a:pt x="1471" y="822"/>
                  </a:lnTo>
                  <a:lnTo>
                    <a:pt x="1494" y="816"/>
                  </a:lnTo>
                  <a:lnTo>
                    <a:pt x="1516" y="812"/>
                  </a:lnTo>
                  <a:lnTo>
                    <a:pt x="1539" y="812"/>
                  </a:lnTo>
                  <a:lnTo>
                    <a:pt x="1562" y="820"/>
                  </a:lnTo>
                  <a:lnTo>
                    <a:pt x="1584" y="811"/>
                  </a:lnTo>
                  <a:lnTo>
                    <a:pt x="1607" y="821"/>
                  </a:lnTo>
                  <a:lnTo>
                    <a:pt x="1630" y="815"/>
                  </a:lnTo>
                  <a:lnTo>
                    <a:pt x="1652" y="804"/>
                  </a:lnTo>
                  <a:lnTo>
                    <a:pt x="1675" y="803"/>
                  </a:lnTo>
                  <a:lnTo>
                    <a:pt x="1698" y="800"/>
                  </a:lnTo>
                  <a:lnTo>
                    <a:pt x="1720" y="800"/>
                  </a:lnTo>
                  <a:lnTo>
                    <a:pt x="1743" y="794"/>
                  </a:lnTo>
                  <a:lnTo>
                    <a:pt x="1765" y="786"/>
                  </a:lnTo>
                  <a:lnTo>
                    <a:pt x="1788" y="784"/>
                  </a:lnTo>
                  <a:lnTo>
                    <a:pt x="1811" y="789"/>
                  </a:lnTo>
                  <a:lnTo>
                    <a:pt x="1833" y="796"/>
                  </a:lnTo>
                  <a:lnTo>
                    <a:pt x="1856" y="804"/>
                  </a:lnTo>
                  <a:lnTo>
                    <a:pt x="1879" y="801"/>
                  </a:lnTo>
                  <a:lnTo>
                    <a:pt x="1901" y="795"/>
                  </a:lnTo>
                  <a:lnTo>
                    <a:pt x="1924" y="790"/>
                  </a:lnTo>
                  <a:lnTo>
                    <a:pt x="1947" y="781"/>
                  </a:lnTo>
                  <a:lnTo>
                    <a:pt x="1969" y="774"/>
                  </a:lnTo>
                  <a:lnTo>
                    <a:pt x="1992" y="776"/>
                  </a:lnTo>
                  <a:lnTo>
                    <a:pt x="2014" y="766"/>
                  </a:lnTo>
                  <a:lnTo>
                    <a:pt x="2037" y="766"/>
                  </a:lnTo>
                  <a:lnTo>
                    <a:pt x="2060" y="752"/>
                  </a:lnTo>
                  <a:lnTo>
                    <a:pt x="2082" y="749"/>
                  </a:lnTo>
                  <a:lnTo>
                    <a:pt x="2105" y="744"/>
                  </a:lnTo>
                  <a:lnTo>
                    <a:pt x="2128" y="747"/>
                  </a:lnTo>
                  <a:lnTo>
                    <a:pt x="2150" y="764"/>
                  </a:lnTo>
                  <a:lnTo>
                    <a:pt x="2173" y="755"/>
                  </a:lnTo>
                  <a:lnTo>
                    <a:pt x="2196" y="743"/>
                  </a:lnTo>
                  <a:lnTo>
                    <a:pt x="2218" y="736"/>
                  </a:lnTo>
                  <a:lnTo>
                    <a:pt x="2241" y="734"/>
                  </a:lnTo>
                  <a:lnTo>
                    <a:pt x="2264" y="717"/>
                  </a:lnTo>
                  <a:lnTo>
                    <a:pt x="2286" y="709"/>
                  </a:lnTo>
                  <a:lnTo>
                    <a:pt x="2309" y="703"/>
                  </a:lnTo>
                  <a:lnTo>
                    <a:pt x="2331" y="697"/>
                  </a:lnTo>
                  <a:lnTo>
                    <a:pt x="2354" y="692"/>
                  </a:lnTo>
                  <a:lnTo>
                    <a:pt x="2377" y="679"/>
                  </a:lnTo>
                  <a:lnTo>
                    <a:pt x="2399" y="668"/>
                  </a:lnTo>
                  <a:lnTo>
                    <a:pt x="2422" y="653"/>
                  </a:lnTo>
                  <a:lnTo>
                    <a:pt x="2445" y="639"/>
                  </a:lnTo>
                  <a:lnTo>
                    <a:pt x="2467" y="627"/>
                  </a:lnTo>
                  <a:lnTo>
                    <a:pt x="2490" y="613"/>
                  </a:lnTo>
                  <a:lnTo>
                    <a:pt x="2513" y="605"/>
                  </a:lnTo>
                  <a:lnTo>
                    <a:pt x="2535" y="585"/>
                  </a:lnTo>
                  <a:lnTo>
                    <a:pt x="2558" y="568"/>
                  </a:lnTo>
                  <a:lnTo>
                    <a:pt x="2580" y="551"/>
                  </a:lnTo>
                  <a:lnTo>
                    <a:pt x="2603" y="548"/>
                  </a:lnTo>
                  <a:lnTo>
                    <a:pt x="2626" y="531"/>
                  </a:lnTo>
                  <a:lnTo>
                    <a:pt x="2648" y="523"/>
                  </a:lnTo>
                  <a:lnTo>
                    <a:pt x="2671" y="501"/>
                  </a:lnTo>
                  <a:lnTo>
                    <a:pt x="2694" y="480"/>
                  </a:lnTo>
                  <a:lnTo>
                    <a:pt x="2716" y="460"/>
                  </a:lnTo>
                  <a:lnTo>
                    <a:pt x="2739" y="440"/>
                  </a:lnTo>
                  <a:lnTo>
                    <a:pt x="2762" y="415"/>
                  </a:lnTo>
                  <a:lnTo>
                    <a:pt x="2784" y="386"/>
                  </a:lnTo>
                  <a:lnTo>
                    <a:pt x="2807" y="384"/>
                  </a:lnTo>
                  <a:lnTo>
                    <a:pt x="2830" y="382"/>
                  </a:lnTo>
                  <a:lnTo>
                    <a:pt x="2852" y="350"/>
                  </a:lnTo>
                  <a:lnTo>
                    <a:pt x="2875" y="330"/>
                  </a:lnTo>
                  <a:lnTo>
                    <a:pt x="2897" y="306"/>
                  </a:lnTo>
                  <a:lnTo>
                    <a:pt x="2920" y="286"/>
                  </a:lnTo>
                  <a:lnTo>
                    <a:pt x="2943" y="289"/>
                  </a:lnTo>
                  <a:lnTo>
                    <a:pt x="2965" y="296"/>
                  </a:lnTo>
                  <a:lnTo>
                    <a:pt x="2988" y="297"/>
                  </a:lnTo>
                  <a:lnTo>
                    <a:pt x="3011" y="292"/>
                  </a:lnTo>
                  <a:lnTo>
                    <a:pt x="3033" y="268"/>
                  </a:lnTo>
                  <a:lnTo>
                    <a:pt x="3056" y="253"/>
                  </a:lnTo>
                  <a:lnTo>
                    <a:pt x="3079" y="240"/>
                  </a:lnTo>
                  <a:lnTo>
                    <a:pt x="3101" y="214"/>
                  </a:lnTo>
                  <a:lnTo>
                    <a:pt x="3124" y="190"/>
                  </a:lnTo>
                  <a:lnTo>
                    <a:pt x="3146" y="178"/>
                  </a:lnTo>
                  <a:lnTo>
                    <a:pt x="3169" y="165"/>
                  </a:lnTo>
                  <a:lnTo>
                    <a:pt x="3192" y="159"/>
                  </a:lnTo>
                  <a:lnTo>
                    <a:pt x="3214" y="159"/>
                  </a:lnTo>
                  <a:lnTo>
                    <a:pt x="3237" y="153"/>
                  </a:lnTo>
                  <a:lnTo>
                    <a:pt x="3260" y="147"/>
                  </a:lnTo>
                  <a:lnTo>
                    <a:pt x="3282" y="127"/>
                  </a:lnTo>
                  <a:lnTo>
                    <a:pt x="3305" y="105"/>
                  </a:lnTo>
                  <a:lnTo>
                    <a:pt x="3328" y="97"/>
                  </a:lnTo>
                  <a:lnTo>
                    <a:pt x="3350" y="93"/>
                  </a:lnTo>
                  <a:lnTo>
                    <a:pt x="3373" y="77"/>
                  </a:lnTo>
                  <a:lnTo>
                    <a:pt x="3396" y="58"/>
                  </a:lnTo>
                  <a:lnTo>
                    <a:pt x="3418" y="56"/>
                  </a:lnTo>
                  <a:lnTo>
                    <a:pt x="3441" y="35"/>
                  </a:lnTo>
                  <a:lnTo>
                    <a:pt x="3463" y="0"/>
                  </a:lnTo>
                  <a:lnTo>
                    <a:pt x="3463" y="21"/>
                  </a:lnTo>
                  <a:lnTo>
                    <a:pt x="3441" y="56"/>
                  </a:lnTo>
                  <a:lnTo>
                    <a:pt x="3418" y="77"/>
                  </a:lnTo>
                  <a:lnTo>
                    <a:pt x="3396" y="79"/>
                  </a:lnTo>
                  <a:lnTo>
                    <a:pt x="3373" y="98"/>
                  </a:lnTo>
                  <a:lnTo>
                    <a:pt x="3350" y="114"/>
                  </a:lnTo>
                  <a:lnTo>
                    <a:pt x="3328" y="118"/>
                  </a:lnTo>
                  <a:lnTo>
                    <a:pt x="3305" y="126"/>
                  </a:lnTo>
                  <a:lnTo>
                    <a:pt x="3282" y="147"/>
                  </a:lnTo>
                  <a:lnTo>
                    <a:pt x="3260" y="166"/>
                  </a:lnTo>
                  <a:lnTo>
                    <a:pt x="3237" y="172"/>
                  </a:lnTo>
                  <a:lnTo>
                    <a:pt x="3214" y="178"/>
                  </a:lnTo>
                  <a:lnTo>
                    <a:pt x="3192" y="177"/>
                  </a:lnTo>
                  <a:lnTo>
                    <a:pt x="3169" y="183"/>
                  </a:lnTo>
                  <a:lnTo>
                    <a:pt x="3146" y="195"/>
                  </a:lnTo>
                  <a:lnTo>
                    <a:pt x="3124" y="207"/>
                  </a:lnTo>
                  <a:lnTo>
                    <a:pt x="3101" y="231"/>
                  </a:lnTo>
                  <a:lnTo>
                    <a:pt x="3079" y="256"/>
                  </a:lnTo>
                  <a:lnTo>
                    <a:pt x="3056" y="269"/>
                  </a:lnTo>
                  <a:lnTo>
                    <a:pt x="3033" y="284"/>
                  </a:lnTo>
                  <a:lnTo>
                    <a:pt x="3011" y="307"/>
                  </a:lnTo>
                  <a:lnTo>
                    <a:pt x="2988" y="312"/>
                  </a:lnTo>
                  <a:lnTo>
                    <a:pt x="2965" y="311"/>
                  </a:lnTo>
                  <a:lnTo>
                    <a:pt x="2943" y="303"/>
                  </a:lnTo>
                  <a:lnTo>
                    <a:pt x="2920" y="300"/>
                  </a:lnTo>
                  <a:lnTo>
                    <a:pt x="2897" y="319"/>
                  </a:lnTo>
                  <a:lnTo>
                    <a:pt x="2875" y="342"/>
                  </a:lnTo>
                  <a:lnTo>
                    <a:pt x="2852" y="362"/>
                  </a:lnTo>
                  <a:lnTo>
                    <a:pt x="2830" y="394"/>
                  </a:lnTo>
                  <a:lnTo>
                    <a:pt x="2807" y="396"/>
                  </a:lnTo>
                  <a:lnTo>
                    <a:pt x="2784" y="397"/>
                  </a:lnTo>
                  <a:lnTo>
                    <a:pt x="2762" y="425"/>
                  </a:lnTo>
                  <a:lnTo>
                    <a:pt x="2739" y="450"/>
                  </a:lnTo>
                  <a:lnTo>
                    <a:pt x="2716" y="469"/>
                  </a:lnTo>
                  <a:lnTo>
                    <a:pt x="2694" y="489"/>
                  </a:lnTo>
                  <a:lnTo>
                    <a:pt x="2671" y="509"/>
                  </a:lnTo>
                  <a:lnTo>
                    <a:pt x="2648" y="531"/>
                  </a:lnTo>
                  <a:lnTo>
                    <a:pt x="2626" y="539"/>
                  </a:lnTo>
                  <a:lnTo>
                    <a:pt x="2603" y="555"/>
                  </a:lnTo>
                  <a:lnTo>
                    <a:pt x="2580" y="558"/>
                  </a:lnTo>
                  <a:lnTo>
                    <a:pt x="2558" y="575"/>
                  </a:lnTo>
                  <a:lnTo>
                    <a:pt x="2535" y="592"/>
                  </a:lnTo>
                  <a:lnTo>
                    <a:pt x="2513" y="611"/>
                  </a:lnTo>
                  <a:lnTo>
                    <a:pt x="2490" y="619"/>
                  </a:lnTo>
                  <a:lnTo>
                    <a:pt x="2467" y="633"/>
                  </a:lnTo>
                  <a:lnTo>
                    <a:pt x="2445" y="644"/>
                  </a:lnTo>
                  <a:lnTo>
                    <a:pt x="2422" y="658"/>
                  </a:lnTo>
                  <a:lnTo>
                    <a:pt x="2399" y="673"/>
                  </a:lnTo>
                  <a:lnTo>
                    <a:pt x="2377" y="684"/>
                  </a:lnTo>
                  <a:lnTo>
                    <a:pt x="2354" y="696"/>
                  </a:lnTo>
                  <a:lnTo>
                    <a:pt x="2331" y="701"/>
                  </a:lnTo>
                  <a:lnTo>
                    <a:pt x="2309" y="708"/>
                  </a:lnTo>
                  <a:lnTo>
                    <a:pt x="2286" y="713"/>
                  </a:lnTo>
                  <a:lnTo>
                    <a:pt x="2264" y="721"/>
                  </a:lnTo>
                  <a:lnTo>
                    <a:pt x="2241" y="738"/>
                  </a:lnTo>
                  <a:lnTo>
                    <a:pt x="2218" y="739"/>
                  </a:lnTo>
                  <a:lnTo>
                    <a:pt x="2196" y="746"/>
                  </a:lnTo>
                  <a:lnTo>
                    <a:pt x="2173" y="758"/>
                  </a:lnTo>
                  <a:lnTo>
                    <a:pt x="2150" y="767"/>
                  </a:lnTo>
                  <a:lnTo>
                    <a:pt x="2128" y="750"/>
                  </a:lnTo>
                  <a:lnTo>
                    <a:pt x="2105" y="747"/>
                  </a:lnTo>
                  <a:lnTo>
                    <a:pt x="2082" y="752"/>
                  </a:lnTo>
                  <a:lnTo>
                    <a:pt x="2060" y="755"/>
                  </a:lnTo>
                  <a:lnTo>
                    <a:pt x="2037" y="769"/>
                  </a:lnTo>
                  <a:lnTo>
                    <a:pt x="2014" y="769"/>
                  </a:lnTo>
                  <a:lnTo>
                    <a:pt x="1992" y="779"/>
                  </a:lnTo>
                  <a:lnTo>
                    <a:pt x="1969" y="776"/>
                  </a:lnTo>
                  <a:lnTo>
                    <a:pt x="1947" y="783"/>
                  </a:lnTo>
                  <a:lnTo>
                    <a:pt x="1924" y="792"/>
                  </a:lnTo>
                  <a:lnTo>
                    <a:pt x="1901" y="797"/>
                  </a:lnTo>
                  <a:lnTo>
                    <a:pt x="1879" y="803"/>
                  </a:lnTo>
                  <a:lnTo>
                    <a:pt x="1856" y="806"/>
                  </a:lnTo>
                  <a:lnTo>
                    <a:pt x="1833" y="798"/>
                  </a:lnTo>
                  <a:lnTo>
                    <a:pt x="1811" y="791"/>
                  </a:lnTo>
                  <a:lnTo>
                    <a:pt x="1788" y="786"/>
                  </a:lnTo>
                  <a:lnTo>
                    <a:pt x="1765" y="788"/>
                  </a:lnTo>
                  <a:lnTo>
                    <a:pt x="1743" y="796"/>
                  </a:lnTo>
                  <a:lnTo>
                    <a:pt x="1720" y="801"/>
                  </a:lnTo>
                  <a:lnTo>
                    <a:pt x="1698" y="802"/>
                  </a:lnTo>
                  <a:lnTo>
                    <a:pt x="1675" y="804"/>
                  </a:lnTo>
                  <a:lnTo>
                    <a:pt x="1652" y="806"/>
                  </a:lnTo>
                  <a:lnTo>
                    <a:pt x="1630" y="816"/>
                  </a:lnTo>
                  <a:lnTo>
                    <a:pt x="1607" y="822"/>
                  </a:lnTo>
                  <a:lnTo>
                    <a:pt x="1584" y="812"/>
                  </a:lnTo>
                  <a:lnTo>
                    <a:pt x="1562" y="821"/>
                  </a:lnTo>
                  <a:lnTo>
                    <a:pt x="1539" y="813"/>
                  </a:lnTo>
                  <a:lnTo>
                    <a:pt x="1516" y="813"/>
                  </a:lnTo>
                  <a:lnTo>
                    <a:pt x="1494" y="817"/>
                  </a:lnTo>
                  <a:lnTo>
                    <a:pt x="1471" y="823"/>
                  </a:lnTo>
                  <a:lnTo>
                    <a:pt x="1448" y="823"/>
                  </a:lnTo>
                  <a:lnTo>
                    <a:pt x="1426" y="816"/>
                  </a:lnTo>
                  <a:lnTo>
                    <a:pt x="1403" y="821"/>
                  </a:lnTo>
                  <a:lnTo>
                    <a:pt x="1381" y="826"/>
                  </a:lnTo>
                  <a:lnTo>
                    <a:pt x="1358" y="827"/>
                  </a:lnTo>
                  <a:lnTo>
                    <a:pt x="1335" y="831"/>
                  </a:lnTo>
                  <a:lnTo>
                    <a:pt x="1313" y="834"/>
                  </a:lnTo>
                  <a:lnTo>
                    <a:pt x="1290" y="831"/>
                  </a:lnTo>
                  <a:lnTo>
                    <a:pt x="1267" y="837"/>
                  </a:lnTo>
                  <a:lnTo>
                    <a:pt x="1245" y="842"/>
                  </a:lnTo>
                  <a:lnTo>
                    <a:pt x="1222" y="845"/>
                  </a:lnTo>
                  <a:lnTo>
                    <a:pt x="1199" y="846"/>
                  </a:lnTo>
                  <a:lnTo>
                    <a:pt x="1177" y="851"/>
                  </a:lnTo>
                  <a:lnTo>
                    <a:pt x="1154" y="852"/>
                  </a:lnTo>
                  <a:lnTo>
                    <a:pt x="1132" y="854"/>
                  </a:lnTo>
                  <a:lnTo>
                    <a:pt x="1109" y="856"/>
                  </a:lnTo>
                  <a:lnTo>
                    <a:pt x="1086" y="860"/>
                  </a:lnTo>
                  <a:lnTo>
                    <a:pt x="1064" y="862"/>
                  </a:lnTo>
                  <a:lnTo>
                    <a:pt x="1041" y="864"/>
                  </a:lnTo>
                  <a:lnTo>
                    <a:pt x="1018" y="865"/>
                  </a:lnTo>
                  <a:lnTo>
                    <a:pt x="996" y="867"/>
                  </a:lnTo>
                  <a:lnTo>
                    <a:pt x="973" y="868"/>
                  </a:lnTo>
                  <a:lnTo>
                    <a:pt x="950" y="868"/>
                  </a:lnTo>
                  <a:lnTo>
                    <a:pt x="928" y="869"/>
                  </a:lnTo>
                  <a:lnTo>
                    <a:pt x="905" y="870"/>
                  </a:lnTo>
                  <a:lnTo>
                    <a:pt x="882" y="872"/>
                  </a:lnTo>
                  <a:lnTo>
                    <a:pt x="860" y="873"/>
                  </a:lnTo>
                  <a:lnTo>
                    <a:pt x="837" y="875"/>
                  </a:lnTo>
                  <a:lnTo>
                    <a:pt x="815" y="877"/>
                  </a:lnTo>
                  <a:lnTo>
                    <a:pt x="792" y="877"/>
                  </a:lnTo>
                  <a:lnTo>
                    <a:pt x="769" y="877"/>
                  </a:lnTo>
                  <a:lnTo>
                    <a:pt x="747" y="877"/>
                  </a:lnTo>
                  <a:lnTo>
                    <a:pt x="724" y="879"/>
                  </a:lnTo>
                  <a:lnTo>
                    <a:pt x="701" y="880"/>
                  </a:lnTo>
                  <a:lnTo>
                    <a:pt x="679" y="882"/>
                  </a:lnTo>
                  <a:lnTo>
                    <a:pt x="656" y="884"/>
                  </a:lnTo>
                  <a:lnTo>
                    <a:pt x="633" y="885"/>
                  </a:lnTo>
                  <a:lnTo>
                    <a:pt x="611" y="885"/>
                  </a:lnTo>
                  <a:lnTo>
                    <a:pt x="588" y="886"/>
                  </a:lnTo>
                  <a:lnTo>
                    <a:pt x="566" y="886"/>
                  </a:lnTo>
                  <a:lnTo>
                    <a:pt x="543" y="887"/>
                  </a:lnTo>
                  <a:lnTo>
                    <a:pt x="520" y="887"/>
                  </a:lnTo>
                  <a:lnTo>
                    <a:pt x="498" y="888"/>
                  </a:lnTo>
                  <a:lnTo>
                    <a:pt x="475" y="889"/>
                  </a:lnTo>
                  <a:lnTo>
                    <a:pt x="452" y="891"/>
                  </a:lnTo>
                  <a:lnTo>
                    <a:pt x="430" y="892"/>
                  </a:lnTo>
                  <a:lnTo>
                    <a:pt x="407" y="892"/>
                  </a:lnTo>
                  <a:lnTo>
                    <a:pt x="384" y="892"/>
                  </a:lnTo>
                  <a:lnTo>
                    <a:pt x="362" y="893"/>
                  </a:lnTo>
                  <a:lnTo>
                    <a:pt x="339" y="894"/>
                  </a:lnTo>
                  <a:lnTo>
                    <a:pt x="316" y="895"/>
                  </a:lnTo>
                  <a:lnTo>
                    <a:pt x="294" y="896"/>
                  </a:lnTo>
                  <a:lnTo>
                    <a:pt x="271" y="897"/>
                  </a:lnTo>
                  <a:lnTo>
                    <a:pt x="249" y="897"/>
                  </a:lnTo>
                  <a:lnTo>
                    <a:pt x="226" y="898"/>
                  </a:lnTo>
                  <a:lnTo>
                    <a:pt x="203" y="899"/>
                  </a:lnTo>
                  <a:lnTo>
                    <a:pt x="181" y="899"/>
                  </a:lnTo>
                  <a:lnTo>
                    <a:pt x="158" y="900"/>
                  </a:lnTo>
                  <a:lnTo>
                    <a:pt x="135" y="901"/>
                  </a:lnTo>
                  <a:lnTo>
                    <a:pt x="113" y="901"/>
                  </a:lnTo>
                  <a:lnTo>
                    <a:pt x="90" y="902"/>
                  </a:lnTo>
                  <a:lnTo>
                    <a:pt x="67" y="903"/>
                  </a:lnTo>
                  <a:lnTo>
                    <a:pt x="45" y="903"/>
                  </a:lnTo>
                  <a:lnTo>
                    <a:pt x="22" y="902"/>
                  </a:lnTo>
                  <a:lnTo>
                    <a:pt x="0" y="903"/>
                  </a:lnTo>
                  <a:close/>
                </a:path>
              </a:pathLst>
            </a:custGeom>
            <a:noFill/>
            <a:ln w="3175">
              <a:solidFill>
                <a:srgbClr val="FFC8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474746"/>
                </a:solidFill>
              </a:endParaRPr>
            </a:p>
          </p:txBody>
        </p:sp>
        <p:sp>
          <p:nvSpPr>
            <p:cNvPr id="551983" name="Freeform 47"/>
            <p:cNvSpPr>
              <a:spLocks noChangeArrowheads="1"/>
            </p:cNvSpPr>
            <p:nvPr/>
          </p:nvSpPr>
          <p:spPr bwMode="auto">
            <a:xfrm>
              <a:off x="760" y="2919"/>
              <a:ext cx="3463" cy="882"/>
            </a:xfrm>
            <a:custGeom>
              <a:avLst/>
              <a:gdLst>
                <a:gd name="T0" fmla="*/ 90 w 3463"/>
                <a:gd name="T1" fmla="*/ 880 h 882"/>
                <a:gd name="T2" fmla="*/ 203 w 3463"/>
                <a:gd name="T3" fmla="*/ 877 h 882"/>
                <a:gd name="T4" fmla="*/ 316 w 3463"/>
                <a:gd name="T5" fmla="*/ 873 h 882"/>
                <a:gd name="T6" fmla="*/ 430 w 3463"/>
                <a:gd name="T7" fmla="*/ 870 h 882"/>
                <a:gd name="T8" fmla="*/ 543 w 3463"/>
                <a:gd name="T9" fmla="*/ 865 h 882"/>
                <a:gd name="T10" fmla="*/ 656 w 3463"/>
                <a:gd name="T11" fmla="*/ 862 h 882"/>
                <a:gd name="T12" fmla="*/ 769 w 3463"/>
                <a:gd name="T13" fmla="*/ 855 h 882"/>
                <a:gd name="T14" fmla="*/ 882 w 3463"/>
                <a:gd name="T15" fmla="*/ 850 h 882"/>
                <a:gd name="T16" fmla="*/ 996 w 3463"/>
                <a:gd name="T17" fmla="*/ 845 h 882"/>
                <a:gd name="T18" fmla="*/ 1109 w 3463"/>
                <a:gd name="T19" fmla="*/ 834 h 882"/>
                <a:gd name="T20" fmla="*/ 1222 w 3463"/>
                <a:gd name="T21" fmla="*/ 824 h 882"/>
                <a:gd name="T22" fmla="*/ 1335 w 3463"/>
                <a:gd name="T23" fmla="*/ 809 h 882"/>
                <a:gd name="T24" fmla="*/ 1448 w 3463"/>
                <a:gd name="T25" fmla="*/ 801 h 882"/>
                <a:gd name="T26" fmla="*/ 1562 w 3463"/>
                <a:gd name="T27" fmla="*/ 800 h 882"/>
                <a:gd name="T28" fmla="*/ 1675 w 3463"/>
                <a:gd name="T29" fmla="*/ 783 h 882"/>
                <a:gd name="T30" fmla="*/ 1788 w 3463"/>
                <a:gd name="T31" fmla="*/ 764 h 882"/>
                <a:gd name="T32" fmla="*/ 1901 w 3463"/>
                <a:gd name="T33" fmla="*/ 775 h 882"/>
                <a:gd name="T34" fmla="*/ 2014 w 3463"/>
                <a:gd name="T35" fmla="*/ 747 h 882"/>
                <a:gd name="T36" fmla="*/ 2128 w 3463"/>
                <a:gd name="T37" fmla="*/ 729 h 882"/>
                <a:gd name="T38" fmla="*/ 2241 w 3463"/>
                <a:gd name="T39" fmla="*/ 716 h 882"/>
                <a:gd name="T40" fmla="*/ 2354 w 3463"/>
                <a:gd name="T41" fmla="*/ 675 h 882"/>
                <a:gd name="T42" fmla="*/ 2467 w 3463"/>
                <a:gd name="T43" fmla="*/ 611 h 882"/>
                <a:gd name="T44" fmla="*/ 2580 w 3463"/>
                <a:gd name="T45" fmla="*/ 536 h 882"/>
                <a:gd name="T46" fmla="*/ 2694 w 3463"/>
                <a:gd name="T47" fmla="*/ 467 h 882"/>
                <a:gd name="T48" fmla="*/ 2807 w 3463"/>
                <a:gd name="T49" fmla="*/ 374 h 882"/>
                <a:gd name="T50" fmla="*/ 2920 w 3463"/>
                <a:gd name="T51" fmla="*/ 278 h 882"/>
                <a:gd name="T52" fmla="*/ 3033 w 3463"/>
                <a:gd name="T53" fmla="*/ 263 h 882"/>
                <a:gd name="T54" fmla="*/ 3146 w 3463"/>
                <a:gd name="T55" fmla="*/ 173 h 882"/>
                <a:gd name="T56" fmla="*/ 3260 w 3463"/>
                <a:gd name="T57" fmla="*/ 145 h 882"/>
                <a:gd name="T58" fmla="*/ 3373 w 3463"/>
                <a:gd name="T59" fmla="*/ 76 h 882"/>
                <a:gd name="T60" fmla="*/ 3463 w 3463"/>
                <a:gd name="T61" fmla="*/ 21 h 882"/>
                <a:gd name="T62" fmla="*/ 3350 w 3463"/>
                <a:gd name="T63" fmla="*/ 112 h 882"/>
                <a:gd name="T64" fmla="*/ 3237 w 3463"/>
                <a:gd name="T65" fmla="*/ 169 h 882"/>
                <a:gd name="T66" fmla="*/ 3124 w 3463"/>
                <a:gd name="T67" fmla="*/ 201 h 882"/>
                <a:gd name="T68" fmla="*/ 3011 w 3463"/>
                <a:gd name="T69" fmla="*/ 294 h 882"/>
                <a:gd name="T70" fmla="*/ 2897 w 3463"/>
                <a:gd name="T71" fmla="*/ 303 h 882"/>
                <a:gd name="T72" fmla="*/ 2784 w 3463"/>
                <a:gd name="T73" fmla="*/ 377 h 882"/>
                <a:gd name="T74" fmla="*/ 2671 w 3463"/>
                <a:gd name="T75" fmla="*/ 488 h 882"/>
                <a:gd name="T76" fmla="*/ 2558 w 3463"/>
                <a:gd name="T77" fmla="*/ 553 h 882"/>
                <a:gd name="T78" fmla="*/ 2445 w 3463"/>
                <a:gd name="T79" fmla="*/ 623 h 882"/>
                <a:gd name="T80" fmla="*/ 2331 w 3463"/>
                <a:gd name="T81" fmla="*/ 679 h 882"/>
                <a:gd name="T82" fmla="*/ 2218 w 3463"/>
                <a:gd name="T83" fmla="*/ 718 h 882"/>
                <a:gd name="T84" fmla="*/ 2105 w 3463"/>
                <a:gd name="T85" fmla="*/ 726 h 882"/>
                <a:gd name="T86" fmla="*/ 1992 w 3463"/>
                <a:gd name="T87" fmla="*/ 757 h 882"/>
                <a:gd name="T88" fmla="*/ 1879 w 3463"/>
                <a:gd name="T89" fmla="*/ 781 h 882"/>
                <a:gd name="T90" fmla="*/ 1765 w 3463"/>
                <a:gd name="T91" fmla="*/ 766 h 882"/>
                <a:gd name="T92" fmla="*/ 1652 w 3463"/>
                <a:gd name="T93" fmla="*/ 784 h 882"/>
                <a:gd name="T94" fmla="*/ 1539 w 3463"/>
                <a:gd name="T95" fmla="*/ 792 h 882"/>
                <a:gd name="T96" fmla="*/ 1426 w 3463"/>
                <a:gd name="T97" fmla="*/ 794 h 882"/>
                <a:gd name="T98" fmla="*/ 1313 w 3463"/>
                <a:gd name="T99" fmla="*/ 813 h 882"/>
                <a:gd name="T100" fmla="*/ 1199 w 3463"/>
                <a:gd name="T101" fmla="*/ 825 h 882"/>
                <a:gd name="T102" fmla="*/ 1086 w 3463"/>
                <a:gd name="T103" fmla="*/ 838 h 882"/>
                <a:gd name="T104" fmla="*/ 973 w 3463"/>
                <a:gd name="T105" fmla="*/ 847 h 882"/>
                <a:gd name="T106" fmla="*/ 860 w 3463"/>
                <a:gd name="T107" fmla="*/ 851 h 882"/>
                <a:gd name="T108" fmla="*/ 747 w 3463"/>
                <a:gd name="T109" fmla="*/ 855 h 882"/>
                <a:gd name="T110" fmla="*/ 633 w 3463"/>
                <a:gd name="T111" fmla="*/ 863 h 882"/>
                <a:gd name="T112" fmla="*/ 520 w 3463"/>
                <a:gd name="T113" fmla="*/ 865 h 882"/>
                <a:gd name="T114" fmla="*/ 407 w 3463"/>
                <a:gd name="T115" fmla="*/ 871 h 882"/>
                <a:gd name="T116" fmla="*/ 294 w 3463"/>
                <a:gd name="T117" fmla="*/ 874 h 882"/>
                <a:gd name="T118" fmla="*/ 181 w 3463"/>
                <a:gd name="T119" fmla="*/ 878 h 882"/>
                <a:gd name="T120" fmla="*/ 67 w 3463"/>
                <a:gd name="T121" fmla="*/ 881 h 88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63"/>
                <a:gd name="T184" fmla="*/ 0 h 882"/>
                <a:gd name="T185" fmla="*/ 3463 w 3463"/>
                <a:gd name="T186" fmla="*/ 882 h 88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63" h="882">
                  <a:moveTo>
                    <a:pt x="0" y="881"/>
                  </a:moveTo>
                  <a:lnTo>
                    <a:pt x="22" y="881"/>
                  </a:lnTo>
                  <a:lnTo>
                    <a:pt x="45" y="882"/>
                  </a:lnTo>
                  <a:lnTo>
                    <a:pt x="67" y="881"/>
                  </a:lnTo>
                  <a:lnTo>
                    <a:pt x="90" y="880"/>
                  </a:lnTo>
                  <a:lnTo>
                    <a:pt x="113" y="880"/>
                  </a:lnTo>
                  <a:lnTo>
                    <a:pt x="135" y="879"/>
                  </a:lnTo>
                  <a:lnTo>
                    <a:pt x="158" y="878"/>
                  </a:lnTo>
                  <a:lnTo>
                    <a:pt x="181" y="878"/>
                  </a:lnTo>
                  <a:lnTo>
                    <a:pt x="203" y="877"/>
                  </a:lnTo>
                  <a:lnTo>
                    <a:pt x="226" y="876"/>
                  </a:lnTo>
                  <a:lnTo>
                    <a:pt x="249" y="876"/>
                  </a:lnTo>
                  <a:lnTo>
                    <a:pt x="271" y="875"/>
                  </a:lnTo>
                  <a:lnTo>
                    <a:pt x="294" y="874"/>
                  </a:lnTo>
                  <a:lnTo>
                    <a:pt x="316" y="873"/>
                  </a:lnTo>
                  <a:lnTo>
                    <a:pt x="339" y="873"/>
                  </a:lnTo>
                  <a:lnTo>
                    <a:pt x="362" y="872"/>
                  </a:lnTo>
                  <a:lnTo>
                    <a:pt x="384" y="871"/>
                  </a:lnTo>
                  <a:lnTo>
                    <a:pt x="407" y="871"/>
                  </a:lnTo>
                  <a:lnTo>
                    <a:pt x="430" y="870"/>
                  </a:lnTo>
                  <a:lnTo>
                    <a:pt x="452" y="869"/>
                  </a:lnTo>
                  <a:lnTo>
                    <a:pt x="475" y="868"/>
                  </a:lnTo>
                  <a:lnTo>
                    <a:pt x="498" y="866"/>
                  </a:lnTo>
                  <a:lnTo>
                    <a:pt x="520" y="865"/>
                  </a:lnTo>
                  <a:lnTo>
                    <a:pt x="543" y="865"/>
                  </a:lnTo>
                  <a:lnTo>
                    <a:pt x="566" y="864"/>
                  </a:lnTo>
                  <a:lnTo>
                    <a:pt x="588" y="864"/>
                  </a:lnTo>
                  <a:lnTo>
                    <a:pt x="611" y="863"/>
                  </a:lnTo>
                  <a:lnTo>
                    <a:pt x="633" y="863"/>
                  </a:lnTo>
                  <a:lnTo>
                    <a:pt x="656" y="862"/>
                  </a:lnTo>
                  <a:lnTo>
                    <a:pt x="679" y="860"/>
                  </a:lnTo>
                  <a:lnTo>
                    <a:pt x="701" y="859"/>
                  </a:lnTo>
                  <a:lnTo>
                    <a:pt x="724" y="857"/>
                  </a:lnTo>
                  <a:lnTo>
                    <a:pt x="747" y="855"/>
                  </a:lnTo>
                  <a:lnTo>
                    <a:pt x="769" y="855"/>
                  </a:lnTo>
                  <a:lnTo>
                    <a:pt x="792" y="855"/>
                  </a:lnTo>
                  <a:lnTo>
                    <a:pt x="815" y="855"/>
                  </a:lnTo>
                  <a:lnTo>
                    <a:pt x="837" y="853"/>
                  </a:lnTo>
                  <a:lnTo>
                    <a:pt x="860" y="851"/>
                  </a:lnTo>
                  <a:lnTo>
                    <a:pt x="882" y="850"/>
                  </a:lnTo>
                  <a:lnTo>
                    <a:pt x="905" y="848"/>
                  </a:lnTo>
                  <a:lnTo>
                    <a:pt x="928" y="847"/>
                  </a:lnTo>
                  <a:lnTo>
                    <a:pt x="950" y="846"/>
                  </a:lnTo>
                  <a:lnTo>
                    <a:pt x="973" y="847"/>
                  </a:lnTo>
                  <a:lnTo>
                    <a:pt x="996" y="845"/>
                  </a:lnTo>
                  <a:lnTo>
                    <a:pt x="1018" y="844"/>
                  </a:lnTo>
                  <a:lnTo>
                    <a:pt x="1041" y="842"/>
                  </a:lnTo>
                  <a:lnTo>
                    <a:pt x="1064" y="840"/>
                  </a:lnTo>
                  <a:lnTo>
                    <a:pt x="1086" y="838"/>
                  </a:lnTo>
                  <a:lnTo>
                    <a:pt x="1109" y="834"/>
                  </a:lnTo>
                  <a:lnTo>
                    <a:pt x="1132" y="832"/>
                  </a:lnTo>
                  <a:lnTo>
                    <a:pt x="1154" y="831"/>
                  </a:lnTo>
                  <a:lnTo>
                    <a:pt x="1177" y="829"/>
                  </a:lnTo>
                  <a:lnTo>
                    <a:pt x="1199" y="825"/>
                  </a:lnTo>
                  <a:lnTo>
                    <a:pt x="1222" y="824"/>
                  </a:lnTo>
                  <a:lnTo>
                    <a:pt x="1245" y="820"/>
                  </a:lnTo>
                  <a:lnTo>
                    <a:pt x="1267" y="816"/>
                  </a:lnTo>
                  <a:lnTo>
                    <a:pt x="1290" y="810"/>
                  </a:lnTo>
                  <a:lnTo>
                    <a:pt x="1313" y="813"/>
                  </a:lnTo>
                  <a:lnTo>
                    <a:pt x="1335" y="809"/>
                  </a:lnTo>
                  <a:lnTo>
                    <a:pt x="1358" y="806"/>
                  </a:lnTo>
                  <a:lnTo>
                    <a:pt x="1381" y="804"/>
                  </a:lnTo>
                  <a:lnTo>
                    <a:pt x="1403" y="800"/>
                  </a:lnTo>
                  <a:lnTo>
                    <a:pt x="1426" y="794"/>
                  </a:lnTo>
                  <a:lnTo>
                    <a:pt x="1448" y="801"/>
                  </a:lnTo>
                  <a:lnTo>
                    <a:pt x="1471" y="801"/>
                  </a:lnTo>
                  <a:lnTo>
                    <a:pt x="1494" y="796"/>
                  </a:lnTo>
                  <a:lnTo>
                    <a:pt x="1516" y="791"/>
                  </a:lnTo>
                  <a:lnTo>
                    <a:pt x="1539" y="792"/>
                  </a:lnTo>
                  <a:lnTo>
                    <a:pt x="1562" y="800"/>
                  </a:lnTo>
                  <a:lnTo>
                    <a:pt x="1584" y="790"/>
                  </a:lnTo>
                  <a:lnTo>
                    <a:pt x="1607" y="801"/>
                  </a:lnTo>
                  <a:lnTo>
                    <a:pt x="1630" y="794"/>
                  </a:lnTo>
                  <a:lnTo>
                    <a:pt x="1652" y="784"/>
                  </a:lnTo>
                  <a:lnTo>
                    <a:pt x="1675" y="783"/>
                  </a:lnTo>
                  <a:lnTo>
                    <a:pt x="1698" y="780"/>
                  </a:lnTo>
                  <a:lnTo>
                    <a:pt x="1720" y="780"/>
                  </a:lnTo>
                  <a:lnTo>
                    <a:pt x="1743" y="774"/>
                  </a:lnTo>
                  <a:lnTo>
                    <a:pt x="1765" y="766"/>
                  </a:lnTo>
                  <a:lnTo>
                    <a:pt x="1788" y="764"/>
                  </a:lnTo>
                  <a:lnTo>
                    <a:pt x="1811" y="770"/>
                  </a:lnTo>
                  <a:lnTo>
                    <a:pt x="1833" y="776"/>
                  </a:lnTo>
                  <a:lnTo>
                    <a:pt x="1856" y="784"/>
                  </a:lnTo>
                  <a:lnTo>
                    <a:pt x="1879" y="781"/>
                  </a:lnTo>
                  <a:lnTo>
                    <a:pt x="1901" y="775"/>
                  </a:lnTo>
                  <a:lnTo>
                    <a:pt x="1924" y="771"/>
                  </a:lnTo>
                  <a:lnTo>
                    <a:pt x="1947" y="761"/>
                  </a:lnTo>
                  <a:lnTo>
                    <a:pt x="1969" y="755"/>
                  </a:lnTo>
                  <a:lnTo>
                    <a:pt x="1992" y="757"/>
                  </a:lnTo>
                  <a:lnTo>
                    <a:pt x="2014" y="747"/>
                  </a:lnTo>
                  <a:lnTo>
                    <a:pt x="2037" y="747"/>
                  </a:lnTo>
                  <a:lnTo>
                    <a:pt x="2060" y="733"/>
                  </a:lnTo>
                  <a:lnTo>
                    <a:pt x="2082" y="730"/>
                  </a:lnTo>
                  <a:lnTo>
                    <a:pt x="2105" y="726"/>
                  </a:lnTo>
                  <a:lnTo>
                    <a:pt x="2128" y="729"/>
                  </a:lnTo>
                  <a:lnTo>
                    <a:pt x="2150" y="746"/>
                  </a:lnTo>
                  <a:lnTo>
                    <a:pt x="2173" y="736"/>
                  </a:lnTo>
                  <a:lnTo>
                    <a:pt x="2196" y="724"/>
                  </a:lnTo>
                  <a:lnTo>
                    <a:pt x="2218" y="718"/>
                  </a:lnTo>
                  <a:lnTo>
                    <a:pt x="2241" y="716"/>
                  </a:lnTo>
                  <a:lnTo>
                    <a:pt x="2264" y="699"/>
                  </a:lnTo>
                  <a:lnTo>
                    <a:pt x="2286" y="692"/>
                  </a:lnTo>
                  <a:lnTo>
                    <a:pt x="2309" y="686"/>
                  </a:lnTo>
                  <a:lnTo>
                    <a:pt x="2331" y="679"/>
                  </a:lnTo>
                  <a:lnTo>
                    <a:pt x="2354" y="675"/>
                  </a:lnTo>
                  <a:lnTo>
                    <a:pt x="2377" y="662"/>
                  </a:lnTo>
                  <a:lnTo>
                    <a:pt x="2399" y="651"/>
                  </a:lnTo>
                  <a:lnTo>
                    <a:pt x="2422" y="637"/>
                  </a:lnTo>
                  <a:lnTo>
                    <a:pt x="2445" y="623"/>
                  </a:lnTo>
                  <a:lnTo>
                    <a:pt x="2467" y="611"/>
                  </a:lnTo>
                  <a:lnTo>
                    <a:pt x="2490" y="598"/>
                  </a:lnTo>
                  <a:lnTo>
                    <a:pt x="2513" y="589"/>
                  </a:lnTo>
                  <a:lnTo>
                    <a:pt x="2535" y="570"/>
                  </a:lnTo>
                  <a:lnTo>
                    <a:pt x="2558" y="553"/>
                  </a:lnTo>
                  <a:lnTo>
                    <a:pt x="2580" y="536"/>
                  </a:lnTo>
                  <a:lnTo>
                    <a:pt x="2603" y="534"/>
                  </a:lnTo>
                  <a:lnTo>
                    <a:pt x="2626" y="517"/>
                  </a:lnTo>
                  <a:lnTo>
                    <a:pt x="2648" y="510"/>
                  </a:lnTo>
                  <a:lnTo>
                    <a:pt x="2671" y="488"/>
                  </a:lnTo>
                  <a:lnTo>
                    <a:pt x="2694" y="467"/>
                  </a:lnTo>
                  <a:lnTo>
                    <a:pt x="2716" y="448"/>
                  </a:lnTo>
                  <a:lnTo>
                    <a:pt x="2739" y="428"/>
                  </a:lnTo>
                  <a:lnTo>
                    <a:pt x="2762" y="404"/>
                  </a:lnTo>
                  <a:lnTo>
                    <a:pt x="2784" y="375"/>
                  </a:lnTo>
                  <a:lnTo>
                    <a:pt x="2807" y="374"/>
                  </a:lnTo>
                  <a:lnTo>
                    <a:pt x="2830" y="372"/>
                  </a:lnTo>
                  <a:lnTo>
                    <a:pt x="2852" y="340"/>
                  </a:lnTo>
                  <a:lnTo>
                    <a:pt x="2875" y="320"/>
                  </a:lnTo>
                  <a:lnTo>
                    <a:pt x="2897" y="297"/>
                  </a:lnTo>
                  <a:lnTo>
                    <a:pt x="2920" y="278"/>
                  </a:lnTo>
                  <a:lnTo>
                    <a:pt x="2943" y="282"/>
                  </a:lnTo>
                  <a:lnTo>
                    <a:pt x="2965" y="289"/>
                  </a:lnTo>
                  <a:lnTo>
                    <a:pt x="2988" y="290"/>
                  </a:lnTo>
                  <a:lnTo>
                    <a:pt x="3011" y="285"/>
                  </a:lnTo>
                  <a:lnTo>
                    <a:pt x="3033" y="263"/>
                  </a:lnTo>
                  <a:lnTo>
                    <a:pt x="3056" y="247"/>
                  </a:lnTo>
                  <a:lnTo>
                    <a:pt x="3079" y="234"/>
                  </a:lnTo>
                  <a:lnTo>
                    <a:pt x="3101" y="209"/>
                  </a:lnTo>
                  <a:lnTo>
                    <a:pt x="3124" y="185"/>
                  </a:lnTo>
                  <a:lnTo>
                    <a:pt x="3146" y="173"/>
                  </a:lnTo>
                  <a:lnTo>
                    <a:pt x="3169" y="161"/>
                  </a:lnTo>
                  <a:lnTo>
                    <a:pt x="3192" y="155"/>
                  </a:lnTo>
                  <a:lnTo>
                    <a:pt x="3214" y="156"/>
                  </a:lnTo>
                  <a:lnTo>
                    <a:pt x="3237" y="151"/>
                  </a:lnTo>
                  <a:lnTo>
                    <a:pt x="3260" y="145"/>
                  </a:lnTo>
                  <a:lnTo>
                    <a:pt x="3282" y="125"/>
                  </a:lnTo>
                  <a:lnTo>
                    <a:pt x="3305" y="104"/>
                  </a:lnTo>
                  <a:lnTo>
                    <a:pt x="3328" y="96"/>
                  </a:lnTo>
                  <a:lnTo>
                    <a:pt x="3350" y="92"/>
                  </a:lnTo>
                  <a:lnTo>
                    <a:pt x="3373" y="76"/>
                  </a:lnTo>
                  <a:lnTo>
                    <a:pt x="3396" y="58"/>
                  </a:lnTo>
                  <a:lnTo>
                    <a:pt x="3418" y="55"/>
                  </a:lnTo>
                  <a:lnTo>
                    <a:pt x="3441" y="35"/>
                  </a:lnTo>
                  <a:lnTo>
                    <a:pt x="3463" y="0"/>
                  </a:lnTo>
                  <a:lnTo>
                    <a:pt x="3463" y="21"/>
                  </a:lnTo>
                  <a:lnTo>
                    <a:pt x="3441" y="56"/>
                  </a:lnTo>
                  <a:lnTo>
                    <a:pt x="3418" y="77"/>
                  </a:lnTo>
                  <a:lnTo>
                    <a:pt x="3396" y="79"/>
                  </a:lnTo>
                  <a:lnTo>
                    <a:pt x="3373" y="97"/>
                  </a:lnTo>
                  <a:lnTo>
                    <a:pt x="3350" y="112"/>
                  </a:lnTo>
                  <a:lnTo>
                    <a:pt x="3328" y="116"/>
                  </a:lnTo>
                  <a:lnTo>
                    <a:pt x="3305" y="124"/>
                  </a:lnTo>
                  <a:lnTo>
                    <a:pt x="3282" y="145"/>
                  </a:lnTo>
                  <a:lnTo>
                    <a:pt x="3260" y="163"/>
                  </a:lnTo>
                  <a:lnTo>
                    <a:pt x="3237" y="169"/>
                  </a:lnTo>
                  <a:lnTo>
                    <a:pt x="3214" y="173"/>
                  </a:lnTo>
                  <a:lnTo>
                    <a:pt x="3192" y="172"/>
                  </a:lnTo>
                  <a:lnTo>
                    <a:pt x="3169" y="178"/>
                  </a:lnTo>
                  <a:lnTo>
                    <a:pt x="3146" y="189"/>
                  </a:lnTo>
                  <a:lnTo>
                    <a:pt x="3124" y="201"/>
                  </a:lnTo>
                  <a:lnTo>
                    <a:pt x="3101" y="223"/>
                  </a:lnTo>
                  <a:lnTo>
                    <a:pt x="3079" y="247"/>
                  </a:lnTo>
                  <a:lnTo>
                    <a:pt x="3056" y="260"/>
                  </a:lnTo>
                  <a:lnTo>
                    <a:pt x="3033" y="273"/>
                  </a:lnTo>
                  <a:lnTo>
                    <a:pt x="3011" y="294"/>
                  </a:lnTo>
                  <a:lnTo>
                    <a:pt x="2988" y="298"/>
                  </a:lnTo>
                  <a:lnTo>
                    <a:pt x="2965" y="296"/>
                  </a:lnTo>
                  <a:lnTo>
                    <a:pt x="2943" y="287"/>
                  </a:lnTo>
                  <a:lnTo>
                    <a:pt x="2920" y="283"/>
                  </a:lnTo>
                  <a:lnTo>
                    <a:pt x="2897" y="303"/>
                  </a:lnTo>
                  <a:lnTo>
                    <a:pt x="2875" y="325"/>
                  </a:lnTo>
                  <a:lnTo>
                    <a:pt x="2852" y="344"/>
                  </a:lnTo>
                  <a:lnTo>
                    <a:pt x="2830" y="375"/>
                  </a:lnTo>
                  <a:lnTo>
                    <a:pt x="2807" y="376"/>
                  </a:lnTo>
                  <a:lnTo>
                    <a:pt x="2784" y="377"/>
                  </a:lnTo>
                  <a:lnTo>
                    <a:pt x="2762" y="405"/>
                  </a:lnTo>
                  <a:lnTo>
                    <a:pt x="2739" y="429"/>
                  </a:lnTo>
                  <a:lnTo>
                    <a:pt x="2716" y="448"/>
                  </a:lnTo>
                  <a:lnTo>
                    <a:pt x="2694" y="468"/>
                  </a:lnTo>
                  <a:lnTo>
                    <a:pt x="2671" y="488"/>
                  </a:lnTo>
                  <a:lnTo>
                    <a:pt x="2648" y="510"/>
                  </a:lnTo>
                  <a:lnTo>
                    <a:pt x="2626" y="518"/>
                  </a:lnTo>
                  <a:lnTo>
                    <a:pt x="2603" y="534"/>
                  </a:lnTo>
                  <a:lnTo>
                    <a:pt x="2580" y="536"/>
                  </a:lnTo>
                  <a:lnTo>
                    <a:pt x="2558" y="553"/>
                  </a:lnTo>
                  <a:lnTo>
                    <a:pt x="2535" y="571"/>
                  </a:lnTo>
                  <a:lnTo>
                    <a:pt x="2513" y="589"/>
                  </a:lnTo>
                  <a:lnTo>
                    <a:pt x="2490" y="598"/>
                  </a:lnTo>
                  <a:lnTo>
                    <a:pt x="2467" y="611"/>
                  </a:lnTo>
                  <a:lnTo>
                    <a:pt x="2445" y="623"/>
                  </a:lnTo>
                  <a:lnTo>
                    <a:pt x="2422" y="637"/>
                  </a:lnTo>
                  <a:lnTo>
                    <a:pt x="2399" y="651"/>
                  </a:lnTo>
                  <a:lnTo>
                    <a:pt x="2377" y="662"/>
                  </a:lnTo>
                  <a:lnTo>
                    <a:pt x="2354" y="675"/>
                  </a:lnTo>
                  <a:lnTo>
                    <a:pt x="2331" y="679"/>
                  </a:lnTo>
                  <a:lnTo>
                    <a:pt x="2309" y="686"/>
                  </a:lnTo>
                  <a:lnTo>
                    <a:pt x="2286" y="692"/>
                  </a:lnTo>
                  <a:lnTo>
                    <a:pt x="2264" y="699"/>
                  </a:lnTo>
                  <a:lnTo>
                    <a:pt x="2241" y="716"/>
                  </a:lnTo>
                  <a:lnTo>
                    <a:pt x="2218" y="718"/>
                  </a:lnTo>
                  <a:lnTo>
                    <a:pt x="2196" y="724"/>
                  </a:lnTo>
                  <a:lnTo>
                    <a:pt x="2173" y="736"/>
                  </a:lnTo>
                  <a:lnTo>
                    <a:pt x="2150" y="746"/>
                  </a:lnTo>
                  <a:lnTo>
                    <a:pt x="2128" y="729"/>
                  </a:lnTo>
                  <a:lnTo>
                    <a:pt x="2105" y="726"/>
                  </a:lnTo>
                  <a:lnTo>
                    <a:pt x="2082" y="730"/>
                  </a:lnTo>
                  <a:lnTo>
                    <a:pt x="2060" y="733"/>
                  </a:lnTo>
                  <a:lnTo>
                    <a:pt x="2037" y="747"/>
                  </a:lnTo>
                  <a:lnTo>
                    <a:pt x="2014" y="747"/>
                  </a:lnTo>
                  <a:lnTo>
                    <a:pt x="1992" y="757"/>
                  </a:lnTo>
                  <a:lnTo>
                    <a:pt x="1969" y="755"/>
                  </a:lnTo>
                  <a:lnTo>
                    <a:pt x="1947" y="761"/>
                  </a:lnTo>
                  <a:lnTo>
                    <a:pt x="1924" y="771"/>
                  </a:lnTo>
                  <a:lnTo>
                    <a:pt x="1901" y="775"/>
                  </a:lnTo>
                  <a:lnTo>
                    <a:pt x="1879" y="781"/>
                  </a:lnTo>
                  <a:lnTo>
                    <a:pt x="1856" y="784"/>
                  </a:lnTo>
                  <a:lnTo>
                    <a:pt x="1833" y="776"/>
                  </a:lnTo>
                  <a:lnTo>
                    <a:pt x="1811" y="770"/>
                  </a:lnTo>
                  <a:lnTo>
                    <a:pt x="1788" y="764"/>
                  </a:lnTo>
                  <a:lnTo>
                    <a:pt x="1765" y="766"/>
                  </a:lnTo>
                  <a:lnTo>
                    <a:pt x="1743" y="774"/>
                  </a:lnTo>
                  <a:lnTo>
                    <a:pt x="1720" y="780"/>
                  </a:lnTo>
                  <a:lnTo>
                    <a:pt x="1698" y="780"/>
                  </a:lnTo>
                  <a:lnTo>
                    <a:pt x="1675" y="783"/>
                  </a:lnTo>
                  <a:lnTo>
                    <a:pt x="1652" y="784"/>
                  </a:lnTo>
                  <a:lnTo>
                    <a:pt x="1630" y="794"/>
                  </a:lnTo>
                  <a:lnTo>
                    <a:pt x="1607" y="801"/>
                  </a:lnTo>
                  <a:lnTo>
                    <a:pt x="1584" y="790"/>
                  </a:lnTo>
                  <a:lnTo>
                    <a:pt x="1562" y="800"/>
                  </a:lnTo>
                  <a:lnTo>
                    <a:pt x="1539" y="792"/>
                  </a:lnTo>
                  <a:lnTo>
                    <a:pt x="1516" y="791"/>
                  </a:lnTo>
                  <a:lnTo>
                    <a:pt x="1494" y="796"/>
                  </a:lnTo>
                  <a:lnTo>
                    <a:pt x="1471" y="801"/>
                  </a:lnTo>
                  <a:lnTo>
                    <a:pt x="1448" y="801"/>
                  </a:lnTo>
                  <a:lnTo>
                    <a:pt x="1426" y="794"/>
                  </a:lnTo>
                  <a:lnTo>
                    <a:pt x="1403" y="800"/>
                  </a:lnTo>
                  <a:lnTo>
                    <a:pt x="1381" y="804"/>
                  </a:lnTo>
                  <a:lnTo>
                    <a:pt x="1358" y="806"/>
                  </a:lnTo>
                  <a:lnTo>
                    <a:pt x="1335" y="809"/>
                  </a:lnTo>
                  <a:lnTo>
                    <a:pt x="1313" y="813"/>
                  </a:lnTo>
                  <a:lnTo>
                    <a:pt x="1290" y="810"/>
                  </a:lnTo>
                  <a:lnTo>
                    <a:pt x="1267" y="816"/>
                  </a:lnTo>
                  <a:lnTo>
                    <a:pt x="1245" y="820"/>
                  </a:lnTo>
                  <a:lnTo>
                    <a:pt x="1222" y="824"/>
                  </a:lnTo>
                  <a:lnTo>
                    <a:pt x="1199" y="825"/>
                  </a:lnTo>
                  <a:lnTo>
                    <a:pt x="1177" y="829"/>
                  </a:lnTo>
                  <a:lnTo>
                    <a:pt x="1154" y="831"/>
                  </a:lnTo>
                  <a:lnTo>
                    <a:pt x="1132" y="832"/>
                  </a:lnTo>
                  <a:lnTo>
                    <a:pt x="1109" y="834"/>
                  </a:lnTo>
                  <a:lnTo>
                    <a:pt x="1086" y="838"/>
                  </a:lnTo>
                  <a:lnTo>
                    <a:pt x="1064" y="840"/>
                  </a:lnTo>
                  <a:lnTo>
                    <a:pt x="1041" y="842"/>
                  </a:lnTo>
                  <a:lnTo>
                    <a:pt x="1018" y="844"/>
                  </a:lnTo>
                  <a:lnTo>
                    <a:pt x="996" y="845"/>
                  </a:lnTo>
                  <a:lnTo>
                    <a:pt x="973" y="847"/>
                  </a:lnTo>
                  <a:lnTo>
                    <a:pt x="950" y="846"/>
                  </a:lnTo>
                  <a:lnTo>
                    <a:pt x="928" y="847"/>
                  </a:lnTo>
                  <a:lnTo>
                    <a:pt x="905" y="848"/>
                  </a:lnTo>
                  <a:lnTo>
                    <a:pt x="882" y="850"/>
                  </a:lnTo>
                  <a:lnTo>
                    <a:pt x="860" y="851"/>
                  </a:lnTo>
                  <a:lnTo>
                    <a:pt x="837" y="853"/>
                  </a:lnTo>
                  <a:lnTo>
                    <a:pt x="815" y="855"/>
                  </a:lnTo>
                  <a:lnTo>
                    <a:pt x="792" y="855"/>
                  </a:lnTo>
                  <a:lnTo>
                    <a:pt x="769" y="855"/>
                  </a:lnTo>
                  <a:lnTo>
                    <a:pt x="747" y="855"/>
                  </a:lnTo>
                  <a:lnTo>
                    <a:pt x="724" y="857"/>
                  </a:lnTo>
                  <a:lnTo>
                    <a:pt x="701" y="859"/>
                  </a:lnTo>
                  <a:lnTo>
                    <a:pt x="679" y="860"/>
                  </a:lnTo>
                  <a:lnTo>
                    <a:pt x="656" y="862"/>
                  </a:lnTo>
                  <a:lnTo>
                    <a:pt x="633" y="863"/>
                  </a:lnTo>
                  <a:lnTo>
                    <a:pt x="611" y="863"/>
                  </a:lnTo>
                  <a:lnTo>
                    <a:pt x="588" y="864"/>
                  </a:lnTo>
                  <a:lnTo>
                    <a:pt x="566" y="864"/>
                  </a:lnTo>
                  <a:lnTo>
                    <a:pt x="543" y="865"/>
                  </a:lnTo>
                  <a:lnTo>
                    <a:pt x="520" y="865"/>
                  </a:lnTo>
                  <a:lnTo>
                    <a:pt x="498" y="866"/>
                  </a:lnTo>
                  <a:lnTo>
                    <a:pt x="475" y="868"/>
                  </a:lnTo>
                  <a:lnTo>
                    <a:pt x="452" y="869"/>
                  </a:lnTo>
                  <a:lnTo>
                    <a:pt x="430" y="870"/>
                  </a:lnTo>
                  <a:lnTo>
                    <a:pt x="407" y="871"/>
                  </a:lnTo>
                  <a:lnTo>
                    <a:pt x="384" y="871"/>
                  </a:lnTo>
                  <a:lnTo>
                    <a:pt x="362" y="872"/>
                  </a:lnTo>
                  <a:lnTo>
                    <a:pt x="339" y="873"/>
                  </a:lnTo>
                  <a:lnTo>
                    <a:pt x="316" y="873"/>
                  </a:lnTo>
                  <a:lnTo>
                    <a:pt x="294" y="874"/>
                  </a:lnTo>
                  <a:lnTo>
                    <a:pt x="271" y="875"/>
                  </a:lnTo>
                  <a:lnTo>
                    <a:pt x="249" y="876"/>
                  </a:lnTo>
                  <a:lnTo>
                    <a:pt x="226" y="876"/>
                  </a:lnTo>
                  <a:lnTo>
                    <a:pt x="203" y="877"/>
                  </a:lnTo>
                  <a:lnTo>
                    <a:pt x="181" y="878"/>
                  </a:lnTo>
                  <a:lnTo>
                    <a:pt x="158" y="878"/>
                  </a:lnTo>
                  <a:lnTo>
                    <a:pt x="135" y="879"/>
                  </a:lnTo>
                  <a:lnTo>
                    <a:pt x="113" y="880"/>
                  </a:lnTo>
                  <a:lnTo>
                    <a:pt x="90" y="880"/>
                  </a:lnTo>
                  <a:lnTo>
                    <a:pt x="67" y="881"/>
                  </a:lnTo>
                  <a:lnTo>
                    <a:pt x="45" y="882"/>
                  </a:lnTo>
                  <a:lnTo>
                    <a:pt x="22" y="881"/>
                  </a:lnTo>
                  <a:lnTo>
                    <a:pt x="0" y="8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474746"/>
                </a:solidFill>
              </a:endParaRPr>
            </a:p>
          </p:txBody>
        </p:sp>
        <p:sp>
          <p:nvSpPr>
            <p:cNvPr id="551984" name="Freeform 48"/>
            <p:cNvSpPr>
              <a:spLocks/>
            </p:cNvSpPr>
            <p:nvPr/>
          </p:nvSpPr>
          <p:spPr bwMode="auto">
            <a:xfrm>
              <a:off x="760" y="2919"/>
              <a:ext cx="3463" cy="882"/>
            </a:xfrm>
            <a:custGeom>
              <a:avLst/>
              <a:gdLst>
                <a:gd name="T0" fmla="*/ 90 w 3463"/>
                <a:gd name="T1" fmla="*/ 880 h 882"/>
                <a:gd name="T2" fmla="*/ 203 w 3463"/>
                <a:gd name="T3" fmla="*/ 877 h 882"/>
                <a:gd name="T4" fmla="*/ 316 w 3463"/>
                <a:gd name="T5" fmla="*/ 873 h 882"/>
                <a:gd name="T6" fmla="*/ 430 w 3463"/>
                <a:gd name="T7" fmla="*/ 870 h 882"/>
                <a:gd name="T8" fmla="*/ 543 w 3463"/>
                <a:gd name="T9" fmla="*/ 865 h 882"/>
                <a:gd name="T10" fmla="*/ 656 w 3463"/>
                <a:gd name="T11" fmla="*/ 862 h 882"/>
                <a:gd name="T12" fmla="*/ 769 w 3463"/>
                <a:gd name="T13" fmla="*/ 855 h 882"/>
                <a:gd name="T14" fmla="*/ 882 w 3463"/>
                <a:gd name="T15" fmla="*/ 850 h 882"/>
                <a:gd name="T16" fmla="*/ 996 w 3463"/>
                <a:gd name="T17" fmla="*/ 845 h 882"/>
                <a:gd name="T18" fmla="*/ 1109 w 3463"/>
                <a:gd name="T19" fmla="*/ 834 h 882"/>
                <a:gd name="T20" fmla="*/ 1222 w 3463"/>
                <a:gd name="T21" fmla="*/ 824 h 882"/>
                <a:gd name="T22" fmla="*/ 1335 w 3463"/>
                <a:gd name="T23" fmla="*/ 809 h 882"/>
                <a:gd name="T24" fmla="*/ 1448 w 3463"/>
                <a:gd name="T25" fmla="*/ 801 h 882"/>
                <a:gd name="T26" fmla="*/ 1562 w 3463"/>
                <a:gd name="T27" fmla="*/ 800 h 882"/>
                <a:gd name="T28" fmla="*/ 1675 w 3463"/>
                <a:gd name="T29" fmla="*/ 783 h 882"/>
                <a:gd name="T30" fmla="*/ 1788 w 3463"/>
                <a:gd name="T31" fmla="*/ 764 h 882"/>
                <a:gd name="T32" fmla="*/ 1901 w 3463"/>
                <a:gd name="T33" fmla="*/ 775 h 882"/>
                <a:gd name="T34" fmla="*/ 2014 w 3463"/>
                <a:gd name="T35" fmla="*/ 747 h 882"/>
                <a:gd name="T36" fmla="*/ 2128 w 3463"/>
                <a:gd name="T37" fmla="*/ 729 h 882"/>
                <a:gd name="T38" fmla="*/ 2241 w 3463"/>
                <a:gd name="T39" fmla="*/ 716 h 882"/>
                <a:gd name="T40" fmla="*/ 2354 w 3463"/>
                <a:gd name="T41" fmla="*/ 675 h 882"/>
                <a:gd name="T42" fmla="*/ 2467 w 3463"/>
                <a:gd name="T43" fmla="*/ 611 h 882"/>
                <a:gd name="T44" fmla="*/ 2580 w 3463"/>
                <a:gd name="T45" fmla="*/ 536 h 882"/>
                <a:gd name="T46" fmla="*/ 2694 w 3463"/>
                <a:gd name="T47" fmla="*/ 467 h 882"/>
                <a:gd name="T48" fmla="*/ 2807 w 3463"/>
                <a:gd name="T49" fmla="*/ 374 h 882"/>
                <a:gd name="T50" fmla="*/ 2920 w 3463"/>
                <a:gd name="T51" fmla="*/ 278 h 882"/>
                <a:gd name="T52" fmla="*/ 3033 w 3463"/>
                <a:gd name="T53" fmla="*/ 263 h 882"/>
                <a:gd name="T54" fmla="*/ 3146 w 3463"/>
                <a:gd name="T55" fmla="*/ 173 h 882"/>
                <a:gd name="T56" fmla="*/ 3260 w 3463"/>
                <a:gd name="T57" fmla="*/ 145 h 882"/>
                <a:gd name="T58" fmla="*/ 3373 w 3463"/>
                <a:gd name="T59" fmla="*/ 76 h 882"/>
                <a:gd name="T60" fmla="*/ 3463 w 3463"/>
                <a:gd name="T61" fmla="*/ 21 h 882"/>
                <a:gd name="T62" fmla="*/ 3350 w 3463"/>
                <a:gd name="T63" fmla="*/ 112 h 882"/>
                <a:gd name="T64" fmla="*/ 3237 w 3463"/>
                <a:gd name="T65" fmla="*/ 169 h 882"/>
                <a:gd name="T66" fmla="*/ 3124 w 3463"/>
                <a:gd name="T67" fmla="*/ 201 h 882"/>
                <a:gd name="T68" fmla="*/ 3011 w 3463"/>
                <a:gd name="T69" fmla="*/ 294 h 882"/>
                <a:gd name="T70" fmla="*/ 2897 w 3463"/>
                <a:gd name="T71" fmla="*/ 303 h 882"/>
                <a:gd name="T72" fmla="*/ 2784 w 3463"/>
                <a:gd name="T73" fmla="*/ 377 h 882"/>
                <a:gd name="T74" fmla="*/ 2671 w 3463"/>
                <a:gd name="T75" fmla="*/ 488 h 882"/>
                <a:gd name="T76" fmla="*/ 2558 w 3463"/>
                <a:gd name="T77" fmla="*/ 553 h 882"/>
                <a:gd name="T78" fmla="*/ 2445 w 3463"/>
                <a:gd name="T79" fmla="*/ 623 h 882"/>
                <a:gd name="T80" fmla="*/ 2331 w 3463"/>
                <a:gd name="T81" fmla="*/ 679 h 882"/>
                <a:gd name="T82" fmla="*/ 2218 w 3463"/>
                <a:gd name="T83" fmla="*/ 718 h 882"/>
                <a:gd name="T84" fmla="*/ 2105 w 3463"/>
                <a:gd name="T85" fmla="*/ 726 h 882"/>
                <a:gd name="T86" fmla="*/ 1992 w 3463"/>
                <a:gd name="T87" fmla="*/ 757 h 882"/>
                <a:gd name="T88" fmla="*/ 1879 w 3463"/>
                <a:gd name="T89" fmla="*/ 781 h 882"/>
                <a:gd name="T90" fmla="*/ 1765 w 3463"/>
                <a:gd name="T91" fmla="*/ 766 h 882"/>
                <a:gd name="T92" fmla="*/ 1652 w 3463"/>
                <a:gd name="T93" fmla="*/ 784 h 882"/>
                <a:gd name="T94" fmla="*/ 1539 w 3463"/>
                <a:gd name="T95" fmla="*/ 792 h 882"/>
                <a:gd name="T96" fmla="*/ 1426 w 3463"/>
                <a:gd name="T97" fmla="*/ 794 h 882"/>
                <a:gd name="T98" fmla="*/ 1313 w 3463"/>
                <a:gd name="T99" fmla="*/ 813 h 882"/>
                <a:gd name="T100" fmla="*/ 1199 w 3463"/>
                <a:gd name="T101" fmla="*/ 825 h 882"/>
                <a:gd name="T102" fmla="*/ 1086 w 3463"/>
                <a:gd name="T103" fmla="*/ 838 h 882"/>
                <a:gd name="T104" fmla="*/ 973 w 3463"/>
                <a:gd name="T105" fmla="*/ 847 h 882"/>
                <a:gd name="T106" fmla="*/ 860 w 3463"/>
                <a:gd name="T107" fmla="*/ 851 h 882"/>
                <a:gd name="T108" fmla="*/ 747 w 3463"/>
                <a:gd name="T109" fmla="*/ 855 h 882"/>
                <a:gd name="T110" fmla="*/ 633 w 3463"/>
                <a:gd name="T111" fmla="*/ 863 h 882"/>
                <a:gd name="T112" fmla="*/ 520 w 3463"/>
                <a:gd name="T113" fmla="*/ 865 h 882"/>
                <a:gd name="T114" fmla="*/ 407 w 3463"/>
                <a:gd name="T115" fmla="*/ 871 h 882"/>
                <a:gd name="T116" fmla="*/ 294 w 3463"/>
                <a:gd name="T117" fmla="*/ 874 h 882"/>
                <a:gd name="T118" fmla="*/ 181 w 3463"/>
                <a:gd name="T119" fmla="*/ 878 h 882"/>
                <a:gd name="T120" fmla="*/ 67 w 3463"/>
                <a:gd name="T121" fmla="*/ 881 h 88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63"/>
                <a:gd name="T184" fmla="*/ 0 h 882"/>
                <a:gd name="T185" fmla="*/ 3463 w 3463"/>
                <a:gd name="T186" fmla="*/ 882 h 88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63" h="882">
                  <a:moveTo>
                    <a:pt x="0" y="881"/>
                  </a:moveTo>
                  <a:lnTo>
                    <a:pt x="22" y="881"/>
                  </a:lnTo>
                  <a:lnTo>
                    <a:pt x="45" y="882"/>
                  </a:lnTo>
                  <a:lnTo>
                    <a:pt x="67" y="881"/>
                  </a:lnTo>
                  <a:lnTo>
                    <a:pt x="90" y="880"/>
                  </a:lnTo>
                  <a:lnTo>
                    <a:pt x="113" y="880"/>
                  </a:lnTo>
                  <a:lnTo>
                    <a:pt x="135" y="879"/>
                  </a:lnTo>
                  <a:lnTo>
                    <a:pt x="158" y="878"/>
                  </a:lnTo>
                  <a:lnTo>
                    <a:pt x="181" y="878"/>
                  </a:lnTo>
                  <a:lnTo>
                    <a:pt x="203" y="877"/>
                  </a:lnTo>
                  <a:lnTo>
                    <a:pt x="226" y="876"/>
                  </a:lnTo>
                  <a:lnTo>
                    <a:pt x="249" y="876"/>
                  </a:lnTo>
                  <a:lnTo>
                    <a:pt x="271" y="875"/>
                  </a:lnTo>
                  <a:lnTo>
                    <a:pt x="294" y="874"/>
                  </a:lnTo>
                  <a:lnTo>
                    <a:pt x="316" y="873"/>
                  </a:lnTo>
                  <a:lnTo>
                    <a:pt x="339" y="873"/>
                  </a:lnTo>
                  <a:lnTo>
                    <a:pt x="362" y="872"/>
                  </a:lnTo>
                  <a:lnTo>
                    <a:pt x="384" y="871"/>
                  </a:lnTo>
                  <a:lnTo>
                    <a:pt x="407" y="871"/>
                  </a:lnTo>
                  <a:lnTo>
                    <a:pt x="430" y="870"/>
                  </a:lnTo>
                  <a:lnTo>
                    <a:pt x="452" y="869"/>
                  </a:lnTo>
                  <a:lnTo>
                    <a:pt x="475" y="868"/>
                  </a:lnTo>
                  <a:lnTo>
                    <a:pt x="498" y="866"/>
                  </a:lnTo>
                  <a:lnTo>
                    <a:pt x="520" y="865"/>
                  </a:lnTo>
                  <a:lnTo>
                    <a:pt x="543" y="865"/>
                  </a:lnTo>
                  <a:lnTo>
                    <a:pt x="566" y="864"/>
                  </a:lnTo>
                  <a:lnTo>
                    <a:pt x="588" y="864"/>
                  </a:lnTo>
                  <a:lnTo>
                    <a:pt x="611" y="863"/>
                  </a:lnTo>
                  <a:lnTo>
                    <a:pt x="633" y="863"/>
                  </a:lnTo>
                  <a:lnTo>
                    <a:pt x="656" y="862"/>
                  </a:lnTo>
                  <a:lnTo>
                    <a:pt x="679" y="860"/>
                  </a:lnTo>
                  <a:lnTo>
                    <a:pt x="701" y="859"/>
                  </a:lnTo>
                  <a:lnTo>
                    <a:pt x="724" y="857"/>
                  </a:lnTo>
                  <a:lnTo>
                    <a:pt x="747" y="855"/>
                  </a:lnTo>
                  <a:lnTo>
                    <a:pt x="769" y="855"/>
                  </a:lnTo>
                  <a:lnTo>
                    <a:pt x="792" y="855"/>
                  </a:lnTo>
                  <a:lnTo>
                    <a:pt x="815" y="855"/>
                  </a:lnTo>
                  <a:lnTo>
                    <a:pt x="837" y="853"/>
                  </a:lnTo>
                  <a:lnTo>
                    <a:pt x="860" y="851"/>
                  </a:lnTo>
                  <a:lnTo>
                    <a:pt x="882" y="850"/>
                  </a:lnTo>
                  <a:lnTo>
                    <a:pt x="905" y="848"/>
                  </a:lnTo>
                  <a:lnTo>
                    <a:pt x="928" y="847"/>
                  </a:lnTo>
                  <a:lnTo>
                    <a:pt x="950" y="846"/>
                  </a:lnTo>
                  <a:lnTo>
                    <a:pt x="973" y="847"/>
                  </a:lnTo>
                  <a:lnTo>
                    <a:pt x="996" y="845"/>
                  </a:lnTo>
                  <a:lnTo>
                    <a:pt x="1018" y="844"/>
                  </a:lnTo>
                  <a:lnTo>
                    <a:pt x="1041" y="842"/>
                  </a:lnTo>
                  <a:lnTo>
                    <a:pt x="1064" y="840"/>
                  </a:lnTo>
                  <a:lnTo>
                    <a:pt x="1086" y="838"/>
                  </a:lnTo>
                  <a:lnTo>
                    <a:pt x="1109" y="834"/>
                  </a:lnTo>
                  <a:lnTo>
                    <a:pt x="1132" y="832"/>
                  </a:lnTo>
                  <a:lnTo>
                    <a:pt x="1154" y="831"/>
                  </a:lnTo>
                  <a:lnTo>
                    <a:pt x="1177" y="829"/>
                  </a:lnTo>
                  <a:lnTo>
                    <a:pt x="1199" y="825"/>
                  </a:lnTo>
                  <a:lnTo>
                    <a:pt x="1222" y="824"/>
                  </a:lnTo>
                  <a:lnTo>
                    <a:pt x="1245" y="820"/>
                  </a:lnTo>
                  <a:lnTo>
                    <a:pt x="1267" y="816"/>
                  </a:lnTo>
                  <a:lnTo>
                    <a:pt x="1290" y="810"/>
                  </a:lnTo>
                  <a:lnTo>
                    <a:pt x="1313" y="813"/>
                  </a:lnTo>
                  <a:lnTo>
                    <a:pt x="1335" y="809"/>
                  </a:lnTo>
                  <a:lnTo>
                    <a:pt x="1358" y="806"/>
                  </a:lnTo>
                  <a:lnTo>
                    <a:pt x="1381" y="804"/>
                  </a:lnTo>
                  <a:lnTo>
                    <a:pt x="1403" y="800"/>
                  </a:lnTo>
                  <a:lnTo>
                    <a:pt x="1426" y="794"/>
                  </a:lnTo>
                  <a:lnTo>
                    <a:pt x="1448" y="801"/>
                  </a:lnTo>
                  <a:lnTo>
                    <a:pt x="1471" y="801"/>
                  </a:lnTo>
                  <a:lnTo>
                    <a:pt x="1494" y="796"/>
                  </a:lnTo>
                  <a:lnTo>
                    <a:pt x="1516" y="791"/>
                  </a:lnTo>
                  <a:lnTo>
                    <a:pt x="1539" y="792"/>
                  </a:lnTo>
                  <a:lnTo>
                    <a:pt x="1562" y="800"/>
                  </a:lnTo>
                  <a:lnTo>
                    <a:pt x="1584" y="790"/>
                  </a:lnTo>
                  <a:lnTo>
                    <a:pt x="1607" y="801"/>
                  </a:lnTo>
                  <a:lnTo>
                    <a:pt x="1630" y="794"/>
                  </a:lnTo>
                  <a:lnTo>
                    <a:pt x="1652" y="784"/>
                  </a:lnTo>
                  <a:lnTo>
                    <a:pt x="1675" y="783"/>
                  </a:lnTo>
                  <a:lnTo>
                    <a:pt x="1698" y="780"/>
                  </a:lnTo>
                  <a:lnTo>
                    <a:pt x="1720" y="780"/>
                  </a:lnTo>
                  <a:lnTo>
                    <a:pt x="1743" y="774"/>
                  </a:lnTo>
                  <a:lnTo>
                    <a:pt x="1765" y="766"/>
                  </a:lnTo>
                  <a:lnTo>
                    <a:pt x="1788" y="764"/>
                  </a:lnTo>
                  <a:lnTo>
                    <a:pt x="1811" y="770"/>
                  </a:lnTo>
                  <a:lnTo>
                    <a:pt x="1833" y="776"/>
                  </a:lnTo>
                  <a:lnTo>
                    <a:pt x="1856" y="784"/>
                  </a:lnTo>
                  <a:lnTo>
                    <a:pt x="1879" y="781"/>
                  </a:lnTo>
                  <a:lnTo>
                    <a:pt x="1901" y="775"/>
                  </a:lnTo>
                  <a:lnTo>
                    <a:pt x="1924" y="771"/>
                  </a:lnTo>
                  <a:lnTo>
                    <a:pt x="1947" y="761"/>
                  </a:lnTo>
                  <a:lnTo>
                    <a:pt x="1969" y="755"/>
                  </a:lnTo>
                  <a:lnTo>
                    <a:pt x="1992" y="757"/>
                  </a:lnTo>
                  <a:lnTo>
                    <a:pt x="2014" y="747"/>
                  </a:lnTo>
                  <a:lnTo>
                    <a:pt x="2037" y="747"/>
                  </a:lnTo>
                  <a:lnTo>
                    <a:pt x="2060" y="733"/>
                  </a:lnTo>
                  <a:lnTo>
                    <a:pt x="2082" y="730"/>
                  </a:lnTo>
                  <a:lnTo>
                    <a:pt x="2105" y="726"/>
                  </a:lnTo>
                  <a:lnTo>
                    <a:pt x="2128" y="729"/>
                  </a:lnTo>
                  <a:lnTo>
                    <a:pt x="2150" y="746"/>
                  </a:lnTo>
                  <a:lnTo>
                    <a:pt x="2173" y="736"/>
                  </a:lnTo>
                  <a:lnTo>
                    <a:pt x="2196" y="724"/>
                  </a:lnTo>
                  <a:lnTo>
                    <a:pt x="2218" y="718"/>
                  </a:lnTo>
                  <a:lnTo>
                    <a:pt x="2241" y="716"/>
                  </a:lnTo>
                  <a:lnTo>
                    <a:pt x="2264" y="699"/>
                  </a:lnTo>
                  <a:lnTo>
                    <a:pt x="2286" y="692"/>
                  </a:lnTo>
                  <a:lnTo>
                    <a:pt x="2309" y="686"/>
                  </a:lnTo>
                  <a:lnTo>
                    <a:pt x="2331" y="679"/>
                  </a:lnTo>
                  <a:lnTo>
                    <a:pt x="2354" y="675"/>
                  </a:lnTo>
                  <a:lnTo>
                    <a:pt x="2377" y="662"/>
                  </a:lnTo>
                  <a:lnTo>
                    <a:pt x="2399" y="651"/>
                  </a:lnTo>
                  <a:lnTo>
                    <a:pt x="2422" y="637"/>
                  </a:lnTo>
                  <a:lnTo>
                    <a:pt x="2445" y="623"/>
                  </a:lnTo>
                  <a:lnTo>
                    <a:pt x="2467" y="611"/>
                  </a:lnTo>
                  <a:lnTo>
                    <a:pt x="2490" y="598"/>
                  </a:lnTo>
                  <a:lnTo>
                    <a:pt x="2513" y="589"/>
                  </a:lnTo>
                  <a:lnTo>
                    <a:pt x="2535" y="570"/>
                  </a:lnTo>
                  <a:lnTo>
                    <a:pt x="2558" y="553"/>
                  </a:lnTo>
                  <a:lnTo>
                    <a:pt x="2580" y="536"/>
                  </a:lnTo>
                  <a:lnTo>
                    <a:pt x="2603" y="534"/>
                  </a:lnTo>
                  <a:lnTo>
                    <a:pt x="2626" y="517"/>
                  </a:lnTo>
                  <a:lnTo>
                    <a:pt x="2648" y="510"/>
                  </a:lnTo>
                  <a:lnTo>
                    <a:pt x="2671" y="488"/>
                  </a:lnTo>
                  <a:lnTo>
                    <a:pt x="2694" y="467"/>
                  </a:lnTo>
                  <a:lnTo>
                    <a:pt x="2716" y="448"/>
                  </a:lnTo>
                  <a:lnTo>
                    <a:pt x="2739" y="428"/>
                  </a:lnTo>
                  <a:lnTo>
                    <a:pt x="2762" y="404"/>
                  </a:lnTo>
                  <a:lnTo>
                    <a:pt x="2784" y="375"/>
                  </a:lnTo>
                  <a:lnTo>
                    <a:pt x="2807" y="374"/>
                  </a:lnTo>
                  <a:lnTo>
                    <a:pt x="2830" y="372"/>
                  </a:lnTo>
                  <a:lnTo>
                    <a:pt x="2852" y="340"/>
                  </a:lnTo>
                  <a:lnTo>
                    <a:pt x="2875" y="320"/>
                  </a:lnTo>
                  <a:lnTo>
                    <a:pt x="2897" y="297"/>
                  </a:lnTo>
                  <a:lnTo>
                    <a:pt x="2920" y="278"/>
                  </a:lnTo>
                  <a:lnTo>
                    <a:pt x="2943" y="282"/>
                  </a:lnTo>
                  <a:lnTo>
                    <a:pt x="2965" y="289"/>
                  </a:lnTo>
                  <a:lnTo>
                    <a:pt x="2988" y="290"/>
                  </a:lnTo>
                  <a:lnTo>
                    <a:pt x="3011" y="285"/>
                  </a:lnTo>
                  <a:lnTo>
                    <a:pt x="3033" y="263"/>
                  </a:lnTo>
                  <a:lnTo>
                    <a:pt x="3056" y="247"/>
                  </a:lnTo>
                  <a:lnTo>
                    <a:pt x="3079" y="234"/>
                  </a:lnTo>
                  <a:lnTo>
                    <a:pt x="3101" y="209"/>
                  </a:lnTo>
                  <a:lnTo>
                    <a:pt x="3124" y="185"/>
                  </a:lnTo>
                  <a:lnTo>
                    <a:pt x="3146" y="173"/>
                  </a:lnTo>
                  <a:lnTo>
                    <a:pt x="3169" y="161"/>
                  </a:lnTo>
                  <a:lnTo>
                    <a:pt x="3192" y="155"/>
                  </a:lnTo>
                  <a:lnTo>
                    <a:pt x="3214" y="156"/>
                  </a:lnTo>
                  <a:lnTo>
                    <a:pt x="3237" y="151"/>
                  </a:lnTo>
                  <a:lnTo>
                    <a:pt x="3260" y="145"/>
                  </a:lnTo>
                  <a:lnTo>
                    <a:pt x="3282" y="125"/>
                  </a:lnTo>
                  <a:lnTo>
                    <a:pt x="3305" y="104"/>
                  </a:lnTo>
                  <a:lnTo>
                    <a:pt x="3328" y="96"/>
                  </a:lnTo>
                  <a:lnTo>
                    <a:pt x="3350" y="92"/>
                  </a:lnTo>
                  <a:lnTo>
                    <a:pt x="3373" y="76"/>
                  </a:lnTo>
                  <a:lnTo>
                    <a:pt x="3396" y="58"/>
                  </a:lnTo>
                  <a:lnTo>
                    <a:pt x="3418" y="55"/>
                  </a:lnTo>
                  <a:lnTo>
                    <a:pt x="3441" y="35"/>
                  </a:lnTo>
                  <a:lnTo>
                    <a:pt x="3463" y="0"/>
                  </a:lnTo>
                  <a:lnTo>
                    <a:pt x="3463" y="21"/>
                  </a:lnTo>
                  <a:lnTo>
                    <a:pt x="3441" y="56"/>
                  </a:lnTo>
                  <a:lnTo>
                    <a:pt x="3418" y="77"/>
                  </a:lnTo>
                  <a:lnTo>
                    <a:pt x="3396" y="79"/>
                  </a:lnTo>
                  <a:lnTo>
                    <a:pt x="3373" y="97"/>
                  </a:lnTo>
                  <a:lnTo>
                    <a:pt x="3350" y="112"/>
                  </a:lnTo>
                  <a:lnTo>
                    <a:pt x="3328" y="116"/>
                  </a:lnTo>
                  <a:lnTo>
                    <a:pt x="3305" y="124"/>
                  </a:lnTo>
                  <a:lnTo>
                    <a:pt x="3282" y="145"/>
                  </a:lnTo>
                  <a:lnTo>
                    <a:pt x="3260" y="163"/>
                  </a:lnTo>
                  <a:lnTo>
                    <a:pt x="3237" y="169"/>
                  </a:lnTo>
                  <a:lnTo>
                    <a:pt x="3214" y="173"/>
                  </a:lnTo>
                  <a:lnTo>
                    <a:pt x="3192" y="172"/>
                  </a:lnTo>
                  <a:lnTo>
                    <a:pt x="3169" y="178"/>
                  </a:lnTo>
                  <a:lnTo>
                    <a:pt x="3146" y="189"/>
                  </a:lnTo>
                  <a:lnTo>
                    <a:pt x="3124" y="201"/>
                  </a:lnTo>
                  <a:lnTo>
                    <a:pt x="3101" y="223"/>
                  </a:lnTo>
                  <a:lnTo>
                    <a:pt x="3079" y="247"/>
                  </a:lnTo>
                  <a:lnTo>
                    <a:pt x="3056" y="260"/>
                  </a:lnTo>
                  <a:lnTo>
                    <a:pt x="3033" y="273"/>
                  </a:lnTo>
                  <a:lnTo>
                    <a:pt x="3011" y="294"/>
                  </a:lnTo>
                  <a:lnTo>
                    <a:pt x="2988" y="298"/>
                  </a:lnTo>
                  <a:lnTo>
                    <a:pt x="2965" y="296"/>
                  </a:lnTo>
                  <a:lnTo>
                    <a:pt x="2943" y="287"/>
                  </a:lnTo>
                  <a:lnTo>
                    <a:pt x="2920" y="283"/>
                  </a:lnTo>
                  <a:lnTo>
                    <a:pt x="2897" y="303"/>
                  </a:lnTo>
                  <a:lnTo>
                    <a:pt x="2875" y="325"/>
                  </a:lnTo>
                  <a:lnTo>
                    <a:pt x="2852" y="344"/>
                  </a:lnTo>
                  <a:lnTo>
                    <a:pt x="2830" y="375"/>
                  </a:lnTo>
                  <a:lnTo>
                    <a:pt x="2807" y="376"/>
                  </a:lnTo>
                  <a:lnTo>
                    <a:pt x="2784" y="377"/>
                  </a:lnTo>
                  <a:lnTo>
                    <a:pt x="2762" y="405"/>
                  </a:lnTo>
                  <a:lnTo>
                    <a:pt x="2739" y="429"/>
                  </a:lnTo>
                  <a:lnTo>
                    <a:pt x="2716" y="448"/>
                  </a:lnTo>
                  <a:lnTo>
                    <a:pt x="2694" y="468"/>
                  </a:lnTo>
                  <a:lnTo>
                    <a:pt x="2671" y="488"/>
                  </a:lnTo>
                  <a:lnTo>
                    <a:pt x="2648" y="510"/>
                  </a:lnTo>
                  <a:lnTo>
                    <a:pt x="2626" y="518"/>
                  </a:lnTo>
                  <a:lnTo>
                    <a:pt x="2603" y="534"/>
                  </a:lnTo>
                  <a:lnTo>
                    <a:pt x="2580" y="536"/>
                  </a:lnTo>
                  <a:lnTo>
                    <a:pt x="2558" y="553"/>
                  </a:lnTo>
                  <a:lnTo>
                    <a:pt x="2535" y="571"/>
                  </a:lnTo>
                  <a:lnTo>
                    <a:pt x="2513" y="589"/>
                  </a:lnTo>
                  <a:lnTo>
                    <a:pt x="2490" y="598"/>
                  </a:lnTo>
                  <a:lnTo>
                    <a:pt x="2467" y="611"/>
                  </a:lnTo>
                  <a:lnTo>
                    <a:pt x="2445" y="623"/>
                  </a:lnTo>
                  <a:lnTo>
                    <a:pt x="2422" y="637"/>
                  </a:lnTo>
                  <a:lnTo>
                    <a:pt x="2399" y="651"/>
                  </a:lnTo>
                  <a:lnTo>
                    <a:pt x="2377" y="662"/>
                  </a:lnTo>
                  <a:lnTo>
                    <a:pt x="2354" y="675"/>
                  </a:lnTo>
                  <a:lnTo>
                    <a:pt x="2331" y="679"/>
                  </a:lnTo>
                  <a:lnTo>
                    <a:pt x="2309" y="686"/>
                  </a:lnTo>
                  <a:lnTo>
                    <a:pt x="2286" y="692"/>
                  </a:lnTo>
                  <a:lnTo>
                    <a:pt x="2264" y="699"/>
                  </a:lnTo>
                  <a:lnTo>
                    <a:pt x="2241" y="716"/>
                  </a:lnTo>
                  <a:lnTo>
                    <a:pt x="2218" y="718"/>
                  </a:lnTo>
                  <a:lnTo>
                    <a:pt x="2196" y="724"/>
                  </a:lnTo>
                  <a:lnTo>
                    <a:pt x="2173" y="736"/>
                  </a:lnTo>
                  <a:lnTo>
                    <a:pt x="2150" y="746"/>
                  </a:lnTo>
                  <a:lnTo>
                    <a:pt x="2128" y="729"/>
                  </a:lnTo>
                  <a:lnTo>
                    <a:pt x="2105" y="726"/>
                  </a:lnTo>
                  <a:lnTo>
                    <a:pt x="2082" y="730"/>
                  </a:lnTo>
                  <a:lnTo>
                    <a:pt x="2060" y="733"/>
                  </a:lnTo>
                  <a:lnTo>
                    <a:pt x="2037" y="747"/>
                  </a:lnTo>
                  <a:lnTo>
                    <a:pt x="2014" y="747"/>
                  </a:lnTo>
                  <a:lnTo>
                    <a:pt x="1992" y="757"/>
                  </a:lnTo>
                  <a:lnTo>
                    <a:pt x="1969" y="755"/>
                  </a:lnTo>
                  <a:lnTo>
                    <a:pt x="1947" y="761"/>
                  </a:lnTo>
                  <a:lnTo>
                    <a:pt x="1924" y="771"/>
                  </a:lnTo>
                  <a:lnTo>
                    <a:pt x="1901" y="775"/>
                  </a:lnTo>
                  <a:lnTo>
                    <a:pt x="1879" y="781"/>
                  </a:lnTo>
                  <a:lnTo>
                    <a:pt x="1856" y="784"/>
                  </a:lnTo>
                  <a:lnTo>
                    <a:pt x="1833" y="776"/>
                  </a:lnTo>
                  <a:lnTo>
                    <a:pt x="1811" y="770"/>
                  </a:lnTo>
                  <a:lnTo>
                    <a:pt x="1788" y="764"/>
                  </a:lnTo>
                  <a:lnTo>
                    <a:pt x="1765" y="766"/>
                  </a:lnTo>
                  <a:lnTo>
                    <a:pt x="1743" y="774"/>
                  </a:lnTo>
                  <a:lnTo>
                    <a:pt x="1720" y="780"/>
                  </a:lnTo>
                  <a:lnTo>
                    <a:pt x="1698" y="780"/>
                  </a:lnTo>
                  <a:lnTo>
                    <a:pt x="1675" y="783"/>
                  </a:lnTo>
                  <a:lnTo>
                    <a:pt x="1652" y="784"/>
                  </a:lnTo>
                  <a:lnTo>
                    <a:pt x="1630" y="794"/>
                  </a:lnTo>
                  <a:lnTo>
                    <a:pt x="1607" y="801"/>
                  </a:lnTo>
                  <a:lnTo>
                    <a:pt x="1584" y="790"/>
                  </a:lnTo>
                  <a:lnTo>
                    <a:pt x="1562" y="800"/>
                  </a:lnTo>
                  <a:lnTo>
                    <a:pt x="1539" y="792"/>
                  </a:lnTo>
                  <a:lnTo>
                    <a:pt x="1516" y="791"/>
                  </a:lnTo>
                  <a:lnTo>
                    <a:pt x="1494" y="796"/>
                  </a:lnTo>
                  <a:lnTo>
                    <a:pt x="1471" y="801"/>
                  </a:lnTo>
                  <a:lnTo>
                    <a:pt x="1448" y="801"/>
                  </a:lnTo>
                  <a:lnTo>
                    <a:pt x="1426" y="794"/>
                  </a:lnTo>
                  <a:lnTo>
                    <a:pt x="1403" y="800"/>
                  </a:lnTo>
                  <a:lnTo>
                    <a:pt x="1381" y="804"/>
                  </a:lnTo>
                  <a:lnTo>
                    <a:pt x="1358" y="806"/>
                  </a:lnTo>
                  <a:lnTo>
                    <a:pt x="1335" y="809"/>
                  </a:lnTo>
                  <a:lnTo>
                    <a:pt x="1313" y="813"/>
                  </a:lnTo>
                  <a:lnTo>
                    <a:pt x="1290" y="810"/>
                  </a:lnTo>
                  <a:lnTo>
                    <a:pt x="1267" y="816"/>
                  </a:lnTo>
                  <a:lnTo>
                    <a:pt x="1245" y="820"/>
                  </a:lnTo>
                  <a:lnTo>
                    <a:pt x="1222" y="824"/>
                  </a:lnTo>
                  <a:lnTo>
                    <a:pt x="1199" y="825"/>
                  </a:lnTo>
                  <a:lnTo>
                    <a:pt x="1177" y="829"/>
                  </a:lnTo>
                  <a:lnTo>
                    <a:pt x="1154" y="831"/>
                  </a:lnTo>
                  <a:lnTo>
                    <a:pt x="1132" y="832"/>
                  </a:lnTo>
                  <a:lnTo>
                    <a:pt x="1109" y="834"/>
                  </a:lnTo>
                  <a:lnTo>
                    <a:pt x="1086" y="838"/>
                  </a:lnTo>
                  <a:lnTo>
                    <a:pt x="1064" y="840"/>
                  </a:lnTo>
                  <a:lnTo>
                    <a:pt x="1041" y="842"/>
                  </a:lnTo>
                  <a:lnTo>
                    <a:pt x="1018" y="844"/>
                  </a:lnTo>
                  <a:lnTo>
                    <a:pt x="996" y="845"/>
                  </a:lnTo>
                  <a:lnTo>
                    <a:pt x="973" y="847"/>
                  </a:lnTo>
                  <a:lnTo>
                    <a:pt x="950" y="846"/>
                  </a:lnTo>
                  <a:lnTo>
                    <a:pt x="928" y="847"/>
                  </a:lnTo>
                  <a:lnTo>
                    <a:pt x="905" y="848"/>
                  </a:lnTo>
                  <a:lnTo>
                    <a:pt x="882" y="850"/>
                  </a:lnTo>
                  <a:lnTo>
                    <a:pt x="860" y="851"/>
                  </a:lnTo>
                  <a:lnTo>
                    <a:pt x="837" y="853"/>
                  </a:lnTo>
                  <a:lnTo>
                    <a:pt x="815" y="855"/>
                  </a:lnTo>
                  <a:lnTo>
                    <a:pt x="792" y="855"/>
                  </a:lnTo>
                  <a:lnTo>
                    <a:pt x="769" y="855"/>
                  </a:lnTo>
                  <a:lnTo>
                    <a:pt x="747" y="855"/>
                  </a:lnTo>
                  <a:lnTo>
                    <a:pt x="724" y="857"/>
                  </a:lnTo>
                  <a:lnTo>
                    <a:pt x="701" y="859"/>
                  </a:lnTo>
                  <a:lnTo>
                    <a:pt x="679" y="860"/>
                  </a:lnTo>
                  <a:lnTo>
                    <a:pt x="656" y="862"/>
                  </a:lnTo>
                  <a:lnTo>
                    <a:pt x="633" y="863"/>
                  </a:lnTo>
                  <a:lnTo>
                    <a:pt x="611" y="863"/>
                  </a:lnTo>
                  <a:lnTo>
                    <a:pt x="588" y="864"/>
                  </a:lnTo>
                  <a:lnTo>
                    <a:pt x="566" y="864"/>
                  </a:lnTo>
                  <a:lnTo>
                    <a:pt x="543" y="865"/>
                  </a:lnTo>
                  <a:lnTo>
                    <a:pt x="520" y="865"/>
                  </a:lnTo>
                  <a:lnTo>
                    <a:pt x="498" y="866"/>
                  </a:lnTo>
                  <a:lnTo>
                    <a:pt x="475" y="868"/>
                  </a:lnTo>
                  <a:lnTo>
                    <a:pt x="452" y="869"/>
                  </a:lnTo>
                  <a:lnTo>
                    <a:pt x="430" y="870"/>
                  </a:lnTo>
                  <a:lnTo>
                    <a:pt x="407" y="871"/>
                  </a:lnTo>
                  <a:lnTo>
                    <a:pt x="384" y="871"/>
                  </a:lnTo>
                  <a:lnTo>
                    <a:pt x="362" y="872"/>
                  </a:lnTo>
                  <a:lnTo>
                    <a:pt x="339" y="873"/>
                  </a:lnTo>
                  <a:lnTo>
                    <a:pt x="316" y="873"/>
                  </a:lnTo>
                  <a:lnTo>
                    <a:pt x="294" y="874"/>
                  </a:lnTo>
                  <a:lnTo>
                    <a:pt x="271" y="875"/>
                  </a:lnTo>
                  <a:lnTo>
                    <a:pt x="249" y="876"/>
                  </a:lnTo>
                  <a:lnTo>
                    <a:pt x="226" y="876"/>
                  </a:lnTo>
                  <a:lnTo>
                    <a:pt x="203" y="877"/>
                  </a:lnTo>
                  <a:lnTo>
                    <a:pt x="181" y="878"/>
                  </a:lnTo>
                  <a:lnTo>
                    <a:pt x="158" y="878"/>
                  </a:lnTo>
                  <a:lnTo>
                    <a:pt x="135" y="879"/>
                  </a:lnTo>
                  <a:lnTo>
                    <a:pt x="113" y="880"/>
                  </a:lnTo>
                  <a:lnTo>
                    <a:pt x="90" y="880"/>
                  </a:lnTo>
                  <a:lnTo>
                    <a:pt x="67" y="881"/>
                  </a:lnTo>
                  <a:lnTo>
                    <a:pt x="45" y="882"/>
                  </a:lnTo>
                  <a:lnTo>
                    <a:pt x="22" y="881"/>
                  </a:lnTo>
                  <a:lnTo>
                    <a:pt x="0" y="881"/>
                  </a:lnTo>
                  <a:close/>
                </a:path>
              </a:pathLst>
            </a:custGeom>
            <a:noFill/>
            <a:ln w="31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474746"/>
                </a:solidFill>
              </a:endParaRPr>
            </a:p>
          </p:txBody>
        </p:sp>
        <p:sp>
          <p:nvSpPr>
            <p:cNvPr id="551985" name="Freeform 49"/>
            <p:cNvSpPr>
              <a:spLocks noChangeArrowheads="1"/>
            </p:cNvSpPr>
            <p:nvPr/>
          </p:nvSpPr>
          <p:spPr bwMode="auto">
            <a:xfrm>
              <a:off x="760" y="2940"/>
              <a:ext cx="3463" cy="861"/>
            </a:xfrm>
            <a:custGeom>
              <a:avLst/>
              <a:gdLst>
                <a:gd name="T0" fmla="*/ 90 w 3463"/>
                <a:gd name="T1" fmla="*/ 861 h 860"/>
                <a:gd name="T2" fmla="*/ 203 w 3463"/>
                <a:gd name="T3" fmla="*/ 857 h 860"/>
                <a:gd name="T4" fmla="*/ 316 w 3463"/>
                <a:gd name="T5" fmla="*/ 854 h 860"/>
                <a:gd name="T6" fmla="*/ 430 w 3463"/>
                <a:gd name="T7" fmla="*/ 850 h 860"/>
                <a:gd name="T8" fmla="*/ 543 w 3463"/>
                <a:gd name="T9" fmla="*/ 845 h 860"/>
                <a:gd name="T10" fmla="*/ 656 w 3463"/>
                <a:gd name="T11" fmla="*/ 842 h 860"/>
                <a:gd name="T12" fmla="*/ 769 w 3463"/>
                <a:gd name="T13" fmla="*/ 835 h 860"/>
                <a:gd name="T14" fmla="*/ 882 w 3463"/>
                <a:gd name="T15" fmla="*/ 830 h 860"/>
                <a:gd name="T16" fmla="*/ 996 w 3463"/>
                <a:gd name="T17" fmla="*/ 826 h 860"/>
                <a:gd name="T18" fmla="*/ 1109 w 3463"/>
                <a:gd name="T19" fmla="*/ 815 h 860"/>
                <a:gd name="T20" fmla="*/ 1222 w 3463"/>
                <a:gd name="T21" fmla="*/ 804 h 860"/>
                <a:gd name="T22" fmla="*/ 1335 w 3463"/>
                <a:gd name="T23" fmla="*/ 789 h 860"/>
                <a:gd name="T24" fmla="*/ 1448 w 3463"/>
                <a:gd name="T25" fmla="*/ 782 h 860"/>
                <a:gd name="T26" fmla="*/ 1562 w 3463"/>
                <a:gd name="T27" fmla="*/ 780 h 860"/>
                <a:gd name="T28" fmla="*/ 1675 w 3463"/>
                <a:gd name="T29" fmla="*/ 763 h 860"/>
                <a:gd name="T30" fmla="*/ 1788 w 3463"/>
                <a:gd name="T31" fmla="*/ 744 h 860"/>
                <a:gd name="T32" fmla="*/ 1901 w 3463"/>
                <a:gd name="T33" fmla="*/ 756 h 860"/>
                <a:gd name="T34" fmla="*/ 2014 w 3463"/>
                <a:gd name="T35" fmla="*/ 727 h 860"/>
                <a:gd name="T36" fmla="*/ 2128 w 3463"/>
                <a:gd name="T37" fmla="*/ 709 h 860"/>
                <a:gd name="T38" fmla="*/ 2241 w 3463"/>
                <a:gd name="T39" fmla="*/ 697 h 860"/>
                <a:gd name="T40" fmla="*/ 2354 w 3463"/>
                <a:gd name="T41" fmla="*/ 655 h 860"/>
                <a:gd name="T42" fmla="*/ 2467 w 3463"/>
                <a:gd name="T43" fmla="*/ 592 h 860"/>
                <a:gd name="T44" fmla="*/ 2580 w 3463"/>
                <a:gd name="T45" fmla="*/ 517 h 860"/>
                <a:gd name="T46" fmla="*/ 2694 w 3463"/>
                <a:gd name="T47" fmla="*/ 448 h 860"/>
                <a:gd name="T48" fmla="*/ 2807 w 3463"/>
                <a:gd name="T49" fmla="*/ 355 h 860"/>
                <a:gd name="T50" fmla="*/ 2920 w 3463"/>
                <a:gd name="T51" fmla="*/ 262 h 860"/>
                <a:gd name="T52" fmla="*/ 3033 w 3463"/>
                <a:gd name="T53" fmla="*/ 251 h 860"/>
                <a:gd name="T54" fmla="*/ 3146 w 3463"/>
                <a:gd name="T55" fmla="*/ 167 h 860"/>
                <a:gd name="T56" fmla="*/ 3260 w 3463"/>
                <a:gd name="T57" fmla="*/ 141 h 860"/>
                <a:gd name="T58" fmla="*/ 3373 w 3463"/>
                <a:gd name="T59" fmla="*/ 75 h 860"/>
                <a:gd name="T60" fmla="*/ 3463 w 3463"/>
                <a:gd name="T61" fmla="*/ 213 h 860"/>
                <a:gd name="T62" fmla="*/ 3350 w 3463"/>
                <a:gd name="T63" fmla="*/ 274 h 860"/>
                <a:gd name="T64" fmla="*/ 3237 w 3463"/>
                <a:gd name="T65" fmla="*/ 315 h 860"/>
                <a:gd name="T66" fmla="*/ 3124 w 3463"/>
                <a:gd name="T67" fmla="*/ 330 h 860"/>
                <a:gd name="T68" fmla="*/ 3011 w 3463"/>
                <a:gd name="T69" fmla="*/ 394 h 860"/>
                <a:gd name="T70" fmla="*/ 2897 w 3463"/>
                <a:gd name="T71" fmla="*/ 389 h 860"/>
                <a:gd name="T72" fmla="*/ 2784 w 3463"/>
                <a:gd name="T73" fmla="*/ 451 h 860"/>
                <a:gd name="T74" fmla="*/ 2671 w 3463"/>
                <a:gd name="T75" fmla="*/ 537 h 860"/>
                <a:gd name="T76" fmla="*/ 2558 w 3463"/>
                <a:gd name="T77" fmla="*/ 580 h 860"/>
                <a:gd name="T78" fmla="*/ 2445 w 3463"/>
                <a:gd name="T79" fmla="*/ 633 h 860"/>
                <a:gd name="T80" fmla="*/ 2331 w 3463"/>
                <a:gd name="T81" fmla="*/ 681 h 860"/>
                <a:gd name="T82" fmla="*/ 2218 w 3463"/>
                <a:gd name="T83" fmla="*/ 711 h 860"/>
                <a:gd name="T84" fmla="*/ 2105 w 3463"/>
                <a:gd name="T85" fmla="*/ 715 h 860"/>
                <a:gd name="T86" fmla="*/ 1992 w 3463"/>
                <a:gd name="T87" fmla="*/ 744 h 860"/>
                <a:gd name="T88" fmla="*/ 1879 w 3463"/>
                <a:gd name="T89" fmla="*/ 766 h 860"/>
                <a:gd name="T90" fmla="*/ 1765 w 3463"/>
                <a:gd name="T91" fmla="*/ 750 h 860"/>
                <a:gd name="T92" fmla="*/ 1652 w 3463"/>
                <a:gd name="T93" fmla="*/ 767 h 860"/>
                <a:gd name="T94" fmla="*/ 1539 w 3463"/>
                <a:gd name="T95" fmla="*/ 774 h 860"/>
                <a:gd name="T96" fmla="*/ 1426 w 3463"/>
                <a:gd name="T97" fmla="*/ 776 h 860"/>
                <a:gd name="T98" fmla="*/ 1313 w 3463"/>
                <a:gd name="T99" fmla="*/ 794 h 860"/>
                <a:gd name="T100" fmla="*/ 1199 w 3463"/>
                <a:gd name="T101" fmla="*/ 806 h 860"/>
                <a:gd name="T102" fmla="*/ 1086 w 3463"/>
                <a:gd name="T103" fmla="*/ 819 h 860"/>
                <a:gd name="T104" fmla="*/ 973 w 3463"/>
                <a:gd name="T105" fmla="*/ 827 h 860"/>
                <a:gd name="T106" fmla="*/ 860 w 3463"/>
                <a:gd name="T107" fmla="*/ 832 h 860"/>
                <a:gd name="T108" fmla="*/ 747 w 3463"/>
                <a:gd name="T109" fmla="*/ 836 h 860"/>
                <a:gd name="T110" fmla="*/ 633 w 3463"/>
                <a:gd name="T111" fmla="*/ 843 h 860"/>
                <a:gd name="T112" fmla="*/ 520 w 3463"/>
                <a:gd name="T113" fmla="*/ 845 h 860"/>
                <a:gd name="T114" fmla="*/ 407 w 3463"/>
                <a:gd name="T115" fmla="*/ 851 h 860"/>
                <a:gd name="T116" fmla="*/ 294 w 3463"/>
                <a:gd name="T117" fmla="*/ 855 h 860"/>
                <a:gd name="T118" fmla="*/ 181 w 3463"/>
                <a:gd name="T119" fmla="*/ 858 h 860"/>
                <a:gd name="T120" fmla="*/ 67 w 3463"/>
                <a:gd name="T121" fmla="*/ 861 h 8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63"/>
                <a:gd name="T184" fmla="*/ 0 h 860"/>
                <a:gd name="T185" fmla="*/ 3463 w 3463"/>
                <a:gd name="T186" fmla="*/ 860 h 8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63" h="860">
                  <a:moveTo>
                    <a:pt x="0" y="859"/>
                  </a:moveTo>
                  <a:lnTo>
                    <a:pt x="22" y="859"/>
                  </a:lnTo>
                  <a:lnTo>
                    <a:pt x="45" y="860"/>
                  </a:lnTo>
                  <a:lnTo>
                    <a:pt x="67" y="859"/>
                  </a:lnTo>
                  <a:lnTo>
                    <a:pt x="90" y="859"/>
                  </a:lnTo>
                  <a:lnTo>
                    <a:pt x="113" y="858"/>
                  </a:lnTo>
                  <a:lnTo>
                    <a:pt x="135" y="858"/>
                  </a:lnTo>
                  <a:lnTo>
                    <a:pt x="158" y="857"/>
                  </a:lnTo>
                  <a:lnTo>
                    <a:pt x="181" y="856"/>
                  </a:lnTo>
                  <a:lnTo>
                    <a:pt x="203" y="855"/>
                  </a:lnTo>
                  <a:lnTo>
                    <a:pt x="226" y="855"/>
                  </a:lnTo>
                  <a:lnTo>
                    <a:pt x="249" y="854"/>
                  </a:lnTo>
                  <a:lnTo>
                    <a:pt x="271" y="854"/>
                  </a:lnTo>
                  <a:lnTo>
                    <a:pt x="294" y="853"/>
                  </a:lnTo>
                  <a:lnTo>
                    <a:pt x="316" y="852"/>
                  </a:lnTo>
                  <a:lnTo>
                    <a:pt x="339" y="851"/>
                  </a:lnTo>
                  <a:lnTo>
                    <a:pt x="362" y="850"/>
                  </a:lnTo>
                  <a:lnTo>
                    <a:pt x="384" y="849"/>
                  </a:lnTo>
                  <a:lnTo>
                    <a:pt x="407" y="849"/>
                  </a:lnTo>
                  <a:lnTo>
                    <a:pt x="430" y="848"/>
                  </a:lnTo>
                  <a:lnTo>
                    <a:pt x="452" y="848"/>
                  </a:lnTo>
                  <a:lnTo>
                    <a:pt x="475" y="846"/>
                  </a:lnTo>
                  <a:lnTo>
                    <a:pt x="498" y="845"/>
                  </a:lnTo>
                  <a:lnTo>
                    <a:pt x="520" y="843"/>
                  </a:lnTo>
                  <a:lnTo>
                    <a:pt x="543" y="843"/>
                  </a:lnTo>
                  <a:lnTo>
                    <a:pt x="566" y="843"/>
                  </a:lnTo>
                  <a:lnTo>
                    <a:pt x="588" y="842"/>
                  </a:lnTo>
                  <a:lnTo>
                    <a:pt x="611" y="842"/>
                  </a:lnTo>
                  <a:lnTo>
                    <a:pt x="633" y="841"/>
                  </a:lnTo>
                  <a:lnTo>
                    <a:pt x="656" y="840"/>
                  </a:lnTo>
                  <a:lnTo>
                    <a:pt x="679" y="839"/>
                  </a:lnTo>
                  <a:lnTo>
                    <a:pt x="701" y="837"/>
                  </a:lnTo>
                  <a:lnTo>
                    <a:pt x="724" y="835"/>
                  </a:lnTo>
                  <a:lnTo>
                    <a:pt x="747" y="834"/>
                  </a:lnTo>
                  <a:lnTo>
                    <a:pt x="769" y="833"/>
                  </a:lnTo>
                  <a:lnTo>
                    <a:pt x="792" y="834"/>
                  </a:lnTo>
                  <a:lnTo>
                    <a:pt x="815" y="833"/>
                  </a:lnTo>
                  <a:lnTo>
                    <a:pt x="837" y="832"/>
                  </a:lnTo>
                  <a:lnTo>
                    <a:pt x="860" y="829"/>
                  </a:lnTo>
                  <a:lnTo>
                    <a:pt x="882" y="828"/>
                  </a:lnTo>
                  <a:lnTo>
                    <a:pt x="905" y="827"/>
                  </a:lnTo>
                  <a:lnTo>
                    <a:pt x="928" y="825"/>
                  </a:lnTo>
                  <a:lnTo>
                    <a:pt x="950" y="825"/>
                  </a:lnTo>
                  <a:lnTo>
                    <a:pt x="973" y="825"/>
                  </a:lnTo>
                  <a:lnTo>
                    <a:pt x="996" y="824"/>
                  </a:lnTo>
                  <a:lnTo>
                    <a:pt x="1018" y="822"/>
                  </a:lnTo>
                  <a:lnTo>
                    <a:pt x="1041" y="821"/>
                  </a:lnTo>
                  <a:lnTo>
                    <a:pt x="1064" y="819"/>
                  </a:lnTo>
                  <a:lnTo>
                    <a:pt x="1086" y="817"/>
                  </a:lnTo>
                  <a:lnTo>
                    <a:pt x="1109" y="813"/>
                  </a:lnTo>
                  <a:lnTo>
                    <a:pt x="1132" y="810"/>
                  </a:lnTo>
                  <a:lnTo>
                    <a:pt x="1154" y="809"/>
                  </a:lnTo>
                  <a:lnTo>
                    <a:pt x="1177" y="808"/>
                  </a:lnTo>
                  <a:lnTo>
                    <a:pt x="1199" y="803"/>
                  </a:lnTo>
                  <a:lnTo>
                    <a:pt x="1222" y="802"/>
                  </a:lnTo>
                  <a:lnTo>
                    <a:pt x="1245" y="799"/>
                  </a:lnTo>
                  <a:lnTo>
                    <a:pt x="1267" y="794"/>
                  </a:lnTo>
                  <a:lnTo>
                    <a:pt x="1290" y="788"/>
                  </a:lnTo>
                  <a:lnTo>
                    <a:pt x="1313" y="791"/>
                  </a:lnTo>
                  <a:lnTo>
                    <a:pt x="1335" y="787"/>
                  </a:lnTo>
                  <a:lnTo>
                    <a:pt x="1358" y="784"/>
                  </a:lnTo>
                  <a:lnTo>
                    <a:pt x="1381" y="782"/>
                  </a:lnTo>
                  <a:lnTo>
                    <a:pt x="1403" y="778"/>
                  </a:lnTo>
                  <a:lnTo>
                    <a:pt x="1426" y="773"/>
                  </a:lnTo>
                  <a:lnTo>
                    <a:pt x="1448" y="780"/>
                  </a:lnTo>
                  <a:lnTo>
                    <a:pt x="1471" y="780"/>
                  </a:lnTo>
                  <a:lnTo>
                    <a:pt x="1494" y="774"/>
                  </a:lnTo>
                  <a:lnTo>
                    <a:pt x="1516" y="769"/>
                  </a:lnTo>
                  <a:lnTo>
                    <a:pt x="1539" y="770"/>
                  </a:lnTo>
                  <a:lnTo>
                    <a:pt x="1562" y="778"/>
                  </a:lnTo>
                  <a:lnTo>
                    <a:pt x="1584" y="768"/>
                  </a:lnTo>
                  <a:lnTo>
                    <a:pt x="1607" y="779"/>
                  </a:lnTo>
                  <a:lnTo>
                    <a:pt x="1630" y="773"/>
                  </a:lnTo>
                  <a:lnTo>
                    <a:pt x="1652" y="762"/>
                  </a:lnTo>
                  <a:lnTo>
                    <a:pt x="1675" y="761"/>
                  </a:lnTo>
                  <a:lnTo>
                    <a:pt x="1698" y="758"/>
                  </a:lnTo>
                  <a:lnTo>
                    <a:pt x="1720" y="758"/>
                  </a:lnTo>
                  <a:lnTo>
                    <a:pt x="1743" y="752"/>
                  </a:lnTo>
                  <a:lnTo>
                    <a:pt x="1765" y="745"/>
                  </a:lnTo>
                  <a:lnTo>
                    <a:pt x="1788" y="742"/>
                  </a:lnTo>
                  <a:lnTo>
                    <a:pt x="1811" y="748"/>
                  </a:lnTo>
                  <a:lnTo>
                    <a:pt x="1833" y="754"/>
                  </a:lnTo>
                  <a:lnTo>
                    <a:pt x="1856" y="762"/>
                  </a:lnTo>
                  <a:lnTo>
                    <a:pt x="1879" y="760"/>
                  </a:lnTo>
                  <a:lnTo>
                    <a:pt x="1901" y="754"/>
                  </a:lnTo>
                  <a:lnTo>
                    <a:pt x="1924" y="749"/>
                  </a:lnTo>
                  <a:lnTo>
                    <a:pt x="1947" y="740"/>
                  </a:lnTo>
                  <a:lnTo>
                    <a:pt x="1969" y="733"/>
                  </a:lnTo>
                  <a:lnTo>
                    <a:pt x="1992" y="736"/>
                  </a:lnTo>
                  <a:lnTo>
                    <a:pt x="2014" y="725"/>
                  </a:lnTo>
                  <a:lnTo>
                    <a:pt x="2037" y="726"/>
                  </a:lnTo>
                  <a:lnTo>
                    <a:pt x="2060" y="712"/>
                  </a:lnTo>
                  <a:lnTo>
                    <a:pt x="2082" y="708"/>
                  </a:lnTo>
                  <a:lnTo>
                    <a:pt x="2105" y="704"/>
                  </a:lnTo>
                  <a:lnTo>
                    <a:pt x="2128" y="707"/>
                  </a:lnTo>
                  <a:lnTo>
                    <a:pt x="2150" y="724"/>
                  </a:lnTo>
                  <a:lnTo>
                    <a:pt x="2173" y="714"/>
                  </a:lnTo>
                  <a:lnTo>
                    <a:pt x="2196" y="703"/>
                  </a:lnTo>
                  <a:lnTo>
                    <a:pt x="2218" y="696"/>
                  </a:lnTo>
                  <a:lnTo>
                    <a:pt x="2241" y="695"/>
                  </a:lnTo>
                  <a:lnTo>
                    <a:pt x="2264" y="678"/>
                  </a:lnTo>
                  <a:lnTo>
                    <a:pt x="2286" y="670"/>
                  </a:lnTo>
                  <a:lnTo>
                    <a:pt x="2309" y="664"/>
                  </a:lnTo>
                  <a:lnTo>
                    <a:pt x="2331" y="658"/>
                  </a:lnTo>
                  <a:lnTo>
                    <a:pt x="2354" y="653"/>
                  </a:lnTo>
                  <a:lnTo>
                    <a:pt x="2377" y="641"/>
                  </a:lnTo>
                  <a:lnTo>
                    <a:pt x="2399" y="630"/>
                  </a:lnTo>
                  <a:lnTo>
                    <a:pt x="2422" y="615"/>
                  </a:lnTo>
                  <a:lnTo>
                    <a:pt x="2445" y="601"/>
                  </a:lnTo>
                  <a:lnTo>
                    <a:pt x="2467" y="590"/>
                  </a:lnTo>
                  <a:lnTo>
                    <a:pt x="2490" y="576"/>
                  </a:lnTo>
                  <a:lnTo>
                    <a:pt x="2513" y="568"/>
                  </a:lnTo>
                  <a:lnTo>
                    <a:pt x="2535" y="549"/>
                  </a:lnTo>
                  <a:lnTo>
                    <a:pt x="2558" y="532"/>
                  </a:lnTo>
                  <a:lnTo>
                    <a:pt x="2580" y="515"/>
                  </a:lnTo>
                  <a:lnTo>
                    <a:pt x="2603" y="512"/>
                  </a:lnTo>
                  <a:lnTo>
                    <a:pt x="2626" y="496"/>
                  </a:lnTo>
                  <a:lnTo>
                    <a:pt x="2648" y="488"/>
                  </a:lnTo>
                  <a:lnTo>
                    <a:pt x="2671" y="466"/>
                  </a:lnTo>
                  <a:lnTo>
                    <a:pt x="2694" y="446"/>
                  </a:lnTo>
                  <a:lnTo>
                    <a:pt x="2716" y="427"/>
                  </a:lnTo>
                  <a:lnTo>
                    <a:pt x="2739" y="408"/>
                  </a:lnTo>
                  <a:lnTo>
                    <a:pt x="2762" y="383"/>
                  </a:lnTo>
                  <a:lnTo>
                    <a:pt x="2784" y="355"/>
                  </a:lnTo>
                  <a:lnTo>
                    <a:pt x="2807" y="355"/>
                  </a:lnTo>
                  <a:lnTo>
                    <a:pt x="2830" y="353"/>
                  </a:lnTo>
                  <a:lnTo>
                    <a:pt x="2852" y="322"/>
                  </a:lnTo>
                  <a:lnTo>
                    <a:pt x="2875" y="303"/>
                  </a:lnTo>
                  <a:lnTo>
                    <a:pt x="2897" y="281"/>
                  </a:lnTo>
                  <a:lnTo>
                    <a:pt x="2920" y="262"/>
                  </a:lnTo>
                  <a:lnTo>
                    <a:pt x="2943" y="266"/>
                  </a:lnTo>
                  <a:lnTo>
                    <a:pt x="2965" y="274"/>
                  </a:lnTo>
                  <a:lnTo>
                    <a:pt x="2988" y="276"/>
                  </a:lnTo>
                  <a:lnTo>
                    <a:pt x="3011" y="272"/>
                  </a:lnTo>
                  <a:lnTo>
                    <a:pt x="3033" y="251"/>
                  </a:lnTo>
                  <a:lnTo>
                    <a:pt x="3056" y="238"/>
                  </a:lnTo>
                  <a:lnTo>
                    <a:pt x="3079" y="226"/>
                  </a:lnTo>
                  <a:lnTo>
                    <a:pt x="3101" y="202"/>
                  </a:lnTo>
                  <a:lnTo>
                    <a:pt x="3124" y="179"/>
                  </a:lnTo>
                  <a:lnTo>
                    <a:pt x="3146" y="167"/>
                  </a:lnTo>
                  <a:lnTo>
                    <a:pt x="3169" y="156"/>
                  </a:lnTo>
                  <a:lnTo>
                    <a:pt x="3192" y="151"/>
                  </a:lnTo>
                  <a:lnTo>
                    <a:pt x="3214" y="152"/>
                  </a:lnTo>
                  <a:lnTo>
                    <a:pt x="3237" y="147"/>
                  </a:lnTo>
                  <a:lnTo>
                    <a:pt x="3260" y="141"/>
                  </a:lnTo>
                  <a:lnTo>
                    <a:pt x="3282" y="123"/>
                  </a:lnTo>
                  <a:lnTo>
                    <a:pt x="3305" y="103"/>
                  </a:lnTo>
                  <a:lnTo>
                    <a:pt x="3328" y="94"/>
                  </a:lnTo>
                  <a:lnTo>
                    <a:pt x="3350" y="91"/>
                  </a:lnTo>
                  <a:lnTo>
                    <a:pt x="3373" y="75"/>
                  </a:lnTo>
                  <a:lnTo>
                    <a:pt x="3396" y="57"/>
                  </a:lnTo>
                  <a:lnTo>
                    <a:pt x="3418" y="55"/>
                  </a:lnTo>
                  <a:lnTo>
                    <a:pt x="3441" y="35"/>
                  </a:lnTo>
                  <a:lnTo>
                    <a:pt x="3463" y="0"/>
                  </a:lnTo>
                  <a:lnTo>
                    <a:pt x="3463" y="213"/>
                  </a:lnTo>
                  <a:lnTo>
                    <a:pt x="3441" y="240"/>
                  </a:lnTo>
                  <a:lnTo>
                    <a:pt x="3418" y="254"/>
                  </a:lnTo>
                  <a:lnTo>
                    <a:pt x="3396" y="256"/>
                  </a:lnTo>
                  <a:lnTo>
                    <a:pt x="3373" y="266"/>
                  </a:lnTo>
                  <a:lnTo>
                    <a:pt x="3350" y="274"/>
                  </a:lnTo>
                  <a:lnTo>
                    <a:pt x="3328" y="276"/>
                  </a:lnTo>
                  <a:lnTo>
                    <a:pt x="3305" y="283"/>
                  </a:lnTo>
                  <a:lnTo>
                    <a:pt x="3282" y="296"/>
                  </a:lnTo>
                  <a:lnTo>
                    <a:pt x="3260" y="310"/>
                  </a:lnTo>
                  <a:lnTo>
                    <a:pt x="3237" y="315"/>
                  </a:lnTo>
                  <a:lnTo>
                    <a:pt x="3214" y="317"/>
                  </a:lnTo>
                  <a:lnTo>
                    <a:pt x="3192" y="316"/>
                  </a:lnTo>
                  <a:lnTo>
                    <a:pt x="3169" y="316"/>
                  </a:lnTo>
                  <a:lnTo>
                    <a:pt x="3146" y="324"/>
                  </a:lnTo>
                  <a:lnTo>
                    <a:pt x="3124" y="330"/>
                  </a:lnTo>
                  <a:lnTo>
                    <a:pt x="3101" y="346"/>
                  </a:lnTo>
                  <a:lnTo>
                    <a:pt x="3079" y="363"/>
                  </a:lnTo>
                  <a:lnTo>
                    <a:pt x="3056" y="373"/>
                  </a:lnTo>
                  <a:lnTo>
                    <a:pt x="3033" y="381"/>
                  </a:lnTo>
                  <a:lnTo>
                    <a:pt x="3011" y="394"/>
                  </a:lnTo>
                  <a:lnTo>
                    <a:pt x="2988" y="395"/>
                  </a:lnTo>
                  <a:lnTo>
                    <a:pt x="2965" y="393"/>
                  </a:lnTo>
                  <a:lnTo>
                    <a:pt x="2943" y="384"/>
                  </a:lnTo>
                  <a:lnTo>
                    <a:pt x="2920" y="377"/>
                  </a:lnTo>
                  <a:lnTo>
                    <a:pt x="2897" y="389"/>
                  </a:lnTo>
                  <a:lnTo>
                    <a:pt x="2875" y="407"/>
                  </a:lnTo>
                  <a:lnTo>
                    <a:pt x="2852" y="424"/>
                  </a:lnTo>
                  <a:lnTo>
                    <a:pt x="2830" y="449"/>
                  </a:lnTo>
                  <a:lnTo>
                    <a:pt x="2807" y="450"/>
                  </a:lnTo>
                  <a:lnTo>
                    <a:pt x="2784" y="449"/>
                  </a:lnTo>
                  <a:lnTo>
                    <a:pt x="2762" y="473"/>
                  </a:lnTo>
                  <a:lnTo>
                    <a:pt x="2739" y="493"/>
                  </a:lnTo>
                  <a:lnTo>
                    <a:pt x="2716" y="506"/>
                  </a:lnTo>
                  <a:lnTo>
                    <a:pt x="2694" y="522"/>
                  </a:lnTo>
                  <a:lnTo>
                    <a:pt x="2671" y="535"/>
                  </a:lnTo>
                  <a:lnTo>
                    <a:pt x="2648" y="551"/>
                  </a:lnTo>
                  <a:lnTo>
                    <a:pt x="2626" y="555"/>
                  </a:lnTo>
                  <a:lnTo>
                    <a:pt x="2603" y="567"/>
                  </a:lnTo>
                  <a:lnTo>
                    <a:pt x="2580" y="565"/>
                  </a:lnTo>
                  <a:lnTo>
                    <a:pt x="2558" y="578"/>
                  </a:lnTo>
                  <a:lnTo>
                    <a:pt x="2535" y="592"/>
                  </a:lnTo>
                  <a:lnTo>
                    <a:pt x="2513" y="607"/>
                  </a:lnTo>
                  <a:lnTo>
                    <a:pt x="2490" y="612"/>
                  </a:lnTo>
                  <a:lnTo>
                    <a:pt x="2467" y="623"/>
                  </a:lnTo>
                  <a:lnTo>
                    <a:pt x="2445" y="631"/>
                  </a:lnTo>
                  <a:lnTo>
                    <a:pt x="2422" y="642"/>
                  </a:lnTo>
                  <a:lnTo>
                    <a:pt x="2399" y="655"/>
                  </a:lnTo>
                  <a:lnTo>
                    <a:pt x="2377" y="664"/>
                  </a:lnTo>
                  <a:lnTo>
                    <a:pt x="2354" y="676"/>
                  </a:lnTo>
                  <a:lnTo>
                    <a:pt x="2331" y="679"/>
                  </a:lnTo>
                  <a:lnTo>
                    <a:pt x="2309" y="684"/>
                  </a:lnTo>
                  <a:lnTo>
                    <a:pt x="2286" y="689"/>
                  </a:lnTo>
                  <a:lnTo>
                    <a:pt x="2264" y="694"/>
                  </a:lnTo>
                  <a:lnTo>
                    <a:pt x="2241" y="708"/>
                  </a:lnTo>
                  <a:lnTo>
                    <a:pt x="2218" y="709"/>
                  </a:lnTo>
                  <a:lnTo>
                    <a:pt x="2196" y="714"/>
                  </a:lnTo>
                  <a:lnTo>
                    <a:pt x="2173" y="725"/>
                  </a:lnTo>
                  <a:lnTo>
                    <a:pt x="2150" y="734"/>
                  </a:lnTo>
                  <a:lnTo>
                    <a:pt x="2128" y="716"/>
                  </a:lnTo>
                  <a:lnTo>
                    <a:pt x="2105" y="713"/>
                  </a:lnTo>
                  <a:lnTo>
                    <a:pt x="2082" y="716"/>
                  </a:lnTo>
                  <a:lnTo>
                    <a:pt x="2060" y="719"/>
                  </a:lnTo>
                  <a:lnTo>
                    <a:pt x="2037" y="733"/>
                  </a:lnTo>
                  <a:lnTo>
                    <a:pt x="2014" y="732"/>
                  </a:lnTo>
                  <a:lnTo>
                    <a:pt x="1992" y="742"/>
                  </a:lnTo>
                  <a:lnTo>
                    <a:pt x="1969" y="739"/>
                  </a:lnTo>
                  <a:lnTo>
                    <a:pt x="1947" y="745"/>
                  </a:lnTo>
                  <a:lnTo>
                    <a:pt x="1924" y="754"/>
                  </a:lnTo>
                  <a:lnTo>
                    <a:pt x="1901" y="758"/>
                  </a:lnTo>
                  <a:lnTo>
                    <a:pt x="1879" y="764"/>
                  </a:lnTo>
                  <a:lnTo>
                    <a:pt x="1856" y="766"/>
                  </a:lnTo>
                  <a:lnTo>
                    <a:pt x="1833" y="759"/>
                  </a:lnTo>
                  <a:lnTo>
                    <a:pt x="1811" y="753"/>
                  </a:lnTo>
                  <a:lnTo>
                    <a:pt x="1788" y="747"/>
                  </a:lnTo>
                  <a:lnTo>
                    <a:pt x="1765" y="748"/>
                  </a:lnTo>
                  <a:lnTo>
                    <a:pt x="1743" y="756"/>
                  </a:lnTo>
                  <a:lnTo>
                    <a:pt x="1720" y="761"/>
                  </a:lnTo>
                  <a:lnTo>
                    <a:pt x="1698" y="761"/>
                  </a:lnTo>
                  <a:lnTo>
                    <a:pt x="1675" y="764"/>
                  </a:lnTo>
                  <a:lnTo>
                    <a:pt x="1652" y="765"/>
                  </a:lnTo>
                  <a:lnTo>
                    <a:pt x="1630" y="775"/>
                  </a:lnTo>
                  <a:lnTo>
                    <a:pt x="1607" y="781"/>
                  </a:lnTo>
                  <a:lnTo>
                    <a:pt x="1584" y="770"/>
                  </a:lnTo>
                  <a:lnTo>
                    <a:pt x="1562" y="780"/>
                  </a:lnTo>
                  <a:lnTo>
                    <a:pt x="1539" y="772"/>
                  </a:lnTo>
                  <a:lnTo>
                    <a:pt x="1516" y="771"/>
                  </a:lnTo>
                  <a:lnTo>
                    <a:pt x="1494" y="776"/>
                  </a:lnTo>
                  <a:lnTo>
                    <a:pt x="1471" y="781"/>
                  </a:lnTo>
                  <a:lnTo>
                    <a:pt x="1448" y="781"/>
                  </a:lnTo>
                  <a:lnTo>
                    <a:pt x="1426" y="774"/>
                  </a:lnTo>
                  <a:lnTo>
                    <a:pt x="1403" y="779"/>
                  </a:lnTo>
                  <a:lnTo>
                    <a:pt x="1381" y="783"/>
                  </a:lnTo>
                  <a:lnTo>
                    <a:pt x="1358" y="785"/>
                  </a:lnTo>
                  <a:lnTo>
                    <a:pt x="1335" y="788"/>
                  </a:lnTo>
                  <a:lnTo>
                    <a:pt x="1313" y="792"/>
                  </a:lnTo>
                  <a:lnTo>
                    <a:pt x="1290" y="789"/>
                  </a:lnTo>
                  <a:lnTo>
                    <a:pt x="1267" y="795"/>
                  </a:lnTo>
                  <a:lnTo>
                    <a:pt x="1245" y="800"/>
                  </a:lnTo>
                  <a:lnTo>
                    <a:pt x="1222" y="803"/>
                  </a:lnTo>
                  <a:lnTo>
                    <a:pt x="1199" y="804"/>
                  </a:lnTo>
                  <a:lnTo>
                    <a:pt x="1177" y="808"/>
                  </a:lnTo>
                  <a:lnTo>
                    <a:pt x="1154" y="810"/>
                  </a:lnTo>
                  <a:lnTo>
                    <a:pt x="1132" y="811"/>
                  </a:lnTo>
                  <a:lnTo>
                    <a:pt x="1109" y="813"/>
                  </a:lnTo>
                  <a:lnTo>
                    <a:pt x="1086" y="817"/>
                  </a:lnTo>
                  <a:lnTo>
                    <a:pt x="1064" y="819"/>
                  </a:lnTo>
                  <a:lnTo>
                    <a:pt x="1041" y="821"/>
                  </a:lnTo>
                  <a:lnTo>
                    <a:pt x="1018" y="822"/>
                  </a:lnTo>
                  <a:lnTo>
                    <a:pt x="996" y="824"/>
                  </a:lnTo>
                  <a:lnTo>
                    <a:pt x="973" y="825"/>
                  </a:lnTo>
                  <a:lnTo>
                    <a:pt x="950" y="825"/>
                  </a:lnTo>
                  <a:lnTo>
                    <a:pt x="928" y="826"/>
                  </a:lnTo>
                  <a:lnTo>
                    <a:pt x="905" y="827"/>
                  </a:lnTo>
                  <a:lnTo>
                    <a:pt x="882" y="829"/>
                  </a:lnTo>
                  <a:lnTo>
                    <a:pt x="860" y="830"/>
                  </a:lnTo>
                  <a:lnTo>
                    <a:pt x="837" y="832"/>
                  </a:lnTo>
                  <a:lnTo>
                    <a:pt x="815" y="833"/>
                  </a:lnTo>
                  <a:lnTo>
                    <a:pt x="792" y="834"/>
                  </a:lnTo>
                  <a:lnTo>
                    <a:pt x="769" y="833"/>
                  </a:lnTo>
                  <a:lnTo>
                    <a:pt x="747" y="834"/>
                  </a:lnTo>
                  <a:lnTo>
                    <a:pt x="724" y="835"/>
                  </a:lnTo>
                  <a:lnTo>
                    <a:pt x="701" y="837"/>
                  </a:lnTo>
                  <a:lnTo>
                    <a:pt x="679" y="839"/>
                  </a:lnTo>
                  <a:lnTo>
                    <a:pt x="656" y="840"/>
                  </a:lnTo>
                  <a:lnTo>
                    <a:pt x="633" y="841"/>
                  </a:lnTo>
                  <a:lnTo>
                    <a:pt x="611" y="842"/>
                  </a:lnTo>
                  <a:lnTo>
                    <a:pt x="588" y="842"/>
                  </a:lnTo>
                  <a:lnTo>
                    <a:pt x="566" y="843"/>
                  </a:lnTo>
                  <a:lnTo>
                    <a:pt x="543" y="843"/>
                  </a:lnTo>
                  <a:lnTo>
                    <a:pt x="520" y="843"/>
                  </a:lnTo>
                  <a:lnTo>
                    <a:pt x="498" y="845"/>
                  </a:lnTo>
                  <a:lnTo>
                    <a:pt x="475" y="846"/>
                  </a:lnTo>
                  <a:lnTo>
                    <a:pt x="452" y="848"/>
                  </a:lnTo>
                  <a:lnTo>
                    <a:pt x="430" y="848"/>
                  </a:lnTo>
                  <a:lnTo>
                    <a:pt x="407" y="849"/>
                  </a:lnTo>
                  <a:lnTo>
                    <a:pt x="384" y="849"/>
                  </a:lnTo>
                  <a:lnTo>
                    <a:pt x="362" y="850"/>
                  </a:lnTo>
                  <a:lnTo>
                    <a:pt x="339" y="851"/>
                  </a:lnTo>
                  <a:lnTo>
                    <a:pt x="316" y="852"/>
                  </a:lnTo>
                  <a:lnTo>
                    <a:pt x="294" y="853"/>
                  </a:lnTo>
                  <a:lnTo>
                    <a:pt x="271" y="854"/>
                  </a:lnTo>
                  <a:lnTo>
                    <a:pt x="249" y="854"/>
                  </a:lnTo>
                  <a:lnTo>
                    <a:pt x="226" y="855"/>
                  </a:lnTo>
                  <a:lnTo>
                    <a:pt x="203" y="855"/>
                  </a:lnTo>
                  <a:lnTo>
                    <a:pt x="181" y="856"/>
                  </a:lnTo>
                  <a:lnTo>
                    <a:pt x="158" y="857"/>
                  </a:lnTo>
                  <a:lnTo>
                    <a:pt x="135" y="858"/>
                  </a:lnTo>
                  <a:lnTo>
                    <a:pt x="113" y="858"/>
                  </a:lnTo>
                  <a:lnTo>
                    <a:pt x="90" y="859"/>
                  </a:lnTo>
                  <a:lnTo>
                    <a:pt x="67" y="859"/>
                  </a:lnTo>
                  <a:lnTo>
                    <a:pt x="45" y="860"/>
                  </a:lnTo>
                  <a:lnTo>
                    <a:pt x="22" y="859"/>
                  </a:lnTo>
                  <a:lnTo>
                    <a:pt x="0" y="859"/>
                  </a:lnTo>
                  <a:close/>
                </a:path>
              </a:pathLst>
            </a:custGeom>
            <a:solidFill>
              <a:srgbClr val="006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474746"/>
                </a:solidFill>
              </a:endParaRPr>
            </a:p>
          </p:txBody>
        </p:sp>
        <p:sp>
          <p:nvSpPr>
            <p:cNvPr id="551986" name="Freeform 50"/>
            <p:cNvSpPr>
              <a:spLocks/>
            </p:cNvSpPr>
            <p:nvPr/>
          </p:nvSpPr>
          <p:spPr bwMode="auto">
            <a:xfrm>
              <a:off x="760" y="2940"/>
              <a:ext cx="3463" cy="861"/>
            </a:xfrm>
            <a:custGeom>
              <a:avLst/>
              <a:gdLst>
                <a:gd name="T0" fmla="*/ 90 w 3463"/>
                <a:gd name="T1" fmla="*/ 861 h 860"/>
                <a:gd name="T2" fmla="*/ 203 w 3463"/>
                <a:gd name="T3" fmla="*/ 857 h 860"/>
                <a:gd name="T4" fmla="*/ 316 w 3463"/>
                <a:gd name="T5" fmla="*/ 854 h 860"/>
                <a:gd name="T6" fmla="*/ 430 w 3463"/>
                <a:gd name="T7" fmla="*/ 850 h 860"/>
                <a:gd name="T8" fmla="*/ 543 w 3463"/>
                <a:gd name="T9" fmla="*/ 845 h 860"/>
                <a:gd name="T10" fmla="*/ 656 w 3463"/>
                <a:gd name="T11" fmla="*/ 842 h 860"/>
                <a:gd name="T12" fmla="*/ 769 w 3463"/>
                <a:gd name="T13" fmla="*/ 835 h 860"/>
                <a:gd name="T14" fmla="*/ 882 w 3463"/>
                <a:gd name="T15" fmla="*/ 830 h 860"/>
                <a:gd name="T16" fmla="*/ 996 w 3463"/>
                <a:gd name="T17" fmla="*/ 826 h 860"/>
                <a:gd name="T18" fmla="*/ 1109 w 3463"/>
                <a:gd name="T19" fmla="*/ 815 h 860"/>
                <a:gd name="T20" fmla="*/ 1222 w 3463"/>
                <a:gd name="T21" fmla="*/ 804 h 860"/>
                <a:gd name="T22" fmla="*/ 1335 w 3463"/>
                <a:gd name="T23" fmla="*/ 789 h 860"/>
                <a:gd name="T24" fmla="*/ 1448 w 3463"/>
                <a:gd name="T25" fmla="*/ 782 h 860"/>
                <a:gd name="T26" fmla="*/ 1562 w 3463"/>
                <a:gd name="T27" fmla="*/ 780 h 860"/>
                <a:gd name="T28" fmla="*/ 1675 w 3463"/>
                <a:gd name="T29" fmla="*/ 763 h 860"/>
                <a:gd name="T30" fmla="*/ 1788 w 3463"/>
                <a:gd name="T31" fmla="*/ 744 h 860"/>
                <a:gd name="T32" fmla="*/ 1901 w 3463"/>
                <a:gd name="T33" fmla="*/ 756 h 860"/>
                <a:gd name="T34" fmla="*/ 2014 w 3463"/>
                <a:gd name="T35" fmla="*/ 727 h 860"/>
                <a:gd name="T36" fmla="*/ 2128 w 3463"/>
                <a:gd name="T37" fmla="*/ 709 h 860"/>
                <a:gd name="T38" fmla="*/ 2241 w 3463"/>
                <a:gd name="T39" fmla="*/ 697 h 860"/>
                <a:gd name="T40" fmla="*/ 2354 w 3463"/>
                <a:gd name="T41" fmla="*/ 655 h 860"/>
                <a:gd name="T42" fmla="*/ 2467 w 3463"/>
                <a:gd name="T43" fmla="*/ 592 h 860"/>
                <a:gd name="T44" fmla="*/ 2580 w 3463"/>
                <a:gd name="T45" fmla="*/ 517 h 860"/>
                <a:gd name="T46" fmla="*/ 2694 w 3463"/>
                <a:gd name="T47" fmla="*/ 448 h 860"/>
                <a:gd name="T48" fmla="*/ 2807 w 3463"/>
                <a:gd name="T49" fmla="*/ 355 h 860"/>
                <a:gd name="T50" fmla="*/ 2920 w 3463"/>
                <a:gd name="T51" fmla="*/ 262 h 860"/>
                <a:gd name="T52" fmla="*/ 3033 w 3463"/>
                <a:gd name="T53" fmla="*/ 251 h 860"/>
                <a:gd name="T54" fmla="*/ 3146 w 3463"/>
                <a:gd name="T55" fmla="*/ 167 h 860"/>
                <a:gd name="T56" fmla="*/ 3260 w 3463"/>
                <a:gd name="T57" fmla="*/ 141 h 860"/>
                <a:gd name="T58" fmla="*/ 3373 w 3463"/>
                <a:gd name="T59" fmla="*/ 75 h 860"/>
                <a:gd name="T60" fmla="*/ 3463 w 3463"/>
                <a:gd name="T61" fmla="*/ 213 h 860"/>
                <a:gd name="T62" fmla="*/ 3350 w 3463"/>
                <a:gd name="T63" fmla="*/ 274 h 860"/>
                <a:gd name="T64" fmla="*/ 3237 w 3463"/>
                <a:gd name="T65" fmla="*/ 315 h 860"/>
                <a:gd name="T66" fmla="*/ 3124 w 3463"/>
                <a:gd name="T67" fmla="*/ 330 h 860"/>
                <a:gd name="T68" fmla="*/ 3011 w 3463"/>
                <a:gd name="T69" fmla="*/ 394 h 860"/>
                <a:gd name="T70" fmla="*/ 2897 w 3463"/>
                <a:gd name="T71" fmla="*/ 389 h 860"/>
                <a:gd name="T72" fmla="*/ 2784 w 3463"/>
                <a:gd name="T73" fmla="*/ 451 h 860"/>
                <a:gd name="T74" fmla="*/ 2671 w 3463"/>
                <a:gd name="T75" fmla="*/ 537 h 860"/>
                <a:gd name="T76" fmla="*/ 2558 w 3463"/>
                <a:gd name="T77" fmla="*/ 580 h 860"/>
                <a:gd name="T78" fmla="*/ 2445 w 3463"/>
                <a:gd name="T79" fmla="*/ 633 h 860"/>
                <a:gd name="T80" fmla="*/ 2331 w 3463"/>
                <a:gd name="T81" fmla="*/ 681 h 860"/>
                <a:gd name="T82" fmla="*/ 2218 w 3463"/>
                <a:gd name="T83" fmla="*/ 711 h 860"/>
                <a:gd name="T84" fmla="*/ 2105 w 3463"/>
                <a:gd name="T85" fmla="*/ 715 h 860"/>
                <a:gd name="T86" fmla="*/ 1992 w 3463"/>
                <a:gd name="T87" fmla="*/ 744 h 860"/>
                <a:gd name="T88" fmla="*/ 1879 w 3463"/>
                <a:gd name="T89" fmla="*/ 766 h 860"/>
                <a:gd name="T90" fmla="*/ 1765 w 3463"/>
                <a:gd name="T91" fmla="*/ 750 h 860"/>
                <a:gd name="T92" fmla="*/ 1652 w 3463"/>
                <a:gd name="T93" fmla="*/ 767 h 860"/>
                <a:gd name="T94" fmla="*/ 1539 w 3463"/>
                <a:gd name="T95" fmla="*/ 774 h 860"/>
                <a:gd name="T96" fmla="*/ 1426 w 3463"/>
                <a:gd name="T97" fmla="*/ 776 h 860"/>
                <a:gd name="T98" fmla="*/ 1313 w 3463"/>
                <a:gd name="T99" fmla="*/ 794 h 860"/>
                <a:gd name="T100" fmla="*/ 1199 w 3463"/>
                <a:gd name="T101" fmla="*/ 806 h 860"/>
                <a:gd name="T102" fmla="*/ 1086 w 3463"/>
                <a:gd name="T103" fmla="*/ 819 h 860"/>
                <a:gd name="T104" fmla="*/ 973 w 3463"/>
                <a:gd name="T105" fmla="*/ 827 h 860"/>
                <a:gd name="T106" fmla="*/ 860 w 3463"/>
                <a:gd name="T107" fmla="*/ 832 h 860"/>
                <a:gd name="T108" fmla="*/ 747 w 3463"/>
                <a:gd name="T109" fmla="*/ 836 h 860"/>
                <a:gd name="T110" fmla="*/ 633 w 3463"/>
                <a:gd name="T111" fmla="*/ 843 h 860"/>
                <a:gd name="T112" fmla="*/ 520 w 3463"/>
                <a:gd name="T113" fmla="*/ 845 h 860"/>
                <a:gd name="T114" fmla="*/ 407 w 3463"/>
                <a:gd name="T115" fmla="*/ 851 h 860"/>
                <a:gd name="T116" fmla="*/ 294 w 3463"/>
                <a:gd name="T117" fmla="*/ 855 h 860"/>
                <a:gd name="T118" fmla="*/ 181 w 3463"/>
                <a:gd name="T119" fmla="*/ 858 h 860"/>
                <a:gd name="T120" fmla="*/ 67 w 3463"/>
                <a:gd name="T121" fmla="*/ 861 h 8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63"/>
                <a:gd name="T184" fmla="*/ 0 h 860"/>
                <a:gd name="T185" fmla="*/ 3463 w 3463"/>
                <a:gd name="T186" fmla="*/ 860 h 8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63" h="860">
                  <a:moveTo>
                    <a:pt x="0" y="859"/>
                  </a:moveTo>
                  <a:lnTo>
                    <a:pt x="22" y="859"/>
                  </a:lnTo>
                  <a:lnTo>
                    <a:pt x="45" y="860"/>
                  </a:lnTo>
                  <a:lnTo>
                    <a:pt x="67" y="859"/>
                  </a:lnTo>
                  <a:lnTo>
                    <a:pt x="90" y="859"/>
                  </a:lnTo>
                  <a:lnTo>
                    <a:pt x="113" y="858"/>
                  </a:lnTo>
                  <a:lnTo>
                    <a:pt x="135" y="858"/>
                  </a:lnTo>
                  <a:lnTo>
                    <a:pt x="158" y="857"/>
                  </a:lnTo>
                  <a:lnTo>
                    <a:pt x="181" y="856"/>
                  </a:lnTo>
                  <a:lnTo>
                    <a:pt x="203" y="855"/>
                  </a:lnTo>
                  <a:lnTo>
                    <a:pt x="226" y="855"/>
                  </a:lnTo>
                  <a:lnTo>
                    <a:pt x="249" y="854"/>
                  </a:lnTo>
                  <a:lnTo>
                    <a:pt x="271" y="854"/>
                  </a:lnTo>
                  <a:lnTo>
                    <a:pt x="294" y="853"/>
                  </a:lnTo>
                  <a:lnTo>
                    <a:pt x="316" y="852"/>
                  </a:lnTo>
                  <a:lnTo>
                    <a:pt x="339" y="851"/>
                  </a:lnTo>
                  <a:lnTo>
                    <a:pt x="362" y="850"/>
                  </a:lnTo>
                  <a:lnTo>
                    <a:pt x="384" y="849"/>
                  </a:lnTo>
                  <a:lnTo>
                    <a:pt x="407" y="849"/>
                  </a:lnTo>
                  <a:lnTo>
                    <a:pt x="430" y="848"/>
                  </a:lnTo>
                  <a:lnTo>
                    <a:pt x="452" y="848"/>
                  </a:lnTo>
                  <a:lnTo>
                    <a:pt x="475" y="846"/>
                  </a:lnTo>
                  <a:lnTo>
                    <a:pt x="498" y="845"/>
                  </a:lnTo>
                  <a:lnTo>
                    <a:pt x="520" y="843"/>
                  </a:lnTo>
                  <a:lnTo>
                    <a:pt x="543" y="843"/>
                  </a:lnTo>
                  <a:lnTo>
                    <a:pt x="566" y="843"/>
                  </a:lnTo>
                  <a:lnTo>
                    <a:pt x="588" y="842"/>
                  </a:lnTo>
                  <a:lnTo>
                    <a:pt x="611" y="842"/>
                  </a:lnTo>
                  <a:lnTo>
                    <a:pt x="633" y="841"/>
                  </a:lnTo>
                  <a:lnTo>
                    <a:pt x="656" y="840"/>
                  </a:lnTo>
                  <a:lnTo>
                    <a:pt x="679" y="839"/>
                  </a:lnTo>
                  <a:lnTo>
                    <a:pt x="701" y="837"/>
                  </a:lnTo>
                  <a:lnTo>
                    <a:pt x="724" y="835"/>
                  </a:lnTo>
                  <a:lnTo>
                    <a:pt x="747" y="834"/>
                  </a:lnTo>
                  <a:lnTo>
                    <a:pt x="769" y="833"/>
                  </a:lnTo>
                  <a:lnTo>
                    <a:pt x="792" y="834"/>
                  </a:lnTo>
                  <a:lnTo>
                    <a:pt x="815" y="833"/>
                  </a:lnTo>
                  <a:lnTo>
                    <a:pt x="837" y="832"/>
                  </a:lnTo>
                  <a:lnTo>
                    <a:pt x="860" y="829"/>
                  </a:lnTo>
                  <a:lnTo>
                    <a:pt x="882" y="828"/>
                  </a:lnTo>
                  <a:lnTo>
                    <a:pt x="905" y="827"/>
                  </a:lnTo>
                  <a:lnTo>
                    <a:pt x="928" y="825"/>
                  </a:lnTo>
                  <a:lnTo>
                    <a:pt x="950" y="825"/>
                  </a:lnTo>
                  <a:lnTo>
                    <a:pt x="973" y="825"/>
                  </a:lnTo>
                  <a:lnTo>
                    <a:pt x="996" y="824"/>
                  </a:lnTo>
                  <a:lnTo>
                    <a:pt x="1018" y="822"/>
                  </a:lnTo>
                  <a:lnTo>
                    <a:pt x="1041" y="821"/>
                  </a:lnTo>
                  <a:lnTo>
                    <a:pt x="1064" y="819"/>
                  </a:lnTo>
                  <a:lnTo>
                    <a:pt x="1086" y="817"/>
                  </a:lnTo>
                  <a:lnTo>
                    <a:pt x="1109" y="813"/>
                  </a:lnTo>
                  <a:lnTo>
                    <a:pt x="1132" y="810"/>
                  </a:lnTo>
                  <a:lnTo>
                    <a:pt x="1154" y="809"/>
                  </a:lnTo>
                  <a:lnTo>
                    <a:pt x="1177" y="808"/>
                  </a:lnTo>
                  <a:lnTo>
                    <a:pt x="1199" y="803"/>
                  </a:lnTo>
                  <a:lnTo>
                    <a:pt x="1222" y="802"/>
                  </a:lnTo>
                  <a:lnTo>
                    <a:pt x="1245" y="799"/>
                  </a:lnTo>
                  <a:lnTo>
                    <a:pt x="1267" y="794"/>
                  </a:lnTo>
                  <a:lnTo>
                    <a:pt x="1290" y="788"/>
                  </a:lnTo>
                  <a:lnTo>
                    <a:pt x="1313" y="791"/>
                  </a:lnTo>
                  <a:lnTo>
                    <a:pt x="1335" y="787"/>
                  </a:lnTo>
                  <a:lnTo>
                    <a:pt x="1358" y="784"/>
                  </a:lnTo>
                  <a:lnTo>
                    <a:pt x="1381" y="782"/>
                  </a:lnTo>
                  <a:lnTo>
                    <a:pt x="1403" y="778"/>
                  </a:lnTo>
                  <a:lnTo>
                    <a:pt x="1426" y="773"/>
                  </a:lnTo>
                  <a:lnTo>
                    <a:pt x="1448" y="780"/>
                  </a:lnTo>
                  <a:lnTo>
                    <a:pt x="1471" y="780"/>
                  </a:lnTo>
                  <a:lnTo>
                    <a:pt x="1494" y="774"/>
                  </a:lnTo>
                  <a:lnTo>
                    <a:pt x="1516" y="769"/>
                  </a:lnTo>
                  <a:lnTo>
                    <a:pt x="1539" y="770"/>
                  </a:lnTo>
                  <a:lnTo>
                    <a:pt x="1562" y="778"/>
                  </a:lnTo>
                  <a:lnTo>
                    <a:pt x="1584" y="768"/>
                  </a:lnTo>
                  <a:lnTo>
                    <a:pt x="1607" y="779"/>
                  </a:lnTo>
                  <a:lnTo>
                    <a:pt x="1630" y="773"/>
                  </a:lnTo>
                  <a:lnTo>
                    <a:pt x="1652" y="762"/>
                  </a:lnTo>
                  <a:lnTo>
                    <a:pt x="1675" y="761"/>
                  </a:lnTo>
                  <a:lnTo>
                    <a:pt x="1698" y="758"/>
                  </a:lnTo>
                  <a:lnTo>
                    <a:pt x="1720" y="758"/>
                  </a:lnTo>
                  <a:lnTo>
                    <a:pt x="1743" y="752"/>
                  </a:lnTo>
                  <a:lnTo>
                    <a:pt x="1765" y="745"/>
                  </a:lnTo>
                  <a:lnTo>
                    <a:pt x="1788" y="742"/>
                  </a:lnTo>
                  <a:lnTo>
                    <a:pt x="1811" y="748"/>
                  </a:lnTo>
                  <a:lnTo>
                    <a:pt x="1833" y="754"/>
                  </a:lnTo>
                  <a:lnTo>
                    <a:pt x="1856" y="762"/>
                  </a:lnTo>
                  <a:lnTo>
                    <a:pt x="1879" y="760"/>
                  </a:lnTo>
                  <a:lnTo>
                    <a:pt x="1901" y="754"/>
                  </a:lnTo>
                  <a:lnTo>
                    <a:pt x="1924" y="749"/>
                  </a:lnTo>
                  <a:lnTo>
                    <a:pt x="1947" y="740"/>
                  </a:lnTo>
                  <a:lnTo>
                    <a:pt x="1969" y="733"/>
                  </a:lnTo>
                  <a:lnTo>
                    <a:pt x="1992" y="736"/>
                  </a:lnTo>
                  <a:lnTo>
                    <a:pt x="2014" y="725"/>
                  </a:lnTo>
                  <a:lnTo>
                    <a:pt x="2037" y="726"/>
                  </a:lnTo>
                  <a:lnTo>
                    <a:pt x="2060" y="712"/>
                  </a:lnTo>
                  <a:lnTo>
                    <a:pt x="2082" y="708"/>
                  </a:lnTo>
                  <a:lnTo>
                    <a:pt x="2105" y="704"/>
                  </a:lnTo>
                  <a:lnTo>
                    <a:pt x="2128" y="707"/>
                  </a:lnTo>
                  <a:lnTo>
                    <a:pt x="2150" y="724"/>
                  </a:lnTo>
                  <a:lnTo>
                    <a:pt x="2173" y="714"/>
                  </a:lnTo>
                  <a:lnTo>
                    <a:pt x="2196" y="703"/>
                  </a:lnTo>
                  <a:lnTo>
                    <a:pt x="2218" y="696"/>
                  </a:lnTo>
                  <a:lnTo>
                    <a:pt x="2241" y="695"/>
                  </a:lnTo>
                  <a:lnTo>
                    <a:pt x="2264" y="678"/>
                  </a:lnTo>
                  <a:lnTo>
                    <a:pt x="2286" y="670"/>
                  </a:lnTo>
                  <a:lnTo>
                    <a:pt x="2309" y="664"/>
                  </a:lnTo>
                  <a:lnTo>
                    <a:pt x="2331" y="658"/>
                  </a:lnTo>
                  <a:lnTo>
                    <a:pt x="2354" y="653"/>
                  </a:lnTo>
                  <a:lnTo>
                    <a:pt x="2377" y="641"/>
                  </a:lnTo>
                  <a:lnTo>
                    <a:pt x="2399" y="630"/>
                  </a:lnTo>
                  <a:lnTo>
                    <a:pt x="2422" y="615"/>
                  </a:lnTo>
                  <a:lnTo>
                    <a:pt x="2445" y="601"/>
                  </a:lnTo>
                  <a:lnTo>
                    <a:pt x="2467" y="590"/>
                  </a:lnTo>
                  <a:lnTo>
                    <a:pt x="2490" y="576"/>
                  </a:lnTo>
                  <a:lnTo>
                    <a:pt x="2513" y="568"/>
                  </a:lnTo>
                  <a:lnTo>
                    <a:pt x="2535" y="549"/>
                  </a:lnTo>
                  <a:lnTo>
                    <a:pt x="2558" y="532"/>
                  </a:lnTo>
                  <a:lnTo>
                    <a:pt x="2580" y="515"/>
                  </a:lnTo>
                  <a:lnTo>
                    <a:pt x="2603" y="512"/>
                  </a:lnTo>
                  <a:lnTo>
                    <a:pt x="2626" y="496"/>
                  </a:lnTo>
                  <a:lnTo>
                    <a:pt x="2648" y="488"/>
                  </a:lnTo>
                  <a:lnTo>
                    <a:pt x="2671" y="466"/>
                  </a:lnTo>
                  <a:lnTo>
                    <a:pt x="2694" y="446"/>
                  </a:lnTo>
                  <a:lnTo>
                    <a:pt x="2716" y="427"/>
                  </a:lnTo>
                  <a:lnTo>
                    <a:pt x="2739" y="408"/>
                  </a:lnTo>
                  <a:lnTo>
                    <a:pt x="2762" y="383"/>
                  </a:lnTo>
                  <a:lnTo>
                    <a:pt x="2784" y="355"/>
                  </a:lnTo>
                  <a:lnTo>
                    <a:pt x="2807" y="355"/>
                  </a:lnTo>
                  <a:lnTo>
                    <a:pt x="2830" y="353"/>
                  </a:lnTo>
                  <a:lnTo>
                    <a:pt x="2852" y="322"/>
                  </a:lnTo>
                  <a:lnTo>
                    <a:pt x="2875" y="303"/>
                  </a:lnTo>
                  <a:lnTo>
                    <a:pt x="2897" y="281"/>
                  </a:lnTo>
                  <a:lnTo>
                    <a:pt x="2920" y="262"/>
                  </a:lnTo>
                  <a:lnTo>
                    <a:pt x="2943" y="266"/>
                  </a:lnTo>
                  <a:lnTo>
                    <a:pt x="2965" y="274"/>
                  </a:lnTo>
                  <a:lnTo>
                    <a:pt x="2988" y="276"/>
                  </a:lnTo>
                  <a:lnTo>
                    <a:pt x="3011" y="272"/>
                  </a:lnTo>
                  <a:lnTo>
                    <a:pt x="3033" y="251"/>
                  </a:lnTo>
                  <a:lnTo>
                    <a:pt x="3056" y="238"/>
                  </a:lnTo>
                  <a:lnTo>
                    <a:pt x="3079" y="226"/>
                  </a:lnTo>
                  <a:lnTo>
                    <a:pt x="3101" y="202"/>
                  </a:lnTo>
                  <a:lnTo>
                    <a:pt x="3124" y="179"/>
                  </a:lnTo>
                  <a:lnTo>
                    <a:pt x="3146" y="167"/>
                  </a:lnTo>
                  <a:lnTo>
                    <a:pt x="3169" y="156"/>
                  </a:lnTo>
                  <a:lnTo>
                    <a:pt x="3192" y="151"/>
                  </a:lnTo>
                  <a:lnTo>
                    <a:pt x="3214" y="152"/>
                  </a:lnTo>
                  <a:lnTo>
                    <a:pt x="3237" y="147"/>
                  </a:lnTo>
                  <a:lnTo>
                    <a:pt x="3260" y="141"/>
                  </a:lnTo>
                  <a:lnTo>
                    <a:pt x="3282" y="123"/>
                  </a:lnTo>
                  <a:lnTo>
                    <a:pt x="3305" y="103"/>
                  </a:lnTo>
                  <a:lnTo>
                    <a:pt x="3328" y="94"/>
                  </a:lnTo>
                  <a:lnTo>
                    <a:pt x="3350" y="91"/>
                  </a:lnTo>
                  <a:lnTo>
                    <a:pt x="3373" y="75"/>
                  </a:lnTo>
                  <a:lnTo>
                    <a:pt x="3396" y="57"/>
                  </a:lnTo>
                  <a:lnTo>
                    <a:pt x="3418" y="55"/>
                  </a:lnTo>
                  <a:lnTo>
                    <a:pt x="3441" y="35"/>
                  </a:lnTo>
                  <a:lnTo>
                    <a:pt x="3463" y="0"/>
                  </a:lnTo>
                  <a:lnTo>
                    <a:pt x="3463" y="213"/>
                  </a:lnTo>
                  <a:lnTo>
                    <a:pt x="3441" y="240"/>
                  </a:lnTo>
                  <a:lnTo>
                    <a:pt x="3418" y="254"/>
                  </a:lnTo>
                  <a:lnTo>
                    <a:pt x="3396" y="256"/>
                  </a:lnTo>
                  <a:lnTo>
                    <a:pt x="3373" y="266"/>
                  </a:lnTo>
                  <a:lnTo>
                    <a:pt x="3350" y="274"/>
                  </a:lnTo>
                  <a:lnTo>
                    <a:pt x="3328" y="276"/>
                  </a:lnTo>
                  <a:lnTo>
                    <a:pt x="3305" y="283"/>
                  </a:lnTo>
                  <a:lnTo>
                    <a:pt x="3282" y="296"/>
                  </a:lnTo>
                  <a:lnTo>
                    <a:pt x="3260" y="310"/>
                  </a:lnTo>
                  <a:lnTo>
                    <a:pt x="3237" y="315"/>
                  </a:lnTo>
                  <a:lnTo>
                    <a:pt x="3214" y="317"/>
                  </a:lnTo>
                  <a:lnTo>
                    <a:pt x="3192" y="316"/>
                  </a:lnTo>
                  <a:lnTo>
                    <a:pt x="3169" y="316"/>
                  </a:lnTo>
                  <a:lnTo>
                    <a:pt x="3146" y="324"/>
                  </a:lnTo>
                  <a:lnTo>
                    <a:pt x="3124" y="330"/>
                  </a:lnTo>
                  <a:lnTo>
                    <a:pt x="3101" y="346"/>
                  </a:lnTo>
                  <a:lnTo>
                    <a:pt x="3079" y="363"/>
                  </a:lnTo>
                  <a:lnTo>
                    <a:pt x="3056" y="373"/>
                  </a:lnTo>
                  <a:lnTo>
                    <a:pt x="3033" y="381"/>
                  </a:lnTo>
                  <a:lnTo>
                    <a:pt x="3011" y="394"/>
                  </a:lnTo>
                  <a:lnTo>
                    <a:pt x="2988" y="395"/>
                  </a:lnTo>
                  <a:lnTo>
                    <a:pt x="2965" y="393"/>
                  </a:lnTo>
                  <a:lnTo>
                    <a:pt x="2943" y="384"/>
                  </a:lnTo>
                  <a:lnTo>
                    <a:pt x="2920" y="377"/>
                  </a:lnTo>
                  <a:lnTo>
                    <a:pt x="2897" y="389"/>
                  </a:lnTo>
                  <a:lnTo>
                    <a:pt x="2875" y="407"/>
                  </a:lnTo>
                  <a:lnTo>
                    <a:pt x="2852" y="424"/>
                  </a:lnTo>
                  <a:lnTo>
                    <a:pt x="2830" y="449"/>
                  </a:lnTo>
                  <a:lnTo>
                    <a:pt x="2807" y="450"/>
                  </a:lnTo>
                  <a:lnTo>
                    <a:pt x="2784" y="449"/>
                  </a:lnTo>
                  <a:lnTo>
                    <a:pt x="2762" y="473"/>
                  </a:lnTo>
                  <a:lnTo>
                    <a:pt x="2739" y="493"/>
                  </a:lnTo>
                  <a:lnTo>
                    <a:pt x="2716" y="506"/>
                  </a:lnTo>
                  <a:lnTo>
                    <a:pt x="2694" y="522"/>
                  </a:lnTo>
                  <a:lnTo>
                    <a:pt x="2671" y="535"/>
                  </a:lnTo>
                  <a:lnTo>
                    <a:pt x="2648" y="551"/>
                  </a:lnTo>
                  <a:lnTo>
                    <a:pt x="2626" y="555"/>
                  </a:lnTo>
                  <a:lnTo>
                    <a:pt x="2603" y="567"/>
                  </a:lnTo>
                  <a:lnTo>
                    <a:pt x="2580" y="565"/>
                  </a:lnTo>
                  <a:lnTo>
                    <a:pt x="2558" y="578"/>
                  </a:lnTo>
                  <a:lnTo>
                    <a:pt x="2535" y="592"/>
                  </a:lnTo>
                  <a:lnTo>
                    <a:pt x="2513" y="607"/>
                  </a:lnTo>
                  <a:lnTo>
                    <a:pt x="2490" y="612"/>
                  </a:lnTo>
                  <a:lnTo>
                    <a:pt x="2467" y="623"/>
                  </a:lnTo>
                  <a:lnTo>
                    <a:pt x="2445" y="631"/>
                  </a:lnTo>
                  <a:lnTo>
                    <a:pt x="2422" y="642"/>
                  </a:lnTo>
                  <a:lnTo>
                    <a:pt x="2399" y="655"/>
                  </a:lnTo>
                  <a:lnTo>
                    <a:pt x="2377" y="664"/>
                  </a:lnTo>
                  <a:lnTo>
                    <a:pt x="2354" y="676"/>
                  </a:lnTo>
                  <a:lnTo>
                    <a:pt x="2331" y="679"/>
                  </a:lnTo>
                  <a:lnTo>
                    <a:pt x="2309" y="684"/>
                  </a:lnTo>
                  <a:lnTo>
                    <a:pt x="2286" y="689"/>
                  </a:lnTo>
                  <a:lnTo>
                    <a:pt x="2264" y="694"/>
                  </a:lnTo>
                  <a:lnTo>
                    <a:pt x="2241" y="708"/>
                  </a:lnTo>
                  <a:lnTo>
                    <a:pt x="2218" y="709"/>
                  </a:lnTo>
                  <a:lnTo>
                    <a:pt x="2196" y="714"/>
                  </a:lnTo>
                  <a:lnTo>
                    <a:pt x="2173" y="725"/>
                  </a:lnTo>
                  <a:lnTo>
                    <a:pt x="2150" y="734"/>
                  </a:lnTo>
                  <a:lnTo>
                    <a:pt x="2128" y="716"/>
                  </a:lnTo>
                  <a:lnTo>
                    <a:pt x="2105" y="713"/>
                  </a:lnTo>
                  <a:lnTo>
                    <a:pt x="2082" y="716"/>
                  </a:lnTo>
                  <a:lnTo>
                    <a:pt x="2060" y="719"/>
                  </a:lnTo>
                  <a:lnTo>
                    <a:pt x="2037" y="733"/>
                  </a:lnTo>
                  <a:lnTo>
                    <a:pt x="2014" y="732"/>
                  </a:lnTo>
                  <a:lnTo>
                    <a:pt x="1992" y="742"/>
                  </a:lnTo>
                  <a:lnTo>
                    <a:pt x="1969" y="739"/>
                  </a:lnTo>
                  <a:lnTo>
                    <a:pt x="1947" y="745"/>
                  </a:lnTo>
                  <a:lnTo>
                    <a:pt x="1924" y="754"/>
                  </a:lnTo>
                  <a:lnTo>
                    <a:pt x="1901" y="758"/>
                  </a:lnTo>
                  <a:lnTo>
                    <a:pt x="1879" y="764"/>
                  </a:lnTo>
                  <a:lnTo>
                    <a:pt x="1856" y="766"/>
                  </a:lnTo>
                  <a:lnTo>
                    <a:pt x="1833" y="759"/>
                  </a:lnTo>
                  <a:lnTo>
                    <a:pt x="1811" y="753"/>
                  </a:lnTo>
                  <a:lnTo>
                    <a:pt x="1788" y="747"/>
                  </a:lnTo>
                  <a:lnTo>
                    <a:pt x="1765" y="748"/>
                  </a:lnTo>
                  <a:lnTo>
                    <a:pt x="1743" y="756"/>
                  </a:lnTo>
                  <a:lnTo>
                    <a:pt x="1720" y="761"/>
                  </a:lnTo>
                  <a:lnTo>
                    <a:pt x="1698" y="761"/>
                  </a:lnTo>
                  <a:lnTo>
                    <a:pt x="1675" y="764"/>
                  </a:lnTo>
                  <a:lnTo>
                    <a:pt x="1652" y="765"/>
                  </a:lnTo>
                  <a:lnTo>
                    <a:pt x="1630" y="775"/>
                  </a:lnTo>
                  <a:lnTo>
                    <a:pt x="1607" y="781"/>
                  </a:lnTo>
                  <a:lnTo>
                    <a:pt x="1584" y="770"/>
                  </a:lnTo>
                  <a:lnTo>
                    <a:pt x="1562" y="780"/>
                  </a:lnTo>
                  <a:lnTo>
                    <a:pt x="1539" y="772"/>
                  </a:lnTo>
                  <a:lnTo>
                    <a:pt x="1516" y="771"/>
                  </a:lnTo>
                  <a:lnTo>
                    <a:pt x="1494" y="776"/>
                  </a:lnTo>
                  <a:lnTo>
                    <a:pt x="1471" y="781"/>
                  </a:lnTo>
                  <a:lnTo>
                    <a:pt x="1448" y="781"/>
                  </a:lnTo>
                  <a:lnTo>
                    <a:pt x="1426" y="774"/>
                  </a:lnTo>
                  <a:lnTo>
                    <a:pt x="1403" y="779"/>
                  </a:lnTo>
                  <a:lnTo>
                    <a:pt x="1381" y="783"/>
                  </a:lnTo>
                  <a:lnTo>
                    <a:pt x="1358" y="785"/>
                  </a:lnTo>
                  <a:lnTo>
                    <a:pt x="1335" y="788"/>
                  </a:lnTo>
                  <a:lnTo>
                    <a:pt x="1313" y="792"/>
                  </a:lnTo>
                  <a:lnTo>
                    <a:pt x="1290" y="789"/>
                  </a:lnTo>
                  <a:lnTo>
                    <a:pt x="1267" y="795"/>
                  </a:lnTo>
                  <a:lnTo>
                    <a:pt x="1245" y="800"/>
                  </a:lnTo>
                  <a:lnTo>
                    <a:pt x="1222" y="803"/>
                  </a:lnTo>
                  <a:lnTo>
                    <a:pt x="1199" y="804"/>
                  </a:lnTo>
                  <a:lnTo>
                    <a:pt x="1177" y="808"/>
                  </a:lnTo>
                  <a:lnTo>
                    <a:pt x="1154" y="810"/>
                  </a:lnTo>
                  <a:lnTo>
                    <a:pt x="1132" y="811"/>
                  </a:lnTo>
                  <a:lnTo>
                    <a:pt x="1109" y="813"/>
                  </a:lnTo>
                  <a:lnTo>
                    <a:pt x="1086" y="817"/>
                  </a:lnTo>
                  <a:lnTo>
                    <a:pt x="1064" y="819"/>
                  </a:lnTo>
                  <a:lnTo>
                    <a:pt x="1041" y="821"/>
                  </a:lnTo>
                  <a:lnTo>
                    <a:pt x="1018" y="822"/>
                  </a:lnTo>
                  <a:lnTo>
                    <a:pt x="996" y="824"/>
                  </a:lnTo>
                  <a:lnTo>
                    <a:pt x="973" y="825"/>
                  </a:lnTo>
                  <a:lnTo>
                    <a:pt x="950" y="825"/>
                  </a:lnTo>
                  <a:lnTo>
                    <a:pt x="928" y="826"/>
                  </a:lnTo>
                  <a:lnTo>
                    <a:pt x="905" y="827"/>
                  </a:lnTo>
                  <a:lnTo>
                    <a:pt x="882" y="829"/>
                  </a:lnTo>
                  <a:lnTo>
                    <a:pt x="860" y="830"/>
                  </a:lnTo>
                  <a:lnTo>
                    <a:pt x="837" y="832"/>
                  </a:lnTo>
                  <a:lnTo>
                    <a:pt x="815" y="833"/>
                  </a:lnTo>
                  <a:lnTo>
                    <a:pt x="792" y="834"/>
                  </a:lnTo>
                  <a:lnTo>
                    <a:pt x="769" y="833"/>
                  </a:lnTo>
                  <a:lnTo>
                    <a:pt x="747" y="834"/>
                  </a:lnTo>
                  <a:lnTo>
                    <a:pt x="724" y="835"/>
                  </a:lnTo>
                  <a:lnTo>
                    <a:pt x="701" y="837"/>
                  </a:lnTo>
                  <a:lnTo>
                    <a:pt x="679" y="839"/>
                  </a:lnTo>
                  <a:lnTo>
                    <a:pt x="656" y="840"/>
                  </a:lnTo>
                  <a:lnTo>
                    <a:pt x="633" y="841"/>
                  </a:lnTo>
                  <a:lnTo>
                    <a:pt x="611" y="842"/>
                  </a:lnTo>
                  <a:lnTo>
                    <a:pt x="588" y="842"/>
                  </a:lnTo>
                  <a:lnTo>
                    <a:pt x="566" y="843"/>
                  </a:lnTo>
                  <a:lnTo>
                    <a:pt x="543" y="843"/>
                  </a:lnTo>
                  <a:lnTo>
                    <a:pt x="520" y="843"/>
                  </a:lnTo>
                  <a:lnTo>
                    <a:pt x="498" y="845"/>
                  </a:lnTo>
                  <a:lnTo>
                    <a:pt x="475" y="846"/>
                  </a:lnTo>
                  <a:lnTo>
                    <a:pt x="452" y="848"/>
                  </a:lnTo>
                  <a:lnTo>
                    <a:pt x="430" y="848"/>
                  </a:lnTo>
                  <a:lnTo>
                    <a:pt x="407" y="849"/>
                  </a:lnTo>
                  <a:lnTo>
                    <a:pt x="384" y="849"/>
                  </a:lnTo>
                  <a:lnTo>
                    <a:pt x="362" y="850"/>
                  </a:lnTo>
                  <a:lnTo>
                    <a:pt x="339" y="851"/>
                  </a:lnTo>
                  <a:lnTo>
                    <a:pt x="316" y="852"/>
                  </a:lnTo>
                  <a:lnTo>
                    <a:pt x="294" y="853"/>
                  </a:lnTo>
                  <a:lnTo>
                    <a:pt x="271" y="854"/>
                  </a:lnTo>
                  <a:lnTo>
                    <a:pt x="249" y="854"/>
                  </a:lnTo>
                  <a:lnTo>
                    <a:pt x="226" y="855"/>
                  </a:lnTo>
                  <a:lnTo>
                    <a:pt x="203" y="855"/>
                  </a:lnTo>
                  <a:lnTo>
                    <a:pt x="181" y="856"/>
                  </a:lnTo>
                  <a:lnTo>
                    <a:pt x="158" y="857"/>
                  </a:lnTo>
                  <a:lnTo>
                    <a:pt x="135" y="858"/>
                  </a:lnTo>
                  <a:lnTo>
                    <a:pt x="113" y="858"/>
                  </a:lnTo>
                  <a:lnTo>
                    <a:pt x="90" y="859"/>
                  </a:lnTo>
                  <a:lnTo>
                    <a:pt x="67" y="859"/>
                  </a:lnTo>
                  <a:lnTo>
                    <a:pt x="45" y="860"/>
                  </a:lnTo>
                  <a:lnTo>
                    <a:pt x="22" y="859"/>
                  </a:lnTo>
                  <a:lnTo>
                    <a:pt x="0" y="859"/>
                  </a:lnTo>
                  <a:close/>
                </a:path>
              </a:pathLst>
            </a:custGeom>
            <a:noFill/>
            <a:ln w="3175">
              <a:solidFill>
                <a:srgbClr val="0064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474746"/>
                </a:solidFill>
              </a:endParaRPr>
            </a:p>
          </p:txBody>
        </p:sp>
        <p:sp>
          <p:nvSpPr>
            <p:cNvPr id="551987" name="Freeform 51"/>
            <p:cNvSpPr>
              <a:spLocks noChangeArrowheads="1"/>
            </p:cNvSpPr>
            <p:nvPr/>
          </p:nvSpPr>
          <p:spPr bwMode="auto">
            <a:xfrm>
              <a:off x="760" y="3154"/>
              <a:ext cx="3463" cy="647"/>
            </a:xfrm>
            <a:custGeom>
              <a:avLst/>
              <a:gdLst>
                <a:gd name="T0" fmla="*/ 90 w 3463"/>
                <a:gd name="T1" fmla="*/ 645 h 647"/>
                <a:gd name="T2" fmla="*/ 203 w 3463"/>
                <a:gd name="T3" fmla="*/ 642 h 647"/>
                <a:gd name="T4" fmla="*/ 316 w 3463"/>
                <a:gd name="T5" fmla="*/ 638 h 647"/>
                <a:gd name="T6" fmla="*/ 430 w 3463"/>
                <a:gd name="T7" fmla="*/ 635 h 647"/>
                <a:gd name="T8" fmla="*/ 543 w 3463"/>
                <a:gd name="T9" fmla="*/ 630 h 647"/>
                <a:gd name="T10" fmla="*/ 656 w 3463"/>
                <a:gd name="T11" fmla="*/ 627 h 647"/>
                <a:gd name="T12" fmla="*/ 769 w 3463"/>
                <a:gd name="T13" fmla="*/ 620 h 647"/>
                <a:gd name="T14" fmla="*/ 882 w 3463"/>
                <a:gd name="T15" fmla="*/ 616 h 647"/>
                <a:gd name="T16" fmla="*/ 996 w 3463"/>
                <a:gd name="T17" fmla="*/ 611 h 647"/>
                <a:gd name="T18" fmla="*/ 1109 w 3463"/>
                <a:gd name="T19" fmla="*/ 600 h 647"/>
                <a:gd name="T20" fmla="*/ 1222 w 3463"/>
                <a:gd name="T21" fmla="*/ 590 h 647"/>
                <a:gd name="T22" fmla="*/ 1335 w 3463"/>
                <a:gd name="T23" fmla="*/ 575 h 647"/>
                <a:gd name="T24" fmla="*/ 1448 w 3463"/>
                <a:gd name="T25" fmla="*/ 568 h 647"/>
                <a:gd name="T26" fmla="*/ 1562 w 3463"/>
                <a:gd name="T27" fmla="*/ 566 h 647"/>
                <a:gd name="T28" fmla="*/ 1675 w 3463"/>
                <a:gd name="T29" fmla="*/ 550 h 647"/>
                <a:gd name="T30" fmla="*/ 1788 w 3463"/>
                <a:gd name="T31" fmla="*/ 534 h 647"/>
                <a:gd name="T32" fmla="*/ 1901 w 3463"/>
                <a:gd name="T33" fmla="*/ 545 h 647"/>
                <a:gd name="T34" fmla="*/ 2014 w 3463"/>
                <a:gd name="T35" fmla="*/ 519 h 647"/>
                <a:gd name="T36" fmla="*/ 2128 w 3463"/>
                <a:gd name="T37" fmla="*/ 503 h 647"/>
                <a:gd name="T38" fmla="*/ 2241 w 3463"/>
                <a:gd name="T39" fmla="*/ 495 h 647"/>
                <a:gd name="T40" fmla="*/ 2354 w 3463"/>
                <a:gd name="T41" fmla="*/ 462 h 647"/>
                <a:gd name="T42" fmla="*/ 2467 w 3463"/>
                <a:gd name="T43" fmla="*/ 410 h 647"/>
                <a:gd name="T44" fmla="*/ 2580 w 3463"/>
                <a:gd name="T45" fmla="*/ 352 h 647"/>
                <a:gd name="T46" fmla="*/ 2694 w 3463"/>
                <a:gd name="T47" fmla="*/ 308 h 647"/>
                <a:gd name="T48" fmla="*/ 2807 w 3463"/>
                <a:gd name="T49" fmla="*/ 237 h 647"/>
                <a:gd name="T50" fmla="*/ 2920 w 3463"/>
                <a:gd name="T51" fmla="*/ 163 h 647"/>
                <a:gd name="T52" fmla="*/ 3033 w 3463"/>
                <a:gd name="T53" fmla="*/ 168 h 647"/>
                <a:gd name="T54" fmla="*/ 3146 w 3463"/>
                <a:gd name="T55" fmla="*/ 111 h 647"/>
                <a:gd name="T56" fmla="*/ 3260 w 3463"/>
                <a:gd name="T57" fmla="*/ 96 h 647"/>
                <a:gd name="T58" fmla="*/ 3373 w 3463"/>
                <a:gd name="T59" fmla="*/ 53 h 647"/>
                <a:gd name="T60" fmla="*/ 3463 w 3463"/>
                <a:gd name="T61" fmla="*/ 363 h 647"/>
                <a:gd name="T62" fmla="*/ 3350 w 3463"/>
                <a:gd name="T63" fmla="*/ 399 h 647"/>
                <a:gd name="T64" fmla="*/ 3237 w 3463"/>
                <a:gd name="T65" fmla="*/ 414 h 647"/>
                <a:gd name="T66" fmla="*/ 3124 w 3463"/>
                <a:gd name="T67" fmla="*/ 417 h 647"/>
                <a:gd name="T68" fmla="*/ 3011 w 3463"/>
                <a:gd name="T69" fmla="*/ 454 h 647"/>
                <a:gd name="T70" fmla="*/ 2897 w 3463"/>
                <a:gd name="T71" fmla="*/ 479 h 647"/>
                <a:gd name="T72" fmla="*/ 2784 w 3463"/>
                <a:gd name="T73" fmla="*/ 504 h 647"/>
                <a:gd name="T74" fmla="*/ 2671 w 3463"/>
                <a:gd name="T75" fmla="*/ 505 h 647"/>
                <a:gd name="T76" fmla="*/ 2558 w 3463"/>
                <a:gd name="T77" fmla="*/ 490 h 647"/>
                <a:gd name="T78" fmla="*/ 2445 w 3463"/>
                <a:gd name="T79" fmla="*/ 509 h 647"/>
                <a:gd name="T80" fmla="*/ 2331 w 3463"/>
                <a:gd name="T81" fmla="*/ 528 h 647"/>
                <a:gd name="T82" fmla="*/ 2218 w 3463"/>
                <a:gd name="T83" fmla="*/ 538 h 647"/>
                <a:gd name="T84" fmla="*/ 2105 w 3463"/>
                <a:gd name="T85" fmla="*/ 532 h 647"/>
                <a:gd name="T86" fmla="*/ 1992 w 3463"/>
                <a:gd name="T87" fmla="*/ 554 h 647"/>
                <a:gd name="T88" fmla="*/ 1879 w 3463"/>
                <a:gd name="T89" fmla="*/ 570 h 647"/>
                <a:gd name="T90" fmla="*/ 1765 w 3463"/>
                <a:gd name="T91" fmla="*/ 550 h 647"/>
                <a:gd name="T92" fmla="*/ 1652 w 3463"/>
                <a:gd name="T93" fmla="*/ 562 h 647"/>
                <a:gd name="T94" fmla="*/ 1539 w 3463"/>
                <a:gd name="T95" fmla="*/ 565 h 647"/>
                <a:gd name="T96" fmla="*/ 1426 w 3463"/>
                <a:gd name="T97" fmla="*/ 565 h 647"/>
                <a:gd name="T98" fmla="*/ 1313 w 3463"/>
                <a:gd name="T99" fmla="*/ 581 h 647"/>
                <a:gd name="T100" fmla="*/ 1199 w 3463"/>
                <a:gd name="T101" fmla="*/ 593 h 647"/>
                <a:gd name="T102" fmla="*/ 1086 w 3463"/>
                <a:gd name="T103" fmla="*/ 605 h 647"/>
                <a:gd name="T104" fmla="*/ 973 w 3463"/>
                <a:gd name="T105" fmla="*/ 613 h 647"/>
                <a:gd name="T106" fmla="*/ 860 w 3463"/>
                <a:gd name="T107" fmla="*/ 617 h 647"/>
                <a:gd name="T108" fmla="*/ 747 w 3463"/>
                <a:gd name="T109" fmla="*/ 621 h 647"/>
                <a:gd name="T110" fmla="*/ 633 w 3463"/>
                <a:gd name="T111" fmla="*/ 628 h 647"/>
                <a:gd name="T112" fmla="*/ 520 w 3463"/>
                <a:gd name="T113" fmla="*/ 630 h 647"/>
                <a:gd name="T114" fmla="*/ 407 w 3463"/>
                <a:gd name="T115" fmla="*/ 636 h 647"/>
                <a:gd name="T116" fmla="*/ 294 w 3463"/>
                <a:gd name="T117" fmla="*/ 640 h 647"/>
                <a:gd name="T118" fmla="*/ 181 w 3463"/>
                <a:gd name="T119" fmla="*/ 643 h 647"/>
                <a:gd name="T120" fmla="*/ 67 w 3463"/>
                <a:gd name="T121" fmla="*/ 646 h 6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63"/>
                <a:gd name="T184" fmla="*/ 0 h 647"/>
                <a:gd name="T185" fmla="*/ 3463 w 3463"/>
                <a:gd name="T186" fmla="*/ 647 h 6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63" h="647">
                  <a:moveTo>
                    <a:pt x="0" y="646"/>
                  </a:moveTo>
                  <a:lnTo>
                    <a:pt x="22" y="646"/>
                  </a:lnTo>
                  <a:lnTo>
                    <a:pt x="45" y="647"/>
                  </a:lnTo>
                  <a:lnTo>
                    <a:pt x="67" y="646"/>
                  </a:lnTo>
                  <a:lnTo>
                    <a:pt x="90" y="645"/>
                  </a:lnTo>
                  <a:lnTo>
                    <a:pt x="113" y="645"/>
                  </a:lnTo>
                  <a:lnTo>
                    <a:pt x="135" y="644"/>
                  </a:lnTo>
                  <a:lnTo>
                    <a:pt x="158" y="644"/>
                  </a:lnTo>
                  <a:lnTo>
                    <a:pt x="181" y="643"/>
                  </a:lnTo>
                  <a:lnTo>
                    <a:pt x="203" y="642"/>
                  </a:lnTo>
                  <a:lnTo>
                    <a:pt x="226" y="641"/>
                  </a:lnTo>
                  <a:lnTo>
                    <a:pt x="249" y="641"/>
                  </a:lnTo>
                  <a:lnTo>
                    <a:pt x="271" y="640"/>
                  </a:lnTo>
                  <a:lnTo>
                    <a:pt x="294" y="640"/>
                  </a:lnTo>
                  <a:lnTo>
                    <a:pt x="316" y="638"/>
                  </a:lnTo>
                  <a:lnTo>
                    <a:pt x="339" y="638"/>
                  </a:lnTo>
                  <a:lnTo>
                    <a:pt x="362" y="637"/>
                  </a:lnTo>
                  <a:lnTo>
                    <a:pt x="384" y="636"/>
                  </a:lnTo>
                  <a:lnTo>
                    <a:pt x="407" y="636"/>
                  </a:lnTo>
                  <a:lnTo>
                    <a:pt x="430" y="635"/>
                  </a:lnTo>
                  <a:lnTo>
                    <a:pt x="452" y="634"/>
                  </a:lnTo>
                  <a:lnTo>
                    <a:pt x="475" y="633"/>
                  </a:lnTo>
                  <a:lnTo>
                    <a:pt x="498" y="631"/>
                  </a:lnTo>
                  <a:lnTo>
                    <a:pt x="520" y="630"/>
                  </a:lnTo>
                  <a:lnTo>
                    <a:pt x="543" y="630"/>
                  </a:lnTo>
                  <a:lnTo>
                    <a:pt x="566" y="629"/>
                  </a:lnTo>
                  <a:lnTo>
                    <a:pt x="588" y="629"/>
                  </a:lnTo>
                  <a:lnTo>
                    <a:pt x="611" y="628"/>
                  </a:lnTo>
                  <a:lnTo>
                    <a:pt x="633" y="628"/>
                  </a:lnTo>
                  <a:lnTo>
                    <a:pt x="656" y="627"/>
                  </a:lnTo>
                  <a:lnTo>
                    <a:pt x="679" y="625"/>
                  </a:lnTo>
                  <a:lnTo>
                    <a:pt x="701" y="624"/>
                  </a:lnTo>
                  <a:lnTo>
                    <a:pt x="724" y="622"/>
                  </a:lnTo>
                  <a:lnTo>
                    <a:pt x="747" y="620"/>
                  </a:lnTo>
                  <a:lnTo>
                    <a:pt x="769" y="620"/>
                  </a:lnTo>
                  <a:lnTo>
                    <a:pt x="792" y="620"/>
                  </a:lnTo>
                  <a:lnTo>
                    <a:pt x="815" y="620"/>
                  </a:lnTo>
                  <a:lnTo>
                    <a:pt x="837" y="619"/>
                  </a:lnTo>
                  <a:lnTo>
                    <a:pt x="860" y="616"/>
                  </a:lnTo>
                  <a:lnTo>
                    <a:pt x="882" y="616"/>
                  </a:lnTo>
                  <a:lnTo>
                    <a:pt x="905" y="614"/>
                  </a:lnTo>
                  <a:lnTo>
                    <a:pt x="928" y="612"/>
                  </a:lnTo>
                  <a:lnTo>
                    <a:pt x="950" y="612"/>
                  </a:lnTo>
                  <a:lnTo>
                    <a:pt x="973" y="612"/>
                  </a:lnTo>
                  <a:lnTo>
                    <a:pt x="996" y="611"/>
                  </a:lnTo>
                  <a:lnTo>
                    <a:pt x="1018" y="609"/>
                  </a:lnTo>
                  <a:lnTo>
                    <a:pt x="1041" y="608"/>
                  </a:lnTo>
                  <a:lnTo>
                    <a:pt x="1064" y="606"/>
                  </a:lnTo>
                  <a:lnTo>
                    <a:pt x="1086" y="604"/>
                  </a:lnTo>
                  <a:lnTo>
                    <a:pt x="1109" y="600"/>
                  </a:lnTo>
                  <a:lnTo>
                    <a:pt x="1132" y="598"/>
                  </a:lnTo>
                  <a:lnTo>
                    <a:pt x="1154" y="596"/>
                  </a:lnTo>
                  <a:lnTo>
                    <a:pt x="1177" y="595"/>
                  </a:lnTo>
                  <a:lnTo>
                    <a:pt x="1199" y="590"/>
                  </a:lnTo>
                  <a:lnTo>
                    <a:pt x="1222" y="590"/>
                  </a:lnTo>
                  <a:lnTo>
                    <a:pt x="1245" y="586"/>
                  </a:lnTo>
                  <a:lnTo>
                    <a:pt x="1267" y="582"/>
                  </a:lnTo>
                  <a:lnTo>
                    <a:pt x="1290" y="576"/>
                  </a:lnTo>
                  <a:lnTo>
                    <a:pt x="1313" y="578"/>
                  </a:lnTo>
                  <a:lnTo>
                    <a:pt x="1335" y="575"/>
                  </a:lnTo>
                  <a:lnTo>
                    <a:pt x="1358" y="572"/>
                  </a:lnTo>
                  <a:lnTo>
                    <a:pt x="1381" y="570"/>
                  </a:lnTo>
                  <a:lnTo>
                    <a:pt x="1403" y="566"/>
                  </a:lnTo>
                  <a:lnTo>
                    <a:pt x="1426" y="560"/>
                  </a:lnTo>
                  <a:lnTo>
                    <a:pt x="1448" y="568"/>
                  </a:lnTo>
                  <a:lnTo>
                    <a:pt x="1471" y="568"/>
                  </a:lnTo>
                  <a:lnTo>
                    <a:pt x="1494" y="562"/>
                  </a:lnTo>
                  <a:lnTo>
                    <a:pt x="1516" y="558"/>
                  </a:lnTo>
                  <a:lnTo>
                    <a:pt x="1539" y="558"/>
                  </a:lnTo>
                  <a:lnTo>
                    <a:pt x="1562" y="566"/>
                  </a:lnTo>
                  <a:lnTo>
                    <a:pt x="1584" y="557"/>
                  </a:lnTo>
                  <a:lnTo>
                    <a:pt x="1607" y="567"/>
                  </a:lnTo>
                  <a:lnTo>
                    <a:pt x="1630" y="561"/>
                  </a:lnTo>
                  <a:lnTo>
                    <a:pt x="1652" y="551"/>
                  </a:lnTo>
                  <a:lnTo>
                    <a:pt x="1675" y="550"/>
                  </a:lnTo>
                  <a:lnTo>
                    <a:pt x="1698" y="548"/>
                  </a:lnTo>
                  <a:lnTo>
                    <a:pt x="1720" y="548"/>
                  </a:lnTo>
                  <a:lnTo>
                    <a:pt x="1743" y="542"/>
                  </a:lnTo>
                  <a:lnTo>
                    <a:pt x="1765" y="535"/>
                  </a:lnTo>
                  <a:lnTo>
                    <a:pt x="1788" y="534"/>
                  </a:lnTo>
                  <a:lnTo>
                    <a:pt x="1811" y="539"/>
                  </a:lnTo>
                  <a:lnTo>
                    <a:pt x="1833" y="545"/>
                  </a:lnTo>
                  <a:lnTo>
                    <a:pt x="1856" y="553"/>
                  </a:lnTo>
                  <a:lnTo>
                    <a:pt x="1879" y="550"/>
                  </a:lnTo>
                  <a:lnTo>
                    <a:pt x="1901" y="545"/>
                  </a:lnTo>
                  <a:lnTo>
                    <a:pt x="1924" y="540"/>
                  </a:lnTo>
                  <a:lnTo>
                    <a:pt x="1947" y="532"/>
                  </a:lnTo>
                  <a:lnTo>
                    <a:pt x="1969" y="526"/>
                  </a:lnTo>
                  <a:lnTo>
                    <a:pt x="1992" y="528"/>
                  </a:lnTo>
                  <a:lnTo>
                    <a:pt x="2014" y="519"/>
                  </a:lnTo>
                  <a:lnTo>
                    <a:pt x="2037" y="519"/>
                  </a:lnTo>
                  <a:lnTo>
                    <a:pt x="2060" y="506"/>
                  </a:lnTo>
                  <a:lnTo>
                    <a:pt x="2082" y="503"/>
                  </a:lnTo>
                  <a:lnTo>
                    <a:pt x="2105" y="499"/>
                  </a:lnTo>
                  <a:lnTo>
                    <a:pt x="2128" y="503"/>
                  </a:lnTo>
                  <a:lnTo>
                    <a:pt x="2150" y="521"/>
                  </a:lnTo>
                  <a:lnTo>
                    <a:pt x="2173" y="511"/>
                  </a:lnTo>
                  <a:lnTo>
                    <a:pt x="2196" y="501"/>
                  </a:lnTo>
                  <a:lnTo>
                    <a:pt x="2218" y="496"/>
                  </a:lnTo>
                  <a:lnTo>
                    <a:pt x="2241" y="495"/>
                  </a:lnTo>
                  <a:lnTo>
                    <a:pt x="2264" y="481"/>
                  </a:lnTo>
                  <a:lnTo>
                    <a:pt x="2286" y="475"/>
                  </a:lnTo>
                  <a:lnTo>
                    <a:pt x="2309" y="471"/>
                  </a:lnTo>
                  <a:lnTo>
                    <a:pt x="2331" y="466"/>
                  </a:lnTo>
                  <a:lnTo>
                    <a:pt x="2354" y="462"/>
                  </a:lnTo>
                  <a:lnTo>
                    <a:pt x="2377" y="451"/>
                  </a:lnTo>
                  <a:lnTo>
                    <a:pt x="2399" y="441"/>
                  </a:lnTo>
                  <a:lnTo>
                    <a:pt x="2422" y="429"/>
                  </a:lnTo>
                  <a:lnTo>
                    <a:pt x="2445" y="417"/>
                  </a:lnTo>
                  <a:lnTo>
                    <a:pt x="2467" y="410"/>
                  </a:lnTo>
                  <a:lnTo>
                    <a:pt x="2490" y="399"/>
                  </a:lnTo>
                  <a:lnTo>
                    <a:pt x="2513" y="393"/>
                  </a:lnTo>
                  <a:lnTo>
                    <a:pt x="2535" y="378"/>
                  </a:lnTo>
                  <a:lnTo>
                    <a:pt x="2558" y="365"/>
                  </a:lnTo>
                  <a:lnTo>
                    <a:pt x="2580" y="352"/>
                  </a:lnTo>
                  <a:lnTo>
                    <a:pt x="2603" y="353"/>
                  </a:lnTo>
                  <a:lnTo>
                    <a:pt x="2626" y="342"/>
                  </a:lnTo>
                  <a:lnTo>
                    <a:pt x="2648" y="338"/>
                  </a:lnTo>
                  <a:lnTo>
                    <a:pt x="2671" y="322"/>
                  </a:lnTo>
                  <a:lnTo>
                    <a:pt x="2694" y="308"/>
                  </a:lnTo>
                  <a:lnTo>
                    <a:pt x="2716" y="293"/>
                  </a:lnTo>
                  <a:lnTo>
                    <a:pt x="2739" y="280"/>
                  </a:lnTo>
                  <a:lnTo>
                    <a:pt x="2762" y="260"/>
                  </a:lnTo>
                  <a:lnTo>
                    <a:pt x="2784" y="235"/>
                  </a:lnTo>
                  <a:lnTo>
                    <a:pt x="2807" y="237"/>
                  </a:lnTo>
                  <a:lnTo>
                    <a:pt x="2830" y="236"/>
                  </a:lnTo>
                  <a:lnTo>
                    <a:pt x="2852" y="210"/>
                  </a:lnTo>
                  <a:lnTo>
                    <a:pt x="2875" y="193"/>
                  </a:lnTo>
                  <a:lnTo>
                    <a:pt x="2897" y="176"/>
                  </a:lnTo>
                  <a:lnTo>
                    <a:pt x="2920" y="163"/>
                  </a:lnTo>
                  <a:lnTo>
                    <a:pt x="2943" y="170"/>
                  </a:lnTo>
                  <a:lnTo>
                    <a:pt x="2965" y="180"/>
                  </a:lnTo>
                  <a:lnTo>
                    <a:pt x="2988" y="182"/>
                  </a:lnTo>
                  <a:lnTo>
                    <a:pt x="3011" y="180"/>
                  </a:lnTo>
                  <a:lnTo>
                    <a:pt x="3033" y="168"/>
                  </a:lnTo>
                  <a:lnTo>
                    <a:pt x="3056" y="160"/>
                  </a:lnTo>
                  <a:lnTo>
                    <a:pt x="3079" y="149"/>
                  </a:lnTo>
                  <a:lnTo>
                    <a:pt x="3101" y="133"/>
                  </a:lnTo>
                  <a:lnTo>
                    <a:pt x="3124" y="116"/>
                  </a:lnTo>
                  <a:lnTo>
                    <a:pt x="3146" y="111"/>
                  </a:lnTo>
                  <a:lnTo>
                    <a:pt x="3169" y="102"/>
                  </a:lnTo>
                  <a:lnTo>
                    <a:pt x="3192" y="102"/>
                  </a:lnTo>
                  <a:lnTo>
                    <a:pt x="3214" y="104"/>
                  </a:lnTo>
                  <a:lnTo>
                    <a:pt x="3237" y="102"/>
                  </a:lnTo>
                  <a:lnTo>
                    <a:pt x="3260" y="96"/>
                  </a:lnTo>
                  <a:lnTo>
                    <a:pt x="3282" y="83"/>
                  </a:lnTo>
                  <a:lnTo>
                    <a:pt x="3305" y="69"/>
                  </a:lnTo>
                  <a:lnTo>
                    <a:pt x="3328" y="62"/>
                  </a:lnTo>
                  <a:lnTo>
                    <a:pt x="3350" y="61"/>
                  </a:lnTo>
                  <a:lnTo>
                    <a:pt x="3373" y="53"/>
                  </a:lnTo>
                  <a:lnTo>
                    <a:pt x="3396" y="43"/>
                  </a:lnTo>
                  <a:lnTo>
                    <a:pt x="3418" y="41"/>
                  </a:lnTo>
                  <a:lnTo>
                    <a:pt x="3441" y="27"/>
                  </a:lnTo>
                  <a:lnTo>
                    <a:pt x="3463" y="0"/>
                  </a:lnTo>
                  <a:lnTo>
                    <a:pt x="3463" y="363"/>
                  </a:lnTo>
                  <a:lnTo>
                    <a:pt x="3441" y="382"/>
                  </a:lnTo>
                  <a:lnTo>
                    <a:pt x="3418" y="393"/>
                  </a:lnTo>
                  <a:lnTo>
                    <a:pt x="3396" y="392"/>
                  </a:lnTo>
                  <a:lnTo>
                    <a:pt x="3373" y="398"/>
                  </a:lnTo>
                  <a:lnTo>
                    <a:pt x="3350" y="399"/>
                  </a:lnTo>
                  <a:lnTo>
                    <a:pt x="3328" y="398"/>
                  </a:lnTo>
                  <a:lnTo>
                    <a:pt x="3305" y="398"/>
                  </a:lnTo>
                  <a:lnTo>
                    <a:pt x="3282" y="404"/>
                  </a:lnTo>
                  <a:lnTo>
                    <a:pt x="3260" y="411"/>
                  </a:lnTo>
                  <a:lnTo>
                    <a:pt x="3237" y="414"/>
                  </a:lnTo>
                  <a:lnTo>
                    <a:pt x="3214" y="414"/>
                  </a:lnTo>
                  <a:lnTo>
                    <a:pt x="3192" y="413"/>
                  </a:lnTo>
                  <a:lnTo>
                    <a:pt x="3169" y="410"/>
                  </a:lnTo>
                  <a:lnTo>
                    <a:pt x="3146" y="416"/>
                  </a:lnTo>
                  <a:lnTo>
                    <a:pt x="3124" y="417"/>
                  </a:lnTo>
                  <a:lnTo>
                    <a:pt x="3101" y="425"/>
                  </a:lnTo>
                  <a:lnTo>
                    <a:pt x="3079" y="434"/>
                  </a:lnTo>
                  <a:lnTo>
                    <a:pt x="3056" y="437"/>
                  </a:lnTo>
                  <a:lnTo>
                    <a:pt x="3033" y="445"/>
                  </a:lnTo>
                  <a:lnTo>
                    <a:pt x="3011" y="454"/>
                  </a:lnTo>
                  <a:lnTo>
                    <a:pt x="2988" y="460"/>
                  </a:lnTo>
                  <a:lnTo>
                    <a:pt x="2965" y="464"/>
                  </a:lnTo>
                  <a:lnTo>
                    <a:pt x="2943" y="467"/>
                  </a:lnTo>
                  <a:lnTo>
                    <a:pt x="2920" y="470"/>
                  </a:lnTo>
                  <a:lnTo>
                    <a:pt x="2897" y="479"/>
                  </a:lnTo>
                  <a:lnTo>
                    <a:pt x="2875" y="485"/>
                  </a:lnTo>
                  <a:lnTo>
                    <a:pt x="2852" y="491"/>
                  </a:lnTo>
                  <a:lnTo>
                    <a:pt x="2830" y="498"/>
                  </a:lnTo>
                  <a:lnTo>
                    <a:pt x="2807" y="502"/>
                  </a:lnTo>
                  <a:lnTo>
                    <a:pt x="2784" y="504"/>
                  </a:lnTo>
                  <a:lnTo>
                    <a:pt x="2762" y="510"/>
                  </a:lnTo>
                  <a:lnTo>
                    <a:pt x="2739" y="512"/>
                  </a:lnTo>
                  <a:lnTo>
                    <a:pt x="2716" y="506"/>
                  </a:lnTo>
                  <a:lnTo>
                    <a:pt x="2694" y="505"/>
                  </a:lnTo>
                  <a:lnTo>
                    <a:pt x="2671" y="505"/>
                  </a:lnTo>
                  <a:lnTo>
                    <a:pt x="2648" y="508"/>
                  </a:lnTo>
                  <a:lnTo>
                    <a:pt x="2626" y="501"/>
                  </a:lnTo>
                  <a:lnTo>
                    <a:pt x="2603" y="501"/>
                  </a:lnTo>
                  <a:lnTo>
                    <a:pt x="2580" y="487"/>
                  </a:lnTo>
                  <a:lnTo>
                    <a:pt x="2558" y="490"/>
                  </a:lnTo>
                  <a:lnTo>
                    <a:pt x="2535" y="496"/>
                  </a:lnTo>
                  <a:lnTo>
                    <a:pt x="2513" y="503"/>
                  </a:lnTo>
                  <a:lnTo>
                    <a:pt x="2490" y="500"/>
                  </a:lnTo>
                  <a:lnTo>
                    <a:pt x="2467" y="505"/>
                  </a:lnTo>
                  <a:lnTo>
                    <a:pt x="2445" y="509"/>
                  </a:lnTo>
                  <a:lnTo>
                    <a:pt x="2422" y="513"/>
                  </a:lnTo>
                  <a:lnTo>
                    <a:pt x="2399" y="517"/>
                  </a:lnTo>
                  <a:lnTo>
                    <a:pt x="2377" y="522"/>
                  </a:lnTo>
                  <a:lnTo>
                    <a:pt x="2354" y="529"/>
                  </a:lnTo>
                  <a:lnTo>
                    <a:pt x="2331" y="528"/>
                  </a:lnTo>
                  <a:lnTo>
                    <a:pt x="2309" y="528"/>
                  </a:lnTo>
                  <a:lnTo>
                    <a:pt x="2286" y="528"/>
                  </a:lnTo>
                  <a:lnTo>
                    <a:pt x="2264" y="533"/>
                  </a:lnTo>
                  <a:lnTo>
                    <a:pt x="2241" y="541"/>
                  </a:lnTo>
                  <a:lnTo>
                    <a:pt x="2218" y="538"/>
                  </a:lnTo>
                  <a:lnTo>
                    <a:pt x="2196" y="541"/>
                  </a:lnTo>
                  <a:lnTo>
                    <a:pt x="2173" y="550"/>
                  </a:lnTo>
                  <a:lnTo>
                    <a:pt x="2150" y="555"/>
                  </a:lnTo>
                  <a:lnTo>
                    <a:pt x="2128" y="535"/>
                  </a:lnTo>
                  <a:lnTo>
                    <a:pt x="2105" y="532"/>
                  </a:lnTo>
                  <a:lnTo>
                    <a:pt x="2082" y="534"/>
                  </a:lnTo>
                  <a:lnTo>
                    <a:pt x="2060" y="536"/>
                  </a:lnTo>
                  <a:lnTo>
                    <a:pt x="2037" y="541"/>
                  </a:lnTo>
                  <a:lnTo>
                    <a:pt x="2014" y="548"/>
                  </a:lnTo>
                  <a:lnTo>
                    <a:pt x="1992" y="554"/>
                  </a:lnTo>
                  <a:lnTo>
                    <a:pt x="1969" y="550"/>
                  </a:lnTo>
                  <a:lnTo>
                    <a:pt x="1947" y="554"/>
                  </a:lnTo>
                  <a:lnTo>
                    <a:pt x="1924" y="561"/>
                  </a:lnTo>
                  <a:lnTo>
                    <a:pt x="1901" y="564"/>
                  </a:lnTo>
                  <a:lnTo>
                    <a:pt x="1879" y="570"/>
                  </a:lnTo>
                  <a:lnTo>
                    <a:pt x="1856" y="573"/>
                  </a:lnTo>
                  <a:lnTo>
                    <a:pt x="1833" y="566"/>
                  </a:lnTo>
                  <a:lnTo>
                    <a:pt x="1811" y="558"/>
                  </a:lnTo>
                  <a:lnTo>
                    <a:pt x="1788" y="552"/>
                  </a:lnTo>
                  <a:lnTo>
                    <a:pt x="1765" y="550"/>
                  </a:lnTo>
                  <a:lnTo>
                    <a:pt x="1743" y="557"/>
                  </a:lnTo>
                  <a:lnTo>
                    <a:pt x="1720" y="562"/>
                  </a:lnTo>
                  <a:lnTo>
                    <a:pt x="1698" y="562"/>
                  </a:lnTo>
                  <a:lnTo>
                    <a:pt x="1675" y="562"/>
                  </a:lnTo>
                  <a:lnTo>
                    <a:pt x="1652" y="562"/>
                  </a:lnTo>
                  <a:lnTo>
                    <a:pt x="1630" y="571"/>
                  </a:lnTo>
                  <a:lnTo>
                    <a:pt x="1607" y="575"/>
                  </a:lnTo>
                  <a:lnTo>
                    <a:pt x="1584" y="564"/>
                  </a:lnTo>
                  <a:lnTo>
                    <a:pt x="1562" y="573"/>
                  </a:lnTo>
                  <a:lnTo>
                    <a:pt x="1539" y="565"/>
                  </a:lnTo>
                  <a:lnTo>
                    <a:pt x="1516" y="564"/>
                  </a:lnTo>
                  <a:lnTo>
                    <a:pt x="1494" y="568"/>
                  </a:lnTo>
                  <a:lnTo>
                    <a:pt x="1471" y="573"/>
                  </a:lnTo>
                  <a:lnTo>
                    <a:pt x="1448" y="573"/>
                  </a:lnTo>
                  <a:lnTo>
                    <a:pt x="1426" y="565"/>
                  </a:lnTo>
                  <a:lnTo>
                    <a:pt x="1403" y="570"/>
                  </a:lnTo>
                  <a:lnTo>
                    <a:pt x="1381" y="574"/>
                  </a:lnTo>
                  <a:lnTo>
                    <a:pt x="1358" y="576"/>
                  </a:lnTo>
                  <a:lnTo>
                    <a:pt x="1335" y="579"/>
                  </a:lnTo>
                  <a:lnTo>
                    <a:pt x="1313" y="581"/>
                  </a:lnTo>
                  <a:lnTo>
                    <a:pt x="1290" y="579"/>
                  </a:lnTo>
                  <a:lnTo>
                    <a:pt x="1267" y="585"/>
                  </a:lnTo>
                  <a:lnTo>
                    <a:pt x="1245" y="589"/>
                  </a:lnTo>
                  <a:lnTo>
                    <a:pt x="1222" y="592"/>
                  </a:lnTo>
                  <a:lnTo>
                    <a:pt x="1199" y="593"/>
                  </a:lnTo>
                  <a:lnTo>
                    <a:pt x="1177" y="597"/>
                  </a:lnTo>
                  <a:lnTo>
                    <a:pt x="1154" y="598"/>
                  </a:lnTo>
                  <a:lnTo>
                    <a:pt x="1132" y="599"/>
                  </a:lnTo>
                  <a:lnTo>
                    <a:pt x="1109" y="602"/>
                  </a:lnTo>
                  <a:lnTo>
                    <a:pt x="1086" y="605"/>
                  </a:lnTo>
                  <a:lnTo>
                    <a:pt x="1064" y="607"/>
                  </a:lnTo>
                  <a:lnTo>
                    <a:pt x="1041" y="609"/>
                  </a:lnTo>
                  <a:lnTo>
                    <a:pt x="1018" y="610"/>
                  </a:lnTo>
                  <a:lnTo>
                    <a:pt x="996" y="612"/>
                  </a:lnTo>
                  <a:lnTo>
                    <a:pt x="973" y="613"/>
                  </a:lnTo>
                  <a:lnTo>
                    <a:pt x="950" y="613"/>
                  </a:lnTo>
                  <a:lnTo>
                    <a:pt x="928" y="613"/>
                  </a:lnTo>
                  <a:lnTo>
                    <a:pt x="905" y="615"/>
                  </a:lnTo>
                  <a:lnTo>
                    <a:pt x="882" y="616"/>
                  </a:lnTo>
                  <a:lnTo>
                    <a:pt x="860" y="617"/>
                  </a:lnTo>
                  <a:lnTo>
                    <a:pt x="837" y="619"/>
                  </a:lnTo>
                  <a:lnTo>
                    <a:pt x="815" y="621"/>
                  </a:lnTo>
                  <a:lnTo>
                    <a:pt x="792" y="621"/>
                  </a:lnTo>
                  <a:lnTo>
                    <a:pt x="769" y="621"/>
                  </a:lnTo>
                  <a:lnTo>
                    <a:pt x="747" y="621"/>
                  </a:lnTo>
                  <a:lnTo>
                    <a:pt x="724" y="622"/>
                  </a:lnTo>
                  <a:lnTo>
                    <a:pt x="701" y="624"/>
                  </a:lnTo>
                  <a:lnTo>
                    <a:pt x="679" y="626"/>
                  </a:lnTo>
                  <a:lnTo>
                    <a:pt x="656" y="627"/>
                  </a:lnTo>
                  <a:lnTo>
                    <a:pt x="633" y="628"/>
                  </a:lnTo>
                  <a:lnTo>
                    <a:pt x="611" y="628"/>
                  </a:lnTo>
                  <a:lnTo>
                    <a:pt x="588" y="629"/>
                  </a:lnTo>
                  <a:lnTo>
                    <a:pt x="566" y="630"/>
                  </a:lnTo>
                  <a:lnTo>
                    <a:pt x="543" y="630"/>
                  </a:lnTo>
                  <a:lnTo>
                    <a:pt x="520" y="630"/>
                  </a:lnTo>
                  <a:lnTo>
                    <a:pt x="498" y="631"/>
                  </a:lnTo>
                  <a:lnTo>
                    <a:pt x="475" y="633"/>
                  </a:lnTo>
                  <a:lnTo>
                    <a:pt x="452" y="634"/>
                  </a:lnTo>
                  <a:lnTo>
                    <a:pt x="430" y="635"/>
                  </a:lnTo>
                  <a:lnTo>
                    <a:pt x="407" y="636"/>
                  </a:lnTo>
                  <a:lnTo>
                    <a:pt x="384" y="636"/>
                  </a:lnTo>
                  <a:lnTo>
                    <a:pt x="362" y="637"/>
                  </a:lnTo>
                  <a:lnTo>
                    <a:pt x="339" y="638"/>
                  </a:lnTo>
                  <a:lnTo>
                    <a:pt x="316" y="638"/>
                  </a:lnTo>
                  <a:lnTo>
                    <a:pt x="294" y="640"/>
                  </a:lnTo>
                  <a:lnTo>
                    <a:pt x="271" y="640"/>
                  </a:lnTo>
                  <a:lnTo>
                    <a:pt x="249" y="641"/>
                  </a:lnTo>
                  <a:lnTo>
                    <a:pt x="226" y="641"/>
                  </a:lnTo>
                  <a:lnTo>
                    <a:pt x="203" y="642"/>
                  </a:lnTo>
                  <a:lnTo>
                    <a:pt x="181" y="643"/>
                  </a:lnTo>
                  <a:lnTo>
                    <a:pt x="158" y="644"/>
                  </a:lnTo>
                  <a:lnTo>
                    <a:pt x="135" y="644"/>
                  </a:lnTo>
                  <a:lnTo>
                    <a:pt x="113" y="645"/>
                  </a:lnTo>
                  <a:lnTo>
                    <a:pt x="90" y="645"/>
                  </a:lnTo>
                  <a:lnTo>
                    <a:pt x="67" y="646"/>
                  </a:lnTo>
                  <a:lnTo>
                    <a:pt x="45" y="647"/>
                  </a:lnTo>
                  <a:lnTo>
                    <a:pt x="22" y="646"/>
                  </a:lnTo>
                  <a:lnTo>
                    <a:pt x="0" y="64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474746"/>
                </a:solidFill>
              </a:endParaRPr>
            </a:p>
          </p:txBody>
        </p:sp>
        <p:sp>
          <p:nvSpPr>
            <p:cNvPr id="551988" name="Freeform 52"/>
            <p:cNvSpPr>
              <a:spLocks/>
            </p:cNvSpPr>
            <p:nvPr/>
          </p:nvSpPr>
          <p:spPr bwMode="auto">
            <a:xfrm>
              <a:off x="760" y="3154"/>
              <a:ext cx="3463" cy="647"/>
            </a:xfrm>
            <a:custGeom>
              <a:avLst/>
              <a:gdLst>
                <a:gd name="T0" fmla="*/ 90 w 3463"/>
                <a:gd name="T1" fmla="*/ 645 h 647"/>
                <a:gd name="T2" fmla="*/ 203 w 3463"/>
                <a:gd name="T3" fmla="*/ 642 h 647"/>
                <a:gd name="T4" fmla="*/ 316 w 3463"/>
                <a:gd name="T5" fmla="*/ 638 h 647"/>
                <a:gd name="T6" fmla="*/ 430 w 3463"/>
                <a:gd name="T7" fmla="*/ 635 h 647"/>
                <a:gd name="T8" fmla="*/ 543 w 3463"/>
                <a:gd name="T9" fmla="*/ 630 h 647"/>
                <a:gd name="T10" fmla="*/ 656 w 3463"/>
                <a:gd name="T11" fmla="*/ 627 h 647"/>
                <a:gd name="T12" fmla="*/ 769 w 3463"/>
                <a:gd name="T13" fmla="*/ 620 h 647"/>
                <a:gd name="T14" fmla="*/ 882 w 3463"/>
                <a:gd name="T15" fmla="*/ 616 h 647"/>
                <a:gd name="T16" fmla="*/ 996 w 3463"/>
                <a:gd name="T17" fmla="*/ 611 h 647"/>
                <a:gd name="T18" fmla="*/ 1109 w 3463"/>
                <a:gd name="T19" fmla="*/ 600 h 647"/>
                <a:gd name="T20" fmla="*/ 1222 w 3463"/>
                <a:gd name="T21" fmla="*/ 590 h 647"/>
                <a:gd name="T22" fmla="*/ 1335 w 3463"/>
                <a:gd name="T23" fmla="*/ 575 h 647"/>
                <a:gd name="T24" fmla="*/ 1448 w 3463"/>
                <a:gd name="T25" fmla="*/ 568 h 647"/>
                <a:gd name="T26" fmla="*/ 1562 w 3463"/>
                <a:gd name="T27" fmla="*/ 566 h 647"/>
                <a:gd name="T28" fmla="*/ 1675 w 3463"/>
                <a:gd name="T29" fmla="*/ 550 h 647"/>
                <a:gd name="T30" fmla="*/ 1788 w 3463"/>
                <a:gd name="T31" fmla="*/ 534 h 647"/>
                <a:gd name="T32" fmla="*/ 1901 w 3463"/>
                <a:gd name="T33" fmla="*/ 545 h 647"/>
                <a:gd name="T34" fmla="*/ 2014 w 3463"/>
                <a:gd name="T35" fmla="*/ 519 h 647"/>
                <a:gd name="T36" fmla="*/ 2128 w 3463"/>
                <a:gd name="T37" fmla="*/ 503 h 647"/>
                <a:gd name="T38" fmla="*/ 2241 w 3463"/>
                <a:gd name="T39" fmla="*/ 495 h 647"/>
                <a:gd name="T40" fmla="*/ 2354 w 3463"/>
                <a:gd name="T41" fmla="*/ 462 h 647"/>
                <a:gd name="T42" fmla="*/ 2467 w 3463"/>
                <a:gd name="T43" fmla="*/ 410 h 647"/>
                <a:gd name="T44" fmla="*/ 2580 w 3463"/>
                <a:gd name="T45" fmla="*/ 352 h 647"/>
                <a:gd name="T46" fmla="*/ 2694 w 3463"/>
                <a:gd name="T47" fmla="*/ 308 h 647"/>
                <a:gd name="T48" fmla="*/ 2807 w 3463"/>
                <a:gd name="T49" fmla="*/ 237 h 647"/>
                <a:gd name="T50" fmla="*/ 2920 w 3463"/>
                <a:gd name="T51" fmla="*/ 163 h 647"/>
                <a:gd name="T52" fmla="*/ 3033 w 3463"/>
                <a:gd name="T53" fmla="*/ 168 h 647"/>
                <a:gd name="T54" fmla="*/ 3146 w 3463"/>
                <a:gd name="T55" fmla="*/ 111 h 647"/>
                <a:gd name="T56" fmla="*/ 3260 w 3463"/>
                <a:gd name="T57" fmla="*/ 96 h 647"/>
                <a:gd name="T58" fmla="*/ 3373 w 3463"/>
                <a:gd name="T59" fmla="*/ 53 h 647"/>
                <a:gd name="T60" fmla="*/ 3463 w 3463"/>
                <a:gd name="T61" fmla="*/ 363 h 647"/>
                <a:gd name="T62" fmla="*/ 3350 w 3463"/>
                <a:gd name="T63" fmla="*/ 399 h 647"/>
                <a:gd name="T64" fmla="*/ 3237 w 3463"/>
                <a:gd name="T65" fmla="*/ 414 h 647"/>
                <a:gd name="T66" fmla="*/ 3124 w 3463"/>
                <a:gd name="T67" fmla="*/ 417 h 647"/>
                <a:gd name="T68" fmla="*/ 3011 w 3463"/>
                <a:gd name="T69" fmla="*/ 454 h 647"/>
                <a:gd name="T70" fmla="*/ 2897 w 3463"/>
                <a:gd name="T71" fmla="*/ 479 h 647"/>
                <a:gd name="T72" fmla="*/ 2784 w 3463"/>
                <a:gd name="T73" fmla="*/ 504 h 647"/>
                <a:gd name="T74" fmla="*/ 2671 w 3463"/>
                <a:gd name="T75" fmla="*/ 505 h 647"/>
                <a:gd name="T76" fmla="*/ 2558 w 3463"/>
                <a:gd name="T77" fmla="*/ 490 h 647"/>
                <a:gd name="T78" fmla="*/ 2445 w 3463"/>
                <a:gd name="T79" fmla="*/ 509 h 647"/>
                <a:gd name="T80" fmla="*/ 2331 w 3463"/>
                <a:gd name="T81" fmla="*/ 528 h 647"/>
                <a:gd name="T82" fmla="*/ 2218 w 3463"/>
                <a:gd name="T83" fmla="*/ 538 h 647"/>
                <a:gd name="T84" fmla="*/ 2105 w 3463"/>
                <a:gd name="T85" fmla="*/ 532 h 647"/>
                <a:gd name="T86" fmla="*/ 1992 w 3463"/>
                <a:gd name="T87" fmla="*/ 554 h 647"/>
                <a:gd name="T88" fmla="*/ 1879 w 3463"/>
                <a:gd name="T89" fmla="*/ 570 h 647"/>
                <a:gd name="T90" fmla="*/ 1765 w 3463"/>
                <a:gd name="T91" fmla="*/ 550 h 647"/>
                <a:gd name="T92" fmla="*/ 1652 w 3463"/>
                <a:gd name="T93" fmla="*/ 562 h 647"/>
                <a:gd name="T94" fmla="*/ 1539 w 3463"/>
                <a:gd name="T95" fmla="*/ 565 h 647"/>
                <a:gd name="T96" fmla="*/ 1426 w 3463"/>
                <a:gd name="T97" fmla="*/ 565 h 647"/>
                <a:gd name="T98" fmla="*/ 1313 w 3463"/>
                <a:gd name="T99" fmla="*/ 581 h 647"/>
                <a:gd name="T100" fmla="*/ 1199 w 3463"/>
                <a:gd name="T101" fmla="*/ 593 h 647"/>
                <a:gd name="T102" fmla="*/ 1086 w 3463"/>
                <a:gd name="T103" fmla="*/ 605 h 647"/>
                <a:gd name="T104" fmla="*/ 973 w 3463"/>
                <a:gd name="T105" fmla="*/ 613 h 647"/>
                <a:gd name="T106" fmla="*/ 860 w 3463"/>
                <a:gd name="T107" fmla="*/ 617 h 647"/>
                <a:gd name="T108" fmla="*/ 747 w 3463"/>
                <a:gd name="T109" fmla="*/ 621 h 647"/>
                <a:gd name="T110" fmla="*/ 633 w 3463"/>
                <a:gd name="T111" fmla="*/ 628 h 647"/>
                <a:gd name="T112" fmla="*/ 520 w 3463"/>
                <a:gd name="T113" fmla="*/ 630 h 647"/>
                <a:gd name="T114" fmla="*/ 407 w 3463"/>
                <a:gd name="T115" fmla="*/ 636 h 647"/>
                <a:gd name="T116" fmla="*/ 294 w 3463"/>
                <a:gd name="T117" fmla="*/ 640 h 647"/>
                <a:gd name="T118" fmla="*/ 181 w 3463"/>
                <a:gd name="T119" fmla="*/ 643 h 647"/>
                <a:gd name="T120" fmla="*/ 67 w 3463"/>
                <a:gd name="T121" fmla="*/ 646 h 6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63"/>
                <a:gd name="T184" fmla="*/ 0 h 647"/>
                <a:gd name="T185" fmla="*/ 3463 w 3463"/>
                <a:gd name="T186" fmla="*/ 647 h 6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63" h="647">
                  <a:moveTo>
                    <a:pt x="0" y="646"/>
                  </a:moveTo>
                  <a:lnTo>
                    <a:pt x="22" y="646"/>
                  </a:lnTo>
                  <a:lnTo>
                    <a:pt x="45" y="647"/>
                  </a:lnTo>
                  <a:lnTo>
                    <a:pt x="67" y="646"/>
                  </a:lnTo>
                  <a:lnTo>
                    <a:pt x="90" y="645"/>
                  </a:lnTo>
                  <a:lnTo>
                    <a:pt x="113" y="645"/>
                  </a:lnTo>
                  <a:lnTo>
                    <a:pt x="135" y="644"/>
                  </a:lnTo>
                  <a:lnTo>
                    <a:pt x="158" y="644"/>
                  </a:lnTo>
                  <a:lnTo>
                    <a:pt x="181" y="643"/>
                  </a:lnTo>
                  <a:lnTo>
                    <a:pt x="203" y="642"/>
                  </a:lnTo>
                  <a:lnTo>
                    <a:pt x="226" y="641"/>
                  </a:lnTo>
                  <a:lnTo>
                    <a:pt x="249" y="641"/>
                  </a:lnTo>
                  <a:lnTo>
                    <a:pt x="271" y="640"/>
                  </a:lnTo>
                  <a:lnTo>
                    <a:pt x="294" y="640"/>
                  </a:lnTo>
                  <a:lnTo>
                    <a:pt x="316" y="638"/>
                  </a:lnTo>
                  <a:lnTo>
                    <a:pt x="339" y="638"/>
                  </a:lnTo>
                  <a:lnTo>
                    <a:pt x="362" y="637"/>
                  </a:lnTo>
                  <a:lnTo>
                    <a:pt x="384" y="636"/>
                  </a:lnTo>
                  <a:lnTo>
                    <a:pt x="407" y="636"/>
                  </a:lnTo>
                  <a:lnTo>
                    <a:pt x="430" y="635"/>
                  </a:lnTo>
                  <a:lnTo>
                    <a:pt x="452" y="634"/>
                  </a:lnTo>
                  <a:lnTo>
                    <a:pt x="475" y="633"/>
                  </a:lnTo>
                  <a:lnTo>
                    <a:pt x="498" y="631"/>
                  </a:lnTo>
                  <a:lnTo>
                    <a:pt x="520" y="630"/>
                  </a:lnTo>
                  <a:lnTo>
                    <a:pt x="543" y="630"/>
                  </a:lnTo>
                  <a:lnTo>
                    <a:pt x="566" y="629"/>
                  </a:lnTo>
                  <a:lnTo>
                    <a:pt x="588" y="629"/>
                  </a:lnTo>
                  <a:lnTo>
                    <a:pt x="611" y="628"/>
                  </a:lnTo>
                  <a:lnTo>
                    <a:pt x="633" y="628"/>
                  </a:lnTo>
                  <a:lnTo>
                    <a:pt x="656" y="627"/>
                  </a:lnTo>
                  <a:lnTo>
                    <a:pt x="679" y="625"/>
                  </a:lnTo>
                  <a:lnTo>
                    <a:pt x="701" y="624"/>
                  </a:lnTo>
                  <a:lnTo>
                    <a:pt x="724" y="622"/>
                  </a:lnTo>
                  <a:lnTo>
                    <a:pt x="747" y="620"/>
                  </a:lnTo>
                  <a:lnTo>
                    <a:pt x="769" y="620"/>
                  </a:lnTo>
                  <a:lnTo>
                    <a:pt x="792" y="620"/>
                  </a:lnTo>
                  <a:lnTo>
                    <a:pt x="815" y="620"/>
                  </a:lnTo>
                  <a:lnTo>
                    <a:pt x="837" y="619"/>
                  </a:lnTo>
                  <a:lnTo>
                    <a:pt x="860" y="616"/>
                  </a:lnTo>
                  <a:lnTo>
                    <a:pt x="882" y="616"/>
                  </a:lnTo>
                  <a:lnTo>
                    <a:pt x="905" y="614"/>
                  </a:lnTo>
                  <a:lnTo>
                    <a:pt x="928" y="612"/>
                  </a:lnTo>
                  <a:lnTo>
                    <a:pt x="950" y="612"/>
                  </a:lnTo>
                  <a:lnTo>
                    <a:pt x="973" y="612"/>
                  </a:lnTo>
                  <a:lnTo>
                    <a:pt x="996" y="611"/>
                  </a:lnTo>
                  <a:lnTo>
                    <a:pt x="1018" y="609"/>
                  </a:lnTo>
                  <a:lnTo>
                    <a:pt x="1041" y="608"/>
                  </a:lnTo>
                  <a:lnTo>
                    <a:pt x="1064" y="606"/>
                  </a:lnTo>
                  <a:lnTo>
                    <a:pt x="1086" y="604"/>
                  </a:lnTo>
                  <a:lnTo>
                    <a:pt x="1109" y="600"/>
                  </a:lnTo>
                  <a:lnTo>
                    <a:pt x="1132" y="598"/>
                  </a:lnTo>
                  <a:lnTo>
                    <a:pt x="1154" y="596"/>
                  </a:lnTo>
                  <a:lnTo>
                    <a:pt x="1177" y="595"/>
                  </a:lnTo>
                  <a:lnTo>
                    <a:pt x="1199" y="590"/>
                  </a:lnTo>
                  <a:lnTo>
                    <a:pt x="1222" y="590"/>
                  </a:lnTo>
                  <a:lnTo>
                    <a:pt x="1245" y="586"/>
                  </a:lnTo>
                  <a:lnTo>
                    <a:pt x="1267" y="582"/>
                  </a:lnTo>
                  <a:lnTo>
                    <a:pt x="1290" y="576"/>
                  </a:lnTo>
                  <a:lnTo>
                    <a:pt x="1313" y="578"/>
                  </a:lnTo>
                  <a:lnTo>
                    <a:pt x="1335" y="575"/>
                  </a:lnTo>
                  <a:lnTo>
                    <a:pt x="1358" y="572"/>
                  </a:lnTo>
                  <a:lnTo>
                    <a:pt x="1381" y="570"/>
                  </a:lnTo>
                  <a:lnTo>
                    <a:pt x="1403" y="566"/>
                  </a:lnTo>
                  <a:lnTo>
                    <a:pt x="1426" y="560"/>
                  </a:lnTo>
                  <a:lnTo>
                    <a:pt x="1448" y="568"/>
                  </a:lnTo>
                  <a:lnTo>
                    <a:pt x="1471" y="568"/>
                  </a:lnTo>
                  <a:lnTo>
                    <a:pt x="1494" y="562"/>
                  </a:lnTo>
                  <a:lnTo>
                    <a:pt x="1516" y="558"/>
                  </a:lnTo>
                  <a:lnTo>
                    <a:pt x="1539" y="558"/>
                  </a:lnTo>
                  <a:lnTo>
                    <a:pt x="1562" y="566"/>
                  </a:lnTo>
                  <a:lnTo>
                    <a:pt x="1584" y="557"/>
                  </a:lnTo>
                  <a:lnTo>
                    <a:pt x="1607" y="567"/>
                  </a:lnTo>
                  <a:lnTo>
                    <a:pt x="1630" y="561"/>
                  </a:lnTo>
                  <a:lnTo>
                    <a:pt x="1652" y="551"/>
                  </a:lnTo>
                  <a:lnTo>
                    <a:pt x="1675" y="550"/>
                  </a:lnTo>
                  <a:lnTo>
                    <a:pt x="1698" y="548"/>
                  </a:lnTo>
                  <a:lnTo>
                    <a:pt x="1720" y="548"/>
                  </a:lnTo>
                  <a:lnTo>
                    <a:pt x="1743" y="542"/>
                  </a:lnTo>
                  <a:lnTo>
                    <a:pt x="1765" y="535"/>
                  </a:lnTo>
                  <a:lnTo>
                    <a:pt x="1788" y="534"/>
                  </a:lnTo>
                  <a:lnTo>
                    <a:pt x="1811" y="539"/>
                  </a:lnTo>
                  <a:lnTo>
                    <a:pt x="1833" y="545"/>
                  </a:lnTo>
                  <a:lnTo>
                    <a:pt x="1856" y="553"/>
                  </a:lnTo>
                  <a:lnTo>
                    <a:pt x="1879" y="550"/>
                  </a:lnTo>
                  <a:lnTo>
                    <a:pt x="1901" y="545"/>
                  </a:lnTo>
                  <a:lnTo>
                    <a:pt x="1924" y="540"/>
                  </a:lnTo>
                  <a:lnTo>
                    <a:pt x="1947" y="532"/>
                  </a:lnTo>
                  <a:lnTo>
                    <a:pt x="1969" y="526"/>
                  </a:lnTo>
                  <a:lnTo>
                    <a:pt x="1992" y="528"/>
                  </a:lnTo>
                  <a:lnTo>
                    <a:pt x="2014" y="519"/>
                  </a:lnTo>
                  <a:lnTo>
                    <a:pt x="2037" y="519"/>
                  </a:lnTo>
                  <a:lnTo>
                    <a:pt x="2060" y="506"/>
                  </a:lnTo>
                  <a:lnTo>
                    <a:pt x="2082" y="503"/>
                  </a:lnTo>
                  <a:lnTo>
                    <a:pt x="2105" y="499"/>
                  </a:lnTo>
                  <a:lnTo>
                    <a:pt x="2128" y="503"/>
                  </a:lnTo>
                  <a:lnTo>
                    <a:pt x="2150" y="521"/>
                  </a:lnTo>
                  <a:lnTo>
                    <a:pt x="2173" y="511"/>
                  </a:lnTo>
                  <a:lnTo>
                    <a:pt x="2196" y="501"/>
                  </a:lnTo>
                  <a:lnTo>
                    <a:pt x="2218" y="496"/>
                  </a:lnTo>
                  <a:lnTo>
                    <a:pt x="2241" y="495"/>
                  </a:lnTo>
                  <a:lnTo>
                    <a:pt x="2264" y="481"/>
                  </a:lnTo>
                  <a:lnTo>
                    <a:pt x="2286" y="475"/>
                  </a:lnTo>
                  <a:lnTo>
                    <a:pt x="2309" y="471"/>
                  </a:lnTo>
                  <a:lnTo>
                    <a:pt x="2331" y="466"/>
                  </a:lnTo>
                  <a:lnTo>
                    <a:pt x="2354" y="462"/>
                  </a:lnTo>
                  <a:lnTo>
                    <a:pt x="2377" y="451"/>
                  </a:lnTo>
                  <a:lnTo>
                    <a:pt x="2399" y="441"/>
                  </a:lnTo>
                  <a:lnTo>
                    <a:pt x="2422" y="429"/>
                  </a:lnTo>
                  <a:lnTo>
                    <a:pt x="2445" y="417"/>
                  </a:lnTo>
                  <a:lnTo>
                    <a:pt x="2467" y="410"/>
                  </a:lnTo>
                  <a:lnTo>
                    <a:pt x="2490" y="399"/>
                  </a:lnTo>
                  <a:lnTo>
                    <a:pt x="2513" y="393"/>
                  </a:lnTo>
                  <a:lnTo>
                    <a:pt x="2535" y="378"/>
                  </a:lnTo>
                  <a:lnTo>
                    <a:pt x="2558" y="365"/>
                  </a:lnTo>
                  <a:lnTo>
                    <a:pt x="2580" y="352"/>
                  </a:lnTo>
                  <a:lnTo>
                    <a:pt x="2603" y="353"/>
                  </a:lnTo>
                  <a:lnTo>
                    <a:pt x="2626" y="342"/>
                  </a:lnTo>
                  <a:lnTo>
                    <a:pt x="2648" y="338"/>
                  </a:lnTo>
                  <a:lnTo>
                    <a:pt x="2671" y="322"/>
                  </a:lnTo>
                  <a:lnTo>
                    <a:pt x="2694" y="308"/>
                  </a:lnTo>
                  <a:lnTo>
                    <a:pt x="2716" y="293"/>
                  </a:lnTo>
                  <a:lnTo>
                    <a:pt x="2739" y="280"/>
                  </a:lnTo>
                  <a:lnTo>
                    <a:pt x="2762" y="260"/>
                  </a:lnTo>
                  <a:lnTo>
                    <a:pt x="2784" y="235"/>
                  </a:lnTo>
                  <a:lnTo>
                    <a:pt x="2807" y="237"/>
                  </a:lnTo>
                  <a:lnTo>
                    <a:pt x="2830" y="236"/>
                  </a:lnTo>
                  <a:lnTo>
                    <a:pt x="2852" y="210"/>
                  </a:lnTo>
                  <a:lnTo>
                    <a:pt x="2875" y="193"/>
                  </a:lnTo>
                  <a:lnTo>
                    <a:pt x="2897" y="176"/>
                  </a:lnTo>
                  <a:lnTo>
                    <a:pt x="2920" y="163"/>
                  </a:lnTo>
                  <a:lnTo>
                    <a:pt x="2943" y="170"/>
                  </a:lnTo>
                  <a:lnTo>
                    <a:pt x="2965" y="180"/>
                  </a:lnTo>
                  <a:lnTo>
                    <a:pt x="2988" y="182"/>
                  </a:lnTo>
                  <a:lnTo>
                    <a:pt x="3011" y="180"/>
                  </a:lnTo>
                  <a:lnTo>
                    <a:pt x="3033" y="168"/>
                  </a:lnTo>
                  <a:lnTo>
                    <a:pt x="3056" y="160"/>
                  </a:lnTo>
                  <a:lnTo>
                    <a:pt x="3079" y="149"/>
                  </a:lnTo>
                  <a:lnTo>
                    <a:pt x="3101" y="133"/>
                  </a:lnTo>
                  <a:lnTo>
                    <a:pt x="3124" y="116"/>
                  </a:lnTo>
                  <a:lnTo>
                    <a:pt x="3146" y="111"/>
                  </a:lnTo>
                  <a:lnTo>
                    <a:pt x="3169" y="102"/>
                  </a:lnTo>
                  <a:lnTo>
                    <a:pt x="3192" y="102"/>
                  </a:lnTo>
                  <a:lnTo>
                    <a:pt x="3214" y="104"/>
                  </a:lnTo>
                  <a:lnTo>
                    <a:pt x="3237" y="102"/>
                  </a:lnTo>
                  <a:lnTo>
                    <a:pt x="3260" y="96"/>
                  </a:lnTo>
                  <a:lnTo>
                    <a:pt x="3282" y="83"/>
                  </a:lnTo>
                  <a:lnTo>
                    <a:pt x="3305" y="69"/>
                  </a:lnTo>
                  <a:lnTo>
                    <a:pt x="3328" y="62"/>
                  </a:lnTo>
                  <a:lnTo>
                    <a:pt x="3350" y="61"/>
                  </a:lnTo>
                  <a:lnTo>
                    <a:pt x="3373" y="53"/>
                  </a:lnTo>
                  <a:lnTo>
                    <a:pt x="3396" y="43"/>
                  </a:lnTo>
                  <a:lnTo>
                    <a:pt x="3418" y="41"/>
                  </a:lnTo>
                  <a:lnTo>
                    <a:pt x="3441" y="27"/>
                  </a:lnTo>
                  <a:lnTo>
                    <a:pt x="3463" y="0"/>
                  </a:lnTo>
                  <a:lnTo>
                    <a:pt x="3463" y="363"/>
                  </a:lnTo>
                  <a:lnTo>
                    <a:pt x="3441" y="382"/>
                  </a:lnTo>
                  <a:lnTo>
                    <a:pt x="3418" y="393"/>
                  </a:lnTo>
                  <a:lnTo>
                    <a:pt x="3396" y="392"/>
                  </a:lnTo>
                  <a:lnTo>
                    <a:pt x="3373" y="398"/>
                  </a:lnTo>
                  <a:lnTo>
                    <a:pt x="3350" y="399"/>
                  </a:lnTo>
                  <a:lnTo>
                    <a:pt x="3328" y="398"/>
                  </a:lnTo>
                  <a:lnTo>
                    <a:pt x="3305" y="398"/>
                  </a:lnTo>
                  <a:lnTo>
                    <a:pt x="3282" y="404"/>
                  </a:lnTo>
                  <a:lnTo>
                    <a:pt x="3260" y="411"/>
                  </a:lnTo>
                  <a:lnTo>
                    <a:pt x="3237" y="414"/>
                  </a:lnTo>
                  <a:lnTo>
                    <a:pt x="3214" y="414"/>
                  </a:lnTo>
                  <a:lnTo>
                    <a:pt x="3192" y="413"/>
                  </a:lnTo>
                  <a:lnTo>
                    <a:pt x="3169" y="410"/>
                  </a:lnTo>
                  <a:lnTo>
                    <a:pt x="3146" y="416"/>
                  </a:lnTo>
                  <a:lnTo>
                    <a:pt x="3124" y="417"/>
                  </a:lnTo>
                  <a:lnTo>
                    <a:pt x="3101" y="425"/>
                  </a:lnTo>
                  <a:lnTo>
                    <a:pt x="3079" y="434"/>
                  </a:lnTo>
                  <a:lnTo>
                    <a:pt x="3056" y="437"/>
                  </a:lnTo>
                  <a:lnTo>
                    <a:pt x="3033" y="445"/>
                  </a:lnTo>
                  <a:lnTo>
                    <a:pt x="3011" y="454"/>
                  </a:lnTo>
                  <a:lnTo>
                    <a:pt x="2988" y="460"/>
                  </a:lnTo>
                  <a:lnTo>
                    <a:pt x="2965" y="464"/>
                  </a:lnTo>
                  <a:lnTo>
                    <a:pt x="2943" y="467"/>
                  </a:lnTo>
                  <a:lnTo>
                    <a:pt x="2920" y="470"/>
                  </a:lnTo>
                  <a:lnTo>
                    <a:pt x="2897" y="479"/>
                  </a:lnTo>
                  <a:lnTo>
                    <a:pt x="2875" y="485"/>
                  </a:lnTo>
                  <a:lnTo>
                    <a:pt x="2852" y="491"/>
                  </a:lnTo>
                  <a:lnTo>
                    <a:pt x="2830" y="498"/>
                  </a:lnTo>
                  <a:lnTo>
                    <a:pt x="2807" y="502"/>
                  </a:lnTo>
                  <a:lnTo>
                    <a:pt x="2784" y="504"/>
                  </a:lnTo>
                  <a:lnTo>
                    <a:pt x="2762" y="510"/>
                  </a:lnTo>
                  <a:lnTo>
                    <a:pt x="2739" y="512"/>
                  </a:lnTo>
                  <a:lnTo>
                    <a:pt x="2716" y="506"/>
                  </a:lnTo>
                  <a:lnTo>
                    <a:pt x="2694" y="505"/>
                  </a:lnTo>
                  <a:lnTo>
                    <a:pt x="2671" y="505"/>
                  </a:lnTo>
                  <a:lnTo>
                    <a:pt x="2648" y="508"/>
                  </a:lnTo>
                  <a:lnTo>
                    <a:pt x="2626" y="501"/>
                  </a:lnTo>
                  <a:lnTo>
                    <a:pt x="2603" y="501"/>
                  </a:lnTo>
                  <a:lnTo>
                    <a:pt x="2580" y="487"/>
                  </a:lnTo>
                  <a:lnTo>
                    <a:pt x="2558" y="490"/>
                  </a:lnTo>
                  <a:lnTo>
                    <a:pt x="2535" y="496"/>
                  </a:lnTo>
                  <a:lnTo>
                    <a:pt x="2513" y="503"/>
                  </a:lnTo>
                  <a:lnTo>
                    <a:pt x="2490" y="500"/>
                  </a:lnTo>
                  <a:lnTo>
                    <a:pt x="2467" y="505"/>
                  </a:lnTo>
                  <a:lnTo>
                    <a:pt x="2445" y="509"/>
                  </a:lnTo>
                  <a:lnTo>
                    <a:pt x="2422" y="513"/>
                  </a:lnTo>
                  <a:lnTo>
                    <a:pt x="2399" y="517"/>
                  </a:lnTo>
                  <a:lnTo>
                    <a:pt x="2377" y="522"/>
                  </a:lnTo>
                  <a:lnTo>
                    <a:pt x="2354" y="529"/>
                  </a:lnTo>
                  <a:lnTo>
                    <a:pt x="2331" y="528"/>
                  </a:lnTo>
                  <a:lnTo>
                    <a:pt x="2309" y="528"/>
                  </a:lnTo>
                  <a:lnTo>
                    <a:pt x="2286" y="528"/>
                  </a:lnTo>
                  <a:lnTo>
                    <a:pt x="2264" y="533"/>
                  </a:lnTo>
                  <a:lnTo>
                    <a:pt x="2241" y="541"/>
                  </a:lnTo>
                  <a:lnTo>
                    <a:pt x="2218" y="538"/>
                  </a:lnTo>
                  <a:lnTo>
                    <a:pt x="2196" y="541"/>
                  </a:lnTo>
                  <a:lnTo>
                    <a:pt x="2173" y="550"/>
                  </a:lnTo>
                  <a:lnTo>
                    <a:pt x="2150" y="555"/>
                  </a:lnTo>
                  <a:lnTo>
                    <a:pt x="2128" y="535"/>
                  </a:lnTo>
                  <a:lnTo>
                    <a:pt x="2105" y="532"/>
                  </a:lnTo>
                  <a:lnTo>
                    <a:pt x="2082" y="534"/>
                  </a:lnTo>
                  <a:lnTo>
                    <a:pt x="2060" y="536"/>
                  </a:lnTo>
                  <a:lnTo>
                    <a:pt x="2037" y="541"/>
                  </a:lnTo>
                  <a:lnTo>
                    <a:pt x="2014" y="548"/>
                  </a:lnTo>
                  <a:lnTo>
                    <a:pt x="1992" y="554"/>
                  </a:lnTo>
                  <a:lnTo>
                    <a:pt x="1969" y="550"/>
                  </a:lnTo>
                  <a:lnTo>
                    <a:pt x="1947" y="554"/>
                  </a:lnTo>
                  <a:lnTo>
                    <a:pt x="1924" y="561"/>
                  </a:lnTo>
                  <a:lnTo>
                    <a:pt x="1901" y="564"/>
                  </a:lnTo>
                  <a:lnTo>
                    <a:pt x="1879" y="570"/>
                  </a:lnTo>
                  <a:lnTo>
                    <a:pt x="1856" y="573"/>
                  </a:lnTo>
                  <a:lnTo>
                    <a:pt x="1833" y="566"/>
                  </a:lnTo>
                  <a:lnTo>
                    <a:pt x="1811" y="558"/>
                  </a:lnTo>
                  <a:lnTo>
                    <a:pt x="1788" y="552"/>
                  </a:lnTo>
                  <a:lnTo>
                    <a:pt x="1765" y="550"/>
                  </a:lnTo>
                  <a:lnTo>
                    <a:pt x="1743" y="557"/>
                  </a:lnTo>
                  <a:lnTo>
                    <a:pt x="1720" y="562"/>
                  </a:lnTo>
                  <a:lnTo>
                    <a:pt x="1698" y="562"/>
                  </a:lnTo>
                  <a:lnTo>
                    <a:pt x="1675" y="562"/>
                  </a:lnTo>
                  <a:lnTo>
                    <a:pt x="1652" y="562"/>
                  </a:lnTo>
                  <a:lnTo>
                    <a:pt x="1630" y="571"/>
                  </a:lnTo>
                  <a:lnTo>
                    <a:pt x="1607" y="575"/>
                  </a:lnTo>
                  <a:lnTo>
                    <a:pt x="1584" y="564"/>
                  </a:lnTo>
                  <a:lnTo>
                    <a:pt x="1562" y="573"/>
                  </a:lnTo>
                  <a:lnTo>
                    <a:pt x="1539" y="565"/>
                  </a:lnTo>
                  <a:lnTo>
                    <a:pt x="1516" y="564"/>
                  </a:lnTo>
                  <a:lnTo>
                    <a:pt x="1494" y="568"/>
                  </a:lnTo>
                  <a:lnTo>
                    <a:pt x="1471" y="573"/>
                  </a:lnTo>
                  <a:lnTo>
                    <a:pt x="1448" y="573"/>
                  </a:lnTo>
                  <a:lnTo>
                    <a:pt x="1426" y="565"/>
                  </a:lnTo>
                  <a:lnTo>
                    <a:pt x="1403" y="570"/>
                  </a:lnTo>
                  <a:lnTo>
                    <a:pt x="1381" y="574"/>
                  </a:lnTo>
                  <a:lnTo>
                    <a:pt x="1358" y="576"/>
                  </a:lnTo>
                  <a:lnTo>
                    <a:pt x="1335" y="579"/>
                  </a:lnTo>
                  <a:lnTo>
                    <a:pt x="1313" y="581"/>
                  </a:lnTo>
                  <a:lnTo>
                    <a:pt x="1290" y="579"/>
                  </a:lnTo>
                  <a:lnTo>
                    <a:pt x="1267" y="585"/>
                  </a:lnTo>
                  <a:lnTo>
                    <a:pt x="1245" y="589"/>
                  </a:lnTo>
                  <a:lnTo>
                    <a:pt x="1222" y="592"/>
                  </a:lnTo>
                  <a:lnTo>
                    <a:pt x="1199" y="593"/>
                  </a:lnTo>
                  <a:lnTo>
                    <a:pt x="1177" y="597"/>
                  </a:lnTo>
                  <a:lnTo>
                    <a:pt x="1154" y="598"/>
                  </a:lnTo>
                  <a:lnTo>
                    <a:pt x="1132" y="599"/>
                  </a:lnTo>
                  <a:lnTo>
                    <a:pt x="1109" y="602"/>
                  </a:lnTo>
                  <a:lnTo>
                    <a:pt x="1086" y="605"/>
                  </a:lnTo>
                  <a:lnTo>
                    <a:pt x="1064" y="607"/>
                  </a:lnTo>
                  <a:lnTo>
                    <a:pt x="1041" y="609"/>
                  </a:lnTo>
                  <a:lnTo>
                    <a:pt x="1018" y="610"/>
                  </a:lnTo>
                  <a:lnTo>
                    <a:pt x="996" y="612"/>
                  </a:lnTo>
                  <a:lnTo>
                    <a:pt x="973" y="613"/>
                  </a:lnTo>
                  <a:lnTo>
                    <a:pt x="950" y="613"/>
                  </a:lnTo>
                  <a:lnTo>
                    <a:pt x="928" y="613"/>
                  </a:lnTo>
                  <a:lnTo>
                    <a:pt x="905" y="615"/>
                  </a:lnTo>
                  <a:lnTo>
                    <a:pt x="882" y="616"/>
                  </a:lnTo>
                  <a:lnTo>
                    <a:pt x="860" y="617"/>
                  </a:lnTo>
                  <a:lnTo>
                    <a:pt x="837" y="619"/>
                  </a:lnTo>
                  <a:lnTo>
                    <a:pt x="815" y="621"/>
                  </a:lnTo>
                  <a:lnTo>
                    <a:pt x="792" y="621"/>
                  </a:lnTo>
                  <a:lnTo>
                    <a:pt x="769" y="621"/>
                  </a:lnTo>
                  <a:lnTo>
                    <a:pt x="747" y="621"/>
                  </a:lnTo>
                  <a:lnTo>
                    <a:pt x="724" y="622"/>
                  </a:lnTo>
                  <a:lnTo>
                    <a:pt x="701" y="624"/>
                  </a:lnTo>
                  <a:lnTo>
                    <a:pt x="679" y="626"/>
                  </a:lnTo>
                  <a:lnTo>
                    <a:pt x="656" y="627"/>
                  </a:lnTo>
                  <a:lnTo>
                    <a:pt x="633" y="628"/>
                  </a:lnTo>
                  <a:lnTo>
                    <a:pt x="611" y="628"/>
                  </a:lnTo>
                  <a:lnTo>
                    <a:pt x="588" y="629"/>
                  </a:lnTo>
                  <a:lnTo>
                    <a:pt x="566" y="630"/>
                  </a:lnTo>
                  <a:lnTo>
                    <a:pt x="543" y="630"/>
                  </a:lnTo>
                  <a:lnTo>
                    <a:pt x="520" y="630"/>
                  </a:lnTo>
                  <a:lnTo>
                    <a:pt x="498" y="631"/>
                  </a:lnTo>
                  <a:lnTo>
                    <a:pt x="475" y="633"/>
                  </a:lnTo>
                  <a:lnTo>
                    <a:pt x="452" y="634"/>
                  </a:lnTo>
                  <a:lnTo>
                    <a:pt x="430" y="635"/>
                  </a:lnTo>
                  <a:lnTo>
                    <a:pt x="407" y="636"/>
                  </a:lnTo>
                  <a:lnTo>
                    <a:pt x="384" y="636"/>
                  </a:lnTo>
                  <a:lnTo>
                    <a:pt x="362" y="637"/>
                  </a:lnTo>
                  <a:lnTo>
                    <a:pt x="339" y="638"/>
                  </a:lnTo>
                  <a:lnTo>
                    <a:pt x="316" y="638"/>
                  </a:lnTo>
                  <a:lnTo>
                    <a:pt x="294" y="640"/>
                  </a:lnTo>
                  <a:lnTo>
                    <a:pt x="271" y="640"/>
                  </a:lnTo>
                  <a:lnTo>
                    <a:pt x="249" y="641"/>
                  </a:lnTo>
                  <a:lnTo>
                    <a:pt x="226" y="641"/>
                  </a:lnTo>
                  <a:lnTo>
                    <a:pt x="203" y="642"/>
                  </a:lnTo>
                  <a:lnTo>
                    <a:pt x="181" y="643"/>
                  </a:lnTo>
                  <a:lnTo>
                    <a:pt x="158" y="644"/>
                  </a:lnTo>
                  <a:lnTo>
                    <a:pt x="135" y="644"/>
                  </a:lnTo>
                  <a:lnTo>
                    <a:pt x="113" y="645"/>
                  </a:lnTo>
                  <a:lnTo>
                    <a:pt x="90" y="645"/>
                  </a:lnTo>
                  <a:lnTo>
                    <a:pt x="67" y="646"/>
                  </a:lnTo>
                  <a:lnTo>
                    <a:pt x="45" y="647"/>
                  </a:lnTo>
                  <a:lnTo>
                    <a:pt x="22" y="646"/>
                  </a:lnTo>
                  <a:lnTo>
                    <a:pt x="0" y="646"/>
                  </a:lnTo>
                  <a:close/>
                </a:path>
              </a:pathLst>
            </a:custGeom>
            <a:noFill/>
            <a:ln w="31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474746"/>
                </a:solidFill>
              </a:endParaRPr>
            </a:p>
          </p:txBody>
        </p:sp>
        <p:sp>
          <p:nvSpPr>
            <p:cNvPr id="551989" name="Freeform 53"/>
            <p:cNvSpPr>
              <a:spLocks noChangeArrowheads="1"/>
            </p:cNvSpPr>
            <p:nvPr/>
          </p:nvSpPr>
          <p:spPr bwMode="auto">
            <a:xfrm>
              <a:off x="760" y="3517"/>
              <a:ext cx="3463" cy="288"/>
            </a:xfrm>
            <a:custGeom>
              <a:avLst/>
              <a:gdLst>
                <a:gd name="T0" fmla="*/ 90 w 3463"/>
                <a:gd name="T1" fmla="*/ 282 h 288"/>
                <a:gd name="T2" fmla="*/ 203 w 3463"/>
                <a:gd name="T3" fmla="*/ 279 h 288"/>
                <a:gd name="T4" fmla="*/ 316 w 3463"/>
                <a:gd name="T5" fmla="*/ 275 h 288"/>
                <a:gd name="T6" fmla="*/ 430 w 3463"/>
                <a:gd name="T7" fmla="*/ 271 h 288"/>
                <a:gd name="T8" fmla="*/ 543 w 3463"/>
                <a:gd name="T9" fmla="*/ 267 h 288"/>
                <a:gd name="T10" fmla="*/ 656 w 3463"/>
                <a:gd name="T11" fmla="*/ 264 h 288"/>
                <a:gd name="T12" fmla="*/ 769 w 3463"/>
                <a:gd name="T13" fmla="*/ 257 h 288"/>
                <a:gd name="T14" fmla="*/ 882 w 3463"/>
                <a:gd name="T15" fmla="*/ 253 h 288"/>
                <a:gd name="T16" fmla="*/ 996 w 3463"/>
                <a:gd name="T17" fmla="*/ 248 h 288"/>
                <a:gd name="T18" fmla="*/ 1109 w 3463"/>
                <a:gd name="T19" fmla="*/ 238 h 288"/>
                <a:gd name="T20" fmla="*/ 1222 w 3463"/>
                <a:gd name="T21" fmla="*/ 229 h 288"/>
                <a:gd name="T22" fmla="*/ 1335 w 3463"/>
                <a:gd name="T23" fmla="*/ 215 h 288"/>
                <a:gd name="T24" fmla="*/ 1448 w 3463"/>
                <a:gd name="T25" fmla="*/ 209 h 288"/>
                <a:gd name="T26" fmla="*/ 1562 w 3463"/>
                <a:gd name="T27" fmla="*/ 210 h 288"/>
                <a:gd name="T28" fmla="*/ 1675 w 3463"/>
                <a:gd name="T29" fmla="*/ 199 h 288"/>
                <a:gd name="T30" fmla="*/ 1788 w 3463"/>
                <a:gd name="T31" fmla="*/ 188 h 288"/>
                <a:gd name="T32" fmla="*/ 1901 w 3463"/>
                <a:gd name="T33" fmla="*/ 200 h 288"/>
                <a:gd name="T34" fmla="*/ 2014 w 3463"/>
                <a:gd name="T35" fmla="*/ 185 h 288"/>
                <a:gd name="T36" fmla="*/ 2128 w 3463"/>
                <a:gd name="T37" fmla="*/ 171 h 288"/>
                <a:gd name="T38" fmla="*/ 2241 w 3463"/>
                <a:gd name="T39" fmla="*/ 178 h 288"/>
                <a:gd name="T40" fmla="*/ 2354 w 3463"/>
                <a:gd name="T41" fmla="*/ 166 h 288"/>
                <a:gd name="T42" fmla="*/ 2467 w 3463"/>
                <a:gd name="T43" fmla="*/ 142 h 288"/>
                <a:gd name="T44" fmla="*/ 2580 w 3463"/>
                <a:gd name="T45" fmla="*/ 124 h 288"/>
                <a:gd name="T46" fmla="*/ 2694 w 3463"/>
                <a:gd name="T47" fmla="*/ 141 h 288"/>
                <a:gd name="T48" fmla="*/ 2807 w 3463"/>
                <a:gd name="T49" fmla="*/ 139 h 288"/>
                <a:gd name="T50" fmla="*/ 2920 w 3463"/>
                <a:gd name="T51" fmla="*/ 107 h 288"/>
                <a:gd name="T52" fmla="*/ 3033 w 3463"/>
                <a:gd name="T53" fmla="*/ 81 h 288"/>
                <a:gd name="T54" fmla="*/ 3146 w 3463"/>
                <a:gd name="T55" fmla="*/ 53 h 288"/>
                <a:gd name="T56" fmla="*/ 3260 w 3463"/>
                <a:gd name="T57" fmla="*/ 47 h 288"/>
                <a:gd name="T58" fmla="*/ 3373 w 3463"/>
                <a:gd name="T59" fmla="*/ 35 h 288"/>
                <a:gd name="T60" fmla="*/ 3463 w 3463"/>
                <a:gd name="T61" fmla="*/ 245 h 288"/>
                <a:gd name="T62" fmla="*/ 3350 w 3463"/>
                <a:gd name="T63" fmla="*/ 251 h 288"/>
                <a:gd name="T64" fmla="*/ 3237 w 3463"/>
                <a:gd name="T65" fmla="*/ 257 h 288"/>
                <a:gd name="T66" fmla="*/ 3124 w 3463"/>
                <a:gd name="T67" fmla="*/ 262 h 288"/>
                <a:gd name="T68" fmla="*/ 3011 w 3463"/>
                <a:gd name="T69" fmla="*/ 270 h 288"/>
                <a:gd name="T70" fmla="*/ 2897 w 3463"/>
                <a:gd name="T71" fmla="*/ 277 h 288"/>
                <a:gd name="T72" fmla="*/ 2784 w 3463"/>
                <a:gd name="T73" fmla="*/ 284 h 288"/>
                <a:gd name="T74" fmla="*/ 2671 w 3463"/>
                <a:gd name="T75" fmla="*/ 277 h 288"/>
                <a:gd name="T76" fmla="*/ 2558 w 3463"/>
                <a:gd name="T77" fmla="*/ 265 h 288"/>
                <a:gd name="T78" fmla="*/ 2445 w 3463"/>
                <a:gd name="T79" fmla="*/ 261 h 288"/>
                <a:gd name="T80" fmla="*/ 2331 w 3463"/>
                <a:gd name="T81" fmla="*/ 259 h 288"/>
                <a:gd name="T82" fmla="*/ 2218 w 3463"/>
                <a:gd name="T83" fmla="*/ 260 h 288"/>
                <a:gd name="T84" fmla="*/ 2105 w 3463"/>
                <a:gd name="T85" fmla="*/ 263 h 288"/>
                <a:gd name="T86" fmla="*/ 1992 w 3463"/>
                <a:gd name="T87" fmla="*/ 265 h 288"/>
                <a:gd name="T88" fmla="*/ 1879 w 3463"/>
                <a:gd name="T89" fmla="*/ 267 h 288"/>
                <a:gd name="T90" fmla="*/ 1765 w 3463"/>
                <a:gd name="T91" fmla="*/ 269 h 288"/>
                <a:gd name="T92" fmla="*/ 1652 w 3463"/>
                <a:gd name="T93" fmla="*/ 271 h 288"/>
                <a:gd name="T94" fmla="*/ 1539 w 3463"/>
                <a:gd name="T95" fmla="*/ 272 h 288"/>
                <a:gd name="T96" fmla="*/ 1426 w 3463"/>
                <a:gd name="T97" fmla="*/ 274 h 288"/>
                <a:gd name="T98" fmla="*/ 1313 w 3463"/>
                <a:gd name="T99" fmla="*/ 275 h 288"/>
                <a:gd name="T100" fmla="*/ 1199 w 3463"/>
                <a:gd name="T101" fmla="*/ 277 h 288"/>
                <a:gd name="T102" fmla="*/ 1086 w 3463"/>
                <a:gd name="T103" fmla="*/ 278 h 288"/>
                <a:gd name="T104" fmla="*/ 973 w 3463"/>
                <a:gd name="T105" fmla="*/ 279 h 288"/>
                <a:gd name="T106" fmla="*/ 860 w 3463"/>
                <a:gd name="T107" fmla="*/ 279 h 288"/>
                <a:gd name="T108" fmla="*/ 747 w 3463"/>
                <a:gd name="T109" fmla="*/ 280 h 288"/>
                <a:gd name="T110" fmla="*/ 633 w 3463"/>
                <a:gd name="T111" fmla="*/ 281 h 288"/>
                <a:gd name="T112" fmla="*/ 520 w 3463"/>
                <a:gd name="T113" fmla="*/ 282 h 288"/>
                <a:gd name="T114" fmla="*/ 407 w 3463"/>
                <a:gd name="T115" fmla="*/ 283 h 288"/>
                <a:gd name="T116" fmla="*/ 294 w 3463"/>
                <a:gd name="T117" fmla="*/ 285 h 288"/>
                <a:gd name="T118" fmla="*/ 181 w 3463"/>
                <a:gd name="T119" fmla="*/ 286 h 288"/>
                <a:gd name="T120" fmla="*/ 67 w 3463"/>
                <a:gd name="T121" fmla="*/ 287 h 2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63"/>
                <a:gd name="T184" fmla="*/ 0 h 288"/>
                <a:gd name="T185" fmla="*/ 3463 w 3463"/>
                <a:gd name="T186" fmla="*/ 288 h 2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63" h="288">
                  <a:moveTo>
                    <a:pt x="0" y="283"/>
                  </a:moveTo>
                  <a:lnTo>
                    <a:pt x="22" y="282"/>
                  </a:lnTo>
                  <a:lnTo>
                    <a:pt x="45" y="283"/>
                  </a:lnTo>
                  <a:lnTo>
                    <a:pt x="67" y="283"/>
                  </a:lnTo>
                  <a:lnTo>
                    <a:pt x="90" y="282"/>
                  </a:lnTo>
                  <a:lnTo>
                    <a:pt x="113" y="281"/>
                  </a:lnTo>
                  <a:lnTo>
                    <a:pt x="135" y="281"/>
                  </a:lnTo>
                  <a:lnTo>
                    <a:pt x="158" y="280"/>
                  </a:lnTo>
                  <a:lnTo>
                    <a:pt x="181" y="279"/>
                  </a:lnTo>
                  <a:lnTo>
                    <a:pt x="203" y="279"/>
                  </a:lnTo>
                  <a:lnTo>
                    <a:pt x="226" y="278"/>
                  </a:lnTo>
                  <a:lnTo>
                    <a:pt x="249" y="277"/>
                  </a:lnTo>
                  <a:lnTo>
                    <a:pt x="271" y="277"/>
                  </a:lnTo>
                  <a:lnTo>
                    <a:pt x="294" y="276"/>
                  </a:lnTo>
                  <a:lnTo>
                    <a:pt x="316" y="275"/>
                  </a:lnTo>
                  <a:lnTo>
                    <a:pt x="339" y="274"/>
                  </a:lnTo>
                  <a:lnTo>
                    <a:pt x="362" y="273"/>
                  </a:lnTo>
                  <a:lnTo>
                    <a:pt x="384" y="272"/>
                  </a:lnTo>
                  <a:lnTo>
                    <a:pt x="407" y="272"/>
                  </a:lnTo>
                  <a:lnTo>
                    <a:pt x="430" y="271"/>
                  </a:lnTo>
                  <a:lnTo>
                    <a:pt x="452" y="271"/>
                  </a:lnTo>
                  <a:lnTo>
                    <a:pt x="475" y="269"/>
                  </a:lnTo>
                  <a:lnTo>
                    <a:pt x="498" y="268"/>
                  </a:lnTo>
                  <a:lnTo>
                    <a:pt x="520" y="267"/>
                  </a:lnTo>
                  <a:lnTo>
                    <a:pt x="543" y="267"/>
                  </a:lnTo>
                  <a:lnTo>
                    <a:pt x="566" y="266"/>
                  </a:lnTo>
                  <a:lnTo>
                    <a:pt x="588" y="266"/>
                  </a:lnTo>
                  <a:lnTo>
                    <a:pt x="611" y="265"/>
                  </a:lnTo>
                  <a:lnTo>
                    <a:pt x="633" y="265"/>
                  </a:lnTo>
                  <a:lnTo>
                    <a:pt x="656" y="264"/>
                  </a:lnTo>
                  <a:lnTo>
                    <a:pt x="679" y="262"/>
                  </a:lnTo>
                  <a:lnTo>
                    <a:pt x="701" y="261"/>
                  </a:lnTo>
                  <a:lnTo>
                    <a:pt x="724" y="259"/>
                  </a:lnTo>
                  <a:lnTo>
                    <a:pt x="747" y="257"/>
                  </a:lnTo>
                  <a:lnTo>
                    <a:pt x="769" y="257"/>
                  </a:lnTo>
                  <a:lnTo>
                    <a:pt x="792" y="257"/>
                  </a:lnTo>
                  <a:lnTo>
                    <a:pt x="815" y="257"/>
                  </a:lnTo>
                  <a:lnTo>
                    <a:pt x="837" y="256"/>
                  </a:lnTo>
                  <a:lnTo>
                    <a:pt x="860" y="253"/>
                  </a:lnTo>
                  <a:lnTo>
                    <a:pt x="882" y="253"/>
                  </a:lnTo>
                  <a:lnTo>
                    <a:pt x="905" y="251"/>
                  </a:lnTo>
                  <a:lnTo>
                    <a:pt x="928" y="250"/>
                  </a:lnTo>
                  <a:lnTo>
                    <a:pt x="950" y="249"/>
                  </a:lnTo>
                  <a:lnTo>
                    <a:pt x="973" y="250"/>
                  </a:lnTo>
                  <a:lnTo>
                    <a:pt x="996" y="248"/>
                  </a:lnTo>
                  <a:lnTo>
                    <a:pt x="1018" y="247"/>
                  </a:lnTo>
                  <a:lnTo>
                    <a:pt x="1041" y="245"/>
                  </a:lnTo>
                  <a:lnTo>
                    <a:pt x="1064" y="244"/>
                  </a:lnTo>
                  <a:lnTo>
                    <a:pt x="1086" y="242"/>
                  </a:lnTo>
                  <a:lnTo>
                    <a:pt x="1109" y="238"/>
                  </a:lnTo>
                  <a:lnTo>
                    <a:pt x="1132" y="236"/>
                  </a:lnTo>
                  <a:lnTo>
                    <a:pt x="1154" y="235"/>
                  </a:lnTo>
                  <a:lnTo>
                    <a:pt x="1177" y="234"/>
                  </a:lnTo>
                  <a:lnTo>
                    <a:pt x="1199" y="229"/>
                  </a:lnTo>
                  <a:lnTo>
                    <a:pt x="1222" y="229"/>
                  </a:lnTo>
                  <a:lnTo>
                    <a:pt x="1245" y="225"/>
                  </a:lnTo>
                  <a:lnTo>
                    <a:pt x="1267" y="221"/>
                  </a:lnTo>
                  <a:lnTo>
                    <a:pt x="1290" y="215"/>
                  </a:lnTo>
                  <a:lnTo>
                    <a:pt x="1313" y="218"/>
                  </a:lnTo>
                  <a:lnTo>
                    <a:pt x="1335" y="215"/>
                  </a:lnTo>
                  <a:lnTo>
                    <a:pt x="1358" y="212"/>
                  </a:lnTo>
                  <a:lnTo>
                    <a:pt x="1381" y="211"/>
                  </a:lnTo>
                  <a:lnTo>
                    <a:pt x="1403" y="207"/>
                  </a:lnTo>
                  <a:lnTo>
                    <a:pt x="1426" y="202"/>
                  </a:lnTo>
                  <a:lnTo>
                    <a:pt x="1448" y="209"/>
                  </a:lnTo>
                  <a:lnTo>
                    <a:pt x="1471" y="210"/>
                  </a:lnTo>
                  <a:lnTo>
                    <a:pt x="1494" y="204"/>
                  </a:lnTo>
                  <a:lnTo>
                    <a:pt x="1516" y="200"/>
                  </a:lnTo>
                  <a:lnTo>
                    <a:pt x="1539" y="201"/>
                  </a:lnTo>
                  <a:lnTo>
                    <a:pt x="1562" y="210"/>
                  </a:lnTo>
                  <a:lnTo>
                    <a:pt x="1584" y="200"/>
                  </a:lnTo>
                  <a:lnTo>
                    <a:pt x="1607" y="211"/>
                  </a:lnTo>
                  <a:lnTo>
                    <a:pt x="1630" y="207"/>
                  </a:lnTo>
                  <a:lnTo>
                    <a:pt x="1652" y="198"/>
                  </a:lnTo>
                  <a:lnTo>
                    <a:pt x="1675" y="199"/>
                  </a:lnTo>
                  <a:lnTo>
                    <a:pt x="1698" y="198"/>
                  </a:lnTo>
                  <a:lnTo>
                    <a:pt x="1720" y="199"/>
                  </a:lnTo>
                  <a:lnTo>
                    <a:pt x="1743" y="194"/>
                  </a:lnTo>
                  <a:lnTo>
                    <a:pt x="1765" y="187"/>
                  </a:lnTo>
                  <a:lnTo>
                    <a:pt x="1788" y="188"/>
                  </a:lnTo>
                  <a:lnTo>
                    <a:pt x="1811" y="195"/>
                  </a:lnTo>
                  <a:lnTo>
                    <a:pt x="1833" y="203"/>
                  </a:lnTo>
                  <a:lnTo>
                    <a:pt x="1856" y="210"/>
                  </a:lnTo>
                  <a:lnTo>
                    <a:pt x="1879" y="206"/>
                  </a:lnTo>
                  <a:lnTo>
                    <a:pt x="1901" y="200"/>
                  </a:lnTo>
                  <a:lnTo>
                    <a:pt x="1924" y="198"/>
                  </a:lnTo>
                  <a:lnTo>
                    <a:pt x="1947" y="191"/>
                  </a:lnTo>
                  <a:lnTo>
                    <a:pt x="1969" y="186"/>
                  </a:lnTo>
                  <a:lnTo>
                    <a:pt x="1992" y="191"/>
                  </a:lnTo>
                  <a:lnTo>
                    <a:pt x="2014" y="185"/>
                  </a:lnTo>
                  <a:lnTo>
                    <a:pt x="2037" y="177"/>
                  </a:lnTo>
                  <a:lnTo>
                    <a:pt x="2060" y="173"/>
                  </a:lnTo>
                  <a:lnTo>
                    <a:pt x="2082" y="171"/>
                  </a:lnTo>
                  <a:lnTo>
                    <a:pt x="2105" y="169"/>
                  </a:lnTo>
                  <a:lnTo>
                    <a:pt x="2128" y="171"/>
                  </a:lnTo>
                  <a:lnTo>
                    <a:pt x="2150" y="192"/>
                  </a:lnTo>
                  <a:lnTo>
                    <a:pt x="2173" y="187"/>
                  </a:lnTo>
                  <a:lnTo>
                    <a:pt x="2196" y="177"/>
                  </a:lnTo>
                  <a:lnTo>
                    <a:pt x="2218" y="174"/>
                  </a:lnTo>
                  <a:lnTo>
                    <a:pt x="2241" y="178"/>
                  </a:lnTo>
                  <a:lnTo>
                    <a:pt x="2264" y="170"/>
                  </a:lnTo>
                  <a:lnTo>
                    <a:pt x="2286" y="165"/>
                  </a:lnTo>
                  <a:lnTo>
                    <a:pt x="2309" y="164"/>
                  </a:lnTo>
                  <a:lnTo>
                    <a:pt x="2331" y="165"/>
                  </a:lnTo>
                  <a:lnTo>
                    <a:pt x="2354" y="166"/>
                  </a:lnTo>
                  <a:lnTo>
                    <a:pt x="2377" y="158"/>
                  </a:lnTo>
                  <a:lnTo>
                    <a:pt x="2399" y="153"/>
                  </a:lnTo>
                  <a:lnTo>
                    <a:pt x="2422" y="150"/>
                  </a:lnTo>
                  <a:lnTo>
                    <a:pt x="2445" y="145"/>
                  </a:lnTo>
                  <a:lnTo>
                    <a:pt x="2467" y="142"/>
                  </a:lnTo>
                  <a:lnTo>
                    <a:pt x="2490" y="137"/>
                  </a:lnTo>
                  <a:lnTo>
                    <a:pt x="2513" y="139"/>
                  </a:lnTo>
                  <a:lnTo>
                    <a:pt x="2535" y="133"/>
                  </a:lnTo>
                  <a:lnTo>
                    <a:pt x="2558" y="127"/>
                  </a:lnTo>
                  <a:lnTo>
                    <a:pt x="2580" y="124"/>
                  </a:lnTo>
                  <a:lnTo>
                    <a:pt x="2603" y="137"/>
                  </a:lnTo>
                  <a:lnTo>
                    <a:pt x="2626" y="137"/>
                  </a:lnTo>
                  <a:lnTo>
                    <a:pt x="2648" y="145"/>
                  </a:lnTo>
                  <a:lnTo>
                    <a:pt x="2671" y="141"/>
                  </a:lnTo>
                  <a:lnTo>
                    <a:pt x="2694" y="141"/>
                  </a:lnTo>
                  <a:lnTo>
                    <a:pt x="2716" y="142"/>
                  </a:lnTo>
                  <a:lnTo>
                    <a:pt x="2739" y="149"/>
                  </a:lnTo>
                  <a:lnTo>
                    <a:pt x="2762" y="147"/>
                  </a:lnTo>
                  <a:lnTo>
                    <a:pt x="2784" y="141"/>
                  </a:lnTo>
                  <a:lnTo>
                    <a:pt x="2807" y="139"/>
                  </a:lnTo>
                  <a:lnTo>
                    <a:pt x="2830" y="135"/>
                  </a:lnTo>
                  <a:lnTo>
                    <a:pt x="2852" y="127"/>
                  </a:lnTo>
                  <a:lnTo>
                    <a:pt x="2875" y="121"/>
                  </a:lnTo>
                  <a:lnTo>
                    <a:pt x="2897" y="115"/>
                  </a:lnTo>
                  <a:lnTo>
                    <a:pt x="2920" y="107"/>
                  </a:lnTo>
                  <a:lnTo>
                    <a:pt x="2943" y="103"/>
                  </a:lnTo>
                  <a:lnTo>
                    <a:pt x="2965" y="100"/>
                  </a:lnTo>
                  <a:lnTo>
                    <a:pt x="2988" y="96"/>
                  </a:lnTo>
                  <a:lnTo>
                    <a:pt x="3011" y="91"/>
                  </a:lnTo>
                  <a:lnTo>
                    <a:pt x="3033" y="81"/>
                  </a:lnTo>
                  <a:lnTo>
                    <a:pt x="3056" y="73"/>
                  </a:lnTo>
                  <a:lnTo>
                    <a:pt x="3079" y="71"/>
                  </a:lnTo>
                  <a:lnTo>
                    <a:pt x="3101" y="61"/>
                  </a:lnTo>
                  <a:lnTo>
                    <a:pt x="3124" y="54"/>
                  </a:lnTo>
                  <a:lnTo>
                    <a:pt x="3146" y="53"/>
                  </a:lnTo>
                  <a:lnTo>
                    <a:pt x="3169" y="46"/>
                  </a:lnTo>
                  <a:lnTo>
                    <a:pt x="3192" y="50"/>
                  </a:lnTo>
                  <a:lnTo>
                    <a:pt x="3214" y="51"/>
                  </a:lnTo>
                  <a:lnTo>
                    <a:pt x="3237" y="50"/>
                  </a:lnTo>
                  <a:lnTo>
                    <a:pt x="3260" y="47"/>
                  </a:lnTo>
                  <a:lnTo>
                    <a:pt x="3282" y="41"/>
                  </a:lnTo>
                  <a:lnTo>
                    <a:pt x="3305" y="35"/>
                  </a:lnTo>
                  <a:lnTo>
                    <a:pt x="3328" y="35"/>
                  </a:lnTo>
                  <a:lnTo>
                    <a:pt x="3350" y="36"/>
                  </a:lnTo>
                  <a:lnTo>
                    <a:pt x="3373" y="35"/>
                  </a:lnTo>
                  <a:lnTo>
                    <a:pt x="3396" y="28"/>
                  </a:lnTo>
                  <a:lnTo>
                    <a:pt x="3418" y="29"/>
                  </a:lnTo>
                  <a:lnTo>
                    <a:pt x="3441" y="19"/>
                  </a:lnTo>
                  <a:lnTo>
                    <a:pt x="3463" y="0"/>
                  </a:lnTo>
                  <a:lnTo>
                    <a:pt x="3463" y="245"/>
                  </a:lnTo>
                  <a:lnTo>
                    <a:pt x="3441" y="247"/>
                  </a:lnTo>
                  <a:lnTo>
                    <a:pt x="3418" y="249"/>
                  </a:lnTo>
                  <a:lnTo>
                    <a:pt x="3396" y="249"/>
                  </a:lnTo>
                  <a:lnTo>
                    <a:pt x="3373" y="250"/>
                  </a:lnTo>
                  <a:lnTo>
                    <a:pt x="3350" y="251"/>
                  </a:lnTo>
                  <a:lnTo>
                    <a:pt x="3328" y="252"/>
                  </a:lnTo>
                  <a:lnTo>
                    <a:pt x="3305" y="253"/>
                  </a:lnTo>
                  <a:lnTo>
                    <a:pt x="3282" y="255"/>
                  </a:lnTo>
                  <a:lnTo>
                    <a:pt x="3260" y="256"/>
                  </a:lnTo>
                  <a:lnTo>
                    <a:pt x="3237" y="257"/>
                  </a:lnTo>
                  <a:lnTo>
                    <a:pt x="3214" y="257"/>
                  </a:lnTo>
                  <a:lnTo>
                    <a:pt x="3192" y="259"/>
                  </a:lnTo>
                  <a:lnTo>
                    <a:pt x="3169" y="260"/>
                  </a:lnTo>
                  <a:lnTo>
                    <a:pt x="3146" y="261"/>
                  </a:lnTo>
                  <a:lnTo>
                    <a:pt x="3124" y="262"/>
                  </a:lnTo>
                  <a:lnTo>
                    <a:pt x="3101" y="263"/>
                  </a:lnTo>
                  <a:lnTo>
                    <a:pt x="3079" y="265"/>
                  </a:lnTo>
                  <a:lnTo>
                    <a:pt x="3056" y="266"/>
                  </a:lnTo>
                  <a:lnTo>
                    <a:pt x="3033" y="267"/>
                  </a:lnTo>
                  <a:lnTo>
                    <a:pt x="3011" y="270"/>
                  </a:lnTo>
                  <a:lnTo>
                    <a:pt x="2988" y="272"/>
                  </a:lnTo>
                  <a:lnTo>
                    <a:pt x="2965" y="273"/>
                  </a:lnTo>
                  <a:lnTo>
                    <a:pt x="2943" y="274"/>
                  </a:lnTo>
                  <a:lnTo>
                    <a:pt x="2920" y="276"/>
                  </a:lnTo>
                  <a:lnTo>
                    <a:pt x="2897" y="277"/>
                  </a:lnTo>
                  <a:lnTo>
                    <a:pt x="2875" y="279"/>
                  </a:lnTo>
                  <a:lnTo>
                    <a:pt x="2852" y="280"/>
                  </a:lnTo>
                  <a:lnTo>
                    <a:pt x="2830" y="282"/>
                  </a:lnTo>
                  <a:lnTo>
                    <a:pt x="2807" y="283"/>
                  </a:lnTo>
                  <a:lnTo>
                    <a:pt x="2784" y="284"/>
                  </a:lnTo>
                  <a:lnTo>
                    <a:pt x="2762" y="285"/>
                  </a:lnTo>
                  <a:lnTo>
                    <a:pt x="2739" y="286"/>
                  </a:lnTo>
                  <a:lnTo>
                    <a:pt x="2716" y="281"/>
                  </a:lnTo>
                  <a:lnTo>
                    <a:pt x="2694" y="279"/>
                  </a:lnTo>
                  <a:lnTo>
                    <a:pt x="2671" y="277"/>
                  </a:lnTo>
                  <a:lnTo>
                    <a:pt x="2648" y="275"/>
                  </a:lnTo>
                  <a:lnTo>
                    <a:pt x="2626" y="272"/>
                  </a:lnTo>
                  <a:lnTo>
                    <a:pt x="2603" y="270"/>
                  </a:lnTo>
                  <a:lnTo>
                    <a:pt x="2580" y="268"/>
                  </a:lnTo>
                  <a:lnTo>
                    <a:pt x="2558" y="265"/>
                  </a:lnTo>
                  <a:lnTo>
                    <a:pt x="2535" y="263"/>
                  </a:lnTo>
                  <a:lnTo>
                    <a:pt x="2513" y="263"/>
                  </a:lnTo>
                  <a:lnTo>
                    <a:pt x="2490" y="262"/>
                  </a:lnTo>
                  <a:lnTo>
                    <a:pt x="2467" y="262"/>
                  </a:lnTo>
                  <a:lnTo>
                    <a:pt x="2445" y="261"/>
                  </a:lnTo>
                  <a:lnTo>
                    <a:pt x="2422" y="261"/>
                  </a:lnTo>
                  <a:lnTo>
                    <a:pt x="2399" y="260"/>
                  </a:lnTo>
                  <a:lnTo>
                    <a:pt x="2377" y="260"/>
                  </a:lnTo>
                  <a:lnTo>
                    <a:pt x="2354" y="259"/>
                  </a:lnTo>
                  <a:lnTo>
                    <a:pt x="2331" y="259"/>
                  </a:lnTo>
                  <a:lnTo>
                    <a:pt x="2309" y="258"/>
                  </a:lnTo>
                  <a:lnTo>
                    <a:pt x="2286" y="259"/>
                  </a:lnTo>
                  <a:lnTo>
                    <a:pt x="2264" y="259"/>
                  </a:lnTo>
                  <a:lnTo>
                    <a:pt x="2241" y="260"/>
                  </a:lnTo>
                  <a:lnTo>
                    <a:pt x="2218" y="260"/>
                  </a:lnTo>
                  <a:lnTo>
                    <a:pt x="2196" y="261"/>
                  </a:lnTo>
                  <a:lnTo>
                    <a:pt x="2173" y="261"/>
                  </a:lnTo>
                  <a:lnTo>
                    <a:pt x="2150" y="262"/>
                  </a:lnTo>
                  <a:lnTo>
                    <a:pt x="2128" y="262"/>
                  </a:lnTo>
                  <a:lnTo>
                    <a:pt x="2105" y="263"/>
                  </a:lnTo>
                  <a:lnTo>
                    <a:pt x="2082" y="263"/>
                  </a:lnTo>
                  <a:lnTo>
                    <a:pt x="2060" y="264"/>
                  </a:lnTo>
                  <a:lnTo>
                    <a:pt x="2037" y="264"/>
                  </a:lnTo>
                  <a:lnTo>
                    <a:pt x="2014" y="264"/>
                  </a:lnTo>
                  <a:lnTo>
                    <a:pt x="1992" y="265"/>
                  </a:lnTo>
                  <a:lnTo>
                    <a:pt x="1969" y="265"/>
                  </a:lnTo>
                  <a:lnTo>
                    <a:pt x="1947" y="266"/>
                  </a:lnTo>
                  <a:lnTo>
                    <a:pt x="1924" y="266"/>
                  </a:lnTo>
                  <a:lnTo>
                    <a:pt x="1901" y="266"/>
                  </a:lnTo>
                  <a:lnTo>
                    <a:pt x="1879" y="267"/>
                  </a:lnTo>
                  <a:lnTo>
                    <a:pt x="1856" y="267"/>
                  </a:lnTo>
                  <a:lnTo>
                    <a:pt x="1833" y="268"/>
                  </a:lnTo>
                  <a:lnTo>
                    <a:pt x="1811" y="268"/>
                  </a:lnTo>
                  <a:lnTo>
                    <a:pt x="1788" y="268"/>
                  </a:lnTo>
                  <a:lnTo>
                    <a:pt x="1765" y="269"/>
                  </a:lnTo>
                  <a:lnTo>
                    <a:pt x="1743" y="269"/>
                  </a:lnTo>
                  <a:lnTo>
                    <a:pt x="1720" y="269"/>
                  </a:lnTo>
                  <a:lnTo>
                    <a:pt x="1698" y="270"/>
                  </a:lnTo>
                  <a:lnTo>
                    <a:pt x="1675" y="270"/>
                  </a:lnTo>
                  <a:lnTo>
                    <a:pt x="1652" y="271"/>
                  </a:lnTo>
                  <a:lnTo>
                    <a:pt x="1630" y="271"/>
                  </a:lnTo>
                  <a:lnTo>
                    <a:pt x="1607" y="271"/>
                  </a:lnTo>
                  <a:lnTo>
                    <a:pt x="1584" y="272"/>
                  </a:lnTo>
                  <a:lnTo>
                    <a:pt x="1562" y="272"/>
                  </a:lnTo>
                  <a:lnTo>
                    <a:pt x="1539" y="272"/>
                  </a:lnTo>
                  <a:lnTo>
                    <a:pt x="1516" y="273"/>
                  </a:lnTo>
                  <a:lnTo>
                    <a:pt x="1494" y="273"/>
                  </a:lnTo>
                  <a:lnTo>
                    <a:pt x="1471" y="273"/>
                  </a:lnTo>
                  <a:lnTo>
                    <a:pt x="1448" y="274"/>
                  </a:lnTo>
                  <a:lnTo>
                    <a:pt x="1426" y="274"/>
                  </a:lnTo>
                  <a:lnTo>
                    <a:pt x="1403" y="274"/>
                  </a:lnTo>
                  <a:lnTo>
                    <a:pt x="1381" y="274"/>
                  </a:lnTo>
                  <a:lnTo>
                    <a:pt x="1358" y="275"/>
                  </a:lnTo>
                  <a:lnTo>
                    <a:pt x="1335" y="275"/>
                  </a:lnTo>
                  <a:lnTo>
                    <a:pt x="1313" y="275"/>
                  </a:lnTo>
                  <a:lnTo>
                    <a:pt x="1290" y="276"/>
                  </a:lnTo>
                  <a:lnTo>
                    <a:pt x="1267" y="276"/>
                  </a:lnTo>
                  <a:lnTo>
                    <a:pt x="1245" y="276"/>
                  </a:lnTo>
                  <a:lnTo>
                    <a:pt x="1222" y="277"/>
                  </a:lnTo>
                  <a:lnTo>
                    <a:pt x="1199" y="277"/>
                  </a:lnTo>
                  <a:lnTo>
                    <a:pt x="1177" y="277"/>
                  </a:lnTo>
                  <a:lnTo>
                    <a:pt x="1154" y="277"/>
                  </a:lnTo>
                  <a:lnTo>
                    <a:pt x="1132" y="277"/>
                  </a:lnTo>
                  <a:lnTo>
                    <a:pt x="1109" y="278"/>
                  </a:lnTo>
                  <a:lnTo>
                    <a:pt x="1086" y="278"/>
                  </a:lnTo>
                  <a:lnTo>
                    <a:pt x="1064" y="278"/>
                  </a:lnTo>
                  <a:lnTo>
                    <a:pt x="1041" y="278"/>
                  </a:lnTo>
                  <a:lnTo>
                    <a:pt x="1018" y="278"/>
                  </a:lnTo>
                  <a:lnTo>
                    <a:pt x="996" y="278"/>
                  </a:lnTo>
                  <a:lnTo>
                    <a:pt x="973" y="279"/>
                  </a:lnTo>
                  <a:lnTo>
                    <a:pt x="950" y="279"/>
                  </a:lnTo>
                  <a:lnTo>
                    <a:pt x="928" y="279"/>
                  </a:lnTo>
                  <a:lnTo>
                    <a:pt x="905" y="279"/>
                  </a:lnTo>
                  <a:lnTo>
                    <a:pt x="882" y="279"/>
                  </a:lnTo>
                  <a:lnTo>
                    <a:pt x="860" y="279"/>
                  </a:lnTo>
                  <a:lnTo>
                    <a:pt x="837" y="279"/>
                  </a:lnTo>
                  <a:lnTo>
                    <a:pt x="815" y="280"/>
                  </a:lnTo>
                  <a:lnTo>
                    <a:pt x="792" y="280"/>
                  </a:lnTo>
                  <a:lnTo>
                    <a:pt x="769" y="280"/>
                  </a:lnTo>
                  <a:lnTo>
                    <a:pt x="747" y="280"/>
                  </a:lnTo>
                  <a:lnTo>
                    <a:pt x="724" y="280"/>
                  </a:lnTo>
                  <a:lnTo>
                    <a:pt x="701" y="280"/>
                  </a:lnTo>
                  <a:lnTo>
                    <a:pt x="679" y="281"/>
                  </a:lnTo>
                  <a:lnTo>
                    <a:pt x="656" y="281"/>
                  </a:lnTo>
                  <a:lnTo>
                    <a:pt x="633" y="281"/>
                  </a:lnTo>
                  <a:lnTo>
                    <a:pt x="611" y="281"/>
                  </a:lnTo>
                  <a:lnTo>
                    <a:pt x="588" y="281"/>
                  </a:lnTo>
                  <a:lnTo>
                    <a:pt x="566" y="282"/>
                  </a:lnTo>
                  <a:lnTo>
                    <a:pt x="543" y="282"/>
                  </a:lnTo>
                  <a:lnTo>
                    <a:pt x="520" y="282"/>
                  </a:lnTo>
                  <a:lnTo>
                    <a:pt x="498" y="282"/>
                  </a:lnTo>
                  <a:lnTo>
                    <a:pt x="475" y="283"/>
                  </a:lnTo>
                  <a:lnTo>
                    <a:pt x="452" y="283"/>
                  </a:lnTo>
                  <a:lnTo>
                    <a:pt x="430" y="283"/>
                  </a:lnTo>
                  <a:lnTo>
                    <a:pt x="407" y="283"/>
                  </a:lnTo>
                  <a:lnTo>
                    <a:pt x="384" y="284"/>
                  </a:lnTo>
                  <a:lnTo>
                    <a:pt x="362" y="284"/>
                  </a:lnTo>
                  <a:lnTo>
                    <a:pt x="339" y="284"/>
                  </a:lnTo>
                  <a:lnTo>
                    <a:pt x="316" y="284"/>
                  </a:lnTo>
                  <a:lnTo>
                    <a:pt x="294" y="285"/>
                  </a:lnTo>
                  <a:lnTo>
                    <a:pt x="271" y="285"/>
                  </a:lnTo>
                  <a:lnTo>
                    <a:pt x="249" y="285"/>
                  </a:lnTo>
                  <a:lnTo>
                    <a:pt x="226" y="286"/>
                  </a:lnTo>
                  <a:lnTo>
                    <a:pt x="203" y="286"/>
                  </a:lnTo>
                  <a:lnTo>
                    <a:pt x="181" y="286"/>
                  </a:lnTo>
                  <a:lnTo>
                    <a:pt x="158" y="286"/>
                  </a:lnTo>
                  <a:lnTo>
                    <a:pt x="135" y="287"/>
                  </a:lnTo>
                  <a:lnTo>
                    <a:pt x="113" y="287"/>
                  </a:lnTo>
                  <a:lnTo>
                    <a:pt x="90" y="287"/>
                  </a:lnTo>
                  <a:lnTo>
                    <a:pt x="67" y="287"/>
                  </a:lnTo>
                  <a:lnTo>
                    <a:pt x="45" y="288"/>
                  </a:lnTo>
                  <a:lnTo>
                    <a:pt x="22" y="287"/>
                  </a:lnTo>
                  <a:lnTo>
                    <a:pt x="0" y="287"/>
                  </a:lnTo>
                  <a:lnTo>
                    <a:pt x="0" y="283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474746"/>
                </a:solidFill>
              </a:endParaRPr>
            </a:p>
          </p:txBody>
        </p:sp>
        <p:sp>
          <p:nvSpPr>
            <p:cNvPr id="551990" name="Freeform 54"/>
            <p:cNvSpPr>
              <a:spLocks/>
            </p:cNvSpPr>
            <p:nvPr/>
          </p:nvSpPr>
          <p:spPr bwMode="auto">
            <a:xfrm>
              <a:off x="760" y="3517"/>
              <a:ext cx="3463" cy="288"/>
            </a:xfrm>
            <a:custGeom>
              <a:avLst/>
              <a:gdLst>
                <a:gd name="T0" fmla="*/ 90 w 3463"/>
                <a:gd name="T1" fmla="*/ 282 h 288"/>
                <a:gd name="T2" fmla="*/ 203 w 3463"/>
                <a:gd name="T3" fmla="*/ 279 h 288"/>
                <a:gd name="T4" fmla="*/ 316 w 3463"/>
                <a:gd name="T5" fmla="*/ 275 h 288"/>
                <a:gd name="T6" fmla="*/ 430 w 3463"/>
                <a:gd name="T7" fmla="*/ 271 h 288"/>
                <a:gd name="T8" fmla="*/ 543 w 3463"/>
                <a:gd name="T9" fmla="*/ 267 h 288"/>
                <a:gd name="T10" fmla="*/ 656 w 3463"/>
                <a:gd name="T11" fmla="*/ 264 h 288"/>
                <a:gd name="T12" fmla="*/ 769 w 3463"/>
                <a:gd name="T13" fmla="*/ 257 h 288"/>
                <a:gd name="T14" fmla="*/ 882 w 3463"/>
                <a:gd name="T15" fmla="*/ 253 h 288"/>
                <a:gd name="T16" fmla="*/ 996 w 3463"/>
                <a:gd name="T17" fmla="*/ 248 h 288"/>
                <a:gd name="T18" fmla="*/ 1109 w 3463"/>
                <a:gd name="T19" fmla="*/ 238 h 288"/>
                <a:gd name="T20" fmla="*/ 1222 w 3463"/>
                <a:gd name="T21" fmla="*/ 229 h 288"/>
                <a:gd name="T22" fmla="*/ 1335 w 3463"/>
                <a:gd name="T23" fmla="*/ 215 h 288"/>
                <a:gd name="T24" fmla="*/ 1448 w 3463"/>
                <a:gd name="T25" fmla="*/ 209 h 288"/>
                <a:gd name="T26" fmla="*/ 1562 w 3463"/>
                <a:gd name="T27" fmla="*/ 210 h 288"/>
                <a:gd name="T28" fmla="*/ 1675 w 3463"/>
                <a:gd name="T29" fmla="*/ 199 h 288"/>
                <a:gd name="T30" fmla="*/ 1788 w 3463"/>
                <a:gd name="T31" fmla="*/ 188 h 288"/>
                <a:gd name="T32" fmla="*/ 1901 w 3463"/>
                <a:gd name="T33" fmla="*/ 200 h 288"/>
                <a:gd name="T34" fmla="*/ 2014 w 3463"/>
                <a:gd name="T35" fmla="*/ 185 h 288"/>
                <a:gd name="T36" fmla="*/ 2128 w 3463"/>
                <a:gd name="T37" fmla="*/ 171 h 288"/>
                <a:gd name="T38" fmla="*/ 2241 w 3463"/>
                <a:gd name="T39" fmla="*/ 178 h 288"/>
                <a:gd name="T40" fmla="*/ 2354 w 3463"/>
                <a:gd name="T41" fmla="*/ 166 h 288"/>
                <a:gd name="T42" fmla="*/ 2467 w 3463"/>
                <a:gd name="T43" fmla="*/ 142 h 288"/>
                <a:gd name="T44" fmla="*/ 2580 w 3463"/>
                <a:gd name="T45" fmla="*/ 124 h 288"/>
                <a:gd name="T46" fmla="*/ 2694 w 3463"/>
                <a:gd name="T47" fmla="*/ 141 h 288"/>
                <a:gd name="T48" fmla="*/ 2807 w 3463"/>
                <a:gd name="T49" fmla="*/ 139 h 288"/>
                <a:gd name="T50" fmla="*/ 2920 w 3463"/>
                <a:gd name="T51" fmla="*/ 107 h 288"/>
                <a:gd name="T52" fmla="*/ 3033 w 3463"/>
                <a:gd name="T53" fmla="*/ 81 h 288"/>
                <a:gd name="T54" fmla="*/ 3146 w 3463"/>
                <a:gd name="T55" fmla="*/ 53 h 288"/>
                <a:gd name="T56" fmla="*/ 3260 w 3463"/>
                <a:gd name="T57" fmla="*/ 47 h 288"/>
                <a:gd name="T58" fmla="*/ 3373 w 3463"/>
                <a:gd name="T59" fmla="*/ 35 h 288"/>
                <a:gd name="T60" fmla="*/ 3463 w 3463"/>
                <a:gd name="T61" fmla="*/ 245 h 288"/>
                <a:gd name="T62" fmla="*/ 3350 w 3463"/>
                <a:gd name="T63" fmla="*/ 251 h 288"/>
                <a:gd name="T64" fmla="*/ 3237 w 3463"/>
                <a:gd name="T65" fmla="*/ 257 h 288"/>
                <a:gd name="T66" fmla="*/ 3124 w 3463"/>
                <a:gd name="T67" fmla="*/ 262 h 288"/>
                <a:gd name="T68" fmla="*/ 3011 w 3463"/>
                <a:gd name="T69" fmla="*/ 270 h 288"/>
                <a:gd name="T70" fmla="*/ 2897 w 3463"/>
                <a:gd name="T71" fmla="*/ 277 h 288"/>
                <a:gd name="T72" fmla="*/ 2784 w 3463"/>
                <a:gd name="T73" fmla="*/ 284 h 288"/>
                <a:gd name="T74" fmla="*/ 2671 w 3463"/>
                <a:gd name="T75" fmla="*/ 277 h 288"/>
                <a:gd name="T76" fmla="*/ 2558 w 3463"/>
                <a:gd name="T77" fmla="*/ 265 h 288"/>
                <a:gd name="T78" fmla="*/ 2445 w 3463"/>
                <a:gd name="T79" fmla="*/ 261 h 288"/>
                <a:gd name="T80" fmla="*/ 2331 w 3463"/>
                <a:gd name="T81" fmla="*/ 259 h 288"/>
                <a:gd name="T82" fmla="*/ 2218 w 3463"/>
                <a:gd name="T83" fmla="*/ 260 h 288"/>
                <a:gd name="T84" fmla="*/ 2105 w 3463"/>
                <a:gd name="T85" fmla="*/ 263 h 288"/>
                <a:gd name="T86" fmla="*/ 1992 w 3463"/>
                <a:gd name="T87" fmla="*/ 265 h 288"/>
                <a:gd name="T88" fmla="*/ 1879 w 3463"/>
                <a:gd name="T89" fmla="*/ 267 h 288"/>
                <a:gd name="T90" fmla="*/ 1765 w 3463"/>
                <a:gd name="T91" fmla="*/ 269 h 288"/>
                <a:gd name="T92" fmla="*/ 1652 w 3463"/>
                <a:gd name="T93" fmla="*/ 271 h 288"/>
                <a:gd name="T94" fmla="*/ 1539 w 3463"/>
                <a:gd name="T95" fmla="*/ 272 h 288"/>
                <a:gd name="T96" fmla="*/ 1426 w 3463"/>
                <a:gd name="T97" fmla="*/ 274 h 288"/>
                <a:gd name="T98" fmla="*/ 1313 w 3463"/>
                <a:gd name="T99" fmla="*/ 275 h 288"/>
                <a:gd name="T100" fmla="*/ 1199 w 3463"/>
                <a:gd name="T101" fmla="*/ 277 h 288"/>
                <a:gd name="T102" fmla="*/ 1086 w 3463"/>
                <a:gd name="T103" fmla="*/ 278 h 288"/>
                <a:gd name="T104" fmla="*/ 973 w 3463"/>
                <a:gd name="T105" fmla="*/ 279 h 288"/>
                <a:gd name="T106" fmla="*/ 860 w 3463"/>
                <a:gd name="T107" fmla="*/ 279 h 288"/>
                <a:gd name="T108" fmla="*/ 747 w 3463"/>
                <a:gd name="T109" fmla="*/ 280 h 288"/>
                <a:gd name="T110" fmla="*/ 633 w 3463"/>
                <a:gd name="T111" fmla="*/ 281 h 288"/>
                <a:gd name="T112" fmla="*/ 520 w 3463"/>
                <a:gd name="T113" fmla="*/ 282 h 288"/>
                <a:gd name="T114" fmla="*/ 407 w 3463"/>
                <a:gd name="T115" fmla="*/ 283 h 288"/>
                <a:gd name="T116" fmla="*/ 294 w 3463"/>
                <a:gd name="T117" fmla="*/ 285 h 288"/>
                <a:gd name="T118" fmla="*/ 181 w 3463"/>
                <a:gd name="T119" fmla="*/ 286 h 288"/>
                <a:gd name="T120" fmla="*/ 67 w 3463"/>
                <a:gd name="T121" fmla="*/ 287 h 2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63"/>
                <a:gd name="T184" fmla="*/ 0 h 288"/>
                <a:gd name="T185" fmla="*/ 3463 w 3463"/>
                <a:gd name="T186" fmla="*/ 288 h 2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63" h="288">
                  <a:moveTo>
                    <a:pt x="0" y="283"/>
                  </a:moveTo>
                  <a:lnTo>
                    <a:pt x="22" y="282"/>
                  </a:lnTo>
                  <a:lnTo>
                    <a:pt x="45" y="283"/>
                  </a:lnTo>
                  <a:lnTo>
                    <a:pt x="67" y="283"/>
                  </a:lnTo>
                  <a:lnTo>
                    <a:pt x="90" y="282"/>
                  </a:lnTo>
                  <a:lnTo>
                    <a:pt x="113" y="281"/>
                  </a:lnTo>
                  <a:lnTo>
                    <a:pt x="135" y="281"/>
                  </a:lnTo>
                  <a:lnTo>
                    <a:pt x="158" y="280"/>
                  </a:lnTo>
                  <a:lnTo>
                    <a:pt x="181" y="279"/>
                  </a:lnTo>
                  <a:lnTo>
                    <a:pt x="203" y="279"/>
                  </a:lnTo>
                  <a:lnTo>
                    <a:pt x="226" y="278"/>
                  </a:lnTo>
                  <a:lnTo>
                    <a:pt x="249" y="277"/>
                  </a:lnTo>
                  <a:lnTo>
                    <a:pt x="271" y="277"/>
                  </a:lnTo>
                  <a:lnTo>
                    <a:pt x="294" y="276"/>
                  </a:lnTo>
                  <a:lnTo>
                    <a:pt x="316" y="275"/>
                  </a:lnTo>
                  <a:lnTo>
                    <a:pt x="339" y="274"/>
                  </a:lnTo>
                  <a:lnTo>
                    <a:pt x="362" y="273"/>
                  </a:lnTo>
                  <a:lnTo>
                    <a:pt x="384" y="272"/>
                  </a:lnTo>
                  <a:lnTo>
                    <a:pt x="407" y="272"/>
                  </a:lnTo>
                  <a:lnTo>
                    <a:pt x="430" y="271"/>
                  </a:lnTo>
                  <a:lnTo>
                    <a:pt x="452" y="271"/>
                  </a:lnTo>
                  <a:lnTo>
                    <a:pt x="475" y="269"/>
                  </a:lnTo>
                  <a:lnTo>
                    <a:pt x="498" y="268"/>
                  </a:lnTo>
                  <a:lnTo>
                    <a:pt x="520" y="267"/>
                  </a:lnTo>
                  <a:lnTo>
                    <a:pt x="543" y="267"/>
                  </a:lnTo>
                  <a:lnTo>
                    <a:pt x="566" y="266"/>
                  </a:lnTo>
                  <a:lnTo>
                    <a:pt x="588" y="266"/>
                  </a:lnTo>
                  <a:lnTo>
                    <a:pt x="611" y="265"/>
                  </a:lnTo>
                  <a:lnTo>
                    <a:pt x="633" y="265"/>
                  </a:lnTo>
                  <a:lnTo>
                    <a:pt x="656" y="264"/>
                  </a:lnTo>
                  <a:lnTo>
                    <a:pt x="679" y="262"/>
                  </a:lnTo>
                  <a:lnTo>
                    <a:pt x="701" y="261"/>
                  </a:lnTo>
                  <a:lnTo>
                    <a:pt x="724" y="259"/>
                  </a:lnTo>
                  <a:lnTo>
                    <a:pt x="747" y="257"/>
                  </a:lnTo>
                  <a:lnTo>
                    <a:pt x="769" y="257"/>
                  </a:lnTo>
                  <a:lnTo>
                    <a:pt x="792" y="257"/>
                  </a:lnTo>
                  <a:lnTo>
                    <a:pt x="815" y="257"/>
                  </a:lnTo>
                  <a:lnTo>
                    <a:pt x="837" y="256"/>
                  </a:lnTo>
                  <a:lnTo>
                    <a:pt x="860" y="253"/>
                  </a:lnTo>
                  <a:lnTo>
                    <a:pt x="882" y="253"/>
                  </a:lnTo>
                  <a:lnTo>
                    <a:pt x="905" y="251"/>
                  </a:lnTo>
                  <a:lnTo>
                    <a:pt x="928" y="250"/>
                  </a:lnTo>
                  <a:lnTo>
                    <a:pt x="950" y="249"/>
                  </a:lnTo>
                  <a:lnTo>
                    <a:pt x="973" y="250"/>
                  </a:lnTo>
                  <a:lnTo>
                    <a:pt x="996" y="248"/>
                  </a:lnTo>
                  <a:lnTo>
                    <a:pt x="1018" y="247"/>
                  </a:lnTo>
                  <a:lnTo>
                    <a:pt x="1041" y="245"/>
                  </a:lnTo>
                  <a:lnTo>
                    <a:pt x="1064" y="244"/>
                  </a:lnTo>
                  <a:lnTo>
                    <a:pt x="1086" y="242"/>
                  </a:lnTo>
                  <a:lnTo>
                    <a:pt x="1109" y="238"/>
                  </a:lnTo>
                  <a:lnTo>
                    <a:pt x="1132" y="236"/>
                  </a:lnTo>
                  <a:lnTo>
                    <a:pt x="1154" y="235"/>
                  </a:lnTo>
                  <a:lnTo>
                    <a:pt x="1177" y="234"/>
                  </a:lnTo>
                  <a:lnTo>
                    <a:pt x="1199" y="229"/>
                  </a:lnTo>
                  <a:lnTo>
                    <a:pt x="1222" y="229"/>
                  </a:lnTo>
                  <a:lnTo>
                    <a:pt x="1245" y="225"/>
                  </a:lnTo>
                  <a:lnTo>
                    <a:pt x="1267" y="221"/>
                  </a:lnTo>
                  <a:lnTo>
                    <a:pt x="1290" y="215"/>
                  </a:lnTo>
                  <a:lnTo>
                    <a:pt x="1313" y="218"/>
                  </a:lnTo>
                  <a:lnTo>
                    <a:pt x="1335" y="215"/>
                  </a:lnTo>
                  <a:lnTo>
                    <a:pt x="1358" y="212"/>
                  </a:lnTo>
                  <a:lnTo>
                    <a:pt x="1381" y="211"/>
                  </a:lnTo>
                  <a:lnTo>
                    <a:pt x="1403" y="207"/>
                  </a:lnTo>
                  <a:lnTo>
                    <a:pt x="1426" y="202"/>
                  </a:lnTo>
                  <a:lnTo>
                    <a:pt x="1448" y="209"/>
                  </a:lnTo>
                  <a:lnTo>
                    <a:pt x="1471" y="210"/>
                  </a:lnTo>
                  <a:lnTo>
                    <a:pt x="1494" y="204"/>
                  </a:lnTo>
                  <a:lnTo>
                    <a:pt x="1516" y="200"/>
                  </a:lnTo>
                  <a:lnTo>
                    <a:pt x="1539" y="201"/>
                  </a:lnTo>
                  <a:lnTo>
                    <a:pt x="1562" y="210"/>
                  </a:lnTo>
                  <a:lnTo>
                    <a:pt x="1584" y="200"/>
                  </a:lnTo>
                  <a:lnTo>
                    <a:pt x="1607" y="211"/>
                  </a:lnTo>
                  <a:lnTo>
                    <a:pt x="1630" y="207"/>
                  </a:lnTo>
                  <a:lnTo>
                    <a:pt x="1652" y="198"/>
                  </a:lnTo>
                  <a:lnTo>
                    <a:pt x="1675" y="199"/>
                  </a:lnTo>
                  <a:lnTo>
                    <a:pt x="1698" y="198"/>
                  </a:lnTo>
                  <a:lnTo>
                    <a:pt x="1720" y="199"/>
                  </a:lnTo>
                  <a:lnTo>
                    <a:pt x="1743" y="194"/>
                  </a:lnTo>
                  <a:lnTo>
                    <a:pt x="1765" y="187"/>
                  </a:lnTo>
                  <a:lnTo>
                    <a:pt x="1788" y="188"/>
                  </a:lnTo>
                  <a:lnTo>
                    <a:pt x="1811" y="195"/>
                  </a:lnTo>
                  <a:lnTo>
                    <a:pt x="1833" y="203"/>
                  </a:lnTo>
                  <a:lnTo>
                    <a:pt x="1856" y="210"/>
                  </a:lnTo>
                  <a:lnTo>
                    <a:pt x="1879" y="206"/>
                  </a:lnTo>
                  <a:lnTo>
                    <a:pt x="1901" y="200"/>
                  </a:lnTo>
                  <a:lnTo>
                    <a:pt x="1924" y="198"/>
                  </a:lnTo>
                  <a:lnTo>
                    <a:pt x="1947" y="191"/>
                  </a:lnTo>
                  <a:lnTo>
                    <a:pt x="1969" y="186"/>
                  </a:lnTo>
                  <a:lnTo>
                    <a:pt x="1992" y="191"/>
                  </a:lnTo>
                  <a:lnTo>
                    <a:pt x="2014" y="185"/>
                  </a:lnTo>
                  <a:lnTo>
                    <a:pt x="2037" y="177"/>
                  </a:lnTo>
                  <a:lnTo>
                    <a:pt x="2060" y="173"/>
                  </a:lnTo>
                  <a:lnTo>
                    <a:pt x="2082" y="171"/>
                  </a:lnTo>
                  <a:lnTo>
                    <a:pt x="2105" y="169"/>
                  </a:lnTo>
                  <a:lnTo>
                    <a:pt x="2128" y="171"/>
                  </a:lnTo>
                  <a:lnTo>
                    <a:pt x="2150" y="192"/>
                  </a:lnTo>
                  <a:lnTo>
                    <a:pt x="2173" y="187"/>
                  </a:lnTo>
                  <a:lnTo>
                    <a:pt x="2196" y="177"/>
                  </a:lnTo>
                  <a:lnTo>
                    <a:pt x="2218" y="174"/>
                  </a:lnTo>
                  <a:lnTo>
                    <a:pt x="2241" y="178"/>
                  </a:lnTo>
                  <a:lnTo>
                    <a:pt x="2264" y="170"/>
                  </a:lnTo>
                  <a:lnTo>
                    <a:pt x="2286" y="165"/>
                  </a:lnTo>
                  <a:lnTo>
                    <a:pt x="2309" y="164"/>
                  </a:lnTo>
                  <a:lnTo>
                    <a:pt x="2331" y="165"/>
                  </a:lnTo>
                  <a:lnTo>
                    <a:pt x="2354" y="166"/>
                  </a:lnTo>
                  <a:lnTo>
                    <a:pt x="2377" y="158"/>
                  </a:lnTo>
                  <a:lnTo>
                    <a:pt x="2399" y="153"/>
                  </a:lnTo>
                  <a:lnTo>
                    <a:pt x="2422" y="150"/>
                  </a:lnTo>
                  <a:lnTo>
                    <a:pt x="2445" y="145"/>
                  </a:lnTo>
                  <a:lnTo>
                    <a:pt x="2467" y="142"/>
                  </a:lnTo>
                  <a:lnTo>
                    <a:pt x="2490" y="137"/>
                  </a:lnTo>
                  <a:lnTo>
                    <a:pt x="2513" y="139"/>
                  </a:lnTo>
                  <a:lnTo>
                    <a:pt x="2535" y="133"/>
                  </a:lnTo>
                  <a:lnTo>
                    <a:pt x="2558" y="127"/>
                  </a:lnTo>
                  <a:lnTo>
                    <a:pt x="2580" y="124"/>
                  </a:lnTo>
                  <a:lnTo>
                    <a:pt x="2603" y="137"/>
                  </a:lnTo>
                  <a:lnTo>
                    <a:pt x="2626" y="137"/>
                  </a:lnTo>
                  <a:lnTo>
                    <a:pt x="2648" y="145"/>
                  </a:lnTo>
                  <a:lnTo>
                    <a:pt x="2671" y="141"/>
                  </a:lnTo>
                  <a:lnTo>
                    <a:pt x="2694" y="141"/>
                  </a:lnTo>
                  <a:lnTo>
                    <a:pt x="2716" y="142"/>
                  </a:lnTo>
                  <a:lnTo>
                    <a:pt x="2739" y="149"/>
                  </a:lnTo>
                  <a:lnTo>
                    <a:pt x="2762" y="147"/>
                  </a:lnTo>
                  <a:lnTo>
                    <a:pt x="2784" y="141"/>
                  </a:lnTo>
                  <a:lnTo>
                    <a:pt x="2807" y="139"/>
                  </a:lnTo>
                  <a:lnTo>
                    <a:pt x="2830" y="135"/>
                  </a:lnTo>
                  <a:lnTo>
                    <a:pt x="2852" y="127"/>
                  </a:lnTo>
                  <a:lnTo>
                    <a:pt x="2875" y="121"/>
                  </a:lnTo>
                  <a:lnTo>
                    <a:pt x="2897" y="115"/>
                  </a:lnTo>
                  <a:lnTo>
                    <a:pt x="2920" y="107"/>
                  </a:lnTo>
                  <a:lnTo>
                    <a:pt x="2943" y="103"/>
                  </a:lnTo>
                  <a:lnTo>
                    <a:pt x="2965" y="100"/>
                  </a:lnTo>
                  <a:lnTo>
                    <a:pt x="2988" y="96"/>
                  </a:lnTo>
                  <a:lnTo>
                    <a:pt x="3011" y="91"/>
                  </a:lnTo>
                  <a:lnTo>
                    <a:pt x="3033" y="81"/>
                  </a:lnTo>
                  <a:lnTo>
                    <a:pt x="3056" y="73"/>
                  </a:lnTo>
                  <a:lnTo>
                    <a:pt x="3079" y="71"/>
                  </a:lnTo>
                  <a:lnTo>
                    <a:pt x="3101" y="61"/>
                  </a:lnTo>
                  <a:lnTo>
                    <a:pt x="3124" y="54"/>
                  </a:lnTo>
                  <a:lnTo>
                    <a:pt x="3146" y="53"/>
                  </a:lnTo>
                  <a:lnTo>
                    <a:pt x="3169" y="46"/>
                  </a:lnTo>
                  <a:lnTo>
                    <a:pt x="3192" y="50"/>
                  </a:lnTo>
                  <a:lnTo>
                    <a:pt x="3214" y="51"/>
                  </a:lnTo>
                  <a:lnTo>
                    <a:pt x="3237" y="50"/>
                  </a:lnTo>
                  <a:lnTo>
                    <a:pt x="3260" y="47"/>
                  </a:lnTo>
                  <a:lnTo>
                    <a:pt x="3282" y="41"/>
                  </a:lnTo>
                  <a:lnTo>
                    <a:pt x="3305" y="35"/>
                  </a:lnTo>
                  <a:lnTo>
                    <a:pt x="3328" y="35"/>
                  </a:lnTo>
                  <a:lnTo>
                    <a:pt x="3350" y="36"/>
                  </a:lnTo>
                  <a:lnTo>
                    <a:pt x="3373" y="35"/>
                  </a:lnTo>
                  <a:lnTo>
                    <a:pt x="3396" y="28"/>
                  </a:lnTo>
                  <a:lnTo>
                    <a:pt x="3418" y="29"/>
                  </a:lnTo>
                  <a:lnTo>
                    <a:pt x="3441" y="19"/>
                  </a:lnTo>
                  <a:lnTo>
                    <a:pt x="3463" y="0"/>
                  </a:lnTo>
                  <a:lnTo>
                    <a:pt x="3463" y="245"/>
                  </a:lnTo>
                  <a:lnTo>
                    <a:pt x="3441" y="247"/>
                  </a:lnTo>
                  <a:lnTo>
                    <a:pt x="3418" y="249"/>
                  </a:lnTo>
                  <a:lnTo>
                    <a:pt x="3396" y="249"/>
                  </a:lnTo>
                  <a:lnTo>
                    <a:pt x="3373" y="250"/>
                  </a:lnTo>
                  <a:lnTo>
                    <a:pt x="3350" y="251"/>
                  </a:lnTo>
                  <a:lnTo>
                    <a:pt x="3328" y="252"/>
                  </a:lnTo>
                  <a:lnTo>
                    <a:pt x="3305" y="253"/>
                  </a:lnTo>
                  <a:lnTo>
                    <a:pt x="3282" y="255"/>
                  </a:lnTo>
                  <a:lnTo>
                    <a:pt x="3260" y="256"/>
                  </a:lnTo>
                  <a:lnTo>
                    <a:pt x="3237" y="257"/>
                  </a:lnTo>
                  <a:lnTo>
                    <a:pt x="3214" y="257"/>
                  </a:lnTo>
                  <a:lnTo>
                    <a:pt x="3192" y="259"/>
                  </a:lnTo>
                  <a:lnTo>
                    <a:pt x="3169" y="260"/>
                  </a:lnTo>
                  <a:lnTo>
                    <a:pt x="3146" y="261"/>
                  </a:lnTo>
                  <a:lnTo>
                    <a:pt x="3124" y="262"/>
                  </a:lnTo>
                  <a:lnTo>
                    <a:pt x="3101" y="263"/>
                  </a:lnTo>
                  <a:lnTo>
                    <a:pt x="3079" y="265"/>
                  </a:lnTo>
                  <a:lnTo>
                    <a:pt x="3056" y="266"/>
                  </a:lnTo>
                  <a:lnTo>
                    <a:pt x="3033" y="267"/>
                  </a:lnTo>
                  <a:lnTo>
                    <a:pt x="3011" y="270"/>
                  </a:lnTo>
                  <a:lnTo>
                    <a:pt x="2988" y="272"/>
                  </a:lnTo>
                  <a:lnTo>
                    <a:pt x="2965" y="273"/>
                  </a:lnTo>
                  <a:lnTo>
                    <a:pt x="2943" y="274"/>
                  </a:lnTo>
                  <a:lnTo>
                    <a:pt x="2920" y="276"/>
                  </a:lnTo>
                  <a:lnTo>
                    <a:pt x="2897" y="277"/>
                  </a:lnTo>
                  <a:lnTo>
                    <a:pt x="2875" y="279"/>
                  </a:lnTo>
                  <a:lnTo>
                    <a:pt x="2852" y="280"/>
                  </a:lnTo>
                  <a:lnTo>
                    <a:pt x="2830" y="282"/>
                  </a:lnTo>
                  <a:lnTo>
                    <a:pt x="2807" y="283"/>
                  </a:lnTo>
                  <a:lnTo>
                    <a:pt x="2784" y="284"/>
                  </a:lnTo>
                  <a:lnTo>
                    <a:pt x="2762" y="285"/>
                  </a:lnTo>
                  <a:lnTo>
                    <a:pt x="2739" y="286"/>
                  </a:lnTo>
                  <a:lnTo>
                    <a:pt x="2716" y="281"/>
                  </a:lnTo>
                  <a:lnTo>
                    <a:pt x="2694" y="279"/>
                  </a:lnTo>
                  <a:lnTo>
                    <a:pt x="2671" y="277"/>
                  </a:lnTo>
                  <a:lnTo>
                    <a:pt x="2648" y="275"/>
                  </a:lnTo>
                  <a:lnTo>
                    <a:pt x="2626" y="272"/>
                  </a:lnTo>
                  <a:lnTo>
                    <a:pt x="2603" y="270"/>
                  </a:lnTo>
                  <a:lnTo>
                    <a:pt x="2580" y="268"/>
                  </a:lnTo>
                  <a:lnTo>
                    <a:pt x="2558" y="265"/>
                  </a:lnTo>
                  <a:lnTo>
                    <a:pt x="2535" y="263"/>
                  </a:lnTo>
                  <a:lnTo>
                    <a:pt x="2513" y="263"/>
                  </a:lnTo>
                  <a:lnTo>
                    <a:pt x="2490" y="262"/>
                  </a:lnTo>
                  <a:lnTo>
                    <a:pt x="2467" y="262"/>
                  </a:lnTo>
                  <a:lnTo>
                    <a:pt x="2445" y="261"/>
                  </a:lnTo>
                  <a:lnTo>
                    <a:pt x="2422" y="261"/>
                  </a:lnTo>
                  <a:lnTo>
                    <a:pt x="2399" y="260"/>
                  </a:lnTo>
                  <a:lnTo>
                    <a:pt x="2377" y="260"/>
                  </a:lnTo>
                  <a:lnTo>
                    <a:pt x="2354" y="259"/>
                  </a:lnTo>
                  <a:lnTo>
                    <a:pt x="2331" y="259"/>
                  </a:lnTo>
                  <a:lnTo>
                    <a:pt x="2309" y="258"/>
                  </a:lnTo>
                  <a:lnTo>
                    <a:pt x="2286" y="259"/>
                  </a:lnTo>
                  <a:lnTo>
                    <a:pt x="2264" y="259"/>
                  </a:lnTo>
                  <a:lnTo>
                    <a:pt x="2241" y="260"/>
                  </a:lnTo>
                  <a:lnTo>
                    <a:pt x="2218" y="260"/>
                  </a:lnTo>
                  <a:lnTo>
                    <a:pt x="2196" y="261"/>
                  </a:lnTo>
                  <a:lnTo>
                    <a:pt x="2173" y="261"/>
                  </a:lnTo>
                  <a:lnTo>
                    <a:pt x="2150" y="262"/>
                  </a:lnTo>
                  <a:lnTo>
                    <a:pt x="2128" y="262"/>
                  </a:lnTo>
                  <a:lnTo>
                    <a:pt x="2105" y="263"/>
                  </a:lnTo>
                  <a:lnTo>
                    <a:pt x="2082" y="263"/>
                  </a:lnTo>
                  <a:lnTo>
                    <a:pt x="2060" y="264"/>
                  </a:lnTo>
                  <a:lnTo>
                    <a:pt x="2037" y="264"/>
                  </a:lnTo>
                  <a:lnTo>
                    <a:pt x="2014" y="264"/>
                  </a:lnTo>
                  <a:lnTo>
                    <a:pt x="1992" y="265"/>
                  </a:lnTo>
                  <a:lnTo>
                    <a:pt x="1969" y="265"/>
                  </a:lnTo>
                  <a:lnTo>
                    <a:pt x="1947" y="266"/>
                  </a:lnTo>
                  <a:lnTo>
                    <a:pt x="1924" y="266"/>
                  </a:lnTo>
                  <a:lnTo>
                    <a:pt x="1901" y="266"/>
                  </a:lnTo>
                  <a:lnTo>
                    <a:pt x="1879" y="267"/>
                  </a:lnTo>
                  <a:lnTo>
                    <a:pt x="1856" y="267"/>
                  </a:lnTo>
                  <a:lnTo>
                    <a:pt x="1833" y="268"/>
                  </a:lnTo>
                  <a:lnTo>
                    <a:pt x="1811" y="268"/>
                  </a:lnTo>
                  <a:lnTo>
                    <a:pt x="1788" y="268"/>
                  </a:lnTo>
                  <a:lnTo>
                    <a:pt x="1765" y="269"/>
                  </a:lnTo>
                  <a:lnTo>
                    <a:pt x="1743" y="269"/>
                  </a:lnTo>
                  <a:lnTo>
                    <a:pt x="1720" y="269"/>
                  </a:lnTo>
                  <a:lnTo>
                    <a:pt x="1698" y="270"/>
                  </a:lnTo>
                  <a:lnTo>
                    <a:pt x="1675" y="270"/>
                  </a:lnTo>
                  <a:lnTo>
                    <a:pt x="1652" y="271"/>
                  </a:lnTo>
                  <a:lnTo>
                    <a:pt x="1630" y="271"/>
                  </a:lnTo>
                  <a:lnTo>
                    <a:pt x="1607" y="271"/>
                  </a:lnTo>
                  <a:lnTo>
                    <a:pt x="1584" y="272"/>
                  </a:lnTo>
                  <a:lnTo>
                    <a:pt x="1562" y="272"/>
                  </a:lnTo>
                  <a:lnTo>
                    <a:pt x="1539" y="272"/>
                  </a:lnTo>
                  <a:lnTo>
                    <a:pt x="1516" y="273"/>
                  </a:lnTo>
                  <a:lnTo>
                    <a:pt x="1494" y="273"/>
                  </a:lnTo>
                  <a:lnTo>
                    <a:pt x="1471" y="273"/>
                  </a:lnTo>
                  <a:lnTo>
                    <a:pt x="1448" y="274"/>
                  </a:lnTo>
                  <a:lnTo>
                    <a:pt x="1426" y="274"/>
                  </a:lnTo>
                  <a:lnTo>
                    <a:pt x="1403" y="274"/>
                  </a:lnTo>
                  <a:lnTo>
                    <a:pt x="1381" y="274"/>
                  </a:lnTo>
                  <a:lnTo>
                    <a:pt x="1358" y="275"/>
                  </a:lnTo>
                  <a:lnTo>
                    <a:pt x="1335" y="275"/>
                  </a:lnTo>
                  <a:lnTo>
                    <a:pt x="1313" y="275"/>
                  </a:lnTo>
                  <a:lnTo>
                    <a:pt x="1290" y="276"/>
                  </a:lnTo>
                  <a:lnTo>
                    <a:pt x="1267" y="276"/>
                  </a:lnTo>
                  <a:lnTo>
                    <a:pt x="1245" y="276"/>
                  </a:lnTo>
                  <a:lnTo>
                    <a:pt x="1222" y="277"/>
                  </a:lnTo>
                  <a:lnTo>
                    <a:pt x="1199" y="277"/>
                  </a:lnTo>
                  <a:lnTo>
                    <a:pt x="1177" y="277"/>
                  </a:lnTo>
                  <a:lnTo>
                    <a:pt x="1154" y="277"/>
                  </a:lnTo>
                  <a:lnTo>
                    <a:pt x="1132" y="277"/>
                  </a:lnTo>
                  <a:lnTo>
                    <a:pt x="1109" y="278"/>
                  </a:lnTo>
                  <a:lnTo>
                    <a:pt x="1086" y="278"/>
                  </a:lnTo>
                  <a:lnTo>
                    <a:pt x="1064" y="278"/>
                  </a:lnTo>
                  <a:lnTo>
                    <a:pt x="1041" y="278"/>
                  </a:lnTo>
                  <a:lnTo>
                    <a:pt x="1018" y="278"/>
                  </a:lnTo>
                  <a:lnTo>
                    <a:pt x="996" y="278"/>
                  </a:lnTo>
                  <a:lnTo>
                    <a:pt x="973" y="279"/>
                  </a:lnTo>
                  <a:lnTo>
                    <a:pt x="950" y="279"/>
                  </a:lnTo>
                  <a:lnTo>
                    <a:pt x="928" y="279"/>
                  </a:lnTo>
                  <a:lnTo>
                    <a:pt x="905" y="279"/>
                  </a:lnTo>
                  <a:lnTo>
                    <a:pt x="882" y="279"/>
                  </a:lnTo>
                  <a:lnTo>
                    <a:pt x="860" y="279"/>
                  </a:lnTo>
                  <a:lnTo>
                    <a:pt x="837" y="279"/>
                  </a:lnTo>
                  <a:lnTo>
                    <a:pt x="815" y="280"/>
                  </a:lnTo>
                  <a:lnTo>
                    <a:pt x="792" y="280"/>
                  </a:lnTo>
                  <a:lnTo>
                    <a:pt x="769" y="280"/>
                  </a:lnTo>
                  <a:lnTo>
                    <a:pt x="747" y="280"/>
                  </a:lnTo>
                  <a:lnTo>
                    <a:pt x="724" y="280"/>
                  </a:lnTo>
                  <a:lnTo>
                    <a:pt x="701" y="280"/>
                  </a:lnTo>
                  <a:lnTo>
                    <a:pt x="679" y="281"/>
                  </a:lnTo>
                  <a:lnTo>
                    <a:pt x="656" y="281"/>
                  </a:lnTo>
                  <a:lnTo>
                    <a:pt x="633" y="281"/>
                  </a:lnTo>
                  <a:lnTo>
                    <a:pt x="611" y="281"/>
                  </a:lnTo>
                  <a:lnTo>
                    <a:pt x="588" y="281"/>
                  </a:lnTo>
                  <a:lnTo>
                    <a:pt x="566" y="282"/>
                  </a:lnTo>
                  <a:lnTo>
                    <a:pt x="543" y="282"/>
                  </a:lnTo>
                  <a:lnTo>
                    <a:pt x="520" y="282"/>
                  </a:lnTo>
                  <a:lnTo>
                    <a:pt x="498" y="282"/>
                  </a:lnTo>
                  <a:lnTo>
                    <a:pt x="475" y="283"/>
                  </a:lnTo>
                  <a:lnTo>
                    <a:pt x="452" y="283"/>
                  </a:lnTo>
                  <a:lnTo>
                    <a:pt x="430" y="283"/>
                  </a:lnTo>
                  <a:lnTo>
                    <a:pt x="407" y="283"/>
                  </a:lnTo>
                  <a:lnTo>
                    <a:pt x="384" y="284"/>
                  </a:lnTo>
                  <a:lnTo>
                    <a:pt x="362" y="284"/>
                  </a:lnTo>
                  <a:lnTo>
                    <a:pt x="339" y="284"/>
                  </a:lnTo>
                  <a:lnTo>
                    <a:pt x="316" y="284"/>
                  </a:lnTo>
                  <a:lnTo>
                    <a:pt x="294" y="285"/>
                  </a:lnTo>
                  <a:lnTo>
                    <a:pt x="271" y="285"/>
                  </a:lnTo>
                  <a:lnTo>
                    <a:pt x="249" y="285"/>
                  </a:lnTo>
                  <a:lnTo>
                    <a:pt x="226" y="286"/>
                  </a:lnTo>
                  <a:lnTo>
                    <a:pt x="203" y="286"/>
                  </a:lnTo>
                  <a:lnTo>
                    <a:pt x="181" y="286"/>
                  </a:lnTo>
                  <a:lnTo>
                    <a:pt x="158" y="286"/>
                  </a:lnTo>
                  <a:lnTo>
                    <a:pt x="135" y="287"/>
                  </a:lnTo>
                  <a:lnTo>
                    <a:pt x="113" y="287"/>
                  </a:lnTo>
                  <a:lnTo>
                    <a:pt x="90" y="287"/>
                  </a:lnTo>
                  <a:lnTo>
                    <a:pt x="67" y="287"/>
                  </a:lnTo>
                  <a:lnTo>
                    <a:pt x="45" y="288"/>
                  </a:lnTo>
                  <a:lnTo>
                    <a:pt x="22" y="287"/>
                  </a:lnTo>
                  <a:lnTo>
                    <a:pt x="0" y="287"/>
                  </a:lnTo>
                  <a:lnTo>
                    <a:pt x="0" y="283"/>
                  </a:lnTo>
                  <a:close/>
                </a:path>
              </a:pathLst>
            </a:custGeom>
            <a:noFill/>
            <a:ln w="3175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474746"/>
                </a:solidFill>
              </a:endParaRPr>
            </a:p>
          </p:txBody>
        </p:sp>
        <p:sp>
          <p:nvSpPr>
            <p:cNvPr id="551991" name="Freeform 55"/>
            <p:cNvSpPr>
              <a:spLocks noChangeArrowheads="1"/>
            </p:cNvSpPr>
            <p:nvPr/>
          </p:nvSpPr>
          <p:spPr bwMode="auto">
            <a:xfrm>
              <a:off x="760" y="3762"/>
              <a:ext cx="3463" cy="102"/>
            </a:xfrm>
            <a:custGeom>
              <a:avLst/>
              <a:gdLst>
                <a:gd name="T0" fmla="*/ 90 w 3463"/>
                <a:gd name="T1" fmla="*/ 42 h 101"/>
                <a:gd name="T2" fmla="*/ 203 w 3463"/>
                <a:gd name="T3" fmla="*/ 41 h 101"/>
                <a:gd name="T4" fmla="*/ 316 w 3463"/>
                <a:gd name="T5" fmla="*/ 39 h 101"/>
                <a:gd name="T6" fmla="*/ 430 w 3463"/>
                <a:gd name="T7" fmla="*/ 38 h 101"/>
                <a:gd name="T8" fmla="*/ 543 w 3463"/>
                <a:gd name="T9" fmla="*/ 37 h 101"/>
                <a:gd name="T10" fmla="*/ 656 w 3463"/>
                <a:gd name="T11" fmla="*/ 35 h 101"/>
                <a:gd name="T12" fmla="*/ 769 w 3463"/>
                <a:gd name="T13" fmla="*/ 35 h 101"/>
                <a:gd name="T14" fmla="*/ 882 w 3463"/>
                <a:gd name="T15" fmla="*/ 34 h 101"/>
                <a:gd name="T16" fmla="*/ 996 w 3463"/>
                <a:gd name="T17" fmla="*/ 33 h 101"/>
                <a:gd name="T18" fmla="*/ 1109 w 3463"/>
                <a:gd name="T19" fmla="*/ 32 h 101"/>
                <a:gd name="T20" fmla="*/ 1222 w 3463"/>
                <a:gd name="T21" fmla="*/ 31 h 101"/>
                <a:gd name="T22" fmla="*/ 1335 w 3463"/>
                <a:gd name="T23" fmla="*/ 30 h 101"/>
                <a:gd name="T24" fmla="*/ 1448 w 3463"/>
                <a:gd name="T25" fmla="*/ 28 h 101"/>
                <a:gd name="T26" fmla="*/ 1562 w 3463"/>
                <a:gd name="T27" fmla="*/ 27 h 101"/>
                <a:gd name="T28" fmla="*/ 1675 w 3463"/>
                <a:gd name="T29" fmla="*/ 25 h 101"/>
                <a:gd name="T30" fmla="*/ 1788 w 3463"/>
                <a:gd name="T31" fmla="*/ 23 h 101"/>
                <a:gd name="T32" fmla="*/ 1901 w 3463"/>
                <a:gd name="T33" fmla="*/ 21 h 101"/>
                <a:gd name="T34" fmla="*/ 2014 w 3463"/>
                <a:gd name="T35" fmla="*/ 19 h 101"/>
                <a:gd name="T36" fmla="*/ 2128 w 3463"/>
                <a:gd name="T37" fmla="*/ 17 h 101"/>
                <a:gd name="T38" fmla="*/ 2241 w 3463"/>
                <a:gd name="T39" fmla="*/ 14 h 101"/>
                <a:gd name="T40" fmla="*/ 2354 w 3463"/>
                <a:gd name="T41" fmla="*/ 14 h 101"/>
                <a:gd name="T42" fmla="*/ 2467 w 3463"/>
                <a:gd name="T43" fmla="*/ 16 h 101"/>
                <a:gd name="T44" fmla="*/ 2580 w 3463"/>
                <a:gd name="T45" fmla="*/ 22 h 101"/>
                <a:gd name="T46" fmla="*/ 2694 w 3463"/>
                <a:gd name="T47" fmla="*/ 34 h 101"/>
                <a:gd name="T48" fmla="*/ 2807 w 3463"/>
                <a:gd name="T49" fmla="*/ 38 h 101"/>
                <a:gd name="T50" fmla="*/ 2920 w 3463"/>
                <a:gd name="T51" fmla="*/ 31 h 101"/>
                <a:gd name="T52" fmla="*/ 3033 w 3463"/>
                <a:gd name="T53" fmla="*/ 22 h 101"/>
                <a:gd name="T54" fmla="*/ 3146 w 3463"/>
                <a:gd name="T55" fmla="*/ 16 h 101"/>
                <a:gd name="T56" fmla="*/ 3260 w 3463"/>
                <a:gd name="T57" fmla="*/ 11 h 101"/>
                <a:gd name="T58" fmla="*/ 3373 w 3463"/>
                <a:gd name="T59" fmla="*/ 5 h 101"/>
                <a:gd name="T60" fmla="*/ 3463 w 3463"/>
                <a:gd name="T61" fmla="*/ 103 h 101"/>
                <a:gd name="T62" fmla="*/ 3350 w 3463"/>
                <a:gd name="T63" fmla="*/ 103 h 101"/>
                <a:gd name="T64" fmla="*/ 3237 w 3463"/>
                <a:gd name="T65" fmla="*/ 103 h 101"/>
                <a:gd name="T66" fmla="*/ 3124 w 3463"/>
                <a:gd name="T67" fmla="*/ 103 h 101"/>
                <a:gd name="T68" fmla="*/ 3011 w 3463"/>
                <a:gd name="T69" fmla="*/ 103 h 101"/>
                <a:gd name="T70" fmla="*/ 2897 w 3463"/>
                <a:gd name="T71" fmla="*/ 103 h 101"/>
                <a:gd name="T72" fmla="*/ 2784 w 3463"/>
                <a:gd name="T73" fmla="*/ 103 h 101"/>
                <a:gd name="T74" fmla="*/ 2671 w 3463"/>
                <a:gd name="T75" fmla="*/ 103 h 101"/>
                <a:gd name="T76" fmla="*/ 2558 w 3463"/>
                <a:gd name="T77" fmla="*/ 103 h 101"/>
                <a:gd name="T78" fmla="*/ 2445 w 3463"/>
                <a:gd name="T79" fmla="*/ 103 h 101"/>
                <a:gd name="T80" fmla="*/ 2331 w 3463"/>
                <a:gd name="T81" fmla="*/ 103 h 101"/>
                <a:gd name="T82" fmla="*/ 2218 w 3463"/>
                <a:gd name="T83" fmla="*/ 103 h 101"/>
                <a:gd name="T84" fmla="*/ 2105 w 3463"/>
                <a:gd name="T85" fmla="*/ 103 h 101"/>
                <a:gd name="T86" fmla="*/ 1992 w 3463"/>
                <a:gd name="T87" fmla="*/ 103 h 101"/>
                <a:gd name="T88" fmla="*/ 1879 w 3463"/>
                <a:gd name="T89" fmla="*/ 103 h 101"/>
                <a:gd name="T90" fmla="*/ 1765 w 3463"/>
                <a:gd name="T91" fmla="*/ 103 h 101"/>
                <a:gd name="T92" fmla="*/ 1652 w 3463"/>
                <a:gd name="T93" fmla="*/ 103 h 101"/>
                <a:gd name="T94" fmla="*/ 1539 w 3463"/>
                <a:gd name="T95" fmla="*/ 103 h 101"/>
                <a:gd name="T96" fmla="*/ 1426 w 3463"/>
                <a:gd name="T97" fmla="*/ 103 h 101"/>
                <a:gd name="T98" fmla="*/ 1313 w 3463"/>
                <a:gd name="T99" fmla="*/ 103 h 101"/>
                <a:gd name="T100" fmla="*/ 1199 w 3463"/>
                <a:gd name="T101" fmla="*/ 103 h 101"/>
                <a:gd name="T102" fmla="*/ 1086 w 3463"/>
                <a:gd name="T103" fmla="*/ 103 h 101"/>
                <a:gd name="T104" fmla="*/ 973 w 3463"/>
                <a:gd name="T105" fmla="*/ 103 h 101"/>
                <a:gd name="T106" fmla="*/ 860 w 3463"/>
                <a:gd name="T107" fmla="*/ 103 h 101"/>
                <a:gd name="T108" fmla="*/ 747 w 3463"/>
                <a:gd name="T109" fmla="*/ 103 h 101"/>
                <a:gd name="T110" fmla="*/ 633 w 3463"/>
                <a:gd name="T111" fmla="*/ 103 h 101"/>
                <a:gd name="T112" fmla="*/ 520 w 3463"/>
                <a:gd name="T113" fmla="*/ 103 h 101"/>
                <a:gd name="T114" fmla="*/ 407 w 3463"/>
                <a:gd name="T115" fmla="*/ 103 h 101"/>
                <a:gd name="T116" fmla="*/ 294 w 3463"/>
                <a:gd name="T117" fmla="*/ 103 h 101"/>
                <a:gd name="T118" fmla="*/ 181 w 3463"/>
                <a:gd name="T119" fmla="*/ 103 h 101"/>
                <a:gd name="T120" fmla="*/ 67 w 3463"/>
                <a:gd name="T121" fmla="*/ 103 h 10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63"/>
                <a:gd name="T184" fmla="*/ 0 h 101"/>
                <a:gd name="T185" fmla="*/ 3463 w 3463"/>
                <a:gd name="T186" fmla="*/ 101 h 10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63" h="101">
                  <a:moveTo>
                    <a:pt x="0" y="41"/>
                  </a:moveTo>
                  <a:lnTo>
                    <a:pt x="22" y="41"/>
                  </a:lnTo>
                  <a:lnTo>
                    <a:pt x="45" y="42"/>
                  </a:lnTo>
                  <a:lnTo>
                    <a:pt x="67" y="42"/>
                  </a:lnTo>
                  <a:lnTo>
                    <a:pt x="90" y="42"/>
                  </a:lnTo>
                  <a:lnTo>
                    <a:pt x="113" y="42"/>
                  </a:lnTo>
                  <a:lnTo>
                    <a:pt x="135" y="41"/>
                  </a:lnTo>
                  <a:lnTo>
                    <a:pt x="158" y="41"/>
                  </a:lnTo>
                  <a:lnTo>
                    <a:pt x="181" y="41"/>
                  </a:lnTo>
                  <a:lnTo>
                    <a:pt x="203" y="41"/>
                  </a:lnTo>
                  <a:lnTo>
                    <a:pt x="226" y="40"/>
                  </a:lnTo>
                  <a:lnTo>
                    <a:pt x="249" y="40"/>
                  </a:lnTo>
                  <a:lnTo>
                    <a:pt x="271" y="40"/>
                  </a:lnTo>
                  <a:lnTo>
                    <a:pt x="294" y="40"/>
                  </a:lnTo>
                  <a:lnTo>
                    <a:pt x="316" y="39"/>
                  </a:lnTo>
                  <a:lnTo>
                    <a:pt x="339" y="39"/>
                  </a:lnTo>
                  <a:lnTo>
                    <a:pt x="362" y="39"/>
                  </a:lnTo>
                  <a:lnTo>
                    <a:pt x="384" y="38"/>
                  </a:lnTo>
                  <a:lnTo>
                    <a:pt x="407" y="38"/>
                  </a:lnTo>
                  <a:lnTo>
                    <a:pt x="430" y="38"/>
                  </a:lnTo>
                  <a:lnTo>
                    <a:pt x="452" y="38"/>
                  </a:lnTo>
                  <a:lnTo>
                    <a:pt x="475" y="37"/>
                  </a:lnTo>
                  <a:lnTo>
                    <a:pt x="498" y="37"/>
                  </a:lnTo>
                  <a:lnTo>
                    <a:pt x="520" y="37"/>
                  </a:lnTo>
                  <a:lnTo>
                    <a:pt x="543" y="37"/>
                  </a:lnTo>
                  <a:lnTo>
                    <a:pt x="566" y="36"/>
                  </a:lnTo>
                  <a:lnTo>
                    <a:pt x="588" y="36"/>
                  </a:lnTo>
                  <a:lnTo>
                    <a:pt x="611" y="36"/>
                  </a:lnTo>
                  <a:lnTo>
                    <a:pt x="633" y="36"/>
                  </a:lnTo>
                  <a:lnTo>
                    <a:pt x="656" y="35"/>
                  </a:lnTo>
                  <a:lnTo>
                    <a:pt x="679" y="35"/>
                  </a:lnTo>
                  <a:lnTo>
                    <a:pt x="701" y="35"/>
                  </a:lnTo>
                  <a:lnTo>
                    <a:pt x="724" y="35"/>
                  </a:lnTo>
                  <a:lnTo>
                    <a:pt x="747" y="35"/>
                  </a:lnTo>
                  <a:lnTo>
                    <a:pt x="769" y="35"/>
                  </a:lnTo>
                  <a:lnTo>
                    <a:pt x="792" y="35"/>
                  </a:lnTo>
                  <a:lnTo>
                    <a:pt x="815" y="34"/>
                  </a:lnTo>
                  <a:lnTo>
                    <a:pt x="837" y="34"/>
                  </a:lnTo>
                  <a:lnTo>
                    <a:pt x="860" y="34"/>
                  </a:lnTo>
                  <a:lnTo>
                    <a:pt x="882" y="34"/>
                  </a:lnTo>
                  <a:lnTo>
                    <a:pt x="905" y="34"/>
                  </a:lnTo>
                  <a:lnTo>
                    <a:pt x="928" y="34"/>
                  </a:lnTo>
                  <a:lnTo>
                    <a:pt x="950" y="33"/>
                  </a:lnTo>
                  <a:lnTo>
                    <a:pt x="973" y="33"/>
                  </a:lnTo>
                  <a:lnTo>
                    <a:pt x="996" y="33"/>
                  </a:lnTo>
                  <a:lnTo>
                    <a:pt x="1018" y="33"/>
                  </a:lnTo>
                  <a:lnTo>
                    <a:pt x="1041" y="33"/>
                  </a:lnTo>
                  <a:lnTo>
                    <a:pt x="1064" y="33"/>
                  </a:lnTo>
                  <a:lnTo>
                    <a:pt x="1086" y="33"/>
                  </a:lnTo>
                  <a:lnTo>
                    <a:pt x="1109" y="32"/>
                  </a:lnTo>
                  <a:lnTo>
                    <a:pt x="1132" y="32"/>
                  </a:lnTo>
                  <a:lnTo>
                    <a:pt x="1154" y="32"/>
                  </a:lnTo>
                  <a:lnTo>
                    <a:pt x="1177" y="32"/>
                  </a:lnTo>
                  <a:lnTo>
                    <a:pt x="1199" y="32"/>
                  </a:lnTo>
                  <a:lnTo>
                    <a:pt x="1222" y="31"/>
                  </a:lnTo>
                  <a:lnTo>
                    <a:pt x="1245" y="31"/>
                  </a:lnTo>
                  <a:lnTo>
                    <a:pt x="1267" y="31"/>
                  </a:lnTo>
                  <a:lnTo>
                    <a:pt x="1290" y="30"/>
                  </a:lnTo>
                  <a:lnTo>
                    <a:pt x="1313" y="30"/>
                  </a:lnTo>
                  <a:lnTo>
                    <a:pt x="1335" y="30"/>
                  </a:lnTo>
                  <a:lnTo>
                    <a:pt x="1358" y="30"/>
                  </a:lnTo>
                  <a:lnTo>
                    <a:pt x="1381" y="29"/>
                  </a:lnTo>
                  <a:lnTo>
                    <a:pt x="1403" y="29"/>
                  </a:lnTo>
                  <a:lnTo>
                    <a:pt x="1426" y="29"/>
                  </a:lnTo>
                  <a:lnTo>
                    <a:pt x="1448" y="28"/>
                  </a:lnTo>
                  <a:lnTo>
                    <a:pt x="1471" y="28"/>
                  </a:lnTo>
                  <a:lnTo>
                    <a:pt x="1494" y="28"/>
                  </a:lnTo>
                  <a:lnTo>
                    <a:pt x="1516" y="27"/>
                  </a:lnTo>
                  <a:lnTo>
                    <a:pt x="1539" y="27"/>
                  </a:lnTo>
                  <a:lnTo>
                    <a:pt x="1562" y="27"/>
                  </a:lnTo>
                  <a:lnTo>
                    <a:pt x="1584" y="26"/>
                  </a:lnTo>
                  <a:lnTo>
                    <a:pt x="1607" y="26"/>
                  </a:lnTo>
                  <a:lnTo>
                    <a:pt x="1630" y="26"/>
                  </a:lnTo>
                  <a:lnTo>
                    <a:pt x="1652" y="25"/>
                  </a:lnTo>
                  <a:lnTo>
                    <a:pt x="1675" y="25"/>
                  </a:lnTo>
                  <a:lnTo>
                    <a:pt x="1698" y="25"/>
                  </a:lnTo>
                  <a:lnTo>
                    <a:pt x="1720" y="24"/>
                  </a:lnTo>
                  <a:lnTo>
                    <a:pt x="1743" y="24"/>
                  </a:lnTo>
                  <a:lnTo>
                    <a:pt x="1765" y="23"/>
                  </a:lnTo>
                  <a:lnTo>
                    <a:pt x="1788" y="23"/>
                  </a:lnTo>
                  <a:lnTo>
                    <a:pt x="1811" y="23"/>
                  </a:lnTo>
                  <a:lnTo>
                    <a:pt x="1833" y="22"/>
                  </a:lnTo>
                  <a:lnTo>
                    <a:pt x="1856" y="22"/>
                  </a:lnTo>
                  <a:lnTo>
                    <a:pt x="1879" y="22"/>
                  </a:lnTo>
                  <a:lnTo>
                    <a:pt x="1901" y="21"/>
                  </a:lnTo>
                  <a:lnTo>
                    <a:pt x="1924" y="21"/>
                  </a:lnTo>
                  <a:lnTo>
                    <a:pt x="1947" y="20"/>
                  </a:lnTo>
                  <a:lnTo>
                    <a:pt x="1969" y="20"/>
                  </a:lnTo>
                  <a:lnTo>
                    <a:pt x="1992" y="20"/>
                  </a:lnTo>
                  <a:lnTo>
                    <a:pt x="2014" y="19"/>
                  </a:lnTo>
                  <a:lnTo>
                    <a:pt x="2037" y="19"/>
                  </a:lnTo>
                  <a:lnTo>
                    <a:pt x="2060" y="18"/>
                  </a:lnTo>
                  <a:lnTo>
                    <a:pt x="2082" y="18"/>
                  </a:lnTo>
                  <a:lnTo>
                    <a:pt x="2105" y="18"/>
                  </a:lnTo>
                  <a:lnTo>
                    <a:pt x="2128" y="17"/>
                  </a:lnTo>
                  <a:lnTo>
                    <a:pt x="2150" y="16"/>
                  </a:lnTo>
                  <a:lnTo>
                    <a:pt x="2173" y="16"/>
                  </a:lnTo>
                  <a:lnTo>
                    <a:pt x="2196" y="15"/>
                  </a:lnTo>
                  <a:lnTo>
                    <a:pt x="2218" y="15"/>
                  </a:lnTo>
                  <a:lnTo>
                    <a:pt x="2241" y="14"/>
                  </a:lnTo>
                  <a:lnTo>
                    <a:pt x="2264" y="14"/>
                  </a:lnTo>
                  <a:lnTo>
                    <a:pt x="2286" y="13"/>
                  </a:lnTo>
                  <a:lnTo>
                    <a:pt x="2309" y="13"/>
                  </a:lnTo>
                  <a:lnTo>
                    <a:pt x="2331" y="13"/>
                  </a:lnTo>
                  <a:lnTo>
                    <a:pt x="2354" y="14"/>
                  </a:lnTo>
                  <a:lnTo>
                    <a:pt x="2377" y="14"/>
                  </a:lnTo>
                  <a:lnTo>
                    <a:pt x="2399" y="15"/>
                  </a:lnTo>
                  <a:lnTo>
                    <a:pt x="2422" y="15"/>
                  </a:lnTo>
                  <a:lnTo>
                    <a:pt x="2445" y="16"/>
                  </a:lnTo>
                  <a:lnTo>
                    <a:pt x="2467" y="16"/>
                  </a:lnTo>
                  <a:lnTo>
                    <a:pt x="2490" y="17"/>
                  </a:lnTo>
                  <a:lnTo>
                    <a:pt x="2513" y="17"/>
                  </a:lnTo>
                  <a:lnTo>
                    <a:pt x="2535" y="18"/>
                  </a:lnTo>
                  <a:lnTo>
                    <a:pt x="2558" y="20"/>
                  </a:lnTo>
                  <a:lnTo>
                    <a:pt x="2580" y="22"/>
                  </a:lnTo>
                  <a:lnTo>
                    <a:pt x="2603" y="25"/>
                  </a:lnTo>
                  <a:lnTo>
                    <a:pt x="2626" y="27"/>
                  </a:lnTo>
                  <a:lnTo>
                    <a:pt x="2648" y="29"/>
                  </a:lnTo>
                  <a:lnTo>
                    <a:pt x="2671" y="32"/>
                  </a:lnTo>
                  <a:lnTo>
                    <a:pt x="2694" y="34"/>
                  </a:lnTo>
                  <a:lnTo>
                    <a:pt x="2716" y="36"/>
                  </a:lnTo>
                  <a:lnTo>
                    <a:pt x="2739" y="41"/>
                  </a:lnTo>
                  <a:lnTo>
                    <a:pt x="2762" y="40"/>
                  </a:lnTo>
                  <a:lnTo>
                    <a:pt x="2784" y="39"/>
                  </a:lnTo>
                  <a:lnTo>
                    <a:pt x="2807" y="38"/>
                  </a:lnTo>
                  <a:lnTo>
                    <a:pt x="2830" y="37"/>
                  </a:lnTo>
                  <a:lnTo>
                    <a:pt x="2852" y="35"/>
                  </a:lnTo>
                  <a:lnTo>
                    <a:pt x="2875" y="34"/>
                  </a:lnTo>
                  <a:lnTo>
                    <a:pt x="2897" y="32"/>
                  </a:lnTo>
                  <a:lnTo>
                    <a:pt x="2920" y="31"/>
                  </a:lnTo>
                  <a:lnTo>
                    <a:pt x="2943" y="29"/>
                  </a:lnTo>
                  <a:lnTo>
                    <a:pt x="2965" y="28"/>
                  </a:lnTo>
                  <a:lnTo>
                    <a:pt x="2988" y="26"/>
                  </a:lnTo>
                  <a:lnTo>
                    <a:pt x="3011" y="25"/>
                  </a:lnTo>
                  <a:lnTo>
                    <a:pt x="3033" y="22"/>
                  </a:lnTo>
                  <a:lnTo>
                    <a:pt x="3056" y="21"/>
                  </a:lnTo>
                  <a:lnTo>
                    <a:pt x="3079" y="20"/>
                  </a:lnTo>
                  <a:lnTo>
                    <a:pt x="3101" y="18"/>
                  </a:lnTo>
                  <a:lnTo>
                    <a:pt x="3124" y="17"/>
                  </a:lnTo>
                  <a:lnTo>
                    <a:pt x="3146" y="16"/>
                  </a:lnTo>
                  <a:lnTo>
                    <a:pt x="3169" y="15"/>
                  </a:lnTo>
                  <a:lnTo>
                    <a:pt x="3192" y="14"/>
                  </a:lnTo>
                  <a:lnTo>
                    <a:pt x="3214" y="12"/>
                  </a:lnTo>
                  <a:lnTo>
                    <a:pt x="3237" y="12"/>
                  </a:lnTo>
                  <a:lnTo>
                    <a:pt x="3260" y="11"/>
                  </a:lnTo>
                  <a:lnTo>
                    <a:pt x="3282" y="9"/>
                  </a:lnTo>
                  <a:lnTo>
                    <a:pt x="3305" y="8"/>
                  </a:lnTo>
                  <a:lnTo>
                    <a:pt x="3328" y="7"/>
                  </a:lnTo>
                  <a:lnTo>
                    <a:pt x="3350" y="6"/>
                  </a:lnTo>
                  <a:lnTo>
                    <a:pt x="3373" y="5"/>
                  </a:lnTo>
                  <a:lnTo>
                    <a:pt x="3396" y="4"/>
                  </a:lnTo>
                  <a:lnTo>
                    <a:pt x="3418" y="4"/>
                  </a:lnTo>
                  <a:lnTo>
                    <a:pt x="3441" y="2"/>
                  </a:lnTo>
                  <a:lnTo>
                    <a:pt x="3463" y="0"/>
                  </a:lnTo>
                  <a:lnTo>
                    <a:pt x="3463" y="101"/>
                  </a:lnTo>
                  <a:lnTo>
                    <a:pt x="3441" y="101"/>
                  </a:lnTo>
                  <a:lnTo>
                    <a:pt x="3418" y="101"/>
                  </a:lnTo>
                  <a:lnTo>
                    <a:pt x="3396" y="101"/>
                  </a:lnTo>
                  <a:lnTo>
                    <a:pt x="3373" y="101"/>
                  </a:lnTo>
                  <a:lnTo>
                    <a:pt x="3350" y="101"/>
                  </a:lnTo>
                  <a:lnTo>
                    <a:pt x="3328" y="101"/>
                  </a:lnTo>
                  <a:lnTo>
                    <a:pt x="3305" y="101"/>
                  </a:lnTo>
                  <a:lnTo>
                    <a:pt x="3282" y="101"/>
                  </a:lnTo>
                  <a:lnTo>
                    <a:pt x="3260" y="101"/>
                  </a:lnTo>
                  <a:lnTo>
                    <a:pt x="3237" y="101"/>
                  </a:lnTo>
                  <a:lnTo>
                    <a:pt x="3214" y="101"/>
                  </a:lnTo>
                  <a:lnTo>
                    <a:pt x="3192" y="101"/>
                  </a:lnTo>
                  <a:lnTo>
                    <a:pt x="3169" y="101"/>
                  </a:lnTo>
                  <a:lnTo>
                    <a:pt x="3146" y="101"/>
                  </a:lnTo>
                  <a:lnTo>
                    <a:pt x="3124" y="101"/>
                  </a:lnTo>
                  <a:lnTo>
                    <a:pt x="3101" y="101"/>
                  </a:lnTo>
                  <a:lnTo>
                    <a:pt x="3079" y="101"/>
                  </a:lnTo>
                  <a:lnTo>
                    <a:pt x="3056" y="101"/>
                  </a:lnTo>
                  <a:lnTo>
                    <a:pt x="3033" y="101"/>
                  </a:lnTo>
                  <a:lnTo>
                    <a:pt x="3011" y="101"/>
                  </a:lnTo>
                  <a:lnTo>
                    <a:pt x="2988" y="101"/>
                  </a:lnTo>
                  <a:lnTo>
                    <a:pt x="2965" y="101"/>
                  </a:lnTo>
                  <a:lnTo>
                    <a:pt x="2943" y="101"/>
                  </a:lnTo>
                  <a:lnTo>
                    <a:pt x="2920" y="101"/>
                  </a:lnTo>
                  <a:lnTo>
                    <a:pt x="2897" y="101"/>
                  </a:lnTo>
                  <a:lnTo>
                    <a:pt x="2875" y="101"/>
                  </a:lnTo>
                  <a:lnTo>
                    <a:pt x="2852" y="101"/>
                  </a:lnTo>
                  <a:lnTo>
                    <a:pt x="2830" y="101"/>
                  </a:lnTo>
                  <a:lnTo>
                    <a:pt x="2807" y="101"/>
                  </a:lnTo>
                  <a:lnTo>
                    <a:pt x="2784" y="101"/>
                  </a:lnTo>
                  <a:lnTo>
                    <a:pt x="2762" y="101"/>
                  </a:lnTo>
                  <a:lnTo>
                    <a:pt x="2739" y="101"/>
                  </a:lnTo>
                  <a:lnTo>
                    <a:pt x="2716" y="101"/>
                  </a:lnTo>
                  <a:lnTo>
                    <a:pt x="2694" y="101"/>
                  </a:lnTo>
                  <a:lnTo>
                    <a:pt x="2671" y="101"/>
                  </a:lnTo>
                  <a:lnTo>
                    <a:pt x="2648" y="101"/>
                  </a:lnTo>
                  <a:lnTo>
                    <a:pt x="2626" y="101"/>
                  </a:lnTo>
                  <a:lnTo>
                    <a:pt x="2603" y="101"/>
                  </a:lnTo>
                  <a:lnTo>
                    <a:pt x="2580" y="101"/>
                  </a:lnTo>
                  <a:lnTo>
                    <a:pt x="2558" y="101"/>
                  </a:lnTo>
                  <a:lnTo>
                    <a:pt x="2535" y="101"/>
                  </a:lnTo>
                  <a:lnTo>
                    <a:pt x="2513" y="101"/>
                  </a:lnTo>
                  <a:lnTo>
                    <a:pt x="2490" y="101"/>
                  </a:lnTo>
                  <a:lnTo>
                    <a:pt x="2467" y="101"/>
                  </a:lnTo>
                  <a:lnTo>
                    <a:pt x="2445" y="101"/>
                  </a:lnTo>
                  <a:lnTo>
                    <a:pt x="2422" y="101"/>
                  </a:lnTo>
                  <a:lnTo>
                    <a:pt x="2399" y="101"/>
                  </a:lnTo>
                  <a:lnTo>
                    <a:pt x="2377" y="101"/>
                  </a:lnTo>
                  <a:lnTo>
                    <a:pt x="2354" y="101"/>
                  </a:lnTo>
                  <a:lnTo>
                    <a:pt x="2331" y="101"/>
                  </a:lnTo>
                  <a:lnTo>
                    <a:pt x="2309" y="101"/>
                  </a:lnTo>
                  <a:lnTo>
                    <a:pt x="2286" y="101"/>
                  </a:lnTo>
                  <a:lnTo>
                    <a:pt x="2264" y="101"/>
                  </a:lnTo>
                  <a:lnTo>
                    <a:pt x="2241" y="101"/>
                  </a:lnTo>
                  <a:lnTo>
                    <a:pt x="2218" y="101"/>
                  </a:lnTo>
                  <a:lnTo>
                    <a:pt x="2196" y="101"/>
                  </a:lnTo>
                  <a:lnTo>
                    <a:pt x="2173" y="101"/>
                  </a:lnTo>
                  <a:lnTo>
                    <a:pt x="2150" y="101"/>
                  </a:lnTo>
                  <a:lnTo>
                    <a:pt x="2128" y="101"/>
                  </a:lnTo>
                  <a:lnTo>
                    <a:pt x="2105" y="101"/>
                  </a:lnTo>
                  <a:lnTo>
                    <a:pt x="2082" y="101"/>
                  </a:lnTo>
                  <a:lnTo>
                    <a:pt x="2060" y="101"/>
                  </a:lnTo>
                  <a:lnTo>
                    <a:pt x="2037" y="101"/>
                  </a:lnTo>
                  <a:lnTo>
                    <a:pt x="2014" y="101"/>
                  </a:lnTo>
                  <a:lnTo>
                    <a:pt x="1992" y="101"/>
                  </a:lnTo>
                  <a:lnTo>
                    <a:pt x="1969" y="101"/>
                  </a:lnTo>
                  <a:lnTo>
                    <a:pt x="1947" y="101"/>
                  </a:lnTo>
                  <a:lnTo>
                    <a:pt x="1924" y="101"/>
                  </a:lnTo>
                  <a:lnTo>
                    <a:pt x="1901" y="101"/>
                  </a:lnTo>
                  <a:lnTo>
                    <a:pt x="1879" y="101"/>
                  </a:lnTo>
                  <a:lnTo>
                    <a:pt x="1856" y="101"/>
                  </a:lnTo>
                  <a:lnTo>
                    <a:pt x="1833" y="101"/>
                  </a:lnTo>
                  <a:lnTo>
                    <a:pt x="1811" y="101"/>
                  </a:lnTo>
                  <a:lnTo>
                    <a:pt x="1788" y="101"/>
                  </a:lnTo>
                  <a:lnTo>
                    <a:pt x="1765" y="101"/>
                  </a:lnTo>
                  <a:lnTo>
                    <a:pt x="1743" y="101"/>
                  </a:lnTo>
                  <a:lnTo>
                    <a:pt x="1720" y="101"/>
                  </a:lnTo>
                  <a:lnTo>
                    <a:pt x="1698" y="101"/>
                  </a:lnTo>
                  <a:lnTo>
                    <a:pt x="1675" y="101"/>
                  </a:lnTo>
                  <a:lnTo>
                    <a:pt x="1652" y="101"/>
                  </a:lnTo>
                  <a:lnTo>
                    <a:pt x="1630" y="101"/>
                  </a:lnTo>
                  <a:lnTo>
                    <a:pt x="1607" y="101"/>
                  </a:lnTo>
                  <a:lnTo>
                    <a:pt x="1584" y="101"/>
                  </a:lnTo>
                  <a:lnTo>
                    <a:pt x="1562" y="101"/>
                  </a:lnTo>
                  <a:lnTo>
                    <a:pt x="1539" y="101"/>
                  </a:lnTo>
                  <a:lnTo>
                    <a:pt x="1516" y="101"/>
                  </a:lnTo>
                  <a:lnTo>
                    <a:pt x="1494" y="101"/>
                  </a:lnTo>
                  <a:lnTo>
                    <a:pt x="1471" y="101"/>
                  </a:lnTo>
                  <a:lnTo>
                    <a:pt x="1448" y="101"/>
                  </a:lnTo>
                  <a:lnTo>
                    <a:pt x="1426" y="101"/>
                  </a:lnTo>
                  <a:lnTo>
                    <a:pt x="1403" y="101"/>
                  </a:lnTo>
                  <a:lnTo>
                    <a:pt x="1381" y="101"/>
                  </a:lnTo>
                  <a:lnTo>
                    <a:pt x="1358" y="101"/>
                  </a:lnTo>
                  <a:lnTo>
                    <a:pt x="1335" y="101"/>
                  </a:lnTo>
                  <a:lnTo>
                    <a:pt x="1313" y="101"/>
                  </a:lnTo>
                  <a:lnTo>
                    <a:pt x="1290" y="101"/>
                  </a:lnTo>
                  <a:lnTo>
                    <a:pt x="1267" y="101"/>
                  </a:lnTo>
                  <a:lnTo>
                    <a:pt x="1245" y="101"/>
                  </a:lnTo>
                  <a:lnTo>
                    <a:pt x="1222" y="101"/>
                  </a:lnTo>
                  <a:lnTo>
                    <a:pt x="1199" y="101"/>
                  </a:lnTo>
                  <a:lnTo>
                    <a:pt x="1177" y="101"/>
                  </a:lnTo>
                  <a:lnTo>
                    <a:pt x="1154" y="101"/>
                  </a:lnTo>
                  <a:lnTo>
                    <a:pt x="1132" y="101"/>
                  </a:lnTo>
                  <a:lnTo>
                    <a:pt x="1109" y="101"/>
                  </a:lnTo>
                  <a:lnTo>
                    <a:pt x="1086" y="101"/>
                  </a:lnTo>
                  <a:lnTo>
                    <a:pt x="1064" y="101"/>
                  </a:lnTo>
                  <a:lnTo>
                    <a:pt x="1041" y="101"/>
                  </a:lnTo>
                  <a:lnTo>
                    <a:pt x="1018" y="101"/>
                  </a:lnTo>
                  <a:lnTo>
                    <a:pt x="996" y="101"/>
                  </a:lnTo>
                  <a:lnTo>
                    <a:pt x="973" y="101"/>
                  </a:lnTo>
                  <a:lnTo>
                    <a:pt x="950" y="101"/>
                  </a:lnTo>
                  <a:lnTo>
                    <a:pt x="928" y="101"/>
                  </a:lnTo>
                  <a:lnTo>
                    <a:pt x="905" y="101"/>
                  </a:lnTo>
                  <a:lnTo>
                    <a:pt x="882" y="101"/>
                  </a:lnTo>
                  <a:lnTo>
                    <a:pt x="860" y="101"/>
                  </a:lnTo>
                  <a:lnTo>
                    <a:pt x="837" y="101"/>
                  </a:lnTo>
                  <a:lnTo>
                    <a:pt x="815" y="101"/>
                  </a:lnTo>
                  <a:lnTo>
                    <a:pt x="792" y="101"/>
                  </a:lnTo>
                  <a:lnTo>
                    <a:pt x="769" y="101"/>
                  </a:lnTo>
                  <a:lnTo>
                    <a:pt x="747" y="101"/>
                  </a:lnTo>
                  <a:lnTo>
                    <a:pt x="724" y="101"/>
                  </a:lnTo>
                  <a:lnTo>
                    <a:pt x="701" y="101"/>
                  </a:lnTo>
                  <a:lnTo>
                    <a:pt x="679" y="101"/>
                  </a:lnTo>
                  <a:lnTo>
                    <a:pt x="656" y="101"/>
                  </a:lnTo>
                  <a:lnTo>
                    <a:pt x="633" y="101"/>
                  </a:lnTo>
                  <a:lnTo>
                    <a:pt x="611" y="101"/>
                  </a:lnTo>
                  <a:lnTo>
                    <a:pt x="588" y="101"/>
                  </a:lnTo>
                  <a:lnTo>
                    <a:pt x="566" y="101"/>
                  </a:lnTo>
                  <a:lnTo>
                    <a:pt x="543" y="101"/>
                  </a:lnTo>
                  <a:lnTo>
                    <a:pt x="520" y="101"/>
                  </a:lnTo>
                  <a:lnTo>
                    <a:pt x="498" y="101"/>
                  </a:lnTo>
                  <a:lnTo>
                    <a:pt x="475" y="101"/>
                  </a:lnTo>
                  <a:lnTo>
                    <a:pt x="452" y="101"/>
                  </a:lnTo>
                  <a:lnTo>
                    <a:pt x="430" y="101"/>
                  </a:lnTo>
                  <a:lnTo>
                    <a:pt x="407" y="101"/>
                  </a:lnTo>
                  <a:lnTo>
                    <a:pt x="384" y="101"/>
                  </a:lnTo>
                  <a:lnTo>
                    <a:pt x="362" y="101"/>
                  </a:lnTo>
                  <a:lnTo>
                    <a:pt x="339" y="101"/>
                  </a:lnTo>
                  <a:lnTo>
                    <a:pt x="316" y="101"/>
                  </a:lnTo>
                  <a:lnTo>
                    <a:pt x="294" y="101"/>
                  </a:lnTo>
                  <a:lnTo>
                    <a:pt x="271" y="101"/>
                  </a:lnTo>
                  <a:lnTo>
                    <a:pt x="249" y="101"/>
                  </a:lnTo>
                  <a:lnTo>
                    <a:pt x="226" y="101"/>
                  </a:lnTo>
                  <a:lnTo>
                    <a:pt x="203" y="101"/>
                  </a:lnTo>
                  <a:lnTo>
                    <a:pt x="181" y="101"/>
                  </a:lnTo>
                  <a:lnTo>
                    <a:pt x="158" y="101"/>
                  </a:lnTo>
                  <a:lnTo>
                    <a:pt x="135" y="101"/>
                  </a:lnTo>
                  <a:lnTo>
                    <a:pt x="113" y="101"/>
                  </a:lnTo>
                  <a:lnTo>
                    <a:pt x="90" y="101"/>
                  </a:lnTo>
                  <a:lnTo>
                    <a:pt x="67" y="101"/>
                  </a:lnTo>
                  <a:lnTo>
                    <a:pt x="45" y="101"/>
                  </a:lnTo>
                  <a:lnTo>
                    <a:pt x="22" y="101"/>
                  </a:lnTo>
                  <a:lnTo>
                    <a:pt x="0" y="10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474746"/>
                </a:solidFill>
              </a:endParaRPr>
            </a:p>
          </p:txBody>
        </p:sp>
        <p:sp>
          <p:nvSpPr>
            <p:cNvPr id="551992" name="Freeform 56"/>
            <p:cNvSpPr>
              <a:spLocks/>
            </p:cNvSpPr>
            <p:nvPr/>
          </p:nvSpPr>
          <p:spPr bwMode="auto">
            <a:xfrm>
              <a:off x="760" y="3762"/>
              <a:ext cx="3463" cy="102"/>
            </a:xfrm>
            <a:custGeom>
              <a:avLst/>
              <a:gdLst>
                <a:gd name="T0" fmla="*/ 90 w 3463"/>
                <a:gd name="T1" fmla="*/ 42 h 101"/>
                <a:gd name="T2" fmla="*/ 203 w 3463"/>
                <a:gd name="T3" fmla="*/ 41 h 101"/>
                <a:gd name="T4" fmla="*/ 316 w 3463"/>
                <a:gd name="T5" fmla="*/ 39 h 101"/>
                <a:gd name="T6" fmla="*/ 430 w 3463"/>
                <a:gd name="T7" fmla="*/ 38 h 101"/>
                <a:gd name="T8" fmla="*/ 543 w 3463"/>
                <a:gd name="T9" fmla="*/ 37 h 101"/>
                <a:gd name="T10" fmla="*/ 656 w 3463"/>
                <a:gd name="T11" fmla="*/ 35 h 101"/>
                <a:gd name="T12" fmla="*/ 769 w 3463"/>
                <a:gd name="T13" fmla="*/ 35 h 101"/>
                <a:gd name="T14" fmla="*/ 882 w 3463"/>
                <a:gd name="T15" fmla="*/ 34 h 101"/>
                <a:gd name="T16" fmla="*/ 996 w 3463"/>
                <a:gd name="T17" fmla="*/ 33 h 101"/>
                <a:gd name="T18" fmla="*/ 1109 w 3463"/>
                <a:gd name="T19" fmla="*/ 32 h 101"/>
                <a:gd name="T20" fmla="*/ 1222 w 3463"/>
                <a:gd name="T21" fmla="*/ 31 h 101"/>
                <a:gd name="T22" fmla="*/ 1335 w 3463"/>
                <a:gd name="T23" fmla="*/ 30 h 101"/>
                <a:gd name="T24" fmla="*/ 1448 w 3463"/>
                <a:gd name="T25" fmla="*/ 28 h 101"/>
                <a:gd name="T26" fmla="*/ 1562 w 3463"/>
                <a:gd name="T27" fmla="*/ 27 h 101"/>
                <a:gd name="T28" fmla="*/ 1675 w 3463"/>
                <a:gd name="T29" fmla="*/ 25 h 101"/>
                <a:gd name="T30" fmla="*/ 1788 w 3463"/>
                <a:gd name="T31" fmla="*/ 23 h 101"/>
                <a:gd name="T32" fmla="*/ 1901 w 3463"/>
                <a:gd name="T33" fmla="*/ 21 h 101"/>
                <a:gd name="T34" fmla="*/ 2014 w 3463"/>
                <a:gd name="T35" fmla="*/ 19 h 101"/>
                <a:gd name="T36" fmla="*/ 2128 w 3463"/>
                <a:gd name="T37" fmla="*/ 17 h 101"/>
                <a:gd name="T38" fmla="*/ 2241 w 3463"/>
                <a:gd name="T39" fmla="*/ 14 h 101"/>
                <a:gd name="T40" fmla="*/ 2354 w 3463"/>
                <a:gd name="T41" fmla="*/ 14 h 101"/>
                <a:gd name="T42" fmla="*/ 2467 w 3463"/>
                <a:gd name="T43" fmla="*/ 16 h 101"/>
                <a:gd name="T44" fmla="*/ 2580 w 3463"/>
                <a:gd name="T45" fmla="*/ 22 h 101"/>
                <a:gd name="T46" fmla="*/ 2694 w 3463"/>
                <a:gd name="T47" fmla="*/ 34 h 101"/>
                <a:gd name="T48" fmla="*/ 2807 w 3463"/>
                <a:gd name="T49" fmla="*/ 38 h 101"/>
                <a:gd name="T50" fmla="*/ 2920 w 3463"/>
                <a:gd name="T51" fmla="*/ 31 h 101"/>
                <a:gd name="T52" fmla="*/ 3033 w 3463"/>
                <a:gd name="T53" fmla="*/ 22 h 101"/>
                <a:gd name="T54" fmla="*/ 3146 w 3463"/>
                <a:gd name="T55" fmla="*/ 16 h 101"/>
                <a:gd name="T56" fmla="*/ 3260 w 3463"/>
                <a:gd name="T57" fmla="*/ 11 h 101"/>
                <a:gd name="T58" fmla="*/ 3373 w 3463"/>
                <a:gd name="T59" fmla="*/ 5 h 101"/>
                <a:gd name="T60" fmla="*/ 3463 w 3463"/>
                <a:gd name="T61" fmla="*/ 103 h 101"/>
                <a:gd name="T62" fmla="*/ 3350 w 3463"/>
                <a:gd name="T63" fmla="*/ 103 h 101"/>
                <a:gd name="T64" fmla="*/ 3237 w 3463"/>
                <a:gd name="T65" fmla="*/ 103 h 101"/>
                <a:gd name="T66" fmla="*/ 3124 w 3463"/>
                <a:gd name="T67" fmla="*/ 103 h 101"/>
                <a:gd name="T68" fmla="*/ 3011 w 3463"/>
                <a:gd name="T69" fmla="*/ 103 h 101"/>
                <a:gd name="T70" fmla="*/ 2897 w 3463"/>
                <a:gd name="T71" fmla="*/ 103 h 101"/>
                <a:gd name="T72" fmla="*/ 2784 w 3463"/>
                <a:gd name="T73" fmla="*/ 103 h 101"/>
                <a:gd name="T74" fmla="*/ 2671 w 3463"/>
                <a:gd name="T75" fmla="*/ 103 h 101"/>
                <a:gd name="T76" fmla="*/ 2558 w 3463"/>
                <a:gd name="T77" fmla="*/ 103 h 101"/>
                <a:gd name="T78" fmla="*/ 2445 w 3463"/>
                <a:gd name="T79" fmla="*/ 103 h 101"/>
                <a:gd name="T80" fmla="*/ 2331 w 3463"/>
                <a:gd name="T81" fmla="*/ 103 h 101"/>
                <a:gd name="T82" fmla="*/ 2218 w 3463"/>
                <a:gd name="T83" fmla="*/ 103 h 101"/>
                <a:gd name="T84" fmla="*/ 2105 w 3463"/>
                <a:gd name="T85" fmla="*/ 103 h 101"/>
                <a:gd name="T86" fmla="*/ 1992 w 3463"/>
                <a:gd name="T87" fmla="*/ 103 h 101"/>
                <a:gd name="T88" fmla="*/ 1879 w 3463"/>
                <a:gd name="T89" fmla="*/ 103 h 101"/>
                <a:gd name="T90" fmla="*/ 1765 w 3463"/>
                <a:gd name="T91" fmla="*/ 103 h 101"/>
                <a:gd name="T92" fmla="*/ 1652 w 3463"/>
                <a:gd name="T93" fmla="*/ 103 h 101"/>
                <a:gd name="T94" fmla="*/ 1539 w 3463"/>
                <a:gd name="T95" fmla="*/ 103 h 101"/>
                <a:gd name="T96" fmla="*/ 1426 w 3463"/>
                <a:gd name="T97" fmla="*/ 103 h 101"/>
                <a:gd name="T98" fmla="*/ 1313 w 3463"/>
                <a:gd name="T99" fmla="*/ 103 h 101"/>
                <a:gd name="T100" fmla="*/ 1199 w 3463"/>
                <a:gd name="T101" fmla="*/ 103 h 101"/>
                <a:gd name="T102" fmla="*/ 1086 w 3463"/>
                <a:gd name="T103" fmla="*/ 103 h 101"/>
                <a:gd name="T104" fmla="*/ 973 w 3463"/>
                <a:gd name="T105" fmla="*/ 103 h 101"/>
                <a:gd name="T106" fmla="*/ 860 w 3463"/>
                <a:gd name="T107" fmla="*/ 103 h 101"/>
                <a:gd name="T108" fmla="*/ 747 w 3463"/>
                <a:gd name="T109" fmla="*/ 103 h 101"/>
                <a:gd name="T110" fmla="*/ 633 w 3463"/>
                <a:gd name="T111" fmla="*/ 103 h 101"/>
                <a:gd name="T112" fmla="*/ 520 w 3463"/>
                <a:gd name="T113" fmla="*/ 103 h 101"/>
                <a:gd name="T114" fmla="*/ 407 w 3463"/>
                <a:gd name="T115" fmla="*/ 103 h 101"/>
                <a:gd name="T116" fmla="*/ 294 w 3463"/>
                <a:gd name="T117" fmla="*/ 103 h 101"/>
                <a:gd name="T118" fmla="*/ 181 w 3463"/>
                <a:gd name="T119" fmla="*/ 103 h 101"/>
                <a:gd name="T120" fmla="*/ 67 w 3463"/>
                <a:gd name="T121" fmla="*/ 103 h 10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63"/>
                <a:gd name="T184" fmla="*/ 0 h 101"/>
                <a:gd name="T185" fmla="*/ 3463 w 3463"/>
                <a:gd name="T186" fmla="*/ 101 h 10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63" h="101">
                  <a:moveTo>
                    <a:pt x="0" y="41"/>
                  </a:moveTo>
                  <a:lnTo>
                    <a:pt x="22" y="41"/>
                  </a:lnTo>
                  <a:lnTo>
                    <a:pt x="45" y="42"/>
                  </a:lnTo>
                  <a:lnTo>
                    <a:pt x="67" y="42"/>
                  </a:lnTo>
                  <a:lnTo>
                    <a:pt x="90" y="42"/>
                  </a:lnTo>
                  <a:lnTo>
                    <a:pt x="113" y="42"/>
                  </a:lnTo>
                  <a:lnTo>
                    <a:pt x="135" y="41"/>
                  </a:lnTo>
                  <a:lnTo>
                    <a:pt x="158" y="41"/>
                  </a:lnTo>
                  <a:lnTo>
                    <a:pt x="181" y="41"/>
                  </a:lnTo>
                  <a:lnTo>
                    <a:pt x="203" y="41"/>
                  </a:lnTo>
                  <a:lnTo>
                    <a:pt x="226" y="40"/>
                  </a:lnTo>
                  <a:lnTo>
                    <a:pt x="249" y="40"/>
                  </a:lnTo>
                  <a:lnTo>
                    <a:pt x="271" y="40"/>
                  </a:lnTo>
                  <a:lnTo>
                    <a:pt x="294" y="40"/>
                  </a:lnTo>
                  <a:lnTo>
                    <a:pt x="316" y="39"/>
                  </a:lnTo>
                  <a:lnTo>
                    <a:pt x="339" y="39"/>
                  </a:lnTo>
                  <a:lnTo>
                    <a:pt x="362" y="39"/>
                  </a:lnTo>
                  <a:lnTo>
                    <a:pt x="384" y="38"/>
                  </a:lnTo>
                  <a:lnTo>
                    <a:pt x="407" y="38"/>
                  </a:lnTo>
                  <a:lnTo>
                    <a:pt x="430" y="38"/>
                  </a:lnTo>
                  <a:lnTo>
                    <a:pt x="452" y="38"/>
                  </a:lnTo>
                  <a:lnTo>
                    <a:pt x="475" y="37"/>
                  </a:lnTo>
                  <a:lnTo>
                    <a:pt x="498" y="37"/>
                  </a:lnTo>
                  <a:lnTo>
                    <a:pt x="520" y="37"/>
                  </a:lnTo>
                  <a:lnTo>
                    <a:pt x="543" y="37"/>
                  </a:lnTo>
                  <a:lnTo>
                    <a:pt x="566" y="36"/>
                  </a:lnTo>
                  <a:lnTo>
                    <a:pt x="588" y="36"/>
                  </a:lnTo>
                  <a:lnTo>
                    <a:pt x="611" y="36"/>
                  </a:lnTo>
                  <a:lnTo>
                    <a:pt x="633" y="36"/>
                  </a:lnTo>
                  <a:lnTo>
                    <a:pt x="656" y="35"/>
                  </a:lnTo>
                  <a:lnTo>
                    <a:pt x="679" y="35"/>
                  </a:lnTo>
                  <a:lnTo>
                    <a:pt x="701" y="35"/>
                  </a:lnTo>
                  <a:lnTo>
                    <a:pt x="724" y="35"/>
                  </a:lnTo>
                  <a:lnTo>
                    <a:pt x="747" y="35"/>
                  </a:lnTo>
                  <a:lnTo>
                    <a:pt x="769" y="35"/>
                  </a:lnTo>
                  <a:lnTo>
                    <a:pt x="792" y="35"/>
                  </a:lnTo>
                  <a:lnTo>
                    <a:pt x="815" y="34"/>
                  </a:lnTo>
                  <a:lnTo>
                    <a:pt x="837" y="34"/>
                  </a:lnTo>
                  <a:lnTo>
                    <a:pt x="860" y="34"/>
                  </a:lnTo>
                  <a:lnTo>
                    <a:pt x="882" y="34"/>
                  </a:lnTo>
                  <a:lnTo>
                    <a:pt x="905" y="34"/>
                  </a:lnTo>
                  <a:lnTo>
                    <a:pt x="928" y="34"/>
                  </a:lnTo>
                  <a:lnTo>
                    <a:pt x="950" y="33"/>
                  </a:lnTo>
                  <a:lnTo>
                    <a:pt x="973" y="33"/>
                  </a:lnTo>
                  <a:lnTo>
                    <a:pt x="996" y="33"/>
                  </a:lnTo>
                  <a:lnTo>
                    <a:pt x="1018" y="33"/>
                  </a:lnTo>
                  <a:lnTo>
                    <a:pt x="1041" y="33"/>
                  </a:lnTo>
                  <a:lnTo>
                    <a:pt x="1064" y="33"/>
                  </a:lnTo>
                  <a:lnTo>
                    <a:pt x="1086" y="33"/>
                  </a:lnTo>
                  <a:lnTo>
                    <a:pt x="1109" y="32"/>
                  </a:lnTo>
                  <a:lnTo>
                    <a:pt x="1132" y="32"/>
                  </a:lnTo>
                  <a:lnTo>
                    <a:pt x="1154" y="32"/>
                  </a:lnTo>
                  <a:lnTo>
                    <a:pt x="1177" y="32"/>
                  </a:lnTo>
                  <a:lnTo>
                    <a:pt x="1199" y="32"/>
                  </a:lnTo>
                  <a:lnTo>
                    <a:pt x="1222" y="31"/>
                  </a:lnTo>
                  <a:lnTo>
                    <a:pt x="1245" y="31"/>
                  </a:lnTo>
                  <a:lnTo>
                    <a:pt x="1267" y="31"/>
                  </a:lnTo>
                  <a:lnTo>
                    <a:pt x="1290" y="30"/>
                  </a:lnTo>
                  <a:lnTo>
                    <a:pt x="1313" y="30"/>
                  </a:lnTo>
                  <a:lnTo>
                    <a:pt x="1335" y="30"/>
                  </a:lnTo>
                  <a:lnTo>
                    <a:pt x="1358" y="30"/>
                  </a:lnTo>
                  <a:lnTo>
                    <a:pt x="1381" y="29"/>
                  </a:lnTo>
                  <a:lnTo>
                    <a:pt x="1403" y="29"/>
                  </a:lnTo>
                  <a:lnTo>
                    <a:pt x="1426" y="29"/>
                  </a:lnTo>
                  <a:lnTo>
                    <a:pt x="1448" y="28"/>
                  </a:lnTo>
                  <a:lnTo>
                    <a:pt x="1471" y="28"/>
                  </a:lnTo>
                  <a:lnTo>
                    <a:pt x="1494" y="28"/>
                  </a:lnTo>
                  <a:lnTo>
                    <a:pt x="1516" y="27"/>
                  </a:lnTo>
                  <a:lnTo>
                    <a:pt x="1539" y="27"/>
                  </a:lnTo>
                  <a:lnTo>
                    <a:pt x="1562" y="27"/>
                  </a:lnTo>
                  <a:lnTo>
                    <a:pt x="1584" y="26"/>
                  </a:lnTo>
                  <a:lnTo>
                    <a:pt x="1607" y="26"/>
                  </a:lnTo>
                  <a:lnTo>
                    <a:pt x="1630" y="26"/>
                  </a:lnTo>
                  <a:lnTo>
                    <a:pt x="1652" y="25"/>
                  </a:lnTo>
                  <a:lnTo>
                    <a:pt x="1675" y="25"/>
                  </a:lnTo>
                  <a:lnTo>
                    <a:pt x="1698" y="25"/>
                  </a:lnTo>
                  <a:lnTo>
                    <a:pt x="1720" y="24"/>
                  </a:lnTo>
                  <a:lnTo>
                    <a:pt x="1743" y="24"/>
                  </a:lnTo>
                  <a:lnTo>
                    <a:pt x="1765" y="23"/>
                  </a:lnTo>
                  <a:lnTo>
                    <a:pt x="1788" y="23"/>
                  </a:lnTo>
                  <a:lnTo>
                    <a:pt x="1811" y="23"/>
                  </a:lnTo>
                  <a:lnTo>
                    <a:pt x="1833" y="22"/>
                  </a:lnTo>
                  <a:lnTo>
                    <a:pt x="1856" y="22"/>
                  </a:lnTo>
                  <a:lnTo>
                    <a:pt x="1879" y="22"/>
                  </a:lnTo>
                  <a:lnTo>
                    <a:pt x="1901" y="21"/>
                  </a:lnTo>
                  <a:lnTo>
                    <a:pt x="1924" y="21"/>
                  </a:lnTo>
                  <a:lnTo>
                    <a:pt x="1947" y="20"/>
                  </a:lnTo>
                  <a:lnTo>
                    <a:pt x="1969" y="20"/>
                  </a:lnTo>
                  <a:lnTo>
                    <a:pt x="1992" y="20"/>
                  </a:lnTo>
                  <a:lnTo>
                    <a:pt x="2014" y="19"/>
                  </a:lnTo>
                  <a:lnTo>
                    <a:pt x="2037" y="19"/>
                  </a:lnTo>
                  <a:lnTo>
                    <a:pt x="2060" y="18"/>
                  </a:lnTo>
                  <a:lnTo>
                    <a:pt x="2082" y="18"/>
                  </a:lnTo>
                  <a:lnTo>
                    <a:pt x="2105" y="18"/>
                  </a:lnTo>
                  <a:lnTo>
                    <a:pt x="2128" y="17"/>
                  </a:lnTo>
                  <a:lnTo>
                    <a:pt x="2150" y="16"/>
                  </a:lnTo>
                  <a:lnTo>
                    <a:pt x="2173" y="16"/>
                  </a:lnTo>
                  <a:lnTo>
                    <a:pt x="2196" y="15"/>
                  </a:lnTo>
                  <a:lnTo>
                    <a:pt x="2218" y="15"/>
                  </a:lnTo>
                  <a:lnTo>
                    <a:pt x="2241" y="14"/>
                  </a:lnTo>
                  <a:lnTo>
                    <a:pt x="2264" y="14"/>
                  </a:lnTo>
                  <a:lnTo>
                    <a:pt x="2286" y="13"/>
                  </a:lnTo>
                  <a:lnTo>
                    <a:pt x="2309" y="13"/>
                  </a:lnTo>
                  <a:lnTo>
                    <a:pt x="2331" y="13"/>
                  </a:lnTo>
                  <a:lnTo>
                    <a:pt x="2354" y="14"/>
                  </a:lnTo>
                  <a:lnTo>
                    <a:pt x="2377" y="14"/>
                  </a:lnTo>
                  <a:lnTo>
                    <a:pt x="2399" y="15"/>
                  </a:lnTo>
                  <a:lnTo>
                    <a:pt x="2422" y="15"/>
                  </a:lnTo>
                  <a:lnTo>
                    <a:pt x="2445" y="16"/>
                  </a:lnTo>
                  <a:lnTo>
                    <a:pt x="2467" y="16"/>
                  </a:lnTo>
                  <a:lnTo>
                    <a:pt x="2490" y="17"/>
                  </a:lnTo>
                  <a:lnTo>
                    <a:pt x="2513" y="17"/>
                  </a:lnTo>
                  <a:lnTo>
                    <a:pt x="2535" y="18"/>
                  </a:lnTo>
                  <a:lnTo>
                    <a:pt x="2558" y="20"/>
                  </a:lnTo>
                  <a:lnTo>
                    <a:pt x="2580" y="22"/>
                  </a:lnTo>
                  <a:lnTo>
                    <a:pt x="2603" y="25"/>
                  </a:lnTo>
                  <a:lnTo>
                    <a:pt x="2626" y="27"/>
                  </a:lnTo>
                  <a:lnTo>
                    <a:pt x="2648" y="29"/>
                  </a:lnTo>
                  <a:lnTo>
                    <a:pt x="2671" y="32"/>
                  </a:lnTo>
                  <a:lnTo>
                    <a:pt x="2694" y="34"/>
                  </a:lnTo>
                  <a:lnTo>
                    <a:pt x="2716" y="36"/>
                  </a:lnTo>
                  <a:lnTo>
                    <a:pt x="2739" y="41"/>
                  </a:lnTo>
                  <a:lnTo>
                    <a:pt x="2762" y="40"/>
                  </a:lnTo>
                  <a:lnTo>
                    <a:pt x="2784" y="39"/>
                  </a:lnTo>
                  <a:lnTo>
                    <a:pt x="2807" y="38"/>
                  </a:lnTo>
                  <a:lnTo>
                    <a:pt x="2830" y="37"/>
                  </a:lnTo>
                  <a:lnTo>
                    <a:pt x="2852" y="35"/>
                  </a:lnTo>
                  <a:lnTo>
                    <a:pt x="2875" y="34"/>
                  </a:lnTo>
                  <a:lnTo>
                    <a:pt x="2897" y="32"/>
                  </a:lnTo>
                  <a:lnTo>
                    <a:pt x="2920" y="31"/>
                  </a:lnTo>
                  <a:lnTo>
                    <a:pt x="2943" y="29"/>
                  </a:lnTo>
                  <a:lnTo>
                    <a:pt x="2965" y="28"/>
                  </a:lnTo>
                  <a:lnTo>
                    <a:pt x="2988" y="26"/>
                  </a:lnTo>
                  <a:lnTo>
                    <a:pt x="3011" y="25"/>
                  </a:lnTo>
                  <a:lnTo>
                    <a:pt x="3033" y="22"/>
                  </a:lnTo>
                  <a:lnTo>
                    <a:pt x="3056" y="21"/>
                  </a:lnTo>
                  <a:lnTo>
                    <a:pt x="3079" y="20"/>
                  </a:lnTo>
                  <a:lnTo>
                    <a:pt x="3101" y="18"/>
                  </a:lnTo>
                  <a:lnTo>
                    <a:pt x="3124" y="17"/>
                  </a:lnTo>
                  <a:lnTo>
                    <a:pt x="3146" y="16"/>
                  </a:lnTo>
                  <a:lnTo>
                    <a:pt x="3169" y="15"/>
                  </a:lnTo>
                  <a:lnTo>
                    <a:pt x="3192" y="14"/>
                  </a:lnTo>
                  <a:lnTo>
                    <a:pt x="3214" y="12"/>
                  </a:lnTo>
                  <a:lnTo>
                    <a:pt x="3237" y="12"/>
                  </a:lnTo>
                  <a:lnTo>
                    <a:pt x="3260" y="11"/>
                  </a:lnTo>
                  <a:lnTo>
                    <a:pt x="3282" y="9"/>
                  </a:lnTo>
                  <a:lnTo>
                    <a:pt x="3305" y="8"/>
                  </a:lnTo>
                  <a:lnTo>
                    <a:pt x="3328" y="7"/>
                  </a:lnTo>
                  <a:lnTo>
                    <a:pt x="3350" y="6"/>
                  </a:lnTo>
                  <a:lnTo>
                    <a:pt x="3373" y="5"/>
                  </a:lnTo>
                  <a:lnTo>
                    <a:pt x="3396" y="4"/>
                  </a:lnTo>
                  <a:lnTo>
                    <a:pt x="3418" y="4"/>
                  </a:lnTo>
                  <a:lnTo>
                    <a:pt x="3441" y="2"/>
                  </a:lnTo>
                  <a:lnTo>
                    <a:pt x="3463" y="0"/>
                  </a:lnTo>
                  <a:lnTo>
                    <a:pt x="3463" y="101"/>
                  </a:lnTo>
                  <a:lnTo>
                    <a:pt x="3441" y="101"/>
                  </a:lnTo>
                  <a:lnTo>
                    <a:pt x="3418" y="101"/>
                  </a:lnTo>
                  <a:lnTo>
                    <a:pt x="3396" y="101"/>
                  </a:lnTo>
                  <a:lnTo>
                    <a:pt x="3373" y="101"/>
                  </a:lnTo>
                  <a:lnTo>
                    <a:pt x="3350" y="101"/>
                  </a:lnTo>
                  <a:lnTo>
                    <a:pt x="3328" y="101"/>
                  </a:lnTo>
                  <a:lnTo>
                    <a:pt x="3305" y="101"/>
                  </a:lnTo>
                  <a:lnTo>
                    <a:pt x="3282" y="101"/>
                  </a:lnTo>
                  <a:lnTo>
                    <a:pt x="3260" y="101"/>
                  </a:lnTo>
                  <a:lnTo>
                    <a:pt x="3237" y="101"/>
                  </a:lnTo>
                  <a:lnTo>
                    <a:pt x="3214" y="101"/>
                  </a:lnTo>
                  <a:lnTo>
                    <a:pt x="3192" y="101"/>
                  </a:lnTo>
                  <a:lnTo>
                    <a:pt x="3169" y="101"/>
                  </a:lnTo>
                  <a:lnTo>
                    <a:pt x="3146" y="101"/>
                  </a:lnTo>
                  <a:lnTo>
                    <a:pt x="3124" y="101"/>
                  </a:lnTo>
                  <a:lnTo>
                    <a:pt x="3101" y="101"/>
                  </a:lnTo>
                  <a:lnTo>
                    <a:pt x="3079" y="101"/>
                  </a:lnTo>
                  <a:lnTo>
                    <a:pt x="3056" y="101"/>
                  </a:lnTo>
                  <a:lnTo>
                    <a:pt x="3033" y="101"/>
                  </a:lnTo>
                  <a:lnTo>
                    <a:pt x="3011" y="101"/>
                  </a:lnTo>
                  <a:lnTo>
                    <a:pt x="2988" y="101"/>
                  </a:lnTo>
                  <a:lnTo>
                    <a:pt x="2965" y="101"/>
                  </a:lnTo>
                  <a:lnTo>
                    <a:pt x="2943" y="101"/>
                  </a:lnTo>
                  <a:lnTo>
                    <a:pt x="2920" y="101"/>
                  </a:lnTo>
                  <a:lnTo>
                    <a:pt x="2897" y="101"/>
                  </a:lnTo>
                  <a:lnTo>
                    <a:pt x="2875" y="101"/>
                  </a:lnTo>
                  <a:lnTo>
                    <a:pt x="2852" y="101"/>
                  </a:lnTo>
                  <a:lnTo>
                    <a:pt x="2830" y="101"/>
                  </a:lnTo>
                  <a:lnTo>
                    <a:pt x="2807" y="101"/>
                  </a:lnTo>
                  <a:lnTo>
                    <a:pt x="2784" y="101"/>
                  </a:lnTo>
                  <a:lnTo>
                    <a:pt x="2762" y="101"/>
                  </a:lnTo>
                  <a:lnTo>
                    <a:pt x="2739" y="101"/>
                  </a:lnTo>
                  <a:lnTo>
                    <a:pt x="2716" y="101"/>
                  </a:lnTo>
                  <a:lnTo>
                    <a:pt x="2694" y="101"/>
                  </a:lnTo>
                  <a:lnTo>
                    <a:pt x="2671" y="101"/>
                  </a:lnTo>
                  <a:lnTo>
                    <a:pt x="2648" y="101"/>
                  </a:lnTo>
                  <a:lnTo>
                    <a:pt x="2626" y="101"/>
                  </a:lnTo>
                  <a:lnTo>
                    <a:pt x="2603" y="101"/>
                  </a:lnTo>
                  <a:lnTo>
                    <a:pt x="2580" y="101"/>
                  </a:lnTo>
                  <a:lnTo>
                    <a:pt x="2558" y="101"/>
                  </a:lnTo>
                  <a:lnTo>
                    <a:pt x="2535" y="101"/>
                  </a:lnTo>
                  <a:lnTo>
                    <a:pt x="2513" y="101"/>
                  </a:lnTo>
                  <a:lnTo>
                    <a:pt x="2490" y="101"/>
                  </a:lnTo>
                  <a:lnTo>
                    <a:pt x="2467" y="101"/>
                  </a:lnTo>
                  <a:lnTo>
                    <a:pt x="2445" y="101"/>
                  </a:lnTo>
                  <a:lnTo>
                    <a:pt x="2422" y="101"/>
                  </a:lnTo>
                  <a:lnTo>
                    <a:pt x="2399" y="101"/>
                  </a:lnTo>
                  <a:lnTo>
                    <a:pt x="2377" y="101"/>
                  </a:lnTo>
                  <a:lnTo>
                    <a:pt x="2354" y="101"/>
                  </a:lnTo>
                  <a:lnTo>
                    <a:pt x="2331" y="101"/>
                  </a:lnTo>
                  <a:lnTo>
                    <a:pt x="2309" y="101"/>
                  </a:lnTo>
                  <a:lnTo>
                    <a:pt x="2286" y="101"/>
                  </a:lnTo>
                  <a:lnTo>
                    <a:pt x="2264" y="101"/>
                  </a:lnTo>
                  <a:lnTo>
                    <a:pt x="2241" y="101"/>
                  </a:lnTo>
                  <a:lnTo>
                    <a:pt x="2218" y="101"/>
                  </a:lnTo>
                  <a:lnTo>
                    <a:pt x="2196" y="101"/>
                  </a:lnTo>
                  <a:lnTo>
                    <a:pt x="2173" y="101"/>
                  </a:lnTo>
                  <a:lnTo>
                    <a:pt x="2150" y="101"/>
                  </a:lnTo>
                  <a:lnTo>
                    <a:pt x="2128" y="101"/>
                  </a:lnTo>
                  <a:lnTo>
                    <a:pt x="2105" y="101"/>
                  </a:lnTo>
                  <a:lnTo>
                    <a:pt x="2082" y="101"/>
                  </a:lnTo>
                  <a:lnTo>
                    <a:pt x="2060" y="101"/>
                  </a:lnTo>
                  <a:lnTo>
                    <a:pt x="2037" y="101"/>
                  </a:lnTo>
                  <a:lnTo>
                    <a:pt x="2014" y="101"/>
                  </a:lnTo>
                  <a:lnTo>
                    <a:pt x="1992" y="101"/>
                  </a:lnTo>
                  <a:lnTo>
                    <a:pt x="1969" y="101"/>
                  </a:lnTo>
                  <a:lnTo>
                    <a:pt x="1947" y="101"/>
                  </a:lnTo>
                  <a:lnTo>
                    <a:pt x="1924" y="101"/>
                  </a:lnTo>
                  <a:lnTo>
                    <a:pt x="1901" y="101"/>
                  </a:lnTo>
                  <a:lnTo>
                    <a:pt x="1879" y="101"/>
                  </a:lnTo>
                  <a:lnTo>
                    <a:pt x="1856" y="101"/>
                  </a:lnTo>
                  <a:lnTo>
                    <a:pt x="1833" y="101"/>
                  </a:lnTo>
                  <a:lnTo>
                    <a:pt x="1811" y="101"/>
                  </a:lnTo>
                  <a:lnTo>
                    <a:pt x="1788" y="101"/>
                  </a:lnTo>
                  <a:lnTo>
                    <a:pt x="1765" y="101"/>
                  </a:lnTo>
                  <a:lnTo>
                    <a:pt x="1743" y="101"/>
                  </a:lnTo>
                  <a:lnTo>
                    <a:pt x="1720" y="101"/>
                  </a:lnTo>
                  <a:lnTo>
                    <a:pt x="1698" y="101"/>
                  </a:lnTo>
                  <a:lnTo>
                    <a:pt x="1675" y="101"/>
                  </a:lnTo>
                  <a:lnTo>
                    <a:pt x="1652" y="101"/>
                  </a:lnTo>
                  <a:lnTo>
                    <a:pt x="1630" y="101"/>
                  </a:lnTo>
                  <a:lnTo>
                    <a:pt x="1607" y="101"/>
                  </a:lnTo>
                  <a:lnTo>
                    <a:pt x="1584" y="101"/>
                  </a:lnTo>
                  <a:lnTo>
                    <a:pt x="1562" y="101"/>
                  </a:lnTo>
                  <a:lnTo>
                    <a:pt x="1539" y="101"/>
                  </a:lnTo>
                  <a:lnTo>
                    <a:pt x="1516" y="101"/>
                  </a:lnTo>
                  <a:lnTo>
                    <a:pt x="1494" y="101"/>
                  </a:lnTo>
                  <a:lnTo>
                    <a:pt x="1471" y="101"/>
                  </a:lnTo>
                  <a:lnTo>
                    <a:pt x="1448" y="101"/>
                  </a:lnTo>
                  <a:lnTo>
                    <a:pt x="1426" y="101"/>
                  </a:lnTo>
                  <a:lnTo>
                    <a:pt x="1403" y="101"/>
                  </a:lnTo>
                  <a:lnTo>
                    <a:pt x="1381" y="101"/>
                  </a:lnTo>
                  <a:lnTo>
                    <a:pt x="1358" y="101"/>
                  </a:lnTo>
                  <a:lnTo>
                    <a:pt x="1335" y="101"/>
                  </a:lnTo>
                  <a:lnTo>
                    <a:pt x="1313" y="101"/>
                  </a:lnTo>
                  <a:lnTo>
                    <a:pt x="1290" y="101"/>
                  </a:lnTo>
                  <a:lnTo>
                    <a:pt x="1267" y="101"/>
                  </a:lnTo>
                  <a:lnTo>
                    <a:pt x="1245" y="101"/>
                  </a:lnTo>
                  <a:lnTo>
                    <a:pt x="1222" y="101"/>
                  </a:lnTo>
                  <a:lnTo>
                    <a:pt x="1199" y="101"/>
                  </a:lnTo>
                  <a:lnTo>
                    <a:pt x="1177" y="101"/>
                  </a:lnTo>
                  <a:lnTo>
                    <a:pt x="1154" y="101"/>
                  </a:lnTo>
                  <a:lnTo>
                    <a:pt x="1132" y="101"/>
                  </a:lnTo>
                  <a:lnTo>
                    <a:pt x="1109" y="101"/>
                  </a:lnTo>
                  <a:lnTo>
                    <a:pt x="1086" y="101"/>
                  </a:lnTo>
                  <a:lnTo>
                    <a:pt x="1064" y="101"/>
                  </a:lnTo>
                  <a:lnTo>
                    <a:pt x="1041" y="101"/>
                  </a:lnTo>
                  <a:lnTo>
                    <a:pt x="1018" y="101"/>
                  </a:lnTo>
                  <a:lnTo>
                    <a:pt x="996" y="101"/>
                  </a:lnTo>
                  <a:lnTo>
                    <a:pt x="973" y="101"/>
                  </a:lnTo>
                  <a:lnTo>
                    <a:pt x="950" y="101"/>
                  </a:lnTo>
                  <a:lnTo>
                    <a:pt x="928" y="101"/>
                  </a:lnTo>
                  <a:lnTo>
                    <a:pt x="905" y="101"/>
                  </a:lnTo>
                  <a:lnTo>
                    <a:pt x="882" y="101"/>
                  </a:lnTo>
                  <a:lnTo>
                    <a:pt x="860" y="101"/>
                  </a:lnTo>
                  <a:lnTo>
                    <a:pt x="837" y="101"/>
                  </a:lnTo>
                  <a:lnTo>
                    <a:pt x="815" y="101"/>
                  </a:lnTo>
                  <a:lnTo>
                    <a:pt x="792" y="101"/>
                  </a:lnTo>
                  <a:lnTo>
                    <a:pt x="769" y="101"/>
                  </a:lnTo>
                  <a:lnTo>
                    <a:pt x="747" y="101"/>
                  </a:lnTo>
                  <a:lnTo>
                    <a:pt x="724" y="101"/>
                  </a:lnTo>
                  <a:lnTo>
                    <a:pt x="701" y="101"/>
                  </a:lnTo>
                  <a:lnTo>
                    <a:pt x="679" y="101"/>
                  </a:lnTo>
                  <a:lnTo>
                    <a:pt x="656" y="101"/>
                  </a:lnTo>
                  <a:lnTo>
                    <a:pt x="633" y="101"/>
                  </a:lnTo>
                  <a:lnTo>
                    <a:pt x="611" y="101"/>
                  </a:lnTo>
                  <a:lnTo>
                    <a:pt x="588" y="101"/>
                  </a:lnTo>
                  <a:lnTo>
                    <a:pt x="566" y="101"/>
                  </a:lnTo>
                  <a:lnTo>
                    <a:pt x="543" y="101"/>
                  </a:lnTo>
                  <a:lnTo>
                    <a:pt x="520" y="101"/>
                  </a:lnTo>
                  <a:lnTo>
                    <a:pt x="498" y="101"/>
                  </a:lnTo>
                  <a:lnTo>
                    <a:pt x="475" y="101"/>
                  </a:lnTo>
                  <a:lnTo>
                    <a:pt x="452" y="101"/>
                  </a:lnTo>
                  <a:lnTo>
                    <a:pt x="430" y="101"/>
                  </a:lnTo>
                  <a:lnTo>
                    <a:pt x="407" y="101"/>
                  </a:lnTo>
                  <a:lnTo>
                    <a:pt x="384" y="101"/>
                  </a:lnTo>
                  <a:lnTo>
                    <a:pt x="362" y="101"/>
                  </a:lnTo>
                  <a:lnTo>
                    <a:pt x="339" y="101"/>
                  </a:lnTo>
                  <a:lnTo>
                    <a:pt x="316" y="101"/>
                  </a:lnTo>
                  <a:lnTo>
                    <a:pt x="294" y="101"/>
                  </a:lnTo>
                  <a:lnTo>
                    <a:pt x="271" y="101"/>
                  </a:lnTo>
                  <a:lnTo>
                    <a:pt x="249" y="101"/>
                  </a:lnTo>
                  <a:lnTo>
                    <a:pt x="226" y="101"/>
                  </a:lnTo>
                  <a:lnTo>
                    <a:pt x="203" y="101"/>
                  </a:lnTo>
                  <a:lnTo>
                    <a:pt x="181" y="101"/>
                  </a:lnTo>
                  <a:lnTo>
                    <a:pt x="158" y="101"/>
                  </a:lnTo>
                  <a:lnTo>
                    <a:pt x="135" y="101"/>
                  </a:lnTo>
                  <a:lnTo>
                    <a:pt x="113" y="101"/>
                  </a:lnTo>
                  <a:lnTo>
                    <a:pt x="90" y="101"/>
                  </a:lnTo>
                  <a:lnTo>
                    <a:pt x="67" y="101"/>
                  </a:lnTo>
                  <a:lnTo>
                    <a:pt x="45" y="101"/>
                  </a:lnTo>
                  <a:lnTo>
                    <a:pt x="22" y="101"/>
                  </a:lnTo>
                  <a:lnTo>
                    <a:pt x="0" y="101"/>
                  </a:lnTo>
                  <a:lnTo>
                    <a:pt x="0" y="41"/>
                  </a:lnTo>
                  <a:close/>
                </a:path>
              </a:pathLst>
            </a:custGeom>
            <a:noFill/>
            <a:ln w="31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474746"/>
                </a:solidFill>
              </a:endParaRPr>
            </a:p>
          </p:txBody>
        </p:sp>
        <p:sp>
          <p:nvSpPr>
            <p:cNvPr id="551993" name="Freeform 57"/>
            <p:cNvSpPr>
              <a:spLocks noChangeArrowheads="1"/>
            </p:cNvSpPr>
            <p:nvPr/>
          </p:nvSpPr>
          <p:spPr bwMode="auto">
            <a:xfrm>
              <a:off x="824" y="1192"/>
              <a:ext cx="1168" cy="960"/>
            </a:xfrm>
            <a:custGeom>
              <a:avLst/>
              <a:gdLst>
                <a:gd name="T0" fmla="*/ 0 w 1168"/>
                <a:gd name="T1" fmla="*/ 4 h 960"/>
                <a:gd name="T2" fmla="*/ 0 w 1168"/>
                <a:gd name="T3" fmla="*/ 956 h 960"/>
                <a:gd name="T4" fmla="*/ 4 w 1168"/>
                <a:gd name="T5" fmla="*/ 960 h 960"/>
                <a:gd name="T6" fmla="*/ 1164 w 1168"/>
                <a:gd name="T7" fmla="*/ 960 h 960"/>
                <a:gd name="T8" fmla="*/ 1168 w 1168"/>
                <a:gd name="T9" fmla="*/ 956 h 960"/>
                <a:gd name="T10" fmla="*/ 1168 w 1168"/>
                <a:gd name="T11" fmla="*/ 4 h 960"/>
                <a:gd name="T12" fmla="*/ 1164 w 1168"/>
                <a:gd name="T13" fmla="*/ 0 h 960"/>
                <a:gd name="T14" fmla="*/ 4 w 1168"/>
                <a:gd name="T15" fmla="*/ 0 h 960"/>
                <a:gd name="T16" fmla="*/ 0 w 1168"/>
                <a:gd name="T17" fmla="*/ 4 h 960"/>
                <a:gd name="T18" fmla="*/ 0 w 1168"/>
                <a:gd name="T19" fmla="*/ 4 h 9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68"/>
                <a:gd name="T31" fmla="*/ 0 h 960"/>
                <a:gd name="T32" fmla="*/ 1168 w 1168"/>
                <a:gd name="T33" fmla="*/ 960 h 9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68" h="960">
                  <a:moveTo>
                    <a:pt x="0" y="4"/>
                  </a:moveTo>
                  <a:lnTo>
                    <a:pt x="0" y="956"/>
                  </a:lnTo>
                  <a:cubicBezTo>
                    <a:pt x="0" y="958"/>
                    <a:pt x="1" y="960"/>
                    <a:pt x="4" y="960"/>
                  </a:cubicBezTo>
                  <a:lnTo>
                    <a:pt x="1164" y="960"/>
                  </a:lnTo>
                  <a:cubicBezTo>
                    <a:pt x="1166" y="960"/>
                    <a:pt x="1168" y="958"/>
                    <a:pt x="1168" y="956"/>
                  </a:cubicBezTo>
                  <a:lnTo>
                    <a:pt x="1168" y="4"/>
                  </a:lnTo>
                  <a:cubicBezTo>
                    <a:pt x="1168" y="1"/>
                    <a:pt x="1166" y="0"/>
                    <a:pt x="1164" y="0"/>
                  </a:cubicBezTo>
                  <a:lnTo>
                    <a:pt x="4" y="0"/>
                  </a:lnTo>
                  <a:cubicBezTo>
                    <a:pt x="1" y="0"/>
                    <a:pt x="0" y="1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474746"/>
                </a:solidFill>
              </a:endParaRPr>
            </a:p>
          </p:txBody>
        </p:sp>
        <p:sp>
          <p:nvSpPr>
            <p:cNvPr id="551994" name="Freeform 58"/>
            <p:cNvSpPr>
              <a:spLocks/>
            </p:cNvSpPr>
            <p:nvPr/>
          </p:nvSpPr>
          <p:spPr bwMode="auto">
            <a:xfrm>
              <a:off x="824" y="1192"/>
              <a:ext cx="1168" cy="960"/>
            </a:xfrm>
            <a:custGeom>
              <a:avLst/>
              <a:gdLst>
                <a:gd name="T0" fmla="*/ 0 w 1168"/>
                <a:gd name="T1" fmla="*/ 4 h 960"/>
                <a:gd name="T2" fmla="*/ 0 w 1168"/>
                <a:gd name="T3" fmla="*/ 956 h 960"/>
                <a:gd name="T4" fmla="*/ 4 w 1168"/>
                <a:gd name="T5" fmla="*/ 960 h 960"/>
                <a:gd name="T6" fmla="*/ 1164 w 1168"/>
                <a:gd name="T7" fmla="*/ 960 h 960"/>
                <a:gd name="T8" fmla="*/ 1168 w 1168"/>
                <a:gd name="T9" fmla="*/ 956 h 960"/>
                <a:gd name="T10" fmla="*/ 1168 w 1168"/>
                <a:gd name="T11" fmla="*/ 4 h 960"/>
                <a:gd name="T12" fmla="*/ 1164 w 1168"/>
                <a:gd name="T13" fmla="*/ 0 h 960"/>
                <a:gd name="T14" fmla="*/ 4 w 1168"/>
                <a:gd name="T15" fmla="*/ 0 h 960"/>
                <a:gd name="T16" fmla="*/ 0 w 1168"/>
                <a:gd name="T17" fmla="*/ 4 h 960"/>
                <a:gd name="T18" fmla="*/ 0 w 1168"/>
                <a:gd name="T19" fmla="*/ 4 h 9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68"/>
                <a:gd name="T31" fmla="*/ 0 h 960"/>
                <a:gd name="T32" fmla="*/ 1168 w 1168"/>
                <a:gd name="T33" fmla="*/ 960 h 9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68" h="960">
                  <a:moveTo>
                    <a:pt x="0" y="4"/>
                  </a:moveTo>
                  <a:lnTo>
                    <a:pt x="0" y="956"/>
                  </a:lnTo>
                  <a:cubicBezTo>
                    <a:pt x="0" y="958"/>
                    <a:pt x="1" y="960"/>
                    <a:pt x="4" y="960"/>
                  </a:cubicBezTo>
                  <a:lnTo>
                    <a:pt x="1164" y="960"/>
                  </a:lnTo>
                  <a:cubicBezTo>
                    <a:pt x="1166" y="960"/>
                    <a:pt x="1168" y="958"/>
                    <a:pt x="1168" y="956"/>
                  </a:cubicBezTo>
                  <a:lnTo>
                    <a:pt x="1168" y="4"/>
                  </a:lnTo>
                  <a:cubicBezTo>
                    <a:pt x="1168" y="1"/>
                    <a:pt x="1166" y="0"/>
                    <a:pt x="1164" y="0"/>
                  </a:cubicBezTo>
                  <a:lnTo>
                    <a:pt x="4" y="0"/>
                  </a:lnTo>
                  <a:cubicBezTo>
                    <a:pt x="1" y="0"/>
                    <a:pt x="0" y="1"/>
                    <a:pt x="0" y="4"/>
                  </a:cubicBez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474746"/>
                </a:solidFill>
              </a:endParaRPr>
            </a:p>
          </p:txBody>
        </p:sp>
        <p:sp>
          <p:nvSpPr>
            <p:cNvPr id="551995" name="Freeform 59"/>
            <p:cNvSpPr>
              <a:spLocks noChangeArrowheads="1"/>
            </p:cNvSpPr>
            <p:nvPr/>
          </p:nvSpPr>
          <p:spPr bwMode="auto">
            <a:xfrm>
              <a:off x="856" y="1248"/>
              <a:ext cx="296" cy="80"/>
            </a:xfrm>
            <a:custGeom>
              <a:avLst/>
              <a:gdLst>
                <a:gd name="T0" fmla="*/ 0 w 296"/>
                <a:gd name="T1" fmla="*/ 0 h 80"/>
                <a:gd name="T2" fmla="*/ 296 w 296"/>
                <a:gd name="T3" fmla="*/ 0 h 80"/>
                <a:gd name="T4" fmla="*/ 296 w 296"/>
                <a:gd name="T5" fmla="*/ 80 h 80"/>
                <a:gd name="T6" fmla="*/ 0 w 296"/>
                <a:gd name="T7" fmla="*/ 80 h 80"/>
                <a:gd name="T8" fmla="*/ 0 w 296"/>
                <a:gd name="T9" fmla="*/ 0 h 80"/>
                <a:gd name="T10" fmla="*/ 0 w 296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6"/>
                <a:gd name="T19" fmla="*/ 0 h 80"/>
                <a:gd name="T20" fmla="*/ 296 w 296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6" h="80">
                  <a:moveTo>
                    <a:pt x="0" y="0"/>
                  </a:moveTo>
                  <a:lnTo>
                    <a:pt x="296" y="0"/>
                  </a:lnTo>
                  <a:lnTo>
                    <a:pt x="296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474746"/>
                </a:solidFill>
              </a:endParaRPr>
            </a:p>
          </p:txBody>
        </p:sp>
        <p:sp>
          <p:nvSpPr>
            <p:cNvPr id="551996" name="Text Box 60"/>
            <p:cNvSpPr txBox="1">
              <a:spLocks noChangeArrowheads="1"/>
            </p:cNvSpPr>
            <p:nvPr/>
          </p:nvSpPr>
          <p:spPr bwMode="auto">
            <a:xfrm>
              <a:off x="1176" y="1175"/>
              <a:ext cx="352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sz="1200">
                  <a:solidFill>
                    <a:srgbClr val="000000"/>
                  </a:solidFill>
                  <a:latin typeface="Dialog"/>
                  <a:ea typeface="ＭＳ Ｐゴシック" pitchFamily="34" charset="-128"/>
                </a:rPr>
                <a:t>Savings</a:t>
              </a:r>
            </a:p>
          </p:txBody>
        </p:sp>
        <p:sp>
          <p:nvSpPr>
            <p:cNvPr id="551997" name="Freeform 61"/>
            <p:cNvSpPr>
              <a:spLocks noChangeArrowheads="1"/>
            </p:cNvSpPr>
            <p:nvPr/>
          </p:nvSpPr>
          <p:spPr bwMode="auto">
            <a:xfrm>
              <a:off x="856" y="1376"/>
              <a:ext cx="296" cy="80"/>
            </a:xfrm>
            <a:custGeom>
              <a:avLst/>
              <a:gdLst>
                <a:gd name="T0" fmla="*/ 0 w 296"/>
                <a:gd name="T1" fmla="*/ 0 h 80"/>
                <a:gd name="T2" fmla="*/ 296 w 296"/>
                <a:gd name="T3" fmla="*/ 0 h 80"/>
                <a:gd name="T4" fmla="*/ 296 w 296"/>
                <a:gd name="T5" fmla="*/ 80 h 80"/>
                <a:gd name="T6" fmla="*/ 0 w 296"/>
                <a:gd name="T7" fmla="*/ 80 h 80"/>
                <a:gd name="T8" fmla="*/ 0 w 296"/>
                <a:gd name="T9" fmla="*/ 0 h 80"/>
                <a:gd name="T10" fmla="*/ 0 w 296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6"/>
                <a:gd name="T19" fmla="*/ 0 h 80"/>
                <a:gd name="T20" fmla="*/ 296 w 296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6" h="80">
                  <a:moveTo>
                    <a:pt x="0" y="0"/>
                  </a:moveTo>
                  <a:lnTo>
                    <a:pt x="296" y="0"/>
                  </a:lnTo>
                  <a:lnTo>
                    <a:pt x="296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474746"/>
                </a:solidFill>
              </a:endParaRPr>
            </a:p>
          </p:txBody>
        </p:sp>
        <p:sp>
          <p:nvSpPr>
            <p:cNvPr id="551998" name="Text Box 62"/>
            <p:cNvSpPr txBox="1">
              <a:spLocks noChangeArrowheads="1"/>
            </p:cNvSpPr>
            <p:nvPr/>
          </p:nvSpPr>
          <p:spPr bwMode="auto">
            <a:xfrm>
              <a:off x="1176" y="1303"/>
              <a:ext cx="78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sz="1200">
                  <a:solidFill>
                    <a:srgbClr val="000000"/>
                  </a:solidFill>
                  <a:latin typeface="Dialog"/>
                  <a:ea typeface="ＭＳ Ｐゴシック" pitchFamily="34" charset="-128"/>
                </a:rPr>
                <a:t>Other renewables</a:t>
              </a:r>
            </a:p>
          </p:txBody>
        </p:sp>
        <p:sp>
          <p:nvSpPr>
            <p:cNvPr id="551999" name="Freeform 63"/>
            <p:cNvSpPr>
              <a:spLocks noChangeArrowheads="1"/>
            </p:cNvSpPr>
            <p:nvPr/>
          </p:nvSpPr>
          <p:spPr bwMode="auto">
            <a:xfrm>
              <a:off x="856" y="1504"/>
              <a:ext cx="296" cy="80"/>
            </a:xfrm>
            <a:custGeom>
              <a:avLst/>
              <a:gdLst>
                <a:gd name="T0" fmla="*/ 0 w 296"/>
                <a:gd name="T1" fmla="*/ 0 h 80"/>
                <a:gd name="T2" fmla="*/ 296 w 296"/>
                <a:gd name="T3" fmla="*/ 0 h 80"/>
                <a:gd name="T4" fmla="*/ 296 w 296"/>
                <a:gd name="T5" fmla="*/ 80 h 80"/>
                <a:gd name="T6" fmla="*/ 0 w 296"/>
                <a:gd name="T7" fmla="*/ 80 h 80"/>
                <a:gd name="T8" fmla="*/ 0 w 296"/>
                <a:gd name="T9" fmla="*/ 0 h 80"/>
                <a:gd name="T10" fmla="*/ 0 w 296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6"/>
                <a:gd name="T19" fmla="*/ 0 h 80"/>
                <a:gd name="T20" fmla="*/ 296 w 296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6" h="80">
                  <a:moveTo>
                    <a:pt x="0" y="0"/>
                  </a:moveTo>
                  <a:lnTo>
                    <a:pt x="296" y="0"/>
                  </a:lnTo>
                  <a:lnTo>
                    <a:pt x="296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474746"/>
                </a:solidFill>
              </a:endParaRPr>
            </a:p>
          </p:txBody>
        </p:sp>
        <p:sp>
          <p:nvSpPr>
            <p:cNvPr id="552000" name="Text Box 64"/>
            <p:cNvSpPr txBox="1">
              <a:spLocks noChangeArrowheads="1"/>
            </p:cNvSpPr>
            <p:nvPr/>
          </p:nvSpPr>
          <p:spPr bwMode="auto">
            <a:xfrm>
              <a:off x="1176" y="1431"/>
              <a:ext cx="34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sz="1200">
                  <a:solidFill>
                    <a:srgbClr val="000000"/>
                  </a:solidFill>
                  <a:latin typeface="Dialog"/>
                  <a:ea typeface="ＭＳ Ｐゴシック" pitchFamily="34" charset="-128"/>
                </a:rPr>
                <a:t>Nuclear</a:t>
              </a:r>
            </a:p>
          </p:txBody>
        </p:sp>
        <p:sp>
          <p:nvSpPr>
            <p:cNvPr id="552001" name="Freeform 65"/>
            <p:cNvSpPr>
              <a:spLocks noChangeArrowheads="1"/>
            </p:cNvSpPr>
            <p:nvPr/>
          </p:nvSpPr>
          <p:spPr bwMode="auto">
            <a:xfrm>
              <a:off x="856" y="1632"/>
              <a:ext cx="296" cy="80"/>
            </a:xfrm>
            <a:custGeom>
              <a:avLst/>
              <a:gdLst>
                <a:gd name="T0" fmla="*/ 0 w 296"/>
                <a:gd name="T1" fmla="*/ 0 h 80"/>
                <a:gd name="T2" fmla="*/ 296 w 296"/>
                <a:gd name="T3" fmla="*/ 0 h 80"/>
                <a:gd name="T4" fmla="*/ 296 w 296"/>
                <a:gd name="T5" fmla="*/ 80 h 80"/>
                <a:gd name="T6" fmla="*/ 0 w 296"/>
                <a:gd name="T7" fmla="*/ 80 h 80"/>
                <a:gd name="T8" fmla="*/ 0 w 296"/>
                <a:gd name="T9" fmla="*/ 0 h 80"/>
                <a:gd name="T10" fmla="*/ 0 w 296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6"/>
                <a:gd name="T19" fmla="*/ 0 h 80"/>
                <a:gd name="T20" fmla="*/ 296 w 296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6" h="80">
                  <a:moveTo>
                    <a:pt x="0" y="0"/>
                  </a:moveTo>
                  <a:lnTo>
                    <a:pt x="296" y="0"/>
                  </a:lnTo>
                  <a:lnTo>
                    <a:pt x="296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474746"/>
                </a:solidFill>
              </a:endParaRPr>
            </a:p>
          </p:txBody>
        </p:sp>
        <p:sp>
          <p:nvSpPr>
            <p:cNvPr id="552002" name="Text Box 66"/>
            <p:cNvSpPr txBox="1">
              <a:spLocks noChangeArrowheads="1"/>
            </p:cNvSpPr>
            <p:nvPr/>
          </p:nvSpPr>
          <p:spPr bwMode="auto">
            <a:xfrm>
              <a:off x="1176" y="1559"/>
              <a:ext cx="18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sz="1200">
                  <a:solidFill>
                    <a:srgbClr val="000000"/>
                  </a:solidFill>
                  <a:latin typeface="Dialog"/>
                  <a:ea typeface="ＭＳ Ｐゴシック" pitchFamily="34" charset="-128"/>
                </a:rPr>
                <a:t>Gas</a:t>
              </a:r>
            </a:p>
          </p:txBody>
        </p:sp>
        <p:sp>
          <p:nvSpPr>
            <p:cNvPr id="552003" name="Freeform 67"/>
            <p:cNvSpPr>
              <a:spLocks noChangeArrowheads="1"/>
            </p:cNvSpPr>
            <p:nvPr/>
          </p:nvSpPr>
          <p:spPr bwMode="auto">
            <a:xfrm>
              <a:off x="856" y="1760"/>
              <a:ext cx="296" cy="80"/>
            </a:xfrm>
            <a:custGeom>
              <a:avLst/>
              <a:gdLst>
                <a:gd name="T0" fmla="*/ 0 w 296"/>
                <a:gd name="T1" fmla="*/ 0 h 80"/>
                <a:gd name="T2" fmla="*/ 296 w 296"/>
                <a:gd name="T3" fmla="*/ 0 h 80"/>
                <a:gd name="T4" fmla="*/ 296 w 296"/>
                <a:gd name="T5" fmla="*/ 80 h 80"/>
                <a:gd name="T6" fmla="*/ 0 w 296"/>
                <a:gd name="T7" fmla="*/ 80 h 80"/>
                <a:gd name="T8" fmla="*/ 0 w 296"/>
                <a:gd name="T9" fmla="*/ 0 h 80"/>
                <a:gd name="T10" fmla="*/ 0 w 296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6"/>
                <a:gd name="T19" fmla="*/ 0 h 80"/>
                <a:gd name="T20" fmla="*/ 296 w 296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6" h="80">
                  <a:moveTo>
                    <a:pt x="0" y="0"/>
                  </a:moveTo>
                  <a:lnTo>
                    <a:pt x="296" y="0"/>
                  </a:lnTo>
                  <a:lnTo>
                    <a:pt x="296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474746"/>
                </a:solidFill>
              </a:endParaRPr>
            </a:p>
          </p:txBody>
        </p:sp>
        <p:sp>
          <p:nvSpPr>
            <p:cNvPr id="552004" name="Text Box 68"/>
            <p:cNvSpPr txBox="1">
              <a:spLocks noChangeArrowheads="1"/>
            </p:cNvSpPr>
            <p:nvPr/>
          </p:nvSpPr>
          <p:spPr bwMode="auto">
            <a:xfrm>
              <a:off x="1176" y="1687"/>
              <a:ext cx="120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sz="1200">
                  <a:solidFill>
                    <a:srgbClr val="000000"/>
                  </a:solidFill>
                  <a:latin typeface="Dialog"/>
                  <a:ea typeface="ＭＳ Ｐゴシック" pitchFamily="34" charset="-128"/>
                </a:rPr>
                <a:t>Oil</a:t>
              </a:r>
            </a:p>
          </p:txBody>
        </p:sp>
        <p:sp>
          <p:nvSpPr>
            <p:cNvPr id="552005" name="Freeform 69"/>
            <p:cNvSpPr>
              <a:spLocks noChangeArrowheads="1"/>
            </p:cNvSpPr>
            <p:nvPr/>
          </p:nvSpPr>
          <p:spPr bwMode="auto">
            <a:xfrm>
              <a:off x="856" y="1888"/>
              <a:ext cx="296" cy="80"/>
            </a:xfrm>
            <a:custGeom>
              <a:avLst/>
              <a:gdLst>
                <a:gd name="T0" fmla="*/ 0 w 296"/>
                <a:gd name="T1" fmla="*/ 0 h 80"/>
                <a:gd name="T2" fmla="*/ 296 w 296"/>
                <a:gd name="T3" fmla="*/ 0 h 80"/>
                <a:gd name="T4" fmla="*/ 296 w 296"/>
                <a:gd name="T5" fmla="*/ 80 h 80"/>
                <a:gd name="T6" fmla="*/ 0 w 296"/>
                <a:gd name="T7" fmla="*/ 80 h 80"/>
                <a:gd name="T8" fmla="*/ 0 w 296"/>
                <a:gd name="T9" fmla="*/ 0 h 80"/>
                <a:gd name="T10" fmla="*/ 0 w 296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6"/>
                <a:gd name="T19" fmla="*/ 0 h 80"/>
                <a:gd name="T20" fmla="*/ 296 w 296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6" h="80">
                  <a:moveTo>
                    <a:pt x="0" y="0"/>
                  </a:moveTo>
                  <a:lnTo>
                    <a:pt x="296" y="0"/>
                  </a:lnTo>
                  <a:lnTo>
                    <a:pt x="296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474746"/>
                </a:solidFill>
              </a:endParaRPr>
            </a:p>
          </p:txBody>
        </p:sp>
        <p:sp>
          <p:nvSpPr>
            <p:cNvPr id="552006" name="Text Box 70"/>
            <p:cNvSpPr txBox="1">
              <a:spLocks noChangeArrowheads="1"/>
            </p:cNvSpPr>
            <p:nvPr/>
          </p:nvSpPr>
          <p:spPr bwMode="auto">
            <a:xfrm>
              <a:off x="1176" y="1815"/>
              <a:ext cx="20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sz="1200">
                  <a:solidFill>
                    <a:srgbClr val="000000"/>
                  </a:solidFill>
                  <a:latin typeface="Dialog"/>
                  <a:ea typeface="ＭＳ Ｐゴシック" pitchFamily="34" charset="-128"/>
                </a:rPr>
                <a:t>Coal</a:t>
              </a:r>
            </a:p>
          </p:txBody>
        </p:sp>
        <p:sp>
          <p:nvSpPr>
            <p:cNvPr id="552007" name="Freeform 71"/>
            <p:cNvSpPr>
              <a:spLocks noChangeArrowheads="1"/>
            </p:cNvSpPr>
            <p:nvPr/>
          </p:nvSpPr>
          <p:spPr bwMode="auto">
            <a:xfrm>
              <a:off x="856" y="2016"/>
              <a:ext cx="296" cy="80"/>
            </a:xfrm>
            <a:custGeom>
              <a:avLst/>
              <a:gdLst>
                <a:gd name="T0" fmla="*/ 0 w 296"/>
                <a:gd name="T1" fmla="*/ 0 h 80"/>
                <a:gd name="T2" fmla="*/ 296 w 296"/>
                <a:gd name="T3" fmla="*/ 0 h 80"/>
                <a:gd name="T4" fmla="*/ 296 w 296"/>
                <a:gd name="T5" fmla="*/ 80 h 80"/>
                <a:gd name="T6" fmla="*/ 0 w 296"/>
                <a:gd name="T7" fmla="*/ 80 h 80"/>
                <a:gd name="T8" fmla="*/ 0 w 296"/>
                <a:gd name="T9" fmla="*/ 0 h 80"/>
                <a:gd name="T10" fmla="*/ 0 w 296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6"/>
                <a:gd name="T19" fmla="*/ 0 h 80"/>
                <a:gd name="T20" fmla="*/ 296 w 296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6" h="80">
                  <a:moveTo>
                    <a:pt x="0" y="0"/>
                  </a:moveTo>
                  <a:lnTo>
                    <a:pt x="296" y="0"/>
                  </a:lnTo>
                  <a:lnTo>
                    <a:pt x="296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474746"/>
                </a:solidFill>
              </a:endParaRPr>
            </a:p>
          </p:txBody>
        </p:sp>
        <p:sp>
          <p:nvSpPr>
            <p:cNvPr id="552008" name="Text Box 72"/>
            <p:cNvSpPr txBox="1">
              <a:spLocks noChangeArrowheads="1"/>
            </p:cNvSpPr>
            <p:nvPr/>
          </p:nvSpPr>
          <p:spPr bwMode="auto">
            <a:xfrm>
              <a:off x="1176" y="1943"/>
              <a:ext cx="400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sz="1200">
                  <a:solidFill>
                    <a:srgbClr val="000000"/>
                  </a:solidFill>
                  <a:latin typeface="Dialog"/>
                  <a:ea typeface="ＭＳ Ｐゴシック" pitchFamily="34" charset="-128"/>
                </a:rPr>
                <a:t>Biomass</a:t>
              </a:r>
            </a:p>
          </p:txBody>
        </p:sp>
      </p:grpSp>
      <p:sp>
        <p:nvSpPr>
          <p:cNvPr id="552009" name="Title 1"/>
          <p:cNvSpPr>
            <a:spLocks noGrp="1"/>
          </p:cNvSpPr>
          <p:nvPr>
            <p:ph type="title" idx="4294967295"/>
          </p:nvPr>
        </p:nvSpPr>
        <p:spPr>
          <a:xfrm>
            <a:off x="1123950" y="282575"/>
            <a:ext cx="6543675" cy="914400"/>
          </a:xfrm>
        </p:spPr>
        <p:txBody>
          <a:bodyPr/>
          <a:lstStyle/>
          <a:p>
            <a:r>
              <a:rPr lang="de-DE" sz="3600" dirty="0" smtClean="0"/>
              <a:t>Globale Primärenergie</a:t>
            </a:r>
            <a:endParaRPr lang="de-DE" sz="3600" dirty="0"/>
          </a:p>
        </p:txBody>
      </p:sp>
      <p:sp>
        <p:nvSpPr>
          <p:cNvPr id="73" name="Rectangle 5"/>
          <p:cNvSpPr>
            <a:spLocks noChangeArrowheads="1"/>
          </p:cNvSpPr>
          <p:nvPr/>
        </p:nvSpPr>
        <p:spPr bwMode="auto">
          <a:xfrm>
            <a:off x="5899150" y="1766888"/>
            <a:ext cx="2511425" cy="4383087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gamma/>
                  <a:tint val="0"/>
                  <a:invGamma/>
                  <a:alpha val="61000"/>
                </a:schemeClr>
              </a:gs>
            </a:gsLst>
            <a:lin ang="0" scaled="1"/>
          </a:grad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474746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52011" name="TextBox 281"/>
          <p:cNvSpPr txBox="1">
            <a:spLocks noChangeArrowheads="1"/>
          </p:cNvSpPr>
          <p:nvPr/>
        </p:nvSpPr>
        <p:spPr bwMode="auto">
          <a:xfrm>
            <a:off x="4235450" y="1766888"/>
            <a:ext cx="3889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ea typeface="ＭＳ Ｐゴシック" pitchFamily="34" charset="-128"/>
              </a:rPr>
              <a:t>Energie Einsparungen (Effizienz, Umwandlung und Verhalten)</a:t>
            </a:r>
          </a:p>
        </p:txBody>
      </p:sp>
      <p:sp>
        <p:nvSpPr>
          <p:cNvPr id="552012" name="TextBox 485"/>
          <p:cNvSpPr txBox="1">
            <a:spLocks noChangeArrowheads="1"/>
          </p:cNvSpPr>
          <p:nvPr/>
        </p:nvSpPr>
        <p:spPr bwMode="auto">
          <a:xfrm>
            <a:off x="4237038" y="2262188"/>
            <a:ext cx="3698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ea typeface="ＭＳ Ｐゴシック" pitchFamily="34" charset="-128"/>
              </a:rPr>
              <a:t>~50% Verbesserung bis 2030</a:t>
            </a:r>
          </a:p>
        </p:txBody>
      </p:sp>
      <p:sp>
        <p:nvSpPr>
          <p:cNvPr id="552013" name="Line 83"/>
          <p:cNvSpPr>
            <a:spLocks noChangeShapeType="1"/>
          </p:cNvSpPr>
          <p:nvPr/>
        </p:nvSpPr>
        <p:spPr bwMode="auto">
          <a:xfrm>
            <a:off x="6007100" y="2565400"/>
            <a:ext cx="1739900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474746"/>
              </a:solidFill>
            </a:endParaRPr>
          </a:p>
        </p:txBody>
      </p:sp>
      <p:sp>
        <p:nvSpPr>
          <p:cNvPr id="552014" name="TextBox 485"/>
          <p:cNvSpPr txBox="1">
            <a:spLocks noChangeArrowheads="1"/>
          </p:cNvSpPr>
          <p:nvPr/>
        </p:nvSpPr>
        <p:spPr bwMode="auto">
          <a:xfrm>
            <a:off x="4249738" y="2947988"/>
            <a:ext cx="3698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ea typeface="ＭＳ Ｐゴシック" pitchFamily="34" charset="-128"/>
              </a:rPr>
              <a:t>~50% EE bis 2030</a:t>
            </a:r>
          </a:p>
        </p:txBody>
      </p:sp>
      <p:sp>
        <p:nvSpPr>
          <p:cNvPr id="552015" name="Line 86"/>
          <p:cNvSpPr>
            <a:spLocks noChangeShapeType="1"/>
          </p:cNvSpPr>
          <p:nvPr/>
        </p:nvSpPr>
        <p:spPr bwMode="auto">
          <a:xfrm>
            <a:off x="5364163" y="3340100"/>
            <a:ext cx="2357437" cy="1312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474746"/>
              </a:solidFill>
            </a:endParaRPr>
          </a:p>
        </p:txBody>
      </p:sp>
      <p:sp>
        <p:nvSpPr>
          <p:cNvPr id="552016" name="Line 85"/>
          <p:cNvSpPr>
            <a:spLocks noChangeShapeType="1"/>
          </p:cNvSpPr>
          <p:nvPr/>
        </p:nvSpPr>
        <p:spPr bwMode="auto">
          <a:xfrm flipH="1">
            <a:off x="7747000" y="4724400"/>
            <a:ext cx="0" cy="1473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474746"/>
              </a:solidFill>
            </a:endParaRPr>
          </a:p>
        </p:txBody>
      </p:sp>
      <p:sp>
        <p:nvSpPr>
          <p:cNvPr id="225286" name="Rectangle 6"/>
          <p:cNvSpPr>
            <a:spLocks noChangeArrowheads="1"/>
          </p:cNvSpPr>
          <p:nvPr/>
        </p:nvSpPr>
        <p:spPr bwMode="auto">
          <a:xfrm>
            <a:off x="6334125" y="5657850"/>
            <a:ext cx="6334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Biomass</a:t>
            </a:r>
            <a:endParaRPr lang="en-US" sz="2400">
              <a:solidFill>
                <a:srgbClr val="47474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MS PGothic" pitchFamily="34" charset="-128"/>
            </a:endParaRPr>
          </a:p>
        </p:txBody>
      </p:sp>
      <p:sp>
        <p:nvSpPr>
          <p:cNvPr id="225287" name="Rectangle 7"/>
          <p:cNvSpPr>
            <a:spLocks noChangeArrowheads="1"/>
          </p:cNvSpPr>
          <p:nvPr/>
        </p:nvSpPr>
        <p:spPr bwMode="auto">
          <a:xfrm>
            <a:off x="6646863" y="5321300"/>
            <a:ext cx="330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Coal</a:t>
            </a:r>
            <a:endParaRPr lang="en-US" sz="2400">
              <a:solidFill>
                <a:srgbClr val="47474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MS PGothic" pitchFamily="34" charset="-128"/>
            </a:endParaRPr>
          </a:p>
        </p:txBody>
      </p:sp>
      <p:sp>
        <p:nvSpPr>
          <p:cNvPr id="225288" name="Rectangle 8"/>
          <p:cNvSpPr>
            <a:spLocks noChangeArrowheads="1"/>
          </p:cNvSpPr>
          <p:nvPr/>
        </p:nvSpPr>
        <p:spPr bwMode="auto">
          <a:xfrm>
            <a:off x="6054725" y="3859213"/>
            <a:ext cx="8794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Renewables</a:t>
            </a:r>
            <a:endParaRPr lang="en-US" sz="2400">
              <a:solidFill>
                <a:srgbClr val="47474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MS PGothic" pitchFamily="34" charset="-128"/>
            </a:endParaRPr>
          </a:p>
        </p:txBody>
      </p:sp>
      <p:sp>
        <p:nvSpPr>
          <p:cNvPr id="225289" name="Rectangle 9"/>
          <p:cNvSpPr>
            <a:spLocks noChangeArrowheads="1"/>
          </p:cNvSpPr>
          <p:nvPr/>
        </p:nvSpPr>
        <p:spPr bwMode="auto">
          <a:xfrm>
            <a:off x="6392863" y="4495800"/>
            <a:ext cx="5572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</a:rPr>
              <a:t>Nuclear</a:t>
            </a:r>
            <a:endParaRPr lang="en-US" sz="2400">
              <a:solidFill>
                <a:srgbClr val="47474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charset="-128"/>
            </a:endParaRPr>
          </a:p>
        </p:txBody>
      </p:sp>
      <p:sp>
        <p:nvSpPr>
          <p:cNvPr id="225290" name="Rectangle 10"/>
          <p:cNvSpPr>
            <a:spLocks noChangeArrowheads="1"/>
          </p:cNvSpPr>
          <p:nvPr/>
        </p:nvSpPr>
        <p:spPr bwMode="auto">
          <a:xfrm>
            <a:off x="6711950" y="4819650"/>
            <a:ext cx="2047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Oil</a:t>
            </a:r>
            <a:endParaRPr lang="en-US" sz="2400">
              <a:solidFill>
                <a:srgbClr val="47474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MS PGothic" pitchFamily="34" charset="-128"/>
            </a:endParaRPr>
          </a:p>
        </p:txBody>
      </p:sp>
      <p:sp>
        <p:nvSpPr>
          <p:cNvPr id="225291" name="Rectangle 11"/>
          <p:cNvSpPr>
            <a:spLocks noChangeArrowheads="1"/>
          </p:cNvSpPr>
          <p:nvPr/>
        </p:nvSpPr>
        <p:spPr bwMode="auto">
          <a:xfrm>
            <a:off x="6638925" y="4267200"/>
            <a:ext cx="2873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/>
              </a:rPr>
              <a:t>Gas</a:t>
            </a:r>
            <a:endParaRPr lang="en-US" sz="24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6900" y="3534489"/>
            <a:ext cx="42195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47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 </a:t>
            </a:r>
            <a:r>
              <a:rPr lang="en-US" sz="5400" dirty="0" err="1" smtClean="0">
                <a:solidFill>
                  <a:srgbClr val="47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</a:t>
            </a:r>
            <a:r>
              <a:rPr lang="en-US" sz="5400" baseline="40000" dirty="0" err="1" smtClean="0">
                <a:solidFill>
                  <a:srgbClr val="47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5400" dirty="0" err="1" smtClean="0">
                <a:solidFill>
                  <a:srgbClr val="47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5400" dirty="0" smtClean="0">
                <a:solidFill>
                  <a:srgbClr val="47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dirty="0" smtClean="0">
                <a:solidFill>
                  <a:srgbClr val="47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immediate Peak</a:t>
            </a:r>
            <a:endParaRPr lang="en-US" sz="3600" dirty="0">
              <a:solidFill>
                <a:srgbClr val="4747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8819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178165" cy="618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12" y="6553594"/>
            <a:ext cx="3502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Pictures: Courtesy of Charlie Wilson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12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Title 1"/>
          <p:cNvSpPr>
            <a:spLocks noGrp="1"/>
          </p:cNvSpPr>
          <p:nvPr>
            <p:ph type="title" idx="4294967295"/>
          </p:nvPr>
        </p:nvSpPr>
        <p:spPr>
          <a:xfrm>
            <a:off x="-9525" y="0"/>
            <a:ext cx="9144000" cy="91440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3600" b="1" kern="1200" dirty="0">
                <a:latin typeface="Arial" pitchFamily="34" charset="0"/>
                <a:cs typeface="Arial" pitchFamily="34" charset="0"/>
              </a:rPr>
              <a:t>“Learning” Through Scale</a:t>
            </a:r>
          </a:p>
        </p:txBody>
      </p:sp>
      <p:pic>
        <p:nvPicPr>
          <p:cNvPr id="684035" name="Picture 5" descr="windsize_chart (2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19213"/>
            <a:ext cx="8610600" cy="447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4037" name="TextBox 5"/>
          <p:cNvSpPr txBox="1">
            <a:spLocks noChangeArrowheads="1"/>
          </p:cNvSpPr>
          <p:nvPr/>
        </p:nvSpPr>
        <p:spPr bwMode="auto">
          <a:xfrm>
            <a:off x="205294" y="5805264"/>
            <a:ext cx="86871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/>
            <a:r>
              <a:rPr lang="en-US" sz="3600" b="1" dirty="0" smtClean="0">
                <a:solidFill>
                  <a:srgbClr val="003399"/>
                </a:solidFill>
                <a:ea typeface="+mj-ea"/>
                <a:cs typeface="Arial" pitchFamily="34" charset="0"/>
              </a:rPr>
              <a:t>Economies of scale, US wind turbines</a:t>
            </a:r>
            <a:endParaRPr lang="en-US" sz="3600" b="1" dirty="0">
              <a:solidFill>
                <a:srgbClr val="003399"/>
              </a:solidFill>
              <a:ea typeface="+mj-ea"/>
              <a:cs typeface="Arial" pitchFamily="34" charset="0"/>
            </a:endParaRPr>
          </a:p>
        </p:txBody>
      </p:sp>
      <p:sp>
        <p:nvSpPr>
          <p:cNvPr id="684038" name="TextBox 6"/>
          <p:cNvSpPr txBox="1">
            <a:spLocks noChangeArrowheads="1"/>
          </p:cNvSpPr>
          <p:nvPr/>
        </p:nvSpPr>
        <p:spPr bwMode="auto">
          <a:xfrm>
            <a:off x="2895600" y="6488113"/>
            <a:ext cx="40577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/>
            <a:r>
              <a:rPr lang="en-US" sz="2000" dirty="0">
                <a:solidFill>
                  <a:srgbClr val="003399"/>
                </a:solidFill>
              </a:rPr>
              <a:t>Source: </a:t>
            </a:r>
            <a:r>
              <a:rPr lang="en-US" sz="2000" dirty="0" err="1" smtClean="0">
                <a:solidFill>
                  <a:srgbClr val="003399"/>
                </a:solidFill>
              </a:rPr>
              <a:t>Grubler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smtClean="0">
                <a:solidFill>
                  <a:srgbClr val="003399"/>
                </a:solidFill>
              </a:rPr>
              <a:t>et al. ALPS-</a:t>
            </a:r>
            <a:r>
              <a:rPr lang="en-US" sz="2000" dirty="0" err="1" smtClean="0">
                <a:solidFill>
                  <a:srgbClr val="003399"/>
                </a:solidFill>
              </a:rPr>
              <a:t>2012t</a:t>
            </a:r>
            <a:endParaRPr lang="en-US" sz="20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81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3634369" cy="2831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24744"/>
            <a:ext cx="2710026" cy="27369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569" y="2410529"/>
            <a:ext cx="1780859" cy="13967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748" y="1423134"/>
            <a:ext cx="897632" cy="987395"/>
          </a:xfrm>
          <a:prstGeom prst="rect">
            <a:avLst/>
          </a:prstGeom>
        </p:spPr>
      </p:pic>
      <p:pic>
        <p:nvPicPr>
          <p:cNvPr id="10" name="Picture 5" descr="deep-offshore-wind-farm-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3"/>
          <a:stretch>
            <a:fillRect/>
          </a:stretch>
        </p:blipFill>
        <p:spPr bwMode="auto">
          <a:xfrm>
            <a:off x="179512" y="3861048"/>
            <a:ext cx="4155281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fazne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" t="44612" r="37395" b="5556"/>
          <a:stretch>
            <a:fillRect/>
          </a:stretch>
        </p:blipFill>
        <p:spPr bwMode="auto">
          <a:xfrm>
            <a:off x="4454402" y="4137992"/>
            <a:ext cx="4582094" cy="238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8426" y="59978"/>
            <a:ext cx="8954270" cy="920750"/>
          </a:xfrm>
        </p:spPr>
        <p:txBody>
          <a:bodyPr/>
          <a:lstStyle/>
          <a:p>
            <a:pPr algn="ctr" eaLnBrk="1" hangingPunct="1"/>
            <a:r>
              <a:rPr lang="en-US" sz="3600" b="1" kern="1200" dirty="0">
                <a:latin typeface="Arial" pitchFamily="34" charset="0"/>
                <a:cs typeface="Arial" pitchFamily="34" charset="0"/>
              </a:rPr>
              <a:t>Possible transformational technologies</a:t>
            </a:r>
          </a:p>
        </p:txBody>
      </p:sp>
    </p:spTree>
    <p:extLst>
      <p:ext uri="{BB962C8B-B14F-4D97-AF65-F5344CB8AC3E}">
        <p14:creationId xmlns:p14="http://schemas.microsoft.com/office/powerpoint/2010/main" val="138409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jwnenergy.com/media/filer_public/78/ce/78ce2e77-9e3e-4fdf-acd7-f5dafeef88f7/techinnovation_allam-cycle_source_net-energ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76872"/>
            <a:ext cx="88011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5575" y="44624"/>
            <a:ext cx="88010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3399"/>
                </a:solidFill>
                <a:latin typeface="Arial" pitchFamily="34" charset="0"/>
                <a:ea typeface="+mj-ea"/>
                <a:cs typeface="Arial" pitchFamily="34" charset="0"/>
              </a:rPr>
              <a:t>NET Power Breaks Ground on Demonstration Plant for </a:t>
            </a:r>
            <a:r>
              <a:rPr lang="en-US" sz="4000" b="1" dirty="0" err="1" smtClean="0">
                <a:solidFill>
                  <a:srgbClr val="003399"/>
                </a:solidFill>
                <a:latin typeface="Arial" pitchFamily="34" charset="0"/>
                <a:ea typeface="+mj-ea"/>
                <a:cs typeface="Arial" pitchFamily="34" charset="0"/>
              </a:rPr>
              <a:t>Oxyfuel</a:t>
            </a:r>
            <a:r>
              <a:rPr lang="en-US" sz="4000" b="1" dirty="0" smtClean="0">
                <a:solidFill>
                  <a:srgbClr val="003399"/>
                </a:solidFill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en-US" sz="4000" b="1" dirty="0" err="1" smtClean="0">
                <a:solidFill>
                  <a:srgbClr val="003399"/>
                </a:solidFill>
                <a:latin typeface="Arial" pitchFamily="34" charset="0"/>
                <a:ea typeface="+mj-ea"/>
                <a:cs typeface="Arial" pitchFamily="34" charset="0"/>
              </a:rPr>
              <a:t>Nantural</a:t>
            </a:r>
            <a:r>
              <a:rPr lang="en-US" sz="4000" b="1" dirty="0" smtClean="0">
                <a:solidFill>
                  <a:srgbClr val="003399"/>
                </a:solidFill>
                <a:latin typeface="Arial" pitchFamily="34" charset="0"/>
                <a:ea typeface="+mj-ea"/>
                <a:cs typeface="Arial" pitchFamily="34" charset="0"/>
              </a:rPr>
              <a:t> Gas </a:t>
            </a:r>
            <a:r>
              <a:rPr lang="en-US" sz="4000" b="1" dirty="0" err="1" smtClean="0">
                <a:solidFill>
                  <a:srgbClr val="003399"/>
                </a:solidFill>
                <a:latin typeface="Arial" pitchFamily="34" charset="0"/>
                <a:ea typeface="+mj-ea"/>
                <a:cs typeface="Arial" pitchFamily="34" charset="0"/>
              </a:rPr>
              <a:t>ZEP</a:t>
            </a:r>
            <a:r>
              <a:rPr lang="en-US" sz="4000" b="1" dirty="0" smtClean="0">
                <a:solidFill>
                  <a:srgbClr val="003399"/>
                </a:solidFill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en-US" sz="4000" b="1" dirty="0">
                <a:solidFill>
                  <a:srgbClr val="003399"/>
                </a:solidFill>
                <a:latin typeface="Arial" pitchFamily="34" charset="0"/>
                <a:ea typeface="+mj-ea"/>
                <a:cs typeface="Arial" pitchFamily="34" charset="0"/>
              </a:rPr>
              <a:t>La Porte, </a:t>
            </a:r>
            <a:r>
              <a:rPr lang="en-US" sz="4000" b="1" dirty="0" smtClean="0">
                <a:solidFill>
                  <a:srgbClr val="003399"/>
                </a:solidFill>
                <a:latin typeface="Arial" pitchFamily="34" charset="0"/>
                <a:ea typeface="+mj-ea"/>
                <a:cs typeface="Arial" pitchFamily="34" charset="0"/>
              </a:rPr>
              <a:t>Texas</a:t>
            </a:r>
            <a:endParaRPr lang="en-US" sz="4000" b="1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8" name="Picture 4" descr="http://www.electricenergyonline.com/images_logo/banniere_300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624"/>
            <a:ext cx="28575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123728" y="2636912"/>
            <a:ext cx="4210854" cy="23762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0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51888" y="6553200"/>
            <a:ext cx="468312" cy="194469"/>
          </a:xfrm>
          <a:prstGeom prst="rect">
            <a:avLst/>
          </a:prstGeom>
        </p:spPr>
        <p:txBody>
          <a:bodyPr/>
          <a:lstStyle/>
          <a:p>
            <a:fld id="{E8B0B792-E8D0-4CEC-8EBC-DF49AAD92A27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30052" name="Text Box 1028"/>
          <p:cNvSpPr txBox="1">
            <a:spLocks noChangeArrowheads="1"/>
          </p:cNvSpPr>
          <p:nvPr/>
        </p:nvSpPr>
        <p:spPr bwMode="auto">
          <a:xfrm>
            <a:off x="307745" y="616496"/>
            <a:ext cx="9861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dirty="0">
                <a:solidFill>
                  <a:srgbClr val="000000"/>
                </a:solidFill>
                <a:effectLst/>
                <a:latin typeface="Arial" charset="0"/>
              </a:rPr>
              <a:t>1850</a:t>
            </a:r>
          </a:p>
        </p:txBody>
      </p:sp>
      <p:pic>
        <p:nvPicPr>
          <p:cNvPr id="130056" name="Picture 1032" descr="S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131888"/>
            <a:ext cx="1308100" cy="84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62" name="Picture 1038" descr="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125663"/>
            <a:ext cx="1192213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66" name="Picture 1042" descr="P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151188"/>
            <a:ext cx="828675" cy="9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72" name="Picture 1048" descr="bes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5445125"/>
            <a:ext cx="1466850" cy="93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581400" y="616496"/>
            <a:ext cx="1754187" cy="5860504"/>
            <a:chOff x="4233863" y="616496"/>
            <a:chExt cx="1754187" cy="5860504"/>
          </a:xfrm>
        </p:grpSpPr>
        <p:sp>
          <p:nvSpPr>
            <p:cNvPr id="130054" name="Text Box 1030"/>
            <p:cNvSpPr txBox="1">
              <a:spLocks noChangeArrowheads="1"/>
            </p:cNvSpPr>
            <p:nvPr/>
          </p:nvSpPr>
          <p:spPr bwMode="auto">
            <a:xfrm>
              <a:off x="4606925" y="616496"/>
              <a:ext cx="9861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800" dirty="0">
                  <a:solidFill>
                    <a:srgbClr val="000000"/>
                  </a:solidFill>
                  <a:effectLst/>
                  <a:latin typeface="Arial" charset="0"/>
                </a:rPr>
                <a:t>1950</a:t>
              </a:r>
            </a:p>
          </p:txBody>
        </p:sp>
        <p:pic>
          <p:nvPicPr>
            <p:cNvPr id="130059" name="Picture 1035" descr="diesel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7088" y="1182688"/>
              <a:ext cx="947737" cy="752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064" name="Picture 1040" descr="conni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3863" y="2146300"/>
              <a:ext cx="1754187" cy="701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068" name="Picture 1044" descr="tel switch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4213" y="3149600"/>
              <a:ext cx="1233487" cy="989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070" name="Picture 1046" descr="steel 50s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638" y="5299075"/>
              <a:ext cx="1289050" cy="1177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076" name="Picture 1052" descr="5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1188" y="4300538"/>
              <a:ext cx="1381125" cy="836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1905000" y="616496"/>
            <a:ext cx="1449387" cy="5822404"/>
            <a:chOff x="1905000" y="616496"/>
            <a:chExt cx="1449387" cy="5822404"/>
          </a:xfrm>
        </p:grpSpPr>
        <p:sp>
          <p:nvSpPr>
            <p:cNvPr id="130053" name="Text Box 1029"/>
            <p:cNvSpPr txBox="1">
              <a:spLocks noChangeArrowheads="1"/>
            </p:cNvSpPr>
            <p:nvPr/>
          </p:nvSpPr>
          <p:spPr bwMode="auto">
            <a:xfrm>
              <a:off x="2198687" y="616496"/>
              <a:ext cx="9861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800" dirty="0">
                  <a:solidFill>
                    <a:srgbClr val="000000"/>
                  </a:solidFill>
                  <a:effectLst/>
                  <a:latin typeface="Arial" charset="0"/>
                </a:rPr>
                <a:t>1900</a:t>
              </a:r>
            </a:p>
          </p:txBody>
        </p:sp>
        <p:pic>
          <p:nvPicPr>
            <p:cNvPr id="130057" name="Picture 1033" descr="steam 190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0562" y="1138238"/>
              <a:ext cx="1336675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063" name="Picture 1039" descr="glider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2036763"/>
              <a:ext cx="1449387" cy="906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067" name="Picture 1043" descr="tel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5325" y="3148013"/>
              <a:ext cx="1330325" cy="99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071" name="Picture 1047" descr="1900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500" y="5367338"/>
              <a:ext cx="1322387" cy="1071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077" name="Picture 1053" descr="A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5812" y="4305300"/>
              <a:ext cx="1149350" cy="842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5562600" y="616496"/>
            <a:ext cx="1373188" cy="5828754"/>
            <a:chOff x="6419850" y="616496"/>
            <a:chExt cx="1373188" cy="5828754"/>
          </a:xfrm>
        </p:grpSpPr>
        <p:sp>
          <p:nvSpPr>
            <p:cNvPr id="130055" name="Text Box 1031"/>
            <p:cNvSpPr txBox="1">
              <a:spLocks noChangeArrowheads="1"/>
            </p:cNvSpPr>
            <p:nvPr/>
          </p:nvSpPr>
          <p:spPr bwMode="auto">
            <a:xfrm>
              <a:off x="6622504" y="616496"/>
              <a:ext cx="9861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800" dirty="0">
                  <a:solidFill>
                    <a:srgbClr val="000000"/>
                  </a:solidFill>
                  <a:effectLst/>
                  <a:latin typeface="Arial" charset="0"/>
                </a:rPr>
                <a:t>2000</a:t>
              </a:r>
            </a:p>
          </p:txBody>
        </p:sp>
        <p:pic>
          <p:nvPicPr>
            <p:cNvPr id="130060" name="Picture 1036" descr="tv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0188" y="1176338"/>
              <a:ext cx="1050925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065" name="Picture 1041" descr="747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9850" y="2095500"/>
              <a:ext cx="1373188" cy="804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069" name="Picture 1045" descr="com sat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3988" y="3132138"/>
              <a:ext cx="1206500" cy="1023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073" name="Picture 1049" descr="BOF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1763" y="5329238"/>
              <a:ext cx="1250950" cy="1116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078" name="Picture 1054" descr="P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0013" y="4300538"/>
              <a:ext cx="1314450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0079" name="Picture 1055" descr="hors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4291013"/>
            <a:ext cx="1354138" cy="90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81" name="Picture 1057" descr="sources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400799"/>
            <a:ext cx="4384675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258050" y="609600"/>
            <a:ext cx="1638158" cy="5835651"/>
            <a:chOff x="7258050" y="609600"/>
            <a:chExt cx="1638158" cy="5835651"/>
          </a:xfrm>
        </p:grpSpPr>
        <p:pic>
          <p:nvPicPr>
            <p:cNvPr id="93186" name="Picture 2" descr="https://encrypted-tbn0.gstatic.com/images?q=tbn:ANd9GcQStdXCXrcK4qicUmms1WwQI4k4XygxQ-dR3tdtm2oEAYDAnUiC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3175000"/>
              <a:ext cx="1219200" cy="10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20-4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3463" y="1089025"/>
              <a:ext cx="1303337" cy="89005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" descr="800px-Toyota_I-Unit_low_position_with_passenger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4300538"/>
              <a:ext cx="1219200" cy="914463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188" name="Picture 4" descr="Ok, so it's not quite like this. But we can dream...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9993" y="5329239"/>
              <a:ext cx="1486215" cy="1116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 Box 1028"/>
            <p:cNvSpPr txBox="1">
              <a:spLocks noChangeArrowheads="1"/>
            </p:cNvSpPr>
            <p:nvPr/>
          </p:nvSpPr>
          <p:spPr bwMode="auto">
            <a:xfrm>
              <a:off x="7548233" y="609600"/>
              <a:ext cx="9861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800" dirty="0" smtClean="0">
                  <a:solidFill>
                    <a:srgbClr val="000000"/>
                  </a:solidFill>
                  <a:effectLst/>
                  <a:latin typeface="Arial" charset="0"/>
                </a:rPr>
                <a:t>2050</a:t>
              </a:r>
              <a:endParaRPr lang="en-US" sz="2800" dirty="0"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pic>
          <p:nvPicPr>
            <p:cNvPr id="38" name="Picture 2045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8050" y="2133600"/>
              <a:ext cx="1504950" cy="80264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107504" y="6477000"/>
            <a:ext cx="593407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3399"/>
                </a:solidFill>
                <a:effectLst/>
              </a:rPr>
              <a:t>Source:  After Granger Morgan, 2013</a:t>
            </a:r>
            <a:endParaRPr lang="en-US" sz="2000" dirty="0">
              <a:solidFill>
                <a:srgbClr val="003399"/>
              </a:solidFill>
              <a:effectLst/>
            </a:endParaRPr>
          </a:p>
        </p:txBody>
      </p:sp>
      <p:sp>
        <p:nvSpPr>
          <p:cNvPr id="4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33350" y="-6350"/>
            <a:ext cx="8919345" cy="920750"/>
          </a:xfrm>
        </p:spPr>
        <p:txBody>
          <a:bodyPr/>
          <a:lstStyle/>
          <a:p>
            <a:pPr algn="ctr" eaLnBrk="1" hangingPunct="1"/>
            <a:r>
              <a:rPr lang="en-US" b="1" kern="12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Transformational Change</a:t>
            </a:r>
            <a:endParaRPr lang="en-US" b="1" kern="1200" dirty="0"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0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492375"/>
            <a:ext cx="8229600" cy="3691439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</a:pPr>
            <a:r>
              <a:rPr lang="de-AT" altLang="de-DE" sz="2000" dirty="0" smtClean="0"/>
              <a:t>	</a:t>
            </a:r>
          </a:p>
          <a:p>
            <a:pPr eaLnBrk="1" hangingPunct="1">
              <a:buFontTx/>
              <a:buNone/>
            </a:pPr>
            <a:endParaRPr lang="de-AT" altLang="de-DE" sz="2000" dirty="0" smtClean="0"/>
          </a:p>
          <a:p>
            <a:pPr eaLnBrk="1" hangingPunct="1">
              <a:buFontTx/>
              <a:buNone/>
            </a:pPr>
            <a:r>
              <a:rPr lang="de-AT" altLang="de-DE" sz="2000" dirty="0" smtClean="0"/>
              <a:t>	</a:t>
            </a:r>
            <a:r>
              <a:rPr lang="de-AT" altLang="de-DE" sz="3200" dirty="0" smtClean="0"/>
              <a:t>Darum geht zu allen Völkern […] und lehrt sie alles zu befolgen was ich Euch geboten habe. </a:t>
            </a:r>
          </a:p>
          <a:p>
            <a:pPr eaLnBrk="1" hangingPunct="1">
              <a:buFontTx/>
              <a:buNone/>
            </a:pPr>
            <a:r>
              <a:rPr lang="de-AT" altLang="de-DE" sz="3200" dirty="0" smtClean="0"/>
              <a:t>	Seid gewiss: Ich bin bei euch alle Tage bis ans Ende der Welt.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de-AT" altLang="de-DE" sz="1800" dirty="0" smtClean="0"/>
              <a:t>						</a:t>
            </a:r>
            <a:endParaRPr lang="de-AT" altLang="de-DE" sz="2000" dirty="0" smtClean="0"/>
          </a:p>
          <a:p>
            <a:pPr eaLnBrk="1" hangingPunct="1"/>
            <a:endParaRPr lang="de-AT" altLang="de-DE" sz="2000" dirty="0" smtClean="0"/>
          </a:p>
          <a:p>
            <a:pPr eaLnBrk="1" hangingPunct="1">
              <a:buFontTx/>
              <a:buNone/>
            </a:pPr>
            <a:r>
              <a:rPr lang="de-AT" altLang="de-DE" sz="2000" dirty="0" smtClean="0"/>
              <a:t>					</a:t>
            </a:r>
            <a:endParaRPr lang="de-AT" altLang="de-DE" sz="2800" dirty="0" smtClean="0"/>
          </a:p>
          <a:p>
            <a:pPr eaLnBrk="1" hangingPunct="1"/>
            <a:endParaRPr lang="de-AT" altLang="de-DE" sz="2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135062"/>
            <a:ext cx="8220075" cy="486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026"/>
          <p:cNvSpPr txBox="1">
            <a:spLocks noChangeArrowheads="1"/>
          </p:cNvSpPr>
          <p:nvPr/>
        </p:nvSpPr>
        <p:spPr>
          <a:xfrm>
            <a:off x="133350" y="-6350"/>
            <a:ext cx="8919345" cy="9207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en-US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Disruptive Change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650406" y="6457890"/>
            <a:ext cx="42162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/>
            <a:r>
              <a:rPr lang="en-US" sz="2000" dirty="0">
                <a:solidFill>
                  <a:srgbClr val="003399"/>
                </a:solidFill>
              </a:rPr>
              <a:t>Source</a:t>
            </a:r>
            <a:r>
              <a:rPr lang="en-US" sz="2000" dirty="0" smtClean="0">
                <a:solidFill>
                  <a:srgbClr val="003399"/>
                </a:solidFill>
              </a:rPr>
              <a:t>: </a:t>
            </a:r>
            <a:r>
              <a:rPr lang="en-US" sz="2000" dirty="0" err="1" smtClean="0">
                <a:solidFill>
                  <a:srgbClr val="003399"/>
                </a:solidFill>
              </a:rPr>
              <a:t>Campanale</a:t>
            </a:r>
            <a:r>
              <a:rPr lang="en-US" sz="2000" dirty="0" smtClean="0">
                <a:solidFill>
                  <a:srgbClr val="003399"/>
                </a:solidFill>
              </a:rPr>
              <a:t>, </a:t>
            </a:r>
            <a:r>
              <a:rPr lang="en-US" sz="2000" dirty="0" err="1" smtClean="0">
                <a:solidFill>
                  <a:srgbClr val="003399"/>
                </a:solidFill>
              </a:rPr>
              <a:t>Carobntracker</a:t>
            </a:r>
            <a:endParaRPr lang="en-US" sz="20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54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435" name="Picture 3" descr="Panorama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6050"/>
            <a:ext cx="8064896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123728" y="1196752"/>
            <a:ext cx="7128792" cy="546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0" tIns="0" rIns="45720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 sz="8000" b="1" kern="0" dirty="0" smtClean="0">
                <a:latin typeface="Arial" pitchFamily="34" charset="0"/>
                <a:cs typeface="Arial" pitchFamily="34" charset="0"/>
              </a:rPr>
              <a:t>THANK YOU</a:t>
            </a:r>
          </a:p>
          <a:p>
            <a:pPr algn="ctr"/>
            <a:endParaRPr lang="en-US" sz="8000" b="1" kern="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9600" b="1" kern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9600" b="1" kern="0" dirty="0" smtClean="0">
                <a:latin typeface="Arial" pitchFamily="34" charset="0"/>
                <a:cs typeface="Arial" pitchFamily="34" charset="0"/>
              </a:rPr>
            </a:br>
            <a:r>
              <a:rPr lang="en-US" sz="9600" b="1" kern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9600" b="1" kern="0" dirty="0" smtClean="0">
                <a:latin typeface="Arial" pitchFamily="34" charset="0"/>
                <a:cs typeface="Arial" pitchFamily="34" charset="0"/>
              </a:rPr>
            </a:br>
            <a:r>
              <a:rPr lang="en-US" sz="4400" b="1" kern="0" dirty="0">
                <a:latin typeface="Arial" pitchFamily="34" charset="0"/>
                <a:cs typeface="Arial" pitchFamily="34" charset="0"/>
              </a:rPr>
              <a:t>naki@iiasa.ac.at</a:t>
            </a:r>
            <a:r>
              <a:rPr lang="en-US" kern="0" dirty="0" smtClean="0"/>
              <a:t/>
            </a:r>
            <a:br>
              <a:rPr lang="en-US" kern="0" dirty="0" smtClean="0"/>
            </a:br>
            <a:endParaRPr lang="en-US" sz="9600" kern="0" dirty="0"/>
          </a:p>
        </p:txBody>
      </p:sp>
    </p:spTree>
    <p:extLst>
      <p:ext uri="{BB962C8B-B14F-4D97-AF65-F5344CB8AC3E}">
        <p14:creationId xmlns:p14="http://schemas.microsoft.com/office/powerpoint/2010/main" val="204290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" y="44624"/>
            <a:ext cx="9182869" cy="639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2339753" y="1988840"/>
            <a:ext cx="6846132" cy="237626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lang="en-US" sz="3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11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Title 3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76200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Supply Technologies Cost Trends</a:t>
            </a:r>
          </a:p>
        </p:txBody>
      </p:sp>
      <p:pic>
        <p:nvPicPr>
          <p:cNvPr id="3778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3756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78275" y="914400"/>
            <a:ext cx="48006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rgbClr val="FFFFFF"/>
              </a:solidFill>
            </a:endParaRPr>
          </a:p>
        </p:txBody>
      </p:sp>
      <p:pic>
        <p:nvPicPr>
          <p:cNvPr id="3778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5" r="2625" b="69673"/>
          <a:stretch>
            <a:fillRect/>
          </a:stretch>
        </p:blipFill>
        <p:spPr bwMode="auto">
          <a:xfrm>
            <a:off x="2971800" y="762000"/>
            <a:ext cx="4951413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863" name="Line 7"/>
          <p:cNvSpPr>
            <a:spLocks noChangeShapeType="1"/>
          </p:cNvSpPr>
          <p:nvPr/>
        </p:nvSpPr>
        <p:spPr bwMode="auto">
          <a:xfrm>
            <a:off x="1066800" y="1752600"/>
            <a:ext cx="6858000" cy="3352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lang="en-US" sz="3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9935" name="Text Box 11"/>
          <p:cNvSpPr txBox="1">
            <a:spLocks noChangeArrowheads="1"/>
          </p:cNvSpPr>
          <p:nvPr/>
        </p:nvSpPr>
        <p:spPr bwMode="auto">
          <a:xfrm>
            <a:off x="3476625" y="6461125"/>
            <a:ext cx="3228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sz="2000" dirty="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Source: </a:t>
            </a:r>
            <a:r>
              <a:rPr lang="en-US" sz="2000" dirty="0" err="1" smtClean="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Grubler</a:t>
            </a: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et al, 2012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63588"/>
            <a:ext cx="1309687" cy="167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1066800" y="4658978"/>
            <a:ext cx="6111617" cy="72008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164288" y="4725144"/>
            <a:ext cx="0" cy="1143744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122608" y="5105400"/>
            <a:ext cx="2255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230GW</a:t>
            </a:r>
            <a:r>
              <a:rPr lang="en-US" sz="2000" dirty="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 @ $0.8/W</a:t>
            </a:r>
          </a:p>
        </p:txBody>
      </p:sp>
    </p:spTree>
    <p:extLst>
      <p:ext uri="{BB962C8B-B14F-4D97-AF65-F5344CB8AC3E}">
        <p14:creationId xmlns:p14="http://schemas.microsoft.com/office/powerpoint/2010/main" val="415671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671858"/>
            <a:ext cx="9144000" cy="22322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095" y="4671858"/>
            <a:ext cx="2226366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prstClr val="black"/>
                </a:solidFill>
              </a:rPr>
              <a:t>Limiting global warming to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FF9933"/>
                </a:solidFill>
              </a:rPr>
              <a:t>“well below” </a:t>
            </a:r>
            <a:endParaRPr lang="en-US" b="1" dirty="0">
              <a:solidFill>
                <a:srgbClr val="FF9933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FF9933"/>
                </a:solidFill>
              </a:rPr>
              <a:t>2 </a:t>
            </a:r>
            <a:r>
              <a:rPr lang="en-US" b="1" dirty="0" smtClean="0">
                <a:solidFill>
                  <a:srgbClr val="FF9933"/>
                </a:solidFill>
              </a:rPr>
              <a:t>degrees </a:t>
            </a:r>
            <a:r>
              <a:rPr lang="en-US" b="1" dirty="0" err="1">
                <a:solidFill>
                  <a:srgbClr val="FF9933"/>
                </a:solidFill>
              </a:rPr>
              <a:t>c</a:t>
            </a:r>
            <a:r>
              <a:rPr lang="en-US" b="1" dirty="0" err="1" smtClean="0">
                <a:solidFill>
                  <a:srgbClr val="FF9933"/>
                </a:solidFill>
              </a:rPr>
              <a:t>elsius</a:t>
            </a:r>
            <a:endParaRPr lang="de-DE" b="1" dirty="0">
              <a:solidFill>
                <a:srgbClr val="FF99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1856" y="4671858"/>
            <a:ext cx="250466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/>
              <a:t>Achieving  </a:t>
            </a:r>
            <a:r>
              <a:rPr lang="en-US" b="1" dirty="0" smtClean="0">
                <a:solidFill>
                  <a:srgbClr val="FF9933"/>
                </a:solidFill>
              </a:rPr>
              <a:t>net-zero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FF9933"/>
                </a:solidFill>
              </a:rPr>
              <a:t>GHG emissions </a:t>
            </a:r>
            <a:r>
              <a:rPr lang="en-US" b="1" dirty="0" smtClean="0">
                <a:solidFill>
                  <a:prstClr val="black"/>
                </a:solidFill>
              </a:rPr>
              <a:t>by mid of the 21st century</a:t>
            </a:r>
            <a:endParaRPr lang="de-DE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52067" y="4704879"/>
            <a:ext cx="262393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prstClr val="black"/>
                </a:solidFill>
              </a:rPr>
              <a:t>Regular review and improvement of </a:t>
            </a:r>
            <a:r>
              <a:rPr lang="en-US" b="1" dirty="0" smtClean="0">
                <a:solidFill>
                  <a:srgbClr val="FF9933"/>
                </a:solidFill>
              </a:rPr>
              <a:t>nationally determined contributions</a:t>
            </a:r>
            <a:endParaRPr lang="de-DE" b="1" dirty="0">
              <a:solidFill>
                <a:srgbClr val="FF9933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33600" y="4724400"/>
            <a:ext cx="0" cy="17543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95800" y="4723537"/>
            <a:ext cx="0" cy="17543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010400" y="4724400"/>
            <a:ext cx="0" cy="17543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78004" y="4653136"/>
            <a:ext cx="1943772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prstClr val="black"/>
                </a:solidFill>
              </a:rPr>
              <a:t>Mobilizing </a:t>
            </a:r>
            <a:r>
              <a:rPr lang="en-US" b="1" dirty="0">
                <a:solidFill>
                  <a:srgbClr val="FF9933"/>
                </a:solidFill>
              </a:rPr>
              <a:t>$100 billion</a:t>
            </a:r>
            <a:r>
              <a:rPr lang="en-US" b="1" dirty="0">
                <a:solidFill>
                  <a:prstClr val="black"/>
                </a:solidFill>
              </a:rPr>
              <a:t> a year in support by 2020 through 2025</a:t>
            </a:r>
            <a:endParaRPr lang="de-DE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8235" y="44624"/>
            <a:ext cx="878020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solidFill>
                  <a:srgbClr val="E9702E"/>
                </a:solidFill>
                <a:latin typeface="Calibri" pitchFamily="34" charset="0"/>
                <a:ea typeface="+mj-ea"/>
                <a:cs typeface="Calibri" pitchFamily="34" charset="0"/>
              </a:rPr>
              <a:t>The Paris Agreement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7844501" y="2924944"/>
            <a:ext cx="2187887" cy="235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prstClr val="black"/>
                </a:solidFill>
              </a:rPr>
              <a:t>Bildquelle: https://www.wmo.int/media/</a:t>
            </a:r>
          </a:p>
        </p:txBody>
      </p:sp>
      <p:pic>
        <p:nvPicPr>
          <p:cNvPr id="14" name="Picture 8" descr="Nobelpreisträger und Schellnhuber treffen den französischen Präsidenten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50" y="697380"/>
            <a:ext cx="3888000" cy="2448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35" y="697380"/>
            <a:ext cx="3867242" cy="28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https://www.pkm.kit.edu/img/logo-cop-21-carr--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09" y="692696"/>
            <a:ext cx="1865214" cy="186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1" descr="https://upload.wikimedia.org/wikipedia/commons/thumb/5/54/COP21_participants_-_30_Nov_2015_(23430273715).jpg/347px-COP21_participants_-_30_Nov_2015_(2343027371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71" y="2948031"/>
            <a:ext cx="3048000" cy="1633799"/>
          </a:xfrm>
          <a:prstGeom prst="rect">
            <a:avLst/>
          </a:prstGeom>
          <a:noFill/>
          <a:ln w="635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cop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330" y="3145380"/>
            <a:ext cx="4677150" cy="143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3131840" y="6453336"/>
            <a:ext cx="33348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defTabSz="914400"/>
            <a:r>
              <a:rPr lang="en-US" sz="2000" dirty="0">
                <a:solidFill>
                  <a:srgbClr val="000099"/>
                </a:solidFill>
                <a:ea typeface="MS PGothic" pitchFamily="34" charset="-128"/>
              </a:rPr>
              <a:t>Source: </a:t>
            </a:r>
            <a:r>
              <a:rPr lang="en-US" sz="2000" dirty="0" err="1" smtClean="0">
                <a:solidFill>
                  <a:srgbClr val="000099"/>
                </a:solidFill>
                <a:ea typeface="MS PGothic" pitchFamily="34" charset="-128"/>
              </a:rPr>
              <a:t>Schellnhuber</a:t>
            </a:r>
            <a:r>
              <a:rPr lang="en-US" sz="2000" dirty="0" smtClean="0">
                <a:solidFill>
                  <a:srgbClr val="000099"/>
                </a:solidFill>
                <a:ea typeface="MS PGothic" pitchFamily="34" charset="-128"/>
              </a:rPr>
              <a:t>, 2016</a:t>
            </a:r>
            <a:endParaRPr lang="en-US" sz="2000" dirty="0">
              <a:solidFill>
                <a:srgbClr val="000099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62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09625"/>
            <a:ext cx="8229600" cy="5238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09625"/>
            <a:ext cx="8229600" cy="5238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09625"/>
            <a:ext cx="8229600" cy="5238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671" y="72241"/>
            <a:ext cx="7994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100,000-year ice-core record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9071" y="6105490"/>
            <a:ext cx="7994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Data from Petit et al. 1999, labeled as in Young and Steffen 2009.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09625"/>
            <a:ext cx="82296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1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86671" y="72241"/>
            <a:ext cx="7994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Tipping Elements &amp; Paris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9071" y="6105490"/>
            <a:ext cx="7994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Adapted from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Schellnhuber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2016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09625"/>
            <a:ext cx="8229600" cy="5238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09625"/>
            <a:ext cx="8229600" cy="5238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09625"/>
            <a:ext cx="8229600" cy="5238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09625"/>
            <a:ext cx="8229600" cy="5238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09625"/>
            <a:ext cx="82296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1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" r="1492" b="1600"/>
          <a:stretch/>
        </p:blipFill>
        <p:spPr bwMode="auto">
          <a:xfrm>
            <a:off x="939800" y="735032"/>
            <a:ext cx="7264400" cy="583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944" y="848571"/>
            <a:ext cx="1231056" cy="1666029"/>
          </a:xfrm>
          <a:prstGeom prst="rect">
            <a:avLst/>
          </a:prstGeom>
        </p:spPr>
      </p:pic>
      <p:sp>
        <p:nvSpPr>
          <p:cNvPr id="4" name="TextBox 47"/>
          <p:cNvSpPr txBox="1">
            <a:spLocks noChangeArrowheads="1"/>
          </p:cNvSpPr>
          <p:nvPr/>
        </p:nvSpPr>
        <p:spPr bwMode="auto">
          <a:xfrm>
            <a:off x="0" y="120650"/>
            <a:ext cx="9143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3600" b="1" dirty="0">
                <a:solidFill>
                  <a:srgbClr val="003399"/>
                </a:solidFill>
                <a:ea typeface="+mj-ea"/>
                <a:cs typeface="Arial" pitchFamily="34" charset="0"/>
              </a:rPr>
              <a:t>Cumulative Emissions &amp; Temperature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131840" y="6485274"/>
            <a:ext cx="31683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defTabSz="914400">
              <a:spcBef>
                <a:spcPct val="50000"/>
              </a:spcBef>
            </a:pPr>
            <a:r>
              <a:rPr lang="en-US" sz="2000" dirty="0" smtClean="0">
                <a:solidFill>
                  <a:srgbClr val="000099"/>
                </a:solidFill>
              </a:rPr>
              <a:t>Source: IPCC </a:t>
            </a:r>
            <a:r>
              <a:rPr lang="en-US" sz="2000" dirty="0" err="1" smtClean="0">
                <a:solidFill>
                  <a:srgbClr val="000099"/>
                </a:solidFill>
              </a:rPr>
              <a:t>WGI</a:t>
            </a:r>
            <a:r>
              <a:rPr lang="en-US" sz="2000" dirty="0" smtClean="0">
                <a:solidFill>
                  <a:srgbClr val="000099"/>
                </a:solidFill>
              </a:rPr>
              <a:t>, 2013</a:t>
            </a:r>
            <a:endParaRPr lang="en-US" sz="2000" dirty="0">
              <a:solidFill>
                <a:srgbClr val="000099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03648" y="4365104"/>
            <a:ext cx="1656184" cy="1616596"/>
            <a:chOff x="1331640" y="4403204"/>
            <a:chExt cx="1656184" cy="161659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915816" y="4403204"/>
              <a:ext cx="0" cy="161659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331640" y="4403204"/>
              <a:ext cx="1656184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2267744" y="4365104"/>
            <a:ext cx="1656184" cy="1616596"/>
            <a:chOff x="2267744" y="4365104"/>
            <a:chExt cx="1656184" cy="161659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923928" y="4365104"/>
              <a:ext cx="0" cy="161659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627784" y="4365104"/>
              <a:ext cx="0" cy="161659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267744" y="4365104"/>
              <a:ext cx="1656184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73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85800" y="44624"/>
            <a:ext cx="7772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4000" dirty="0" smtClean="0">
                <a:solidFill>
                  <a:srgbClr val="000099"/>
                </a:solidFill>
              </a:rPr>
              <a:t>Net-Negative </a:t>
            </a:r>
            <a:r>
              <a:rPr lang="en-US" altLang="en-US" sz="4000" dirty="0">
                <a:solidFill>
                  <a:srgbClr val="000099"/>
                </a:solidFill>
              </a:rPr>
              <a:t>CO</a:t>
            </a:r>
            <a:r>
              <a:rPr lang="en-US" altLang="en-US" sz="4000" baseline="-25000" dirty="0">
                <a:solidFill>
                  <a:srgbClr val="000099"/>
                </a:solidFill>
              </a:rPr>
              <a:t>2</a:t>
            </a:r>
            <a:r>
              <a:rPr lang="en-US" altLang="en-US" sz="4000" dirty="0">
                <a:solidFill>
                  <a:srgbClr val="000099"/>
                </a:solidFill>
              </a:rPr>
              <a:t> Emissions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59632" y="1133753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Max. temperature change in 21th century</a:t>
            </a:r>
          </a:p>
          <a:p>
            <a:r>
              <a:rPr lang="en-US" dirty="0" smtClean="0"/>
              <a:t>Net carbon emission (in year 2100)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581572" y="1528217"/>
            <a:ext cx="5906016" cy="4584129"/>
            <a:chOff x="1581572" y="1340768"/>
            <a:chExt cx="5906016" cy="4584129"/>
          </a:xfrm>
        </p:grpSpPr>
        <p:sp>
          <p:nvSpPr>
            <p:cNvPr id="11" name="Rectangle 10"/>
            <p:cNvSpPr/>
            <p:nvPr/>
          </p:nvSpPr>
          <p:spPr>
            <a:xfrm>
              <a:off x="4461892" y="1340768"/>
              <a:ext cx="3024335" cy="4584129"/>
            </a:xfrm>
            <a:prstGeom prst="rect">
              <a:avLst/>
            </a:prstGeom>
            <a:solidFill>
              <a:schemeClr val="accent1">
                <a:alpha val="68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581572" y="2017415"/>
              <a:ext cx="5904656" cy="109064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82932" y="4832221"/>
              <a:ext cx="5904656" cy="109064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581583" y="2010301"/>
              <a:ext cx="5646400" cy="3565973"/>
              <a:chOff x="1589896" y="2060556"/>
              <a:chExt cx="5646400" cy="3565973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589896" y="2060556"/>
                <a:ext cx="48543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</a:rPr>
                  <a:t>NO Scenarios with net negative Emissions above ~ 2.8 degree</a:t>
                </a:r>
                <a:br>
                  <a:rPr lang="en-US" sz="1600" dirty="0" smtClean="0">
                    <a:solidFill>
                      <a:srgbClr val="FF0000"/>
                    </a:solidFill>
                  </a:rPr>
                </a:b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619672" y="5041754"/>
                <a:ext cx="56166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</a:rPr>
                  <a:t>NO Scenarios without net negative Emissions below ~ 1.5 degree</a:t>
                </a:r>
                <a:br>
                  <a:rPr lang="en-US" sz="1600" dirty="0" smtClean="0">
                    <a:solidFill>
                      <a:srgbClr val="FF0000"/>
                    </a:solidFill>
                  </a:rPr>
                </a:b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4471418" y="1370206"/>
              <a:ext cx="28817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net negative carbon emissions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4471418" y="1700808"/>
              <a:ext cx="2004620" cy="262674"/>
            </a:xfrm>
            <a:prstGeom prst="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4" name="Char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65879"/>
              </p:ext>
            </p:extLst>
          </p:nvPr>
        </p:nvGraphicFramePr>
        <p:xfrm>
          <a:off x="2468880" y="2377440"/>
          <a:ext cx="4403317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721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Freeform 4"/>
          <p:cNvSpPr>
            <a:spLocks noChangeArrowheads="1"/>
          </p:cNvSpPr>
          <p:nvPr/>
        </p:nvSpPr>
        <p:spPr bwMode="auto">
          <a:xfrm>
            <a:off x="1206500" y="1790700"/>
            <a:ext cx="7188200" cy="4343400"/>
          </a:xfrm>
          <a:custGeom>
            <a:avLst/>
            <a:gdLst>
              <a:gd name="T0" fmla="*/ 0 w 4528"/>
              <a:gd name="T1" fmla="*/ 0 h 2736"/>
              <a:gd name="T2" fmla="*/ 4528 w 4528"/>
              <a:gd name="T3" fmla="*/ 0 h 2736"/>
              <a:gd name="T4" fmla="*/ 4528 w 4528"/>
              <a:gd name="T5" fmla="*/ 2736 h 2736"/>
              <a:gd name="T6" fmla="*/ 0 w 4528"/>
              <a:gd name="T7" fmla="*/ 2736 h 2736"/>
              <a:gd name="T8" fmla="*/ 0 w 4528"/>
              <a:gd name="T9" fmla="*/ 0 h 2736"/>
              <a:gd name="T10" fmla="*/ 0 w 4528"/>
              <a:gd name="T11" fmla="*/ 0 h 27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28"/>
              <a:gd name="T19" fmla="*/ 0 h 2736"/>
              <a:gd name="T20" fmla="*/ 4528 w 4528"/>
              <a:gd name="T21" fmla="*/ 2736 h 27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28" h="2736">
                <a:moveTo>
                  <a:pt x="0" y="0"/>
                </a:moveTo>
                <a:lnTo>
                  <a:pt x="4528" y="0"/>
                </a:lnTo>
                <a:lnTo>
                  <a:pt x="4528" y="2736"/>
                </a:lnTo>
                <a:lnTo>
                  <a:pt x="0" y="273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03" name="Text Box 5"/>
          <p:cNvSpPr txBox="1">
            <a:spLocks noChangeArrowheads="1"/>
          </p:cNvSpPr>
          <p:nvPr/>
        </p:nvSpPr>
        <p:spPr bwMode="auto">
          <a:xfrm>
            <a:off x="981075" y="6213475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Dialog"/>
              </a:rPr>
              <a:t>1850</a:t>
            </a:r>
          </a:p>
        </p:txBody>
      </p:sp>
      <p:sp>
        <p:nvSpPr>
          <p:cNvPr id="307204" name="Freeform 6"/>
          <p:cNvSpPr>
            <a:spLocks/>
          </p:cNvSpPr>
          <p:nvPr/>
        </p:nvSpPr>
        <p:spPr bwMode="auto">
          <a:xfrm>
            <a:off x="1206500" y="6134100"/>
            <a:ext cx="0" cy="50800"/>
          </a:xfrm>
          <a:custGeom>
            <a:avLst/>
            <a:gdLst>
              <a:gd name="T0" fmla="*/ 0 h 32"/>
              <a:gd name="T1" fmla="*/ 32 h 32"/>
              <a:gd name="T2" fmla="*/ 0 60000 65536"/>
              <a:gd name="T3" fmla="*/ 0 60000 65536"/>
              <a:gd name="T4" fmla="*/ 0 h 32"/>
              <a:gd name="T5" fmla="*/ 32 h 32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2">
                <a:moveTo>
                  <a:pt x="0" y="0"/>
                </a:moveTo>
                <a:lnTo>
                  <a:pt x="0" y="32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05" name="Text Box 7"/>
          <p:cNvSpPr txBox="1">
            <a:spLocks noChangeArrowheads="1"/>
          </p:cNvSpPr>
          <p:nvPr/>
        </p:nvSpPr>
        <p:spPr bwMode="auto">
          <a:xfrm>
            <a:off x="2771775" y="6213475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Dialog"/>
              </a:rPr>
              <a:t>1900</a:t>
            </a:r>
          </a:p>
        </p:txBody>
      </p:sp>
      <p:sp>
        <p:nvSpPr>
          <p:cNvPr id="307206" name="Freeform 8"/>
          <p:cNvSpPr>
            <a:spLocks/>
          </p:cNvSpPr>
          <p:nvPr/>
        </p:nvSpPr>
        <p:spPr bwMode="auto">
          <a:xfrm>
            <a:off x="2997200" y="6134100"/>
            <a:ext cx="0" cy="50800"/>
          </a:xfrm>
          <a:custGeom>
            <a:avLst/>
            <a:gdLst>
              <a:gd name="T0" fmla="*/ 0 h 32"/>
              <a:gd name="T1" fmla="*/ 32 h 32"/>
              <a:gd name="T2" fmla="*/ 0 60000 65536"/>
              <a:gd name="T3" fmla="*/ 0 60000 65536"/>
              <a:gd name="T4" fmla="*/ 0 h 32"/>
              <a:gd name="T5" fmla="*/ 32 h 32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2">
                <a:moveTo>
                  <a:pt x="0" y="0"/>
                </a:moveTo>
                <a:lnTo>
                  <a:pt x="0" y="32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07" name="Text Box 9"/>
          <p:cNvSpPr txBox="1">
            <a:spLocks noChangeArrowheads="1"/>
          </p:cNvSpPr>
          <p:nvPr/>
        </p:nvSpPr>
        <p:spPr bwMode="auto">
          <a:xfrm>
            <a:off x="4575175" y="6213475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Dialog"/>
              </a:rPr>
              <a:t>1950</a:t>
            </a:r>
          </a:p>
        </p:txBody>
      </p:sp>
      <p:sp>
        <p:nvSpPr>
          <p:cNvPr id="307208" name="Freeform 10"/>
          <p:cNvSpPr>
            <a:spLocks/>
          </p:cNvSpPr>
          <p:nvPr/>
        </p:nvSpPr>
        <p:spPr bwMode="auto">
          <a:xfrm>
            <a:off x="4800600" y="6134100"/>
            <a:ext cx="0" cy="50800"/>
          </a:xfrm>
          <a:custGeom>
            <a:avLst/>
            <a:gdLst>
              <a:gd name="T0" fmla="*/ 0 h 32"/>
              <a:gd name="T1" fmla="*/ 32 h 32"/>
              <a:gd name="T2" fmla="*/ 0 60000 65536"/>
              <a:gd name="T3" fmla="*/ 0 60000 65536"/>
              <a:gd name="T4" fmla="*/ 0 h 32"/>
              <a:gd name="T5" fmla="*/ 32 h 32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2">
                <a:moveTo>
                  <a:pt x="0" y="0"/>
                </a:moveTo>
                <a:lnTo>
                  <a:pt x="0" y="32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09" name="Text Box 11"/>
          <p:cNvSpPr txBox="1">
            <a:spLocks noChangeArrowheads="1"/>
          </p:cNvSpPr>
          <p:nvPr/>
        </p:nvSpPr>
        <p:spPr bwMode="auto">
          <a:xfrm>
            <a:off x="6365875" y="6213475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Dialog"/>
              </a:rPr>
              <a:t>2000</a:t>
            </a:r>
          </a:p>
        </p:txBody>
      </p:sp>
      <p:sp>
        <p:nvSpPr>
          <p:cNvPr id="307210" name="Freeform 12"/>
          <p:cNvSpPr>
            <a:spLocks/>
          </p:cNvSpPr>
          <p:nvPr/>
        </p:nvSpPr>
        <p:spPr bwMode="auto">
          <a:xfrm>
            <a:off x="6591300" y="6134100"/>
            <a:ext cx="0" cy="50800"/>
          </a:xfrm>
          <a:custGeom>
            <a:avLst/>
            <a:gdLst>
              <a:gd name="T0" fmla="*/ 0 h 32"/>
              <a:gd name="T1" fmla="*/ 32 h 32"/>
              <a:gd name="T2" fmla="*/ 0 60000 65536"/>
              <a:gd name="T3" fmla="*/ 0 60000 65536"/>
              <a:gd name="T4" fmla="*/ 0 h 32"/>
              <a:gd name="T5" fmla="*/ 32 h 32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2">
                <a:moveTo>
                  <a:pt x="0" y="0"/>
                </a:moveTo>
                <a:lnTo>
                  <a:pt x="0" y="32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11" name="Text Box 13"/>
          <p:cNvSpPr txBox="1">
            <a:spLocks noChangeArrowheads="1"/>
          </p:cNvSpPr>
          <p:nvPr/>
        </p:nvSpPr>
        <p:spPr bwMode="auto">
          <a:xfrm>
            <a:off x="8169275" y="6213475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Dialog"/>
              </a:rPr>
              <a:t>2050</a:t>
            </a:r>
          </a:p>
        </p:txBody>
      </p:sp>
      <p:sp>
        <p:nvSpPr>
          <p:cNvPr id="307212" name="Freeform 14"/>
          <p:cNvSpPr>
            <a:spLocks/>
          </p:cNvSpPr>
          <p:nvPr/>
        </p:nvSpPr>
        <p:spPr bwMode="auto">
          <a:xfrm>
            <a:off x="8394700" y="6134100"/>
            <a:ext cx="0" cy="50800"/>
          </a:xfrm>
          <a:custGeom>
            <a:avLst/>
            <a:gdLst>
              <a:gd name="T0" fmla="*/ 0 h 32"/>
              <a:gd name="T1" fmla="*/ 32 h 32"/>
              <a:gd name="T2" fmla="*/ 0 60000 65536"/>
              <a:gd name="T3" fmla="*/ 0 60000 65536"/>
              <a:gd name="T4" fmla="*/ 0 h 32"/>
              <a:gd name="T5" fmla="*/ 32 h 32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2">
                <a:moveTo>
                  <a:pt x="0" y="0"/>
                </a:moveTo>
                <a:lnTo>
                  <a:pt x="0" y="32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13" name="Text Box 15"/>
          <p:cNvSpPr txBox="1">
            <a:spLocks noChangeArrowheads="1"/>
          </p:cNvSpPr>
          <p:nvPr/>
        </p:nvSpPr>
        <p:spPr bwMode="auto">
          <a:xfrm rot="-5400000">
            <a:off x="402431" y="3848894"/>
            <a:ext cx="2079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400">
                <a:solidFill>
                  <a:srgbClr val="000000"/>
                </a:solidFill>
                <a:latin typeface="Dialog"/>
              </a:rPr>
              <a:t>EJ</a:t>
            </a:r>
          </a:p>
        </p:txBody>
      </p:sp>
      <p:sp>
        <p:nvSpPr>
          <p:cNvPr id="307214" name="Text Box 16"/>
          <p:cNvSpPr txBox="1">
            <a:spLocks noChangeArrowheads="1"/>
          </p:cNvSpPr>
          <p:nvPr/>
        </p:nvSpPr>
        <p:spPr bwMode="auto">
          <a:xfrm>
            <a:off x="1003300" y="5997575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Dialog"/>
              </a:rPr>
              <a:t>0</a:t>
            </a:r>
          </a:p>
        </p:txBody>
      </p:sp>
      <p:sp>
        <p:nvSpPr>
          <p:cNvPr id="307215" name="Freeform 17"/>
          <p:cNvSpPr>
            <a:spLocks/>
          </p:cNvSpPr>
          <p:nvPr/>
        </p:nvSpPr>
        <p:spPr bwMode="auto">
          <a:xfrm>
            <a:off x="1155700" y="6134100"/>
            <a:ext cx="50800" cy="0"/>
          </a:xfrm>
          <a:custGeom>
            <a:avLst/>
            <a:gdLst>
              <a:gd name="T0" fmla="*/ 32 w 32"/>
              <a:gd name="T1" fmla="*/ 0 w 32"/>
              <a:gd name="T2" fmla="*/ 0 60000 65536"/>
              <a:gd name="T3" fmla="*/ 0 60000 65536"/>
              <a:gd name="T4" fmla="*/ 0 w 32"/>
              <a:gd name="T5" fmla="*/ 32 w 32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2">
                <a:moveTo>
                  <a:pt x="32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16" name="Text Box 18"/>
          <p:cNvSpPr txBox="1">
            <a:spLocks noChangeArrowheads="1"/>
          </p:cNvSpPr>
          <p:nvPr/>
        </p:nvSpPr>
        <p:spPr bwMode="auto">
          <a:xfrm>
            <a:off x="776288" y="5273675"/>
            <a:ext cx="338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Dialog"/>
              </a:rPr>
              <a:t>200</a:t>
            </a:r>
          </a:p>
        </p:txBody>
      </p:sp>
      <p:sp>
        <p:nvSpPr>
          <p:cNvPr id="307217" name="Freeform 19"/>
          <p:cNvSpPr>
            <a:spLocks/>
          </p:cNvSpPr>
          <p:nvPr/>
        </p:nvSpPr>
        <p:spPr bwMode="auto">
          <a:xfrm>
            <a:off x="1155700" y="5410200"/>
            <a:ext cx="50800" cy="0"/>
          </a:xfrm>
          <a:custGeom>
            <a:avLst/>
            <a:gdLst>
              <a:gd name="T0" fmla="*/ 32 w 32"/>
              <a:gd name="T1" fmla="*/ 0 w 32"/>
              <a:gd name="T2" fmla="*/ 0 60000 65536"/>
              <a:gd name="T3" fmla="*/ 0 60000 65536"/>
              <a:gd name="T4" fmla="*/ 0 w 32"/>
              <a:gd name="T5" fmla="*/ 32 w 32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2">
                <a:moveTo>
                  <a:pt x="32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18" name="Text Box 20"/>
          <p:cNvSpPr txBox="1">
            <a:spLocks noChangeArrowheads="1"/>
          </p:cNvSpPr>
          <p:nvPr/>
        </p:nvSpPr>
        <p:spPr bwMode="auto">
          <a:xfrm>
            <a:off x="776288" y="4549775"/>
            <a:ext cx="338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Dialog"/>
              </a:rPr>
              <a:t>400</a:t>
            </a:r>
          </a:p>
        </p:txBody>
      </p:sp>
      <p:sp>
        <p:nvSpPr>
          <p:cNvPr id="307219" name="Freeform 21"/>
          <p:cNvSpPr>
            <a:spLocks/>
          </p:cNvSpPr>
          <p:nvPr/>
        </p:nvSpPr>
        <p:spPr bwMode="auto">
          <a:xfrm>
            <a:off x="1155700" y="4686300"/>
            <a:ext cx="50800" cy="0"/>
          </a:xfrm>
          <a:custGeom>
            <a:avLst/>
            <a:gdLst>
              <a:gd name="T0" fmla="*/ 32 w 32"/>
              <a:gd name="T1" fmla="*/ 0 w 32"/>
              <a:gd name="T2" fmla="*/ 0 60000 65536"/>
              <a:gd name="T3" fmla="*/ 0 60000 65536"/>
              <a:gd name="T4" fmla="*/ 0 w 32"/>
              <a:gd name="T5" fmla="*/ 32 w 32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2">
                <a:moveTo>
                  <a:pt x="32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20" name="Text Box 22"/>
          <p:cNvSpPr txBox="1">
            <a:spLocks noChangeArrowheads="1"/>
          </p:cNvSpPr>
          <p:nvPr/>
        </p:nvSpPr>
        <p:spPr bwMode="auto">
          <a:xfrm>
            <a:off x="776288" y="3825875"/>
            <a:ext cx="338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Dialog"/>
              </a:rPr>
              <a:t>600</a:t>
            </a:r>
          </a:p>
        </p:txBody>
      </p:sp>
      <p:sp>
        <p:nvSpPr>
          <p:cNvPr id="307221" name="Freeform 23"/>
          <p:cNvSpPr>
            <a:spLocks/>
          </p:cNvSpPr>
          <p:nvPr/>
        </p:nvSpPr>
        <p:spPr bwMode="auto">
          <a:xfrm>
            <a:off x="1155700" y="3962400"/>
            <a:ext cx="50800" cy="0"/>
          </a:xfrm>
          <a:custGeom>
            <a:avLst/>
            <a:gdLst>
              <a:gd name="T0" fmla="*/ 32 w 32"/>
              <a:gd name="T1" fmla="*/ 0 w 32"/>
              <a:gd name="T2" fmla="*/ 0 60000 65536"/>
              <a:gd name="T3" fmla="*/ 0 60000 65536"/>
              <a:gd name="T4" fmla="*/ 0 w 32"/>
              <a:gd name="T5" fmla="*/ 32 w 32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2">
                <a:moveTo>
                  <a:pt x="32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22" name="Text Box 24"/>
          <p:cNvSpPr txBox="1">
            <a:spLocks noChangeArrowheads="1"/>
          </p:cNvSpPr>
          <p:nvPr/>
        </p:nvSpPr>
        <p:spPr bwMode="auto">
          <a:xfrm>
            <a:off x="776288" y="3101975"/>
            <a:ext cx="338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Dialog"/>
              </a:rPr>
              <a:t>800</a:t>
            </a:r>
          </a:p>
        </p:txBody>
      </p:sp>
      <p:sp>
        <p:nvSpPr>
          <p:cNvPr id="307223" name="Freeform 25"/>
          <p:cNvSpPr>
            <a:spLocks/>
          </p:cNvSpPr>
          <p:nvPr/>
        </p:nvSpPr>
        <p:spPr bwMode="auto">
          <a:xfrm>
            <a:off x="1155700" y="3238500"/>
            <a:ext cx="50800" cy="0"/>
          </a:xfrm>
          <a:custGeom>
            <a:avLst/>
            <a:gdLst>
              <a:gd name="T0" fmla="*/ 32 w 32"/>
              <a:gd name="T1" fmla="*/ 0 w 32"/>
              <a:gd name="T2" fmla="*/ 0 60000 65536"/>
              <a:gd name="T3" fmla="*/ 0 60000 65536"/>
              <a:gd name="T4" fmla="*/ 0 w 32"/>
              <a:gd name="T5" fmla="*/ 32 w 32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2">
                <a:moveTo>
                  <a:pt x="32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24" name="Text Box 26"/>
          <p:cNvSpPr txBox="1">
            <a:spLocks noChangeArrowheads="1"/>
          </p:cNvSpPr>
          <p:nvPr/>
        </p:nvSpPr>
        <p:spPr bwMode="auto">
          <a:xfrm>
            <a:off x="663575" y="2378075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Dialog"/>
              </a:rPr>
              <a:t>1000</a:t>
            </a:r>
          </a:p>
        </p:txBody>
      </p:sp>
      <p:sp>
        <p:nvSpPr>
          <p:cNvPr id="307225" name="Freeform 27"/>
          <p:cNvSpPr>
            <a:spLocks/>
          </p:cNvSpPr>
          <p:nvPr/>
        </p:nvSpPr>
        <p:spPr bwMode="auto">
          <a:xfrm>
            <a:off x="1155700" y="2514600"/>
            <a:ext cx="50800" cy="0"/>
          </a:xfrm>
          <a:custGeom>
            <a:avLst/>
            <a:gdLst>
              <a:gd name="T0" fmla="*/ 32 w 32"/>
              <a:gd name="T1" fmla="*/ 0 w 32"/>
              <a:gd name="T2" fmla="*/ 0 60000 65536"/>
              <a:gd name="T3" fmla="*/ 0 60000 65536"/>
              <a:gd name="T4" fmla="*/ 0 w 32"/>
              <a:gd name="T5" fmla="*/ 32 w 32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2">
                <a:moveTo>
                  <a:pt x="32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26" name="Text Box 28"/>
          <p:cNvSpPr txBox="1">
            <a:spLocks noChangeArrowheads="1"/>
          </p:cNvSpPr>
          <p:nvPr/>
        </p:nvSpPr>
        <p:spPr bwMode="auto">
          <a:xfrm>
            <a:off x="663575" y="1654175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Dialog"/>
              </a:rPr>
              <a:t>1200</a:t>
            </a:r>
          </a:p>
        </p:txBody>
      </p:sp>
      <p:sp>
        <p:nvSpPr>
          <p:cNvPr id="307227" name="Freeform 29"/>
          <p:cNvSpPr>
            <a:spLocks/>
          </p:cNvSpPr>
          <p:nvPr/>
        </p:nvSpPr>
        <p:spPr bwMode="auto">
          <a:xfrm>
            <a:off x="1155700" y="1790700"/>
            <a:ext cx="50800" cy="0"/>
          </a:xfrm>
          <a:custGeom>
            <a:avLst/>
            <a:gdLst>
              <a:gd name="T0" fmla="*/ 32 w 32"/>
              <a:gd name="T1" fmla="*/ 0 w 32"/>
              <a:gd name="T2" fmla="*/ 0 60000 65536"/>
              <a:gd name="T3" fmla="*/ 0 60000 65536"/>
              <a:gd name="T4" fmla="*/ 0 w 32"/>
              <a:gd name="T5" fmla="*/ 32 w 32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2">
                <a:moveTo>
                  <a:pt x="32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28" name="Freeform 30"/>
          <p:cNvSpPr>
            <a:spLocks/>
          </p:cNvSpPr>
          <p:nvPr/>
        </p:nvSpPr>
        <p:spPr bwMode="auto">
          <a:xfrm>
            <a:off x="1206500" y="1790700"/>
            <a:ext cx="7188200" cy="4343400"/>
          </a:xfrm>
          <a:custGeom>
            <a:avLst/>
            <a:gdLst>
              <a:gd name="T0" fmla="*/ 0 w 4528"/>
              <a:gd name="T1" fmla="*/ 0 h 2736"/>
              <a:gd name="T2" fmla="*/ 4528 w 4528"/>
              <a:gd name="T3" fmla="*/ 0 h 2736"/>
              <a:gd name="T4" fmla="*/ 4528 w 4528"/>
              <a:gd name="T5" fmla="*/ 2736 h 2736"/>
              <a:gd name="T6" fmla="*/ 0 w 4528"/>
              <a:gd name="T7" fmla="*/ 2736 h 2736"/>
              <a:gd name="T8" fmla="*/ 0 w 4528"/>
              <a:gd name="T9" fmla="*/ 0 h 2736"/>
              <a:gd name="T10" fmla="*/ 0 w 4528"/>
              <a:gd name="T11" fmla="*/ 0 h 27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28"/>
              <a:gd name="T19" fmla="*/ 0 h 2736"/>
              <a:gd name="T20" fmla="*/ 4528 w 4528"/>
              <a:gd name="T21" fmla="*/ 2736 h 27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28" h="2736">
                <a:moveTo>
                  <a:pt x="0" y="0"/>
                </a:moveTo>
                <a:lnTo>
                  <a:pt x="4528" y="0"/>
                </a:lnTo>
                <a:lnTo>
                  <a:pt x="4528" y="2736"/>
                </a:lnTo>
                <a:lnTo>
                  <a:pt x="0" y="2736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29" name="Freeform 31"/>
          <p:cNvSpPr>
            <a:spLocks noChangeArrowheads="1"/>
          </p:cNvSpPr>
          <p:nvPr/>
        </p:nvSpPr>
        <p:spPr bwMode="auto">
          <a:xfrm>
            <a:off x="6597650" y="2376488"/>
            <a:ext cx="1797050" cy="2338387"/>
          </a:xfrm>
          <a:custGeom>
            <a:avLst/>
            <a:gdLst>
              <a:gd name="T0" fmla="*/ 0 w 1132"/>
              <a:gd name="T1" fmla="*/ 1474 h 1472"/>
              <a:gd name="T2" fmla="*/ 113 w 1132"/>
              <a:gd name="T3" fmla="*/ 1342 h 1472"/>
              <a:gd name="T4" fmla="*/ 226 w 1132"/>
              <a:gd name="T5" fmla="*/ 1284 h 1472"/>
              <a:gd name="T6" fmla="*/ 452 w 1132"/>
              <a:gd name="T7" fmla="*/ 1004 h 1472"/>
              <a:gd name="T8" fmla="*/ 679 w 1132"/>
              <a:gd name="T9" fmla="*/ 743 h 1472"/>
              <a:gd name="T10" fmla="*/ 905 w 1132"/>
              <a:gd name="T11" fmla="*/ 401 h 1472"/>
              <a:gd name="T12" fmla="*/ 1132 w 1132"/>
              <a:gd name="T13" fmla="*/ 0 h 1472"/>
              <a:gd name="T14" fmla="*/ 1132 w 1132"/>
              <a:gd name="T15" fmla="*/ 1244 h 1472"/>
              <a:gd name="T16" fmla="*/ 905 w 1132"/>
              <a:gd name="T17" fmla="*/ 1289 h 1472"/>
              <a:gd name="T18" fmla="*/ 679 w 1132"/>
              <a:gd name="T19" fmla="*/ 1342 h 1472"/>
              <a:gd name="T20" fmla="*/ 452 w 1132"/>
              <a:gd name="T21" fmla="*/ 1318 h 1472"/>
              <a:gd name="T22" fmla="*/ 226 w 1132"/>
              <a:gd name="T23" fmla="*/ 1284 h 1472"/>
              <a:gd name="T24" fmla="*/ 113 w 1132"/>
              <a:gd name="T25" fmla="*/ 1342 h 1472"/>
              <a:gd name="T26" fmla="*/ 0 w 1132"/>
              <a:gd name="T27" fmla="*/ 1474 h 1472"/>
              <a:gd name="T28" fmla="*/ 0 w 1132"/>
              <a:gd name="T29" fmla="*/ 1474 h 14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32"/>
              <a:gd name="T46" fmla="*/ 0 h 1472"/>
              <a:gd name="T47" fmla="*/ 1132 w 1132"/>
              <a:gd name="T48" fmla="*/ 1472 h 147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32" h="1472">
                <a:moveTo>
                  <a:pt x="0" y="1472"/>
                </a:moveTo>
                <a:lnTo>
                  <a:pt x="113" y="1340"/>
                </a:lnTo>
                <a:lnTo>
                  <a:pt x="226" y="1282"/>
                </a:lnTo>
                <a:lnTo>
                  <a:pt x="452" y="1002"/>
                </a:lnTo>
                <a:lnTo>
                  <a:pt x="679" y="741"/>
                </a:lnTo>
                <a:lnTo>
                  <a:pt x="905" y="401"/>
                </a:lnTo>
                <a:lnTo>
                  <a:pt x="1132" y="0"/>
                </a:lnTo>
                <a:lnTo>
                  <a:pt x="1132" y="1242"/>
                </a:lnTo>
                <a:lnTo>
                  <a:pt x="905" y="1287"/>
                </a:lnTo>
                <a:lnTo>
                  <a:pt x="679" y="1340"/>
                </a:lnTo>
                <a:lnTo>
                  <a:pt x="452" y="1316"/>
                </a:lnTo>
                <a:lnTo>
                  <a:pt x="226" y="1282"/>
                </a:lnTo>
                <a:lnTo>
                  <a:pt x="113" y="1340"/>
                </a:lnTo>
                <a:lnTo>
                  <a:pt x="0" y="1472"/>
                </a:lnTo>
                <a:close/>
              </a:path>
            </a:pathLst>
          </a:custGeom>
          <a:solidFill>
            <a:srgbClr val="B9B9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30" name="Freeform 32"/>
          <p:cNvSpPr>
            <a:spLocks/>
          </p:cNvSpPr>
          <p:nvPr/>
        </p:nvSpPr>
        <p:spPr bwMode="auto">
          <a:xfrm>
            <a:off x="6597650" y="2376488"/>
            <a:ext cx="1797050" cy="2338387"/>
          </a:xfrm>
          <a:custGeom>
            <a:avLst/>
            <a:gdLst>
              <a:gd name="T0" fmla="*/ 0 w 1132"/>
              <a:gd name="T1" fmla="*/ 1474 h 1472"/>
              <a:gd name="T2" fmla="*/ 113 w 1132"/>
              <a:gd name="T3" fmla="*/ 1342 h 1472"/>
              <a:gd name="T4" fmla="*/ 226 w 1132"/>
              <a:gd name="T5" fmla="*/ 1284 h 1472"/>
              <a:gd name="T6" fmla="*/ 452 w 1132"/>
              <a:gd name="T7" fmla="*/ 1004 h 1472"/>
              <a:gd name="T8" fmla="*/ 679 w 1132"/>
              <a:gd name="T9" fmla="*/ 743 h 1472"/>
              <a:gd name="T10" fmla="*/ 905 w 1132"/>
              <a:gd name="T11" fmla="*/ 401 h 1472"/>
              <a:gd name="T12" fmla="*/ 1132 w 1132"/>
              <a:gd name="T13" fmla="*/ 0 h 1472"/>
              <a:gd name="T14" fmla="*/ 1132 w 1132"/>
              <a:gd name="T15" fmla="*/ 1244 h 1472"/>
              <a:gd name="T16" fmla="*/ 905 w 1132"/>
              <a:gd name="T17" fmla="*/ 1289 h 1472"/>
              <a:gd name="T18" fmla="*/ 679 w 1132"/>
              <a:gd name="T19" fmla="*/ 1342 h 1472"/>
              <a:gd name="T20" fmla="*/ 452 w 1132"/>
              <a:gd name="T21" fmla="*/ 1318 h 1472"/>
              <a:gd name="T22" fmla="*/ 226 w 1132"/>
              <a:gd name="T23" fmla="*/ 1284 h 1472"/>
              <a:gd name="T24" fmla="*/ 113 w 1132"/>
              <a:gd name="T25" fmla="*/ 1342 h 1472"/>
              <a:gd name="T26" fmla="*/ 0 w 1132"/>
              <a:gd name="T27" fmla="*/ 1474 h 1472"/>
              <a:gd name="T28" fmla="*/ 0 w 1132"/>
              <a:gd name="T29" fmla="*/ 1474 h 14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32"/>
              <a:gd name="T46" fmla="*/ 0 h 1472"/>
              <a:gd name="T47" fmla="*/ 1132 w 1132"/>
              <a:gd name="T48" fmla="*/ 1472 h 147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32" h="1472">
                <a:moveTo>
                  <a:pt x="0" y="1472"/>
                </a:moveTo>
                <a:lnTo>
                  <a:pt x="113" y="1340"/>
                </a:lnTo>
                <a:lnTo>
                  <a:pt x="226" y="1282"/>
                </a:lnTo>
                <a:lnTo>
                  <a:pt x="452" y="1002"/>
                </a:lnTo>
                <a:lnTo>
                  <a:pt x="679" y="741"/>
                </a:lnTo>
                <a:lnTo>
                  <a:pt x="905" y="401"/>
                </a:lnTo>
                <a:lnTo>
                  <a:pt x="1132" y="0"/>
                </a:lnTo>
                <a:lnTo>
                  <a:pt x="1132" y="1242"/>
                </a:lnTo>
                <a:lnTo>
                  <a:pt x="905" y="1287"/>
                </a:lnTo>
                <a:lnTo>
                  <a:pt x="679" y="1340"/>
                </a:lnTo>
                <a:lnTo>
                  <a:pt x="452" y="1316"/>
                </a:lnTo>
                <a:lnTo>
                  <a:pt x="226" y="1282"/>
                </a:lnTo>
                <a:lnTo>
                  <a:pt x="113" y="1340"/>
                </a:lnTo>
                <a:lnTo>
                  <a:pt x="0" y="1472"/>
                </a:lnTo>
                <a:close/>
              </a:path>
            </a:pathLst>
          </a:custGeom>
          <a:noFill/>
          <a:ln w="3175">
            <a:solidFill>
              <a:srgbClr val="B9B9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31" name="Freeform 33"/>
          <p:cNvSpPr>
            <a:spLocks noChangeArrowheads="1"/>
          </p:cNvSpPr>
          <p:nvPr/>
        </p:nvSpPr>
        <p:spPr bwMode="auto">
          <a:xfrm>
            <a:off x="6597650" y="4349750"/>
            <a:ext cx="1797050" cy="568325"/>
          </a:xfrm>
          <a:custGeom>
            <a:avLst/>
            <a:gdLst>
              <a:gd name="T0" fmla="*/ 0 w 1132"/>
              <a:gd name="T1" fmla="*/ 229 h 358"/>
              <a:gd name="T2" fmla="*/ 113 w 1132"/>
              <a:gd name="T3" fmla="*/ 97 h 358"/>
              <a:gd name="T4" fmla="*/ 226 w 1132"/>
              <a:gd name="T5" fmla="*/ 39 h 358"/>
              <a:gd name="T6" fmla="*/ 452 w 1132"/>
              <a:gd name="T7" fmla="*/ 73 h 358"/>
              <a:gd name="T8" fmla="*/ 679 w 1132"/>
              <a:gd name="T9" fmla="*/ 97 h 358"/>
              <a:gd name="T10" fmla="*/ 905 w 1132"/>
              <a:gd name="T11" fmla="*/ 44 h 358"/>
              <a:gd name="T12" fmla="*/ 1132 w 1132"/>
              <a:gd name="T13" fmla="*/ 0 h 358"/>
              <a:gd name="T14" fmla="*/ 1132 w 1132"/>
              <a:gd name="T15" fmla="*/ 358 h 358"/>
              <a:gd name="T16" fmla="*/ 905 w 1132"/>
              <a:gd name="T17" fmla="*/ 289 h 358"/>
              <a:gd name="T18" fmla="*/ 679 w 1132"/>
              <a:gd name="T19" fmla="*/ 244 h 358"/>
              <a:gd name="T20" fmla="*/ 452 w 1132"/>
              <a:gd name="T21" fmla="*/ 146 h 358"/>
              <a:gd name="T22" fmla="*/ 226 w 1132"/>
              <a:gd name="T23" fmla="*/ 73 h 358"/>
              <a:gd name="T24" fmla="*/ 113 w 1132"/>
              <a:gd name="T25" fmla="*/ 123 h 358"/>
              <a:gd name="T26" fmla="*/ 0 w 1132"/>
              <a:gd name="T27" fmla="*/ 252 h 358"/>
              <a:gd name="T28" fmla="*/ 0 w 1132"/>
              <a:gd name="T29" fmla="*/ 229 h 35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32"/>
              <a:gd name="T46" fmla="*/ 0 h 358"/>
              <a:gd name="T47" fmla="*/ 1132 w 1132"/>
              <a:gd name="T48" fmla="*/ 358 h 35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32" h="358">
                <a:moveTo>
                  <a:pt x="0" y="229"/>
                </a:moveTo>
                <a:lnTo>
                  <a:pt x="113" y="97"/>
                </a:lnTo>
                <a:lnTo>
                  <a:pt x="226" y="39"/>
                </a:lnTo>
                <a:lnTo>
                  <a:pt x="452" y="73"/>
                </a:lnTo>
                <a:lnTo>
                  <a:pt x="679" y="97"/>
                </a:lnTo>
                <a:lnTo>
                  <a:pt x="905" y="44"/>
                </a:lnTo>
                <a:lnTo>
                  <a:pt x="1132" y="0"/>
                </a:lnTo>
                <a:lnTo>
                  <a:pt x="1132" y="358"/>
                </a:lnTo>
                <a:lnTo>
                  <a:pt x="905" y="289"/>
                </a:lnTo>
                <a:lnTo>
                  <a:pt x="679" y="244"/>
                </a:lnTo>
                <a:lnTo>
                  <a:pt x="452" y="146"/>
                </a:lnTo>
                <a:lnTo>
                  <a:pt x="226" y="73"/>
                </a:lnTo>
                <a:lnTo>
                  <a:pt x="113" y="123"/>
                </a:lnTo>
                <a:lnTo>
                  <a:pt x="0" y="252"/>
                </a:lnTo>
                <a:lnTo>
                  <a:pt x="0" y="229"/>
                </a:lnTo>
                <a:close/>
              </a:path>
            </a:pathLst>
          </a:custGeom>
          <a:solidFill>
            <a:srgbClr val="FFC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32" name="Freeform 34"/>
          <p:cNvSpPr>
            <a:spLocks/>
          </p:cNvSpPr>
          <p:nvPr/>
        </p:nvSpPr>
        <p:spPr bwMode="auto">
          <a:xfrm>
            <a:off x="6597650" y="4349750"/>
            <a:ext cx="1797050" cy="568325"/>
          </a:xfrm>
          <a:custGeom>
            <a:avLst/>
            <a:gdLst>
              <a:gd name="T0" fmla="*/ 0 w 1132"/>
              <a:gd name="T1" fmla="*/ 229 h 358"/>
              <a:gd name="T2" fmla="*/ 113 w 1132"/>
              <a:gd name="T3" fmla="*/ 97 h 358"/>
              <a:gd name="T4" fmla="*/ 226 w 1132"/>
              <a:gd name="T5" fmla="*/ 39 h 358"/>
              <a:gd name="T6" fmla="*/ 452 w 1132"/>
              <a:gd name="T7" fmla="*/ 73 h 358"/>
              <a:gd name="T8" fmla="*/ 679 w 1132"/>
              <a:gd name="T9" fmla="*/ 97 h 358"/>
              <a:gd name="T10" fmla="*/ 905 w 1132"/>
              <a:gd name="T11" fmla="*/ 44 h 358"/>
              <a:gd name="T12" fmla="*/ 1132 w 1132"/>
              <a:gd name="T13" fmla="*/ 0 h 358"/>
              <a:gd name="T14" fmla="*/ 1132 w 1132"/>
              <a:gd name="T15" fmla="*/ 358 h 358"/>
              <a:gd name="T16" fmla="*/ 905 w 1132"/>
              <a:gd name="T17" fmla="*/ 289 h 358"/>
              <a:gd name="T18" fmla="*/ 679 w 1132"/>
              <a:gd name="T19" fmla="*/ 244 h 358"/>
              <a:gd name="T20" fmla="*/ 452 w 1132"/>
              <a:gd name="T21" fmla="*/ 146 h 358"/>
              <a:gd name="T22" fmla="*/ 226 w 1132"/>
              <a:gd name="T23" fmla="*/ 73 h 358"/>
              <a:gd name="T24" fmla="*/ 113 w 1132"/>
              <a:gd name="T25" fmla="*/ 123 h 358"/>
              <a:gd name="T26" fmla="*/ 0 w 1132"/>
              <a:gd name="T27" fmla="*/ 252 h 358"/>
              <a:gd name="T28" fmla="*/ 0 w 1132"/>
              <a:gd name="T29" fmla="*/ 229 h 35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32"/>
              <a:gd name="T46" fmla="*/ 0 h 358"/>
              <a:gd name="T47" fmla="*/ 1132 w 1132"/>
              <a:gd name="T48" fmla="*/ 358 h 35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32" h="358">
                <a:moveTo>
                  <a:pt x="0" y="229"/>
                </a:moveTo>
                <a:lnTo>
                  <a:pt x="113" y="97"/>
                </a:lnTo>
                <a:lnTo>
                  <a:pt x="226" y="39"/>
                </a:lnTo>
                <a:lnTo>
                  <a:pt x="452" y="73"/>
                </a:lnTo>
                <a:lnTo>
                  <a:pt x="679" y="97"/>
                </a:lnTo>
                <a:lnTo>
                  <a:pt x="905" y="44"/>
                </a:lnTo>
                <a:lnTo>
                  <a:pt x="1132" y="0"/>
                </a:lnTo>
                <a:lnTo>
                  <a:pt x="1132" y="358"/>
                </a:lnTo>
                <a:lnTo>
                  <a:pt x="905" y="289"/>
                </a:lnTo>
                <a:lnTo>
                  <a:pt x="679" y="244"/>
                </a:lnTo>
                <a:lnTo>
                  <a:pt x="452" y="146"/>
                </a:lnTo>
                <a:lnTo>
                  <a:pt x="226" y="73"/>
                </a:lnTo>
                <a:lnTo>
                  <a:pt x="113" y="123"/>
                </a:lnTo>
                <a:lnTo>
                  <a:pt x="0" y="252"/>
                </a:lnTo>
                <a:lnTo>
                  <a:pt x="0" y="229"/>
                </a:lnTo>
                <a:close/>
              </a:path>
            </a:pathLst>
          </a:custGeom>
          <a:noFill/>
          <a:ln w="3175">
            <a:solidFill>
              <a:srgbClr val="FFC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33" name="Freeform 35"/>
          <p:cNvSpPr>
            <a:spLocks noChangeArrowheads="1"/>
          </p:cNvSpPr>
          <p:nvPr/>
        </p:nvSpPr>
        <p:spPr bwMode="auto">
          <a:xfrm>
            <a:off x="6597650" y="4467225"/>
            <a:ext cx="1797050" cy="463550"/>
          </a:xfrm>
          <a:custGeom>
            <a:avLst/>
            <a:gdLst>
              <a:gd name="T0" fmla="*/ 0 w 1132"/>
              <a:gd name="T1" fmla="*/ 180 h 291"/>
              <a:gd name="T2" fmla="*/ 113 w 1132"/>
              <a:gd name="T3" fmla="*/ 49 h 291"/>
              <a:gd name="T4" fmla="*/ 226 w 1132"/>
              <a:gd name="T5" fmla="*/ 0 h 291"/>
              <a:gd name="T6" fmla="*/ 452 w 1132"/>
              <a:gd name="T7" fmla="*/ 72 h 291"/>
              <a:gd name="T8" fmla="*/ 679 w 1132"/>
              <a:gd name="T9" fmla="*/ 172 h 291"/>
              <a:gd name="T10" fmla="*/ 905 w 1132"/>
              <a:gd name="T11" fmla="*/ 217 h 291"/>
              <a:gd name="T12" fmla="*/ 1132 w 1132"/>
              <a:gd name="T13" fmla="*/ 286 h 291"/>
              <a:gd name="T14" fmla="*/ 1132 w 1132"/>
              <a:gd name="T15" fmla="*/ 293 h 291"/>
              <a:gd name="T16" fmla="*/ 905 w 1132"/>
              <a:gd name="T17" fmla="*/ 229 h 291"/>
              <a:gd name="T18" fmla="*/ 679 w 1132"/>
              <a:gd name="T19" fmla="*/ 193 h 291"/>
              <a:gd name="T20" fmla="*/ 452 w 1132"/>
              <a:gd name="T21" fmla="*/ 97 h 291"/>
              <a:gd name="T22" fmla="*/ 226 w 1132"/>
              <a:gd name="T23" fmla="*/ 23 h 291"/>
              <a:gd name="T24" fmla="*/ 113 w 1132"/>
              <a:gd name="T25" fmla="*/ 72 h 291"/>
              <a:gd name="T26" fmla="*/ 0 w 1132"/>
              <a:gd name="T27" fmla="*/ 201 h 291"/>
              <a:gd name="T28" fmla="*/ 0 w 1132"/>
              <a:gd name="T29" fmla="*/ 180 h 29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32"/>
              <a:gd name="T46" fmla="*/ 0 h 291"/>
              <a:gd name="T47" fmla="*/ 1132 w 1132"/>
              <a:gd name="T48" fmla="*/ 291 h 29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32" h="291">
                <a:moveTo>
                  <a:pt x="0" y="178"/>
                </a:moveTo>
                <a:lnTo>
                  <a:pt x="113" y="49"/>
                </a:lnTo>
                <a:lnTo>
                  <a:pt x="226" y="0"/>
                </a:lnTo>
                <a:lnTo>
                  <a:pt x="452" y="72"/>
                </a:lnTo>
                <a:lnTo>
                  <a:pt x="679" y="170"/>
                </a:lnTo>
                <a:lnTo>
                  <a:pt x="905" y="215"/>
                </a:lnTo>
                <a:lnTo>
                  <a:pt x="1132" y="284"/>
                </a:lnTo>
                <a:lnTo>
                  <a:pt x="1132" y="291"/>
                </a:lnTo>
                <a:lnTo>
                  <a:pt x="905" y="227"/>
                </a:lnTo>
                <a:lnTo>
                  <a:pt x="679" y="191"/>
                </a:lnTo>
                <a:lnTo>
                  <a:pt x="452" y="97"/>
                </a:lnTo>
                <a:lnTo>
                  <a:pt x="226" y="23"/>
                </a:lnTo>
                <a:lnTo>
                  <a:pt x="113" y="72"/>
                </a:lnTo>
                <a:lnTo>
                  <a:pt x="0" y="199"/>
                </a:lnTo>
                <a:lnTo>
                  <a:pt x="0" y="17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34" name="Freeform 36"/>
          <p:cNvSpPr>
            <a:spLocks/>
          </p:cNvSpPr>
          <p:nvPr/>
        </p:nvSpPr>
        <p:spPr bwMode="auto">
          <a:xfrm>
            <a:off x="6597650" y="4467225"/>
            <a:ext cx="1797050" cy="463550"/>
          </a:xfrm>
          <a:custGeom>
            <a:avLst/>
            <a:gdLst>
              <a:gd name="T0" fmla="*/ 0 w 1132"/>
              <a:gd name="T1" fmla="*/ 180 h 291"/>
              <a:gd name="T2" fmla="*/ 113 w 1132"/>
              <a:gd name="T3" fmla="*/ 49 h 291"/>
              <a:gd name="T4" fmla="*/ 226 w 1132"/>
              <a:gd name="T5" fmla="*/ 0 h 291"/>
              <a:gd name="T6" fmla="*/ 452 w 1132"/>
              <a:gd name="T7" fmla="*/ 72 h 291"/>
              <a:gd name="T8" fmla="*/ 679 w 1132"/>
              <a:gd name="T9" fmla="*/ 172 h 291"/>
              <a:gd name="T10" fmla="*/ 905 w 1132"/>
              <a:gd name="T11" fmla="*/ 217 h 291"/>
              <a:gd name="T12" fmla="*/ 1132 w 1132"/>
              <a:gd name="T13" fmla="*/ 286 h 291"/>
              <a:gd name="T14" fmla="*/ 1132 w 1132"/>
              <a:gd name="T15" fmla="*/ 293 h 291"/>
              <a:gd name="T16" fmla="*/ 905 w 1132"/>
              <a:gd name="T17" fmla="*/ 229 h 291"/>
              <a:gd name="T18" fmla="*/ 679 w 1132"/>
              <a:gd name="T19" fmla="*/ 193 h 291"/>
              <a:gd name="T20" fmla="*/ 452 w 1132"/>
              <a:gd name="T21" fmla="*/ 97 h 291"/>
              <a:gd name="T22" fmla="*/ 226 w 1132"/>
              <a:gd name="T23" fmla="*/ 23 h 291"/>
              <a:gd name="T24" fmla="*/ 113 w 1132"/>
              <a:gd name="T25" fmla="*/ 72 h 291"/>
              <a:gd name="T26" fmla="*/ 0 w 1132"/>
              <a:gd name="T27" fmla="*/ 201 h 291"/>
              <a:gd name="T28" fmla="*/ 0 w 1132"/>
              <a:gd name="T29" fmla="*/ 180 h 29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32"/>
              <a:gd name="T46" fmla="*/ 0 h 291"/>
              <a:gd name="T47" fmla="*/ 1132 w 1132"/>
              <a:gd name="T48" fmla="*/ 291 h 29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32" h="291">
                <a:moveTo>
                  <a:pt x="0" y="178"/>
                </a:moveTo>
                <a:lnTo>
                  <a:pt x="113" y="49"/>
                </a:lnTo>
                <a:lnTo>
                  <a:pt x="226" y="0"/>
                </a:lnTo>
                <a:lnTo>
                  <a:pt x="452" y="72"/>
                </a:lnTo>
                <a:lnTo>
                  <a:pt x="679" y="170"/>
                </a:lnTo>
                <a:lnTo>
                  <a:pt x="905" y="215"/>
                </a:lnTo>
                <a:lnTo>
                  <a:pt x="1132" y="284"/>
                </a:lnTo>
                <a:lnTo>
                  <a:pt x="1132" y="291"/>
                </a:lnTo>
                <a:lnTo>
                  <a:pt x="905" y="227"/>
                </a:lnTo>
                <a:lnTo>
                  <a:pt x="679" y="191"/>
                </a:lnTo>
                <a:lnTo>
                  <a:pt x="452" y="97"/>
                </a:lnTo>
                <a:lnTo>
                  <a:pt x="226" y="23"/>
                </a:lnTo>
                <a:lnTo>
                  <a:pt x="113" y="72"/>
                </a:lnTo>
                <a:lnTo>
                  <a:pt x="0" y="199"/>
                </a:lnTo>
                <a:lnTo>
                  <a:pt x="0" y="178"/>
                </a:lnTo>
                <a:close/>
              </a:path>
            </a:pathLst>
          </a:custGeom>
          <a:noFill/>
          <a:ln w="31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35" name="Freeform 37"/>
          <p:cNvSpPr>
            <a:spLocks noChangeArrowheads="1"/>
          </p:cNvSpPr>
          <p:nvPr/>
        </p:nvSpPr>
        <p:spPr bwMode="auto">
          <a:xfrm>
            <a:off x="6597650" y="4503738"/>
            <a:ext cx="1797050" cy="877887"/>
          </a:xfrm>
          <a:custGeom>
            <a:avLst/>
            <a:gdLst>
              <a:gd name="T0" fmla="*/ 0 w 1132"/>
              <a:gd name="T1" fmla="*/ 176 h 552"/>
              <a:gd name="T2" fmla="*/ 113 w 1132"/>
              <a:gd name="T3" fmla="*/ 49 h 552"/>
              <a:gd name="T4" fmla="*/ 226 w 1132"/>
              <a:gd name="T5" fmla="*/ 0 h 552"/>
              <a:gd name="T6" fmla="*/ 452 w 1132"/>
              <a:gd name="T7" fmla="*/ 74 h 552"/>
              <a:gd name="T8" fmla="*/ 679 w 1132"/>
              <a:gd name="T9" fmla="*/ 168 h 552"/>
              <a:gd name="T10" fmla="*/ 905 w 1132"/>
              <a:gd name="T11" fmla="*/ 204 h 552"/>
              <a:gd name="T12" fmla="*/ 1132 w 1132"/>
              <a:gd name="T13" fmla="*/ 268 h 552"/>
              <a:gd name="T14" fmla="*/ 1132 w 1132"/>
              <a:gd name="T15" fmla="*/ 554 h 552"/>
              <a:gd name="T16" fmla="*/ 905 w 1132"/>
              <a:gd name="T17" fmla="*/ 482 h 552"/>
              <a:gd name="T18" fmla="*/ 679 w 1132"/>
              <a:gd name="T19" fmla="*/ 428 h 552"/>
              <a:gd name="T20" fmla="*/ 452 w 1132"/>
              <a:gd name="T21" fmla="*/ 318 h 552"/>
              <a:gd name="T22" fmla="*/ 226 w 1132"/>
              <a:gd name="T23" fmla="*/ 229 h 552"/>
              <a:gd name="T24" fmla="*/ 113 w 1132"/>
              <a:gd name="T25" fmla="*/ 281 h 552"/>
              <a:gd name="T26" fmla="*/ 0 w 1132"/>
              <a:gd name="T27" fmla="*/ 384 h 552"/>
              <a:gd name="T28" fmla="*/ 0 w 1132"/>
              <a:gd name="T29" fmla="*/ 176 h 55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32"/>
              <a:gd name="T46" fmla="*/ 0 h 552"/>
              <a:gd name="T47" fmla="*/ 1132 w 1132"/>
              <a:gd name="T48" fmla="*/ 552 h 55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32" h="552">
                <a:moveTo>
                  <a:pt x="0" y="176"/>
                </a:moveTo>
                <a:lnTo>
                  <a:pt x="113" y="49"/>
                </a:lnTo>
                <a:lnTo>
                  <a:pt x="226" y="0"/>
                </a:lnTo>
                <a:lnTo>
                  <a:pt x="452" y="74"/>
                </a:lnTo>
                <a:lnTo>
                  <a:pt x="679" y="168"/>
                </a:lnTo>
                <a:lnTo>
                  <a:pt x="905" y="204"/>
                </a:lnTo>
                <a:lnTo>
                  <a:pt x="1132" y="268"/>
                </a:lnTo>
                <a:lnTo>
                  <a:pt x="1132" y="552"/>
                </a:lnTo>
                <a:lnTo>
                  <a:pt x="905" y="480"/>
                </a:lnTo>
                <a:lnTo>
                  <a:pt x="679" y="426"/>
                </a:lnTo>
                <a:lnTo>
                  <a:pt x="452" y="316"/>
                </a:lnTo>
                <a:lnTo>
                  <a:pt x="226" y="229"/>
                </a:lnTo>
                <a:lnTo>
                  <a:pt x="113" y="279"/>
                </a:lnTo>
                <a:lnTo>
                  <a:pt x="0" y="382"/>
                </a:lnTo>
                <a:lnTo>
                  <a:pt x="0" y="176"/>
                </a:lnTo>
                <a:close/>
              </a:path>
            </a:pathLst>
          </a:custGeom>
          <a:solidFill>
            <a:srgbClr val="006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36" name="Freeform 38"/>
          <p:cNvSpPr>
            <a:spLocks/>
          </p:cNvSpPr>
          <p:nvPr/>
        </p:nvSpPr>
        <p:spPr bwMode="auto">
          <a:xfrm>
            <a:off x="6597650" y="4503738"/>
            <a:ext cx="1797050" cy="877887"/>
          </a:xfrm>
          <a:custGeom>
            <a:avLst/>
            <a:gdLst>
              <a:gd name="T0" fmla="*/ 0 w 1132"/>
              <a:gd name="T1" fmla="*/ 176 h 552"/>
              <a:gd name="T2" fmla="*/ 113 w 1132"/>
              <a:gd name="T3" fmla="*/ 49 h 552"/>
              <a:gd name="T4" fmla="*/ 226 w 1132"/>
              <a:gd name="T5" fmla="*/ 0 h 552"/>
              <a:gd name="T6" fmla="*/ 452 w 1132"/>
              <a:gd name="T7" fmla="*/ 74 h 552"/>
              <a:gd name="T8" fmla="*/ 679 w 1132"/>
              <a:gd name="T9" fmla="*/ 168 h 552"/>
              <a:gd name="T10" fmla="*/ 905 w 1132"/>
              <a:gd name="T11" fmla="*/ 204 h 552"/>
              <a:gd name="T12" fmla="*/ 1132 w 1132"/>
              <a:gd name="T13" fmla="*/ 268 h 552"/>
              <a:gd name="T14" fmla="*/ 1132 w 1132"/>
              <a:gd name="T15" fmla="*/ 554 h 552"/>
              <a:gd name="T16" fmla="*/ 905 w 1132"/>
              <a:gd name="T17" fmla="*/ 482 h 552"/>
              <a:gd name="T18" fmla="*/ 679 w 1132"/>
              <a:gd name="T19" fmla="*/ 428 h 552"/>
              <a:gd name="T20" fmla="*/ 452 w 1132"/>
              <a:gd name="T21" fmla="*/ 318 h 552"/>
              <a:gd name="T22" fmla="*/ 226 w 1132"/>
              <a:gd name="T23" fmla="*/ 229 h 552"/>
              <a:gd name="T24" fmla="*/ 113 w 1132"/>
              <a:gd name="T25" fmla="*/ 281 h 552"/>
              <a:gd name="T26" fmla="*/ 0 w 1132"/>
              <a:gd name="T27" fmla="*/ 384 h 552"/>
              <a:gd name="T28" fmla="*/ 0 w 1132"/>
              <a:gd name="T29" fmla="*/ 176 h 55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32"/>
              <a:gd name="T46" fmla="*/ 0 h 552"/>
              <a:gd name="T47" fmla="*/ 1132 w 1132"/>
              <a:gd name="T48" fmla="*/ 552 h 55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32" h="552">
                <a:moveTo>
                  <a:pt x="0" y="176"/>
                </a:moveTo>
                <a:lnTo>
                  <a:pt x="113" y="49"/>
                </a:lnTo>
                <a:lnTo>
                  <a:pt x="226" y="0"/>
                </a:lnTo>
                <a:lnTo>
                  <a:pt x="452" y="74"/>
                </a:lnTo>
                <a:lnTo>
                  <a:pt x="679" y="168"/>
                </a:lnTo>
                <a:lnTo>
                  <a:pt x="905" y="204"/>
                </a:lnTo>
                <a:lnTo>
                  <a:pt x="1132" y="268"/>
                </a:lnTo>
                <a:lnTo>
                  <a:pt x="1132" y="552"/>
                </a:lnTo>
                <a:lnTo>
                  <a:pt x="905" y="480"/>
                </a:lnTo>
                <a:lnTo>
                  <a:pt x="679" y="426"/>
                </a:lnTo>
                <a:lnTo>
                  <a:pt x="452" y="316"/>
                </a:lnTo>
                <a:lnTo>
                  <a:pt x="226" y="229"/>
                </a:lnTo>
                <a:lnTo>
                  <a:pt x="113" y="279"/>
                </a:lnTo>
                <a:lnTo>
                  <a:pt x="0" y="382"/>
                </a:lnTo>
                <a:lnTo>
                  <a:pt x="0" y="176"/>
                </a:lnTo>
                <a:close/>
              </a:path>
            </a:pathLst>
          </a:custGeom>
          <a:noFill/>
          <a:ln w="3175">
            <a:solidFill>
              <a:srgbClr val="0064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37" name="Freeform 39"/>
          <p:cNvSpPr>
            <a:spLocks noChangeArrowheads="1"/>
          </p:cNvSpPr>
          <p:nvPr/>
        </p:nvSpPr>
        <p:spPr bwMode="auto">
          <a:xfrm>
            <a:off x="6597650" y="4867275"/>
            <a:ext cx="1797050" cy="820738"/>
          </a:xfrm>
          <a:custGeom>
            <a:avLst/>
            <a:gdLst>
              <a:gd name="T0" fmla="*/ 0 w 1132"/>
              <a:gd name="T1" fmla="*/ 153 h 516"/>
              <a:gd name="T2" fmla="*/ 113 w 1132"/>
              <a:gd name="T3" fmla="*/ 50 h 516"/>
              <a:gd name="T4" fmla="*/ 226 w 1132"/>
              <a:gd name="T5" fmla="*/ 0 h 516"/>
              <a:gd name="T6" fmla="*/ 452 w 1132"/>
              <a:gd name="T7" fmla="*/ 87 h 516"/>
              <a:gd name="T8" fmla="*/ 679 w 1132"/>
              <a:gd name="T9" fmla="*/ 197 h 516"/>
              <a:gd name="T10" fmla="*/ 905 w 1132"/>
              <a:gd name="T11" fmla="*/ 251 h 516"/>
              <a:gd name="T12" fmla="*/ 1132 w 1132"/>
              <a:gd name="T13" fmla="*/ 325 h 516"/>
              <a:gd name="T14" fmla="*/ 1132 w 1132"/>
              <a:gd name="T15" fmla="*/ 479 h 516"/>
              <a:gd name="T16" fmla="*/ 905 w 1132"/>
              <a:gd name="T17" fmla="*/ 487 h 516"/>
              <a:gd name="T18" fmla="*/ 679 w 1132"/>
              <a:gd name="T19" fmla="*/ 518 h 516"/>
              <a:gd name="T20" fmla="*/ 452 w 1132"/>
              <a:gd name="T21" fmla="*/ 477 h 516"/>
              <a:gd name="T22" fmla="*/ 226 w 1132"/>
              <a:gd name="T23" fmla="*/ 378 h 516"/>
              <a:gd name="T24" fmla="*/ 113 w 1132"/>
              <a:gd name="T25" fmla="*/ 426 h 516"/>
              <a:gd name="T26" fmla="*/ 0 w 1132"/>
              <a:gd name="T27" fmla="*/ 498 h 516"/>
              <a:gd name="T28" fmla="*/ 0 w 1132"/>
              <a:gd name="T29" fmla="*/ 153 h 51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32"/>
              <a:gd name="T46" fmla="*/ 0 h 516"/>
              <a:gd name="T47" fmla="*/ 1132 w 1132"/>
              <a:gd name="T48" fmla="*/ 516 h 51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32" h="516">
                <a:moveTo>
                  <a:pt x="0" y="153"/>
                </a:moveTo>
                <a:lnTo>
                  <a:pt x="113" y="50"/>
                </a:lnTo>
                <a:lnTo>
                  <a:pt x="226" y="0"/>
                </a:lnTo>
                <a:lnTo>
                  <a:pt x="452" y="87"/>
                </a:lnTo>
                <a:lnTo>
                  <a:pt x="679" y="197"/>
                </a:lnTo>
                <a:lnTo>
                  <a:pt x="905" y="251"/>
                </a:lnTo>
                <a:lnTo>
                  <a:pt x="1132" y="323"/>
                </a:lnTo>
                <a:lnTo>
                  <a:pt x="1132" y="477"/>
                </a:lnTo>
                <a:lnTo>
                  <a:pt x="905" y="485"/>
                </a:lnTo>
                <a:lnTo>
                  <a:pt x="679" y="516"/>
                </a:lnTo>
                <a:lnTo>
                  <a:pt x="452" y="475"/>
                </a:lnTo>
                <a:lnTo>
                  <a:pt x="226" y="376"/>
                </a:lnTo>
                <a:lnTo>
                  <a:pt x="113" y="424"/>
                </a:lnTo>
                <a:lnTo>
                  <a:pt x="0" y="496"/>
                </a:lnTo>
                <a:lnTo>
                  <a:pt x="0" y="15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38" name="Freeform 40"/>
          <p:cNvSpPr>
            <a:spLocks/>
          </p:cNvSpPr>
          <p:nvPr/>
        </p:nvSpPr>
        <p:spPr bwMode="auto">
          <a:xfrm>
            <a:off x="6597650" y="4867275"/>
            <a:ext cx="1797050" cy="820738"/>
          </a:xfrm>
          <a:custGeom>
            <a:avLst/>
            <a:gdLst>
              <a:gd name="T0" fmla="*/ 0 w 1132"/>
              <a:gd name="T1" fmla="*/ 153 h 516"/>
              <a:gd name="T2" fmla="*/ 113 w 1132"/>
              <a:gd name="T3" fmla="*/ 50 h 516"/>
              <a:gd name="T4" fmla="*/ 226 w 1132"/>
              <a:gd name="T5" fmla="*/ 0 h 516"/>
              <a:gd name="T6" fmla="*/ 452 w 1132"/>
              <a:gd name="T7" fmla="*/ 87 h 516"/>
              <a:gd name="T8" fmla="*/ 679 w 1132"/>
              <a:gd name="T9" fmla="*/ 197 h 516"/>
              <a:gd name="T10" fmla="*/ 905 w 1132"/>
              <a:gd name="T11" fmla="*/ 251 h 516"/>
              <a:gd name="T12" fmla="*/ 1132 w 1132"/>
              <a:gd name="T13" fmla="*/ 325 h 516"/>
              <a:gd name="T14" fmla="*/ 1132 w 1132"/>
              <a:gd name="T15" fmla="*/ 479 h 516"/>
              <a:gd name="T16" fmla="*/ 905 w 1132"/>
              <a:gd name="T17" fmla="*/ 487 h 516"/>
              <a:gd name="T18" fmla="*/ 679 w 1132"/>
              <a:gd name="T19" fmla="*/ 518 h 516"/>
              <a:gd name="T20" fmla="*/ 452 w 1132"/>
              <a:gd name="T21" fmla="*/ 477 h 516"/>
              <a:gd name="T22" fmla="*/ 226 w 1132"/>
              <a:gd name="T23" fmla="*/ 378 h 516"/>
              <a:gd name="T24" fmla="*/ 113 w 1132"/>
              <a:gd name="T25" fmla="*/ 426 h 516"/>
              <a:gd name="T26" fmla="*/ 0 w 1132"/>
              <a:gd name="T27" fmla="*/ 498 h 516"/>
              <a:gd name="T28" fmla="*/ 0 w 1132"/>
              <a:gd name="T29" fmla="*/ 153 h 51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32"/>
              <a:gd name="T46" fmla="*/ 0 h 516"/>
              <a:gd name="T47" fmla="*/ 1132 w 1132"/>
              <a:gd name="T48" fmla="*/ 516 h 51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32" h="516">
                <a:moveTo>
                  <a:pt x="0" y="153"/>
                </a:moveTo>
                <a:lnTo>
                  <a:pt x="113" y="50"/>
                </a:lnTo>
                <a:lnTo>
                  <a:pt x="226" y="0"/>
                </a:lnTo>
                <a:lnTo>
                  <a:pt x="452" y="87"/>
                </a:lnTo>
                <a:lnTo>
                  <a:pt x="679" y="197"/>
                </a:lnTo>
                <a:lnTo>
                  <a:pt x="905" y="251"/>
                </a:lnTo>
                <a:lnTo>
                  <a:pt x="1132" y="323"/>
                </a:lnTo>
                <a:lnTo>
                  <a:pt x="1132" y="477"/>
                </a:lnTo>
                <a:lnTo>
                  <a:pt x="905" y="485"/>
                </a:lnTo>
                <a:lnTo>
                  <a:pt x="679" y="516"/>
                </a:lnTo>
                <a:lnTo>
                  <a:pt x="452" y="475"/>
                </a:lnTo>
                <a:lnTo>
                  <a:pt x="226" y="376"/>
                </a:lnTo>
                <a:lnTo>
                  <a:pt x="113" y="424"/>
                </a:lnTo>
                <a:lnTo>
                  <a:pt x="0" y="496"/>
                </a:lnTo>
                <a:lnTo>
                  <a:pt x="0" y="153"/>
                </a:lnTo>
                <a:close/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39" name="Freeform 41"/>
          <p:cNvSpPr>
            <a:spLocks noChangeArrowheads="1"/>
          </p:cNvSpPr>
          <p:nvPr/>
        </p:nvSpPr>
        <p:spPr bwMode="auto">
          <a:xfrm>
            <a:off x="6597650" y="5465763"/>
            <a:ext cx="1797050" cy="533400"/>
          </a:xfrm>
          <a:custGeom>
            <a:avLst/>
            <a:gdLst>
              <a:gd name="T0" fmla="*/ 0 w 1132"/>
              <a:gd name="T1" fmla="*/ 119 h 336"/>
              <a:gd name="T2" fmla="*/ 113 w 1132"/>
              <a:gd name="T3" fmla="*/ 47 h 336"/>
              <a:gd name="T4" fmla="*/ 226 w 1132"/>
              <a:gd name="T5" fmla="*/ 0 h 336"/>
              <a:gd name="T6" fmla="*/ 452 w 1132"/>
              <a:gd name="T7" fmla="*/ 99 h 336"/>
              <a:gd name="T8" fmla="*/ 679 w 1132"/>
              <a:gd name="T9" fmla="*/ 140 h 336"/>
              <a:gd name="T10" fmla="*/ 905 w 1132"/>
              <a:gd name="T11" fmla="*/ 109 h 336"/>
              <a:gd name="T12" fmla="*/ 1132 w 1132"/>
              <a:gd name="T13" fmla="*/ 101 h 336"/>
              <a:gd name="T14" fmla="*/ 1132 w 1132"/>
              <a:gd name="T15" fmla="*/ 116 h 336"/>
              <a:gd name="T16" fmla="*/ 905 w 1132"/>
              <a:gd name="T17" fmla="*/ 168 h 336"/>
              <a:gd name="T18" fmla="*/ 679 w 1132"/>
              <a:gd name="T19" fmla="*/ 257 h 336"/>
              <a:gd name="T20" fmla="*/ 452 w 1132"/>
              <a:gd name="T21" fmla="*/ 301 h 336"/>
              <a:gd name="T22" fmla="*/ 226 w 1132"/>
              <a:gd name="T23" fmla="*/ 318 h 336"/>
              <a:gd name="T24" fmla="*/ 113 w 1132"/>
              <a:gd name="T25" fmla="*/ 324 h 336"/>
              <a:gd name="T26" fmla="*/ 0 w 1132"/>
              <a:gd name="T27" fmla="*/ 336 h 336"/>
              <a:gd name="T28" fmla="*/ 0 w 1132"/>
              <a:gd name="T29" fmla="*/ 119 h 3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32"/>
              <a:gd name="T46" fmla="*/ 0 h 336"/>
              <a:gd name="T47" fmla="*/ 1132 w 1132"/>
              <a:gd name="T48" fmla="*/ 336 h 3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32" h="336">
                <a:moveTo>
                  <a:pt x="0" y="119"/>
                </a:moveTo>
                <a:lnTo>
                  <a:pt x="113" y="47"/>
                </a:lnTo>
                <a:lnTo>
                  <a:pt x="226" y="0"/>
                </a:lnTo>
                <a:lnTo>
                  <a:pt x="452" y="99"/>
                </a:lnTo>
                <a:lnTo>
                  <a:pt x="679" y="140"/>
                </a:lnTo>
                <a:lnTo>
                  <a:pt x="905" y="109"/>
                </a:lnTo>
                <a:lnTo>
                  <a:pt x="1132" y="101"/>
                </a:lnTo>
                <a:lnTo>
                  <a:pt x="1132" y="116"/>
                </a:lnTo>
                <a:lnTo>
                  <a:pt x="905" y="168"/>
                </a:lnTo>
                <a:lnTo>
                  <a:pt x="679" y="257"/>
                </a:lnTo>
                <a:lnTo>
                  <a:pt x="452" y="301"/>
                </a:lnTo>
                <a:lnTo>
                  <a:pt x="226" y="318"/>
                </a:lnTo>
                <a:lnTo>
                  <a:pt x="113" y="324"/>
                </a:lnTo>
                <a:lnTo>
                  <a:pt x="0" y="336"/>
                </a:lnTo>
                <a:lnTo>
                  <a:pt x="0" y="119"/>
                </a:lnTo>
                <a:close/>
              </a:path>
            </a:pathLst>
          </a:custGeom>
          <a:solidFill>
            <a:srgbClr val="2020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0" name="Freeform 42"/>
          <p:cNvSpPr>
            <a:spLocks/>
          </p:cNvSpPr>
          <p:nvPr/>
        </p:nvSpPr>
        <p:spPr bwMode="auto">
          <a:xfrm>
            <a:off x="6597650" y="5465763"/>
            <a:ext cx="1797050" cy="533400"/>
          </a:xfrm>
          <a:custGeom>
            <a:avLst/>
            <a:gdLst>
              <a:gd name="T0" fmla="*/ 0 w 1132"/>
              <a:gd name="T1" fmla="*/ 119 h 336"/>
              <a:gd name="T2" fmla="*/ 113 w 1132"/>
              <a:gd name="T3" fmla="*/ 47 h 336"/>
              <a:gd name="T4" fmla="*/ 226 w 1132"/>
              <a:gd name="T5" fmla="*/ 0 h 336"/>
              <a:gd name="T6" fmla="*/ 452 w 1132"/>
              <a:gd name="T7" fmla="*/ 99 h 336"/>
              <a:gd name="T8" fmla="*/ 679 w 1132"/>
              <a:gd name="T9" fmla="*/ 140 h 336"/>
              <a:gd name="T10" fmla="*/ 905 w 1132"/>
              <a:gd name="T11" fmla="*/ 109 h 336"/>
              <a:gd name="T12" fmla="*/ 1132 w 1132"/>
              <a:gd name="T13" fmla="*/ 101 h 336"/>
              <a:gd name="T14" fmla="*/ 1132 w 1132"/>
              <a:gd name="T15" fmla="*/ 116 h 336"/>
              <a:gd name="T16" fmla="*/ 905 w 1132"/>
              <a:gd name="T17" fmla="*/ 168 h 336"/>
              <a:gd name="T18" fmla="*/ 679 w 1132"/>
              <a:gd name="T19" fmla="*/ 257 h 336"/>
              <a:gd name="T20" fmla="*/ 452 w 1132"/>
              <a:gd name="T21" fmla="*/ 301 h 336"/>
              <a:gd name="T22" fmla="*/ 226 w 1132"/>
              <a:gd name="T23" fmla="*/ 318 h 336"/>
              <a:gd name="T24" fmla="*/ 113 w 1132"/>
              <a:gd name="T25" fmla="*/ 324 h 336"/>
              <a:gd name="T26" fmla="*/ 0 w 1132"/>
              <a:gd name="T27" fmla="*/ 336 h 336"/>
              <a:gd name="T28" fmla="*/ 0 w 1132"/>
              <a:gd name="T29" fmla="*/ 119 h 3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32"/>
              <a:gd name="T46" fmla="*/ 0 h 336"/>
              <a:gd name="T47" fmla="*/ 1132 w 1132"/>
              <a:gd name="T48" fmla="*/ 336 h 3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32" h="336">
                <a:moveTo>
                  <a:pt x="0" y="119"/>
                </a:moveTo>
                <a:lnTo>
                  <a:pt x="113" y="47"/>
                </a:lnTo>
                <a:lnTo>
                  <a:pt x="226" y="0"/>
                </a:lnTo>
                <a:lnTo>
                  <a:pt x="452" y="99"/>
                </a:lnTo>
                <a:lnTo>
                  <a:pt x="679" y="140"/>
                </a:lnTo>
                <a:lnTo>
                  <a:pt x="905" y="109"/>
                </a:lnTo>
                <a:lnTo>
                  <a:pt x="1132" y="101"/>
                </a:lnTo>
                <a:lnTo>
                  <a:pt x="1132" y="116"/>
                </a:lnTo>
                <a:lnTo>
                  <a:pt x="905" y="168"/>
                </a:lnTo>
                <a:lnTo>
                  <a:pt x="679" y="257"/>
                </a:lnTo>
                <a:lnTo>
                  <a:pt x="452" y="301"/>
                </a:lnTo>
                <a:lnTo>
                  <a:pt x="226" y="318"/>
                </a:lnTo>
                <a:lnTo>
                  <a:pt x="113" y="324"/>
                </a:lnTo>
                <a:lnTo>
                  <a:pt x="0" y="336"/>
                </a:lnTo>
                <a:lnTo>
                  <a:pt x="0" y="119"/>
                </a:lnTo>
                <a:close/>
              </a:path>
            </a:pathLst>
          </a:custGeom>
          <a:noFill/>
          <a:ln w="3175">
            <a:solidFill>
              <a:srgbClr val="2020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1" name="Freeform 43"/>
          <p:cNvSpPr>
            <a:spLocks noChangeArrowheads="1"/>
          </p:cNvSpPr>
          <p:nvPr/>
        </p:nvSpPr>
        <p:spPr bwMode="auto">
          <a:xfrm>
            <a:off x="6597650" y="5649913"/>
            <a:ext cx="1797050" cy="484187"/>
          </a:xfrm>
          <a:custGeom>
            <a:avLst/>
            <a:gdLst>
              <a:gd name="T0" fmla="*/ 0 w 1132"/>
              <a:gd name="T1" fmla="*/ 221 h 304"/>
              <a:gd name="T2" fmla="*/ 113 w 1132"/>
              <a:gd name="T3" fmla="*/ 209 h 304"/>
              <a:gd name="T4" fmla="*/ 226 w 1132"/>
              <a:gd name="T5" fmla="*/ 203 h 304"/>
              <a:gd name="T6" fmla="*/ 452 w 1132"/>
              <a:gd name="T7" fmla="*/ 187 h 304"/>
              <a:gd name="T8" fmla="*/ 679 w 1132"/>
              <a:gd name="T9" fmla="*/ 140 h 304"/>
              <a:gd name="T10" fmla="*/ 905 w 1132"/>
              <a:gd name="T11" fmla="*/ 52 h 304"/>
              <a:gd name="T12" fmla="*/ 1132 w 1132"/>
              <a:gd name="T13" fmla="*/ 0 h 304"/>
              <a:gd name="T14" fmla="*/ 1132 w 1132"/>
              <a:gd name="T15" fmla="*/ 306 h 304"/>
              <a:gd name="T16" fmla="*/ 905 w 1132"/>
              <a:gd name="T17" fmla="*/ 306 h 304"/>
              <a:gd name="T18" fmla="*/ 679 w 1132"/>
              <a:gd name="T19" fmla="*/ 306 h 304"/>
              <a:gd name="T20" fmla="*/ 452 w 1132"/>
              <a:gd name="T21" fmla="*/ 306 h 304"/>
              <a:gd name="T22" fmla="*/ 226 w 1132"/>
              <a:gd name="T23" fmla="*/ 306 h 304"/>
              <a:gd name="T24" fmla="*/ 113 w 1132"/>
              <a:gd name="T25" fmla="*/ 306 h 304"/>
              <a:gd name="T26" fmla="*/ 0 w 1132"/>
              <a:gd name="T27" fmla="*/ 306 h 304"/>
              <a:gd name="T28" fmla="*/ 0 w 1132"/>
              <a:gd name="T29" fmla="*/ 221 h 30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32"/>
              <a:gd name="T46" fmla="*/ 0 h 304"/>
              <a:gd name="T47" fmla="*/ 1132 w 1132"/>
              <a:gd name="T48" fmla="*/ 304 h 30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32" h="304">
                <a:moveTo>
                  <a:pt x="0" y="219"/>
                </a:moveTo>
                <a:lnTo>
                  <a:pt x="113" y="207"/>
                </a:lnTo>
                <a:lnTo>
                  <a:pt x="226" y="201"/>
                </a:lnTo>
                <a:lnTo>
                  <a:pt x="452" y="185"/>
                </a:lnTo>
                <a:lnTo>
                  <a:pt x="679" y="140"/>
                </a:lnTo>
                <a:lnTo>
                  <a:pt x="905" y="52"/>
                </a:lnTo>
                <a:lnTo>
                  <a:pt x="1132" y="0"/>
                </a:lnTo>
                <a:lnTo>
                  <a:pt x="1132" y="304"/>
                </a:lnTo>
                <a:lnTo>
                  <a:pt x="905" y="304"/>
                </a:lnTo>
                <a:lnTo>
                  <a:pt x="679" y="304"/>
                </a:lnTo>
                <a:lnTo>
                  <a:pt x="452" y="304"/>
                </a:lnTo>
                <a:lnTo>
                  <a:pt x="226" y="304"/>
                </a:lnTo>
                <a:lnTo>
                  <a:pt x="113" y="304"/>
                </a:lnTo>
                <a:lnTo>
                  <a:pt x="0" y="304"/>
                </a:lnTo>
                <a:lnTo>
                  <a:pt x="0" y="219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2" name="Freeform 44"/>
          <p:cNvSpPr>
            <a:spLocks/>
          </p:cNvSpPr>
          <p:nvPr/>
        </p:nvSpPr>
        <p:spPr bwMode="auto">
          <a:xfrm>
            <a:off x="6597650" y="5649913"/>
            <a:ext cx="1797050" cy="484187"/>
          </a:xfrm>
          <a:custGeom>
            <a:avLst/>
            <a:gdLst>
              <a:gd name="T0" fmla="*/ 0 w 1132"/>
              <a:gd name="T1" fmla="*/ 221 h 304"/>
              <a:gd name="T2" fmla="*/ 113 w 1132"/>
              <a:gd name="T3" fmla="*/ 209 h 304"/>
              <a:gd name="T4" fmla="*/ 226 w 1132"/>
              <a:gd name="T5" fmla="*/ 203 h 304"/>
              <a:gd name="T6" fmla="*/ 452 w 1132"/>
              <a:gd name="T7" fmla="*/ 187 h 304"/>
              <a:gd name="T8" fmla="*/ 679 w 1132"/>
              <a:gd name="T9" fmla="*/ 140 h 304"/>
              <a:gd name="T10" fmla="*/ 905 w 1132"/>
              <a:gd name="T11" fmla="*/ 52 h 304"/>
              <a:gd name="T12" fmla="*/ 1132 w 1132"/>
              <a:gd name="T13" fmla="*/ 0 h 304"/>
              <a:gd name="T14" fmla="*/ 1132 w 1132"/>
              <a:gd name="T15" fmla="*/ 306 h 304"/>
              <a:gd name="T16" fmla="*/ 905 w 1132"/>
              <a:gd name="T17" fmla="*/ 306 h 304"/>
              <a:gd name="T18" fmla="*/ 679 w 1132"/>
              <a:gd name="T19" fmla="*/ 306 h 304"/>
              <a:gd name="T20" fmla="*/ 452 w 1132"/>
              <a:gd name="T21" fmla="*/ 306 h 304"/>
              <a:gd name="T22" fmla="*/ 226 w 1132"/>
              <a:gd name="T23" fmla="*/ 306 h 304"/>
              <a:gd name="T24" fmla="*/ 113 w 1132"/>
              <a:gd name="T25" fmla="*/ 306 h 304"/>
              <a:gd name="T26" fmla="*/ 0 w 1132"/>
              <a:gd name="T27" fmla="*/ 306 h 304"/>
              <a:gd name="T28" fmla="*/ 0 w 1132"/>
              <a:gd name="T29" fmla="*/ 221 h 30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32"/>
              <a:gd name="T46" fmla="*/ 0 h 304"/>
              <a:gd name="T47" fmla="*/ 1132 w 1132"/>
              <a:gd name="T48" fmla="*/ 304 h 30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32" h="304">
                <a:moveTo>
                  <a:pt x="0" y="219"/>
                </a:moveTo>
                <a:lnTo>
                  <a:pt x="113" y="207"/>
                </a:lnTo>
                <a:lnTo>
                  <a:pt x="226" y="201"/>
                </a:lnTo>
                <a:lnTo>
                  <a:pt x="452" y="185"/>
                </a:lnTo>
                <a:lnTo>
                  <a:pt x="679" y="140"/>
                </a:lnTo>
                <a:lnTo>
                  <a:pt x="905" y="52"/>
                </a:lnTo>
                <a:lnTo>
                  <a:pt x="1132" y="0"/>
                </a:lnTo>
                <a:lnTo>
                  <a:pt x="1132" y="304"/>
                </a:lnTo>
                <a:lnTo>
                  <a:pt x="905" y="304"/>
                </a:lnTo>
                <a:lnTo>
                  <a:pt x="679" y="304"/>
                </a:lnTo>
                <a:lnTo>
                  <a:pt x="452" y="304"/>
                </a:lnTo>
                <a:lnTo>
                  <a:pt x="226" y="304"/>
                </a:lnTo>
                <a:lnTo>
                  <a:pt x="113" y="304"/>
                </a:lnTo>
                <a:lnTo>
                  <a:pt x="0" y="304"/>
                </a:lnTo>
                <a:lnTo>
                  <a:pt x="0" y="219"/>
                </a:lnTo>
                <a:close/>
              </a:path>
            </a:pathLst>
          </a:custGeom>
          <a:noFill/>
          <a:ln w="31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3" name="Freeform 45"/>
          <p:cNvSpPr>
            <a:spLocks noChangeArrowheads="1"/>
          </p:cNvSpPr>
          <p:nvPr/>
        </p:nvSpPr>
        <p:spPr bwMode="auto">
          <a:xfrm>
            <a:off x="1206500" y="4598988"/>
            <a:ext cx="5497513" cy="1435100"/>
          </a:xfrm>
          <a:custGeom>
            <a:avLst/>
            <a:gdLst>
              <a:gd name="T0" fmla="*/ 90 w 3463"/>
              <a:gd name="T1" fmla="*/ 904 h 903"/>
              <a:gd name="T2" fmla="*/ 203 w 3463"/>
              <a:gd name="T3" fmla="*/ 901 h 903"/>
              <a:gd name="T4" fmla="*/ 316 w 3463"/>
              <a:gd name="T5" fmla="*/ 897 h 903"/>
              <a:gd name="T6" fmla="*/ 430 w 3463"/>
              <a:gd name="T7" fmla="*/ 894 h 903"/>
              <a:gd name="T8" fmla="*/ 543 w 3463"/>
              <a:gd name="T9" fmla="*/ 889 h 903"/>
              <a:gd name="T10" fmla="*/ 656 w 3463"/>
              <a:gd name="T11" fmla="*/ 886 h 903"/>
              <a:gd name="T12" fmla="*/ 769 w 3463"/>
              <a:gd name="T13" fmla="*/ 879 h 903"/>
              <a:gd name="T14" fmla="*/ 882 w 3463"/>
              <a:gd name="T15" fmla="*/ 874 h 903"/>
              <a:gd name="T16" fmla="*/ 996 w 3463"/>
              <a:gd name="T17" fmla="*/ 869 h 903"/>
              <a:gd name="T18" fmla="*/ 1109 w 3463"/>
              <a:gd name="T19" fmla="*/ 858 h 903"/>
              <a:gd name="T20" fmla="*/ 1222 w 3463"/>
              <a:gd name="T21" fmla="*/ 847 h 903"/>
              <a:gd name="T22" fmla="*/ 1335 w 3463"/>
              <a:gd name="T23" fmla="*/ 832 h 903"/>
              <a:gd name="T24" fmla="*/ 1448 w 3463"/>
              <a:gd name="T25" fmla="*/ 824 h 903"/>
              <a:gd name="T26" fmla="*/ 1562 w 3463"/>
              <a:gd name="T27" fmla="*/ 822 h 903"/>
              <a:gd name="T28" fmla="*/ 1675 w 3463"/>
              <a:gd name="T29" fmla="*/ 805 h 903"/>
              <a:gd name="T30" fmla="*/ 1788 w 3463"/>
              <a:gd name="T31" fmla="*/ 786 h 903"/>
              <a:gd name="T32" fmla="*/ 1901 w 3463"/>
              <a:gd name="T33" fmla="*/ 797 h 903"/>
              <a:gd name="T34" fmla="*/ 2014 w 3463"/>
              <a:gd name="T35" fmla="*/ 768 h 903"/>
              <a:gd name="T36" fmla="*/ 2128 w 3463"/>
              <a:gd name="T37" fmla="*/ 749 h 903"/>
              <a:gd name="T38" fmla="*/ 2241 w 3463"/>
              <a:gd name="T39" fmla="*/ 736 h 903"/>
              <a:gd name="T40" fmla="*/ 2354 w 3463"/>
              <a:gd name="T41" fmla="*/ 694 h 903"/>
              <a:gd name="T42" fmla="*/ 2467 w 3463"/>
              <a:gd name="T43" fmla="*/ 629 h 903"/>
              <a:gd name="T44" fmla="*/ 2580 w 3463"/>
              <a:gd name="T45" fmla="*/ 553 h 903"/>
              <a:gd name="T46" fmla="*/ 2694 w 3463"/>
              <a:gd name="T47" fmla="*/ 482 h 903"/>
              <a:gd name="T48" fmla="*/ 2807 w 3463"/>
              <a:gd name="T49" fmla="*/ 384 h 903"/>
              <a:gd name="T50" fmla="*/ 2920 w 3463"/>
              <a:gd name="T51" fmla="*/ 286 h 903"/>
              <a:gd name="T52" fmla="*/ 3033 w 3463"/>
              <a:gd name="T53" fmla="*/ 268 h 903"/>
              <a:gd name="T54" fmla="*/ 3146 w 3463"/>
              <a:gd name="T55" fmla="*/ 178 h 903"/>
              <a:gd name="T56" fmla="*/ 3260 w 3463"/>
              <a:gd name="T57" fmla="*/ 147 h 903"/>
              <a:gd name="T58" fmla="*/ 3373 w 3463"/>
              <a:gd name="T59" fmla="*/ 77 h 903"/>
              <a:gd name="T60" fmla="*/ 3463 w 3463"/>
              <a:gd name="T61" fmla="*/ 21 h 903"/>
              <a:gd name="T62" fmla="*/ 3350 w 3463"/>
              <a:gd name="T63" fmla="*/ 114 h 903"/>
              <a:gd name="T64" fmla="*/ 3237 w 3463"/>
              <a:gd name="T65" fmla="*/ 172 h 903"/>
              <a:gd name="T66" fmla="*/ 3124 w 3463"/>
              <a:gd name="T67" fmla="*/ 207 h 903"/>
              <a:gd name="T68" fmla="*/ 3011 w 3463"/>
              <a:gd name="T69" fmla="*/ 307 h 903"/>
              <a:gd name="T70" fmla="*/ 2897 w 3463"/>
              <a:gd name="T71" fmla="*/ 319 h 903"/>
              <a:gd name="T72" fmla="*/ 2784 w 3463"/>
              <a:gd name="T73" fmla="*/ 397 h 903"/>
              <a:gd name="T74" fmla="*/ 2671 w 3463"/>
              <a:gd name="T75" fmla="*/ 511 h 903"/>
              <a:gd name="T76" fmla="*/ 2558 w 3463"/>
              <a:gd name="T77" fmla="*/ 577 h 903"/>
              <a:gd name="T78" fmla="*/ 2445 w 3463"/>
              <a:gd name="T79" fmla="*/ 646 h 903"/>
              <a:gd name="T80" fmla="*/ 2331 w 3463"/>
              <a:gd name="T81" fmla="*/ 703 h 903"/>
              <a:gd name="T82" fmla="*/ 2218 w 3463"/>
              <a:gd name="T83" fmla="*/ 741 h 903"/>
              <a:gd name="T84" fmla="*/ 2105 w 3463"/>
              <a:gd name="T85" fmla="*/ 749 h 903"/>
              <a:gd name="T86" fmla="*/ 1992 w 3463"/>
              <a:gd name="T87" fmla="*/ 781 h 903"/>
              <a:gd name="T88" fmla="*/ 1879 w 3463"/>
              <a:gd name="T89" fmla="*/ 805 h 903"/>
              <a:gd name="T90" fmla="*/ 1765 w 3463"/>
              <a:gd name="T91" fmla="*/ 790 h 903"/>
              <a:gd name="T92" fmla="*/ 1652 w 3463"/>
              <a:gd name="T93" fmla="*/ 808 h 903"/>
              <a:gd name="T94" fmla="*/ 1539 w 3463"/>
              <a:gd name="T95" fmla="*/ 815 h 903"/>
              <a:gd name="T96" fmla="*/ 1426 w 3463"/>
              <a:gd name="T97" fmla="*/ 818 h 903"/>
              <a:gd name="T98" fmla="*/ 1313 w 3463"/>
              <a:gd name="T99" fmla="*/ 836 h 903"/>
              <a:gd name="T100" fmla="*/ 1199 w 3463"/>
              <a:gd name="T101" fmla="*/ 848 h 903"/>
              <a:gd name="T102" fmla="*/ 1086 w 3463"/>
              <a:gd name="T103" fmla="*/ 862 h 903"/>
              <a:gd name="T104" fmla="*/ 973 w 3463"/>
              <a:gd name="T105" fmla="*/ 870 h 903"/>
              <a:gd name="T106" fmla="*/ 860 w 3463"/>
              <a:gd name="T107" fmla="*/ 875 h 903"/>
              <a:gd name="T108" fmla="*/ 747 w 3463"/>
              <a:gd name="T109" fmla="*/ 879 h 903"/>
              <a:gd name="T110" fmla="*/ 633 w 3463"/>
              <a:gd name="T111" fmla="*/ 887 h 903"/>
              <a:gd name="T112" fmla="*/ 520 w 3463"/>
              <a:gd name="T113" fmla="*/ 889 h 903"/>
              <a:gd name="T114" fmla="*/ 407 w 3463"/>
              <a:gd name="T115" fmla="*/ 894 h 903"/>
              <a:gd name="T116" fmla="*/ 294 w 3463"/>
              <a:gd name="T117" fmla="*/ 898 h 903"/>
              <a:gd name="T118" fmla="*/ 181 w 3463"/>
              <a:gd name="T119" fmla="*/ 901 h 903"/>
              <a:gd name="T120" fmla="*/ 67 w 3463"/>
              <a:gd name="T121" fmla="*/ 905 h 90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63"/>
              <a:gd name="T184" fmla="*/ 0 h 903"/>
              <a:gd name="T185" fmla="*/ 3463 w 3463"/>
              <a:gd name="T186" fmla="*/ 903 h 90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63" h="903">
                <a:moveTo>
                  <a:pt x="0" y="903"/>
                </a:moveTo>
                <a:lnTo>
                  <a:pt x="22" y="902"/>
                </a:lnTo>
                <a:lnTo>
                  <a:pt x="45" y="903"/>
                </a:lnTo>
                <a:lnTo>
                  <a:pt x="67" y="903"/>
                </a:lnTo>
                <a:lnTo>
                  <a:pt x="90" y="902"/>
                </a:lnTo>
                <a:lnTo>
                  <a:pt x="113" y="901"/>
                </a:lnTo>
                <a:lnTo>
                  <a:pt x="135" y="901"/>
                </a:lnTo>
                <a:lnTo>
                  <a:pt x="158" y="900"/>
                </a:lnTo>
                <a:lnTo>
                  <a:pt x="181" y="899"/>
                </a:lnTo>
                <a:lnTo>
                  <a:pt x="203" y="899"/>
                </a:lnTo>
                <a:lnTo>
                  <a:pt x="226" y="898"/>
                </a:lnTo>
                <a:lnTo>
                  <a:pt x="249" y="897"/>
                </a:lnTo>
                <a:lnTo>
                  <a:pt x="271" y="897"/>
                </a:lnTo>
                <a:lnTo>
                  <a:pt x="294" y="896"/>
                </a:lnTo>
                <a:lnTo>
                  <a:pt x="316" y="895"/>
                </a:lnTo>
                <a:lnTo>
                  <a:pt x="339" y="894"/>
                </a:lnTo>
                <a:lnTo>
                  <a:pt x="362" y="893"/>
                </a:lnTo>
                <a:lnTo>
                  <a:pt x="384" y="892"/>
                </a:lnTo>
                <a:lnTo>
                  <a:pt x="407" y="892"/>
                </a:lnTo>
                <a:lnTo>
                  <a:pt x="430" y="892"/>
                </a:lnTo>
                <a:lnTo>
                  <a:pt x="452" y="891"/>
                </a:lnTo>
                <a:lnTo>
                  <a:pt x="475" y="889"/>
                </a:lnTo>
                <a:lnTo>
                  <a:pt x="498" y="888"/>
                </a:lnTo>
                <a:lnTo>
                  <a:pt x="520" y="887"/>
                </a:lnTo>
                <a:lnTo>
                  <a:pt x="543" y="887"/>
                </a:lnTo>
                <a:lnTo>
                  <a:pt x="566" y="886"/>
                </a:lnTo>
                <a:lnTo>
                  <a:pt x="588" y="886"/>
                </a:lnTo>
                <a:lnTo>
                  <a:pt x="611" y="885"/>
                </a:lnTo>
                <a:lnTo>
                  <a:pt x="633" y="885"/>
                </a:lnTo>
                <a:lnTo>
                  <a:pt x="656" y="884"/>
                </a:lnTo>
                <a:lnTo>
                  <a:pt x="679" y="882"/>
                </a:lnTo>
                <a:lnTo>
                  <a:pt x="701" y="880"/>
                </a:lnTo>
                <a:lnTo>
                  <a:pt x="724" y="879"/>
                </a:lnTo>
                <a:lnTo>
                  <a:pt x="747" y="877"/>
                </a:lnTo>
                <a:lnTo>
                  <a:pt x="769" y="877"/>
                </a:lnTo>
                <a:lnTo>
                  <a:pt x="792" y="877"/>
                </a:lnTo>
                <a:lnTo>
                  <a:pt x="815" y="877"/>
                </a:lnTo>
                <a:lnTo>
                  <a:pt x="837" y="875"/>
                </a:lnTo>
                <a:lnTo>
                  <a:pt x="860" y="873"/>
                </a:lnTo>
                <a:lnTo>
                  <a:pt x="882" y="872"/>
                </a:lnTo>
                <a:lnTo>
                  <a:pt x="905" y="870"/>
                </a:lnTo>
                <a:lnTo>
                  <a:pt x="928" y="869"/>
                </a:lnTo>
                <a:lnTo>
                  <a:pt x="950" y="868"/>
                </a:lnTo>
                <a:lnTo>
                  <a:pt x="973" y="868"/>
                </a:lnTo>
                <a:lnTo>
                  <a:pt x="996" y="867"/>
                </a:lnTo>
                <a:lnTo>
                  <a:pt x="1018" y="865"/>
                </a:lnTo>
                <a:lnTo>
                  <a:pt x="1041" y="864"/>
                </a:lnTo>
                <a:lnTo>
                  <a:pt x="1064" y="862"/>
                </a:lnTo>
                <a:lnTo>
                  <a:pt x="1086" y="860"/>
                </a:lnTo>
                <a:lnTo>
                  <a:pt x="1109" y="856"/>
                </a:lnTo>
                <a:lnTo>
                  <a:pt x="1132" y="854"/>
                </a:lnTo>
                <a:lnTo>
                  <a:pt x="1154" y="852"/>
                </a:lnTo>
                <a:lnTo>
                  <a:pt x="1177" y="851"/>
                </a:lnTo>
                <a:lnTo>
                  <a:pt x="1199" y="846"/>
                </a:lnTo>
                <a:lnTo>
                  <a:pt x="1222" y="845"/>
                </a:lnTo>
                <a:lnTo>
                  <a:pt x="1245" y="842"/>
                </a:lnTo>
                <a:lnTo>
                  <a:pt x="1267" y="837"/>
                </a:lnTo>
                <a:lnTo>
                  <a:pt x="1290" y="831"/>
                </a:lnTo>
                <a:lnTo>
                  <a:pt x="1313" y="834"/>
                </a:lnTo>
                <a:lnTo>
                  <a:pt x="1335" y="830"/>
                </a:lnTo>
                <a:lnTo>
                  <a:pt x="1358" y="827"/>
                </a:lnTo>
                <a:lnTo>
                  <a:pt x="1381" y="825"/>
                </a:lnTo>
                <a:lnTo>
                  <a:pt x="1403" y="820"/>
                </a:lnTo>
                <a:lnTo>
                  <a:pt x="1426" y="815"/>
                </a:lnTo>
                <a:lnTo>
                  <a:pt x="1448" y="822"/>
                </a:lnTo>
                <a:lnTo>
                  <a:pt x="1471" y="822"/>
                </a:lnTo>
                <a:lnTo>
                  <a:pt x="1494" y="816"/>
                </a:lnTo>
                <a:lnTo>
                  <a:pt x="1516" y="812"/>
                </a:lnTo>
                <a:lnTo>
                  <a:pt x="1539" y="812"/>
                </a:lnTo>
                <a:lnTo>
                  <a:pt x="1562" y="820"/>
                </a:lnTo>
                <a:lnTo>
                  <a:pt x="1584" y="811"/>
                </a:lnTo>
                <a:lnTo>
                  <a:pt x="1607" y="821"/>
                </a:lnTo>
                <a:lnTo>
                  <a:pt x="1630" y="815"/>
                </a:lnTo>
                <a:lnTo>
                  <a:pt x="1652" y="804"/>
                </a:lnTo>
                <a:lnTo>
                  <a:pt x="1675" y="803"/>
                </a:lnTo>
                <a:lnTo>
                  <a:pt x="1698" y="800"/>
                </a:lnTo>
                <a:lnTo>
                  <a:pt x="1720" y="800"/>
                </a:lnTo>
                <a:lnTo>
                  <a:pt x="1743" y="794"/>
                </a:lnTo>
                <a:lnTo>
                  <a:pt x="1765" y="786"/>
                </a:lnTo>
                <a:lnTo>
                  <a:pt x="1788" y="784"/>
                </a:lnTo>
                <a:lnTo>
                  <a:pt x="1811" y="789"/>
                </a:lnTo>
                <a:lnTo>
                  <a:pt x="1833" y="796"/>
                </a:lnTo>
                <a:lnTo>
                  <a:pt x="1856" y="804"/>
                </a:lnTo>
                <a:lnTo>
                  <a:pt x="1879" y="801"/>
                </a:lnTo>
                <a:lnTo>
                  <a:pt x="1901" y="795"/>
                </a:lnTo>
                <a:lnTo>
                  <a:pt x="1924" y="790"/>
                </a:lnTo>
                <a:lnTo>
                  <a:pt x="1947" y="781"/>
                </a:lnTo>
                <a:lnTo>
                  <a:pt x="1969" y="774"/>
                </a:lnTo>
                <a:lnTo>
                  <a:pt x="1992" y="776"/>
                </a:lnTo>
                <a:lnTo>
                  <a:pt x="2014" y="766"/>
                </a:lnTo>
                <a:lnTo>
                  <a:pt x="2037" y="766"/>
                </a:lnTo>
                <a:lnTo>
                  <a:pt x="2060" y="752"/>
                </a:lnTo>
                <a:lnTo>
                  <a:pt x="2082" y="749"/>
                </a:lnTo>
                <a:lnTo>
                  <a:pt x="2105" y="744"/>
                </a:lnTo>
                <a:lnTo>
                  <a:pt x="2128" y="747"/>
                </a:lnTo>
                <a:lnTo>
                  <a:pt x="2150" y="764"/>
                </a:lnTo>
                <a:lnTo>
                  <a:pt x="2173" y="755"/>
                </a:lnTo>
                <a:lnTo>
                  <a:pt x="2196" y="743"/>
                </a:lnTo>
                <a:lnTo>
                  <a:pt x="2218" y="736"/>
                </a:lnTo>
                <a:lnTo>
                  <a:pt x="2241" y="734"/>
                </a:lnTo>
                <a:lnTo>
                  <a:pt x="2264" y="717"/>
                </a:lnTo>
                <a:lnTo>
                  <a:pt x="2286" y="709"/>
                </a:lnTo>
                <a:lnTo>
                  <a:pt x="2309" y="703"/>
                </a:lnTo>
                <a:lnTo>
                  <a:pt x="2331" y="697"/>
                </a:lnTo>
                <a:lnTo>
                  <a:pt x="2354" y="692"/>
                </a:lnTo>
                <a:lnTo>
                  <a:pt x="2377" y="679"/>
                </a:lnTo>
                <a:lnTo>
                  <a:pt x="2399" y="668"/>
                </a:lnTo>
                <a:lnTo>
                  <a:pt x="2422" y="653"/>
                </a:lnTo>
                <a:lnTo>
                  <a:pt x="2445" y="639"/>
                </a:lnTo>
                <a:lnTo>
                  <a:pt x="2467" y="627"/>
                </a:lnTo>
                <a:lnTo>
                  <a:pt x="2490" y="613"/>
                </a:lnTo>
                <a:lnTo>
                  <a:pt x="2513" y="605"/>
                </a:lnTo>
                <a:lnTo>
                  <a:pt x="2535" y="585"/>
                </a:lnTo>
                <a:lnTo>
                  <a:pt x="2558" y="568"/>
                </a:lnTo>
                <a:lnTo>
                  <a:pt x="2580" y="551"/>
                </a:lnTo>
                <a:lnTo>
                  <a:pt x="2603" y="548"/>
                </a:lnTo>
                <a:lnTo>
                  <a:pt x="2626" y="531"/>
                </a:lnTo>
                <a:lnTo>
                  <a:pt x="2648" y="523"/>
                </a:lnTo>
                <a:lnTo>
                  <a:pt x="2671" y="501"/>
                </a:lnTo>
                <a:lnTo>
                  <a:pt x="2694" y="480"/>
                </a:lnTo>
                <a:lnTo>
                  <a:pt x="2716" y="460"/>
                </a:lnTo>
                <a:lnTo>
                  <a:pt x="2739" y="440"/>
                </a:lnTo>
                <a:lnTo>
                  <a:pt x="2762" y="415"/>
                </a:lnTo>
                <a:lnTo>
                  <a:pt x="2784" y="386"/>
                </a:lnTo>
                <a:lnTo>
                  <a:pt x="2807" y="384"/>
                </a:lnTo>
                <a:lnTo>
                  <a:pt x="2830" y="382"/>
                </a:lnTo>
                <a:lnTo>
                  <a:pt x="2852" y="350"/>
                </a:lnTo>
                <a:lnTo>
                  <a:pt x="2875" y="330"/>
                </a:lnTo>
                <a:lnTo>
                  <a:pt x="2897" y="306"/>
                </a:lnTo>
                <a:lnTo>
                  <a:pt x="2920" y="286"/>
                </a:lnTo>
                <a:lnTo>
                  <a:pt x="2943" y="289"/>
                </a:lnTo>
                <a:lnTo>
                  <a:pt x="2965" y="296"/>
                </a:lnTo>
                <a:lnTo>
                  <a:pt x="2988" y="297"/>
                </a:lnTo>
                <a:lnTo>
                  <a:pt x="3011" y="292"/>
                </a:lnTo>
                <a:lnTo>
                  <a:pt x="3033" y="268"/>
                </a:lnTo>
                <a:lnTo>
                  <a:pt x="3056" y="253"/>
                </a:lnTo>
                <a:lnTo>
                  <a:pt x="3079" y="240"/>
                </a:lnTo>
                <a:lnTo>
                  <a:pt x="3101" y="214"/>
                </a:lnTo>
                <a:lnTo>
                  <a:pt x="3124" y="190"/>
                </a:lnTo>
                <a:lnTo>
                  <a:pt x="3146" y="178"/>
                </a:lnTo>
                <a:lnTo>
                  <a:pt x="3169" y="165"/>
                </a:lnTo>
                <a:lnTo>
                  <a:pt x="3192" y="159"/>
                </a:lnTo>
                <a:lnTo>
                  <a:pt x="3214" y="159"/>
                </a:lnTo>
                <a:lnTo>
                  <a:pt x="3237" y="153"/>
                </a:lnTo>
                <a:lnTo>
                  <a:pt x="3260" y="147"/>
                </a:lnTo>
                <a:lnTo>
                  <a:pt x="3282" y="127"/>
                </a:lnTo>
                <a:lnTo>
                  <a:pt x="3305" y="105"/>
                </a:lnTo>
                <a:lnTo>
                  <a:pt x="3328" y="97"/>
                </a:lnTo>
                <a:lnTo>
                  <a:pt x="3350" y="93"/>
                </a:lnTo>
                <a:lnTo>
                  <a:pt x="3373" y="77"/>
                </a:lnTo>
                <a:lnTo>
                  <a:pt x="3396" y="58"/>
                </a:lnTo>
                <a:lnTo>
                  <a:pt x="3418" y="56"/>
                </a:lnTo>
                <a:lnTo>
                  <a:pt x="3441" y="35"/>
                </a:lnTo>
                <a:lnTo>
                  <a:pt x="3463" y="0"/>
                </a:lnTo>
                <a:lnTo>
                  <a:pt x="3463" y="21"/>
                </a:lnTo>
                <a:lnTo>
                  <a:pt x="3441" y="56"/>
                </a:lnTo>
                <a:lnTo>
                  <a:pt x="3418" y="77"/>
                </a:lnTo>
                <a:lnTo>
                  <a:pt x="3396" y="79"/>
                </a:lnTo>
                <a:lnTo>
                  <a:pt x="3373" y="98"/>
                </a:lnTo>
                <a:lnTo>
                  <a:pt x="3350" y="114"/>
                </a:lnTo>
                <a:lnTo>
                  <a:pt x="3328" y="118"/>
                </a:lnTo>
                <a:lnTo>
                  <a:pt x="3305" y="126"/>
                </a:lnTo>
                <a:lnTo>
                  <a:pt x="3282" y="147"/>
                </a:lnTo>
                <a:lnTo>
                  <a:pt x="3260" y="166"/>
                </a:lnTo>
                <a:lnTo>
                  <a:pt x="3237" y="172"/>
                </a:lnTo>
                <a:lnTo>
                  <a:pt x="3214" y="178"/>
                </a:lnTo>
                <a:lnTo>
                  <a:pt x="3192" y="177"/>
                </a:lnTo>
                <a:lnTo>
                  <a:pt x="3169" y="183"/>
                </a:lnTo>
                <a:lnTo>
                  <a:pt x="3146" y="195"/>
                </a:lnTo>
                <a:lnTo>
                  <a:pt x="3124" y="207"/>
                </a:lnTo>
                <a:lnTo>
                  <a:pt x="3101" y="231"/>
                </a:lnTo>
                <a:lnTo>
                  <a:pt x="3079" y="256"/>
                </a:lnTo>
                <a:lnTo>
                  <a:pt x="3056" y="269"/>
                </a:lnTo>
                <a:lnTo>
                  <a:pt x="3033" y="284"/>
                </a:lnTo>
                <a:lnTo>
                  <a:pt x="3011" y="307"/>
                </a:lnTo>
                <a:lnTo>
                  <a:pt x="2988" y="312"/>
                </a:lnTo>
                <a:lnTo>
                  <a:pt x="2965" y="311"/>
                </a:lnTo>
                <a:lnTo>
                  <a:pt x="2943" y="303"/>
                </a:lnTo>
                <a:lnTo>
                  <a:pt x="2920" y="300"/>
                </a:lnTo>
                <a:lnTo>
                  <a:pt x="2897" y="319"/>
                </a:lnTo>
                <a:lnTo>
                  <a:pt x="2875" y="342"/>
                </a:lnTo>
                <a:lnTo>
                  <a:pt x="2852" y="362"/>
                </a:lnTo>
                <a:lnTo>
                  <a:pt x="2830" y="394"/>
                </a:lnTo>
                <a:lnTo>
                  <a:pt x="2807" y="396"/>
                </a:lnTo>
                <a:lnTo>
                  <a:pt x="2784" y="397"/>
                </a:lnTo>
                <a:lnTo>
                  <a:pt x="2762" y="425"/>
                </a:lnTo>
                <a:lnTo>
                  <a:pt x="2739" y="450"/>
                </a:lnTo>
                <a:lnTo>
                  <a:pt x="2716" y="469"/>
                </a:lnTo>
                <a:lnTo>
                  <a:pt x="2694" y="489"/>
                </a:lnTo>
                <a:lnTo>
                  <a:pt x="2671" y="509"/>
                </a:lnTo>
                <a:lnTo>
                  <a:pt x="2648" y="531"/>
                </a:lnTo>
                <a:lnTo>
                  <a:pt x="2626" y="539"/>
                </a:lnTo>
                <a:lnTo>
                  <a:pt x="2603" y="555"/>
                </a:lnTo>
                <a:lnTo>
                  <a:pt x="2580" y="558"/>
                </a:lnTo>
                <a:lnTo>
                  <a:pt x="2558" y="575"/>
                </a:lnTo>
                <a:lnTo>
                  <a:pt x="2535" y="592"/>
                </a:lnTo>
                <a:lnTo>
                  <a:pt x="2513" y="611"/>
                </a:lnTo>
                <a:lnTo>
                  <a:pt x="2490" y="619"/>
                </a:lnTo>
                <a:lnTo>
                  <a:pt x="2467" y="633"/>
                </a:lnTo>
                <a:lnTo>
                  <a:pt x="2445" y="644"/>
                </a:lnTo>
                <a:lnTo>
                  <a:pt x="2422" y="658"/>
                </a:lnTo>
                <a:lnTo>
                  <a:pt x="2399" y="673"/>
                </a:lnTo>
                <a:lnTo>
                  <a:pt x="2377" y="684"/>
                </a:lnTo>
                <a:lnTo>
                  <a:pt x="2354" y="696"/>
                </a:lnTo>
                <a:lnTo>
                  <a:pt x="2331" y="701"/>
                </a:lnTo>
                <a:lnTo>
                  <a:pt x="2309" y="708"/>
                </a:lnTo>
                <a:lnTo>
                  <a:pt x="2286" y="713"/>
                </a:lnTo>
                <a:lnTo>
                  <a:pt x="2264" y="721"/>
                </a:lnTo>
                <a:lnTo>
                  <a:pt x="2241" y="738"/>
                </a:lnTo>
                <a:lnTo>
                  <a:pt x="2218" y="739"/>
                </a:lnTo>
                <a:lnTo>
                  <a:pt x="2196" y="746"/>
                </a:lnTo>
                <a:lnTo>
                  <a:pt x="2173" y="758"/>
                </a:lnTo>
                <a:lnTo>
                  <a:pt x="2150" y="767"/>
                </a:lnTo>
                <a:lnTo>
                  <a:pt x="2128" y="750"/>
                </a:lnTo>
                <a:lnTo>
                  <a:pt x="2105" y="747"/>
                </a:lnTo>
                <a:lnTo>
                  <a:pt x="2082" y="752"/>
                </a:lnTo>
                <a:lnTo>
                  <a:pt x="2060" y="755"/>
                </a:lnTo>
                <a:lnTo>
                  <a:pt x="2037" y="769"/>
                </a:lnTo>
                <a:lnTo>
                  <a:pt x="2014" y="769"/>
                </a:lnTo>
                <a:lnTo>
                  <a:pt x="1992" y="779"/>
                </a:lnTo>
                <a:lnTo>
                  <a:pt x="1969" y="776"/>
                </a:lnTo>
                <a:lnTo>
                  <a:pt x="1947" y="783"/>
                </a:lnTo>
                <a:lnTo>
                  <a:pt x="1924" y="792"/>
                </a:lnTo>
                <a:lnTo>
                  <a:pt x="1901" y="797"/>
                </a:lnTo>
                <a:lnTo>
                  <a:pt x="1879" y="803"/>
                </a:lnTo>
                <a:lnTo>
                  <a:pt x="1856" y="806"/>
                </a:lnTo>
                <a:lnTo>
                  <a:pt x="1833" y="798"/>
                </a:lnTo>
                <a:lnTo>
                  <a:pt x="1811" y="791"/>
                </a:lnTo>
                <a:lnTo>
                  <a:pt x="1788" y="786"/>
                </a:lnTo>
                <a:lnTo>
                  <a:pt x="1765" y="788"/>
                </a:lnTo>
                <a:lnTo>
                  <a:pt x="1743" y="796"/>
                </a:lnTo>
                <a:lnTo>
                  <a:pt x="1720" y="801"/>
                </a:lnTo>
                <a:lnTo>
                  <a:pt x="1698" y="802"/>
                </a:lnTo>
                <a:lnTo>
                  <a:pt x="1675" y="804"/>
                </a:lnTo>
                <a:lnTo>
                  <a:pt x="1652" y="806"/>
                </a:lnTo>
                <a:lnTo>
                  <a:pt x="1630" y="816"/>
                </a:lnTo>
                <a:lnTo>
                  <a:pt x="1607" y="822"/>
                </a:lnTo>
                <a:lnTo>
                  <a:pt x="1584" y="812"/>
                </a:lnTo>
                <a:lnTo>
                  <a:pt x="1562" y="821"/>
                </a:lnTo>
                <a:lnTo>
                  <a:pt x="1539" y="813"/>
                </a:lnTo>
                <a:lnTo>
                  <a:pt x="1516" y="813"/>
                </a:lnTo>
                <a:lnTo>
                  <a:pt x="1494" y="817"/>
                </a:lnTo>
                <a:lnTo>
                  <a:pt x="1471" y="823"/>
                </a:lnTo>
                <a:lnTo>
                  <a:pt x="1448" y="823"/>
                </a:lnTo>
                <a:lnTo>
                  <a:pt x="1426" y="816"/>
                </a:lnTo>
                <a:lnTo>
                  <a:pt x="1403" y="821"/>
                </a:lnTo>
                <a:lnTo>
                  <a:pt x="1381" y="826"/>
                </a:lnTo>
                <a:lnTo>
                  <a:pt x="1358" y="827"/>
                </a:lnTo>
                <a:lnTo>
                  <a:pt x="1335" y="831"/>
                </a:lnTo>
                <a:lnTo>
                  <a:pt x="1313" y="834"/>
                </a:lnTo>
                <a:lnTo>
                  <a:pt x="1290" y="831"/>
                </a:lnTo>
                <a:lnTo>
                  <a:pt x="1267" y="837"/>
                </a:lnTo>
                <a:lnTo>
                  <a:pt x="1245" y="842"/>
                </a:lnTo>
                <a:lnTo>
                  <a:pt x="1222" y="845"/>
                </a:lnTo>
                <a:lnTo>
                  <a:pt x="1199" y="846"/>
                </a:lnTo>
                <a:lnTo>
                  <a:pt x="1177" y="851"/>
                </a:lnTo>
                <a:lnTo>
                  <a:pt x="1154" y="852"/>
                </a:lnTo>
                <a:lnTo>
                  <a:pt x="1132" y="854"/>
                </a:lnTo>
                <a:lnTo>
                  <a:pt x="1109" y="856"/>
                </a:lnTo>
                <a:lnTo>
                  <a:pt x="1086" y="860"/>
                </a:lnTo>
                <a:lnTo>
                  <a:pt x="1064" y="862"/>
                </a:lnTo>
                <a:lnTo>
                  <a:pt x="1041" y="864"/>
                </a:lnTo>
                <a:lnTo>
                  <a:pt x="1018" y="865"/>
                </a:lnTo>
                <a:lnTo>
                  <a:pt x="996" y="867"/>
                </a:lnTo>
                <a:lnTo>
                  <a:pt x="973" y="868"/>
                </a:lnTo>
                <a:lnTo>
                  <a:pt x="950" y="868"/>
                </a:lnTo>
                <a:lnTo>
                  <a:pt x="928" y="869"/>
                </a:lnTo>
                <a:lnTo>
                  <a:pt x="905" y="870"/>
                </a:lnTo>
                <a:lnTo>
                  <a:pt x="882" y="872"/>
                </a:lnTo>
                <a:lnTo>
                  <a:pt x="860" y="873"/>
                </a:lnTo>
                <a:lnTo>
                  <a:pt x="837" y="875"/>
                </a:lnTo>
                <a:lnTo>
                  <a:pt x="815" y="877"/>
                </a:lnTo>
                <a:lnTo>
                  <a:pt x="792" y="877"/>
                </a:lnTo>
                <a:lnTo>
                  <a:pt x="769" y="877"/>
                </a:lnTo>
                <a:lnTo>
                  <a:pt x="747" y="877"/>
                </a:lnTo>
                <a:lnTo>
                  <a:pt x="724" y="879"/>
                </a:lnTo>
                <a:lnTo>
                  <a:pt x="701" y="880"/>
                </a:lnTo>
                <a:lnTo>
                  <a:pt x="679" y="882"/>
                </a:lnTo>
                <a:lnTo>
                  <a:pt x="656" y="884"/>
                </a:lnTo>
                <a:lnTo>
                  <a:pt x="633" y="885"/>
                </a:lnTo>
                <a:lnTo>
                  <a:pt x="611" y="885"/>
                </a:lnTo>
                <a:lnTo>
                  <a:pt x="588" y="886"/>
                </a:lnTo>
                <a:lnTo>
                  <a:pt x="566" y="886"/>
                </a:lnTo>
                <a:lnTo>
                  <a:pt x="543" y="887"/>
                </a:lnTo>
                <a:lnTo>
                  <a:pt x="520" y="887"/>
                </a:lnTo>
                <a:lnTo>
                  <a:pt x="498" y="888"/>
                </a:lnTo>
                <a:lnTo>
                  <a:pt x="475" y="889"/>
                </a:lnTo>
                <a:lnTo>
                  <a:pt x="452" y="891"/>
                </a:lnTo>
                <a:lnTo>
                  <a:pt x="430" y="892"/>
                </a:lnTo>
                <a:lnTo>
                  <a:pt x="407" y="892"/>
                </a:lnTo>
                <a:lnTo>
                  <a:pt x="384" y="892"/>
                </a:lnTo>
                <a:lnTo>
                  <a:pt x="362" y="893"/>
                </a:lnTo>
                <a:lnTo>
                  <a:pt x="339" y="894"/>
                </a:lnTo>
                <a:lnTo>
                  <a:pt x="316" y="895"/>
                </a:lnTo>
                <a:lnTo>
                  <a:pt x="294" y="896"/>
                </a:lnTo>
                <a:lnTo>
                  <a:pt x="271" y="897"/>
                </a:lnTo>
                <a:lnTo>
                  <a:pt x="249" y="897"/>
                </a:lnTo>
                <a:lnTo>
                  <a:pt x="226" y="898"/>
                </a:lnTo>
                <a:lnTo>
                  <a:pt x="203" y="899"/>
                </a:lnTo>
                <a:lnTo>
                  <a:pt x="181" y="899"/>
                </a:lnTo>
                <a:lnTo>
                  <a:pt x="158" y="900"/>
                </a:lnTo>
                <a:lnTo>
                  <a:pt x="135" y="901"/>
                </a:lnTo>
                <a:lnTo>
                  <a:pt x="113" y="901"/>
                </a:lnTo>
                <a:lnTo>
                  <a:pt x="90" y="902"/>
                </a:lnTo>
                <a:lnTo>
                  <a:pt x="67" y="903"/>
                </a:lnTo>
                <a:lnTo>
                  <a:pt x="45" y="903"/>
                </a:lnTo>
                <a:lnTo>
                  <a:pt x="22" y="902"/>
                </a:lnTo>
                <a:lnTo>
                  <a:pt x="0" y="903"/>
                </a:lnTo>
                <a:close/>
              </a:path>
            </a:pathLst>
          </a:custGeom>
          <a:solidFill>
            <a:srgbClr val="FFC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4" name="Freeform 46"/>
          <p:cNvSpPr>
            <a:spLocks/>
          </p:cNvSpPr>
          <p:nvPr/>
        </p:nvSpPr>
        <p:spPr bwMode="auto">
          <a:xfrm>
            <a:off x="1206500" y="4598988"/>
            <a:ext cx="5497513" cy="1435100"/>
          </a:xfrm>
          <a:custGeom>
            <a:avLst/>
            <a:gdLst>
              <a:gd name="T0" fmla="*/ 90 w 3463"/>
              <a:gd name="T1" fmla="*/ 904 h 903"/>
              <a:gd name="T2" fmla="*/ 203 w 3463"/>
              <a:gd name="T3" fmla="*/ 901 h 903"/>
              <a:gd name="T4" fmla="*/ 316 w 3463"/>
              <a:gd name="T5" fmla="*/ 897 h 903"/>
              <a:gd name="T6" fmla="*/ 430 w 3463"/>
              <a:gd name="T7" fmla="*/ 894 h 903"/>
              <a:gd name="T8" fmla="*/ 543 w 3463"/>
              <a:gd name="T9" fmla="*/ 889 h 903"/>
              <a:gd name="T10" fmla="*/ 656 w 3463"/>
              <a:gd name="T11" fmla="*/ 886 h 903"/>
              <a:gd name="T12" fmla="*/ 769 w 3463"/>
              <a:gd name="T13" fmla="*/ 879 h 903"/>
              <a:gd name="T14" fmla="*/ 882 w 3463"/>
              <a:gd name="T15" fmla="*/ 874 h 903"/>
              <a:gd name="T16" fmla="*/ 996 w 3463"/>
              <a:gd name="T17" fmla="*/ 869 h 903"/>
              <a:gd name="T18" fmla="*/ 1109 w 3463"/>
              <a:gd name="T19" fmla="*/ 858 h 903"/>
              <a:gd name="T20" fmla="*/ 1222 w 3463"/>
              <a:gd name="T21" fmla="*/ 847 h 903"/>
              <a:gd name="T22" fmla="*/ 1335 w 3463"/>
              <a:gd name="T23" fmla="*/ 832 h 903"/>
              <a:gd name="T24" fmla="*/ 1448 w 3463"/>
              <a:gd name="T25" fmla="*/ 824 h 903"/>
              <a:gd name="T26" fmla="*/ 1562 w 3463"/>
              <a:gd name="T27" fmla="*/ 822 h 903"/>
              <a:gd name="T28" fmla="*/ 1675 w 3463"/>
              <a:gd name="T29" fmla="*/ 805 h 903"/>
              <a:gd name="T30" fmla="*/ 1788 w 3463"/>
              <a:gd name="T31" fmla="*/ 786 h 903"/>
              <a:gd name="T32" fmla="*/ 1901 w 3463"/>
              <a:gd name="T33" fmla="*/ 797 h 903"/>
              <a:gd name="T34" fmla="*/ 2014 w 3463"/>
              <a:gd name="T35" fmla="*/ 768 h 903"/>
              <a:gd name="T36" fmla="*/ 2128 w 3463"/>
              <a:gd name="T37" fmla="*/ 749 h 903"/>
              <a:gd name="T38" fmla="*/ 2241 w 3463"/>
              <a:gd name="T39" fmla="*/ 736 h 903"/>
              <a:gd name="T40" fmla="*/ 2354 w 3463"/>
              <a:gd name="T41" fmla="*/ 694 h 903"/>
              <a:gd name="T42" fmla="*/ 2467 w 3463"/>
              <a:gd name="T43" fmla="*/ 629 h 903"/>
              <a:gd name="T44" fmla="*/ 2580 w 3463"/>
              <a:gd name="T45" fmla="*/ 553 h 903"/>
              <a:gd name="T46" fmla="*/ 2694 w 3463"/>
              <a:gd name="T47" fmla="*/ 482 h 903"/>
              <a:gd name="T48" fmla="*/ 2807 w 3463"/>
              <a:gd name="T49" fmla="*/ 384 h 903"/>
              <a:gd name="T50" fmla="*/ 2920 w 3463"/>
              <a:gd name="T51" fmla="*/ 286 h 903"/>
              <a:gd name="T52" fmla="*/ 3033 w 3463"/>
              <a:gd name="T53" fmla="*/ 268 h 903"/>
              <a:gd name="T54" fmla="*/ 3146 w 3463"/>
              <a:gd name="T55" fmla="*/ 178 h 903"/>
              <a:gd name="T56" fmla="*/ 3260 w 3463"/>
              <a:gd name="T57" fmla="*/ 147 h 903"/>
              <a:gd name="T58" fmla="*/ 3373 w 3463"/>
              <a:gd name="T59" fmla="*/ 77 h 903"/>
              <a:gd name="T60" fmla="*/ 3463 w 3463"/>
              <a:gd name="T61" fmla="*/ 21 h 903"/>
              <a:gd name="T62" fmla="*/ 3350 w 3463"/>
              <a:gd name="T63" fmla="*/ 114 h 903"/>
              <a:gd name="T64" fmla="*/ 3237 w 3463"/>
              <a:gd name="T65" fmla="*/ 172 h 903"/>
              <a:gd name="T66" fmla="*/ 3124 w 3463"/>
              <a:gd name="T67" fmla="*/ 207 h 903"/>
              <a:gd name="T68" fmla="*/ 3011 w 3463"/>
              <a:gd name="T69" fmla="*/ 307 h 903"/>
              <a:gd name="T70" fmla="*/ 2897 w 3463"/>
              <a:gd name="T71" fmla="*/ 319 h 903"/>
              <a:gd name="T72" fmla="*/ 2784 w 3463"/>
              <a:gd name="T73" fmla="*/ 397 h 903"/>
              <a:gd name="T74" fmla="*/ 2671 w 3463"/>
              <a:gd name="T75" fmla="*/ 511 h 903"/>
              <a:gd name="T76" fmla="*/ 2558 w 3463"/>
              <a:gd name="T77" fmla="*/ 577 h 903"/>
              <a:gd name="T78" fmla="*/ 2445 w 3463"/>
              <a:gd name="T79" fmla="*/ 646 h 903"/>
              <a:gd name="T80" fmla="*/ 2331 w 3463"/>
              <a:gd name="T81" fmla="*/ 703 h 903"/>
              <a:gd name="T82" fmla="*/ 2218 w 3463"/>
              <a:gd name="T83" fmla="*/ 741 h 903"/>
              <a:gd name="T84" fmla="*/ 2105 w 3463"/>
              <a:gd name="T85" fmla="*/ 749 h 903"/>
              <a:gd name="T86" fmla="*/ 1992 w 3463"/>
              <a:gd name="T87" fmla="*/ 781 h 903"/>
              <a:gd name="T88" fmla="*/ 1879 w 3463"/>
              <a:gd name="T89" fmla="*/ 805 h 903"/>
              <a:gd name="T90" fmla="*/ 1765 w 3463"/>
              <a:gd name="T91" fmla="*/ 790 h 903"/>
              <a:gd name="T92" fmla="*/ 1652 w 3463"/>
              <a:gd name="T93" fmla="*/ 808 h 903"/>
              <a:gd name="T94" fmla="*/ 1539 w 3463"/>
              <a:gd name="T95" fmla="*/ 815 h 903"/>
              <a:gd name="T96" fmla="*/ 1426 w 3463"/>
              <a:gd name="T97" fmla="*/ 818 h 903"/>
              <a:gd name="T98" fmla="*/ 1313 w 3463"/>
              <a:gd name="T99" fmla="*/ 836 h 903"/>
              <a:gd name="T100" fmla="*/ 1199 w 3463"/>
              <a:gd name="T101" fmla="*/ 848 h 903"/>
              <a:gd name="T102" fmla="*/ 1086 w 3463"/>
              <a:gd name="T103" fmla="*/ 862 h 903"/>
              <a:gd name="T104" fmla="*/ 973 w 3463"/>
              <a:gd name="T105" fmla="*/ 870 h 903"/>
              <a:gd name="T106" fmla="*/ 860 w 3463"/>
              <a:gd name="T107" fmla="*/ 875 h 903"/>
              <a:gd name="T108" fmla="*/ 747 w 3463"/>
              <a:gd name="T109" fmla="*/ 879 h 903"/>
              <a:gd name="T110" fmla="*/ 633 w 3463"/>
              <a:gd name="T111" fmla="*/ 887 h 903"/>
              <a:gd name="T112" fmla="*/ 520 w 3463"/>
              <a:gd name="T113" fmla="*/ 889 h 903"/>
              <a:gd name="T114" fmla="*/ 407 w 3463"/>
              <a:gd name="T115" fmla="*/ 894 h 903"/>
              <a:gd name="T116" fmla="*/ 294 w 3463"/>
              <a:gd name="T117" fmla="*/ 898 h 903"/>
              <a:gd name="T118" fmla="*/ 181 w 3463"/>
              <a:gd name="T119" fmla="*/ 901 h 903"/>
              <a:gd name="T120" fmla="*/ 67 w 3463"/>
              <a:gd name="T121" fmla="*/ 905 h 90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63"/>
              <a:gd name="T184" fmla="*/ 0 h 903"/>
              <a:gd name="T185" fmla="*/ 3463 w 3463"/>
              <a:gd name="T186" fmla="*/ 903 h 90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63" h="903">
                <a:moveTo>
                  <a:pt x="0" y="903"/>
                </a:moveTo>
                <a:lnTo>
                  <a:pt x="22" y="902"/>
                </a:lnTo>
                <a:lnTo>
                  <a:pt x="45" y="903"/>
                </a:lnTo>
                <a:lnTo>
                  <a:pt x="67" y="903"/>
                </a:lnTo>
                <a:lnTo>
                  <a:pt x="90" y="902"/>
                </a:lnTo>
                <a:lnTo>
                  <a:pt x="113" y="901"/>
                </a:lnTo>
                <a:lnTo>
                  <a:pt x="135" y="901"/>
                </a:lnTo>
                <a:lnTo>
                  <a:pt x="158" y="900"/>
                </a:lnTo>
                <a:lnTo>
                  <a:pt x="181" y="899"/>
                </a:lnTo>
                <a:lnTo>
                  <a:pt x="203" y="899"/>
                </a:lnTo>
                <a:lnTo>
                  <a:pt x="226" y="898"/>
                </a:lnTo>
                <a:lnTo>
                  <a:pt x="249" y="897"/>
                </a:lnTo>
                <a:lnTo>
                  <a:pt x="271" y="897"/>
                </a:lnTo>
                <a:lnTo>
                  <a:pt x="294" y="896"/>
                </a:lnTo>
                <a:lnTo>
                  <a:pt x="316" y="895"/>
                </a:lnTo>
                <a:lnTo>
                  <a:pt x="339" y="894"/>
                </a:lnTo>
                <a:lnTo>
                  <a:pt x="362" y="893"/>
                </a:lnTo>
                <a:lnTo>
                  <a:pt x="384" y="892"/>
                </a:lnTo>
                <a:lnTo>
                  <a:pt x="407" y="892"/>
                </a:lnTo>
                <a:lnTo>
                  <a:pt x="430" y="892"/>
                </a:lnTo>
                <a:lnTo>
                  <a:pt x="452" y="891"/>
                </a:lnTo>
                <a:lnTo>
                  <a:pt x="475" y="889"/>
                </a:lnTo>
                <a:lnTo>
                  <a:pt x="498" y="888"/>
                </a:lnTo>
                <a:lnTo>
                  <a:pt x="520" y="887"/>
                </a:lnTo>
                <a:lnTo>
                  <a:pt x="543" y="887"/>
                </a:lnTo>
                <a:lnTo>
                  <a:pt x="566" y="886"/>
                </a:lnTo>
                <a:lnTo>
                  <a:pt x="588" y="886"/>
                </a:lnTo>
                <a:lnTo>
                  <a:pt x="611" y="885"/>
                </a:lnTo>
                <a:lnTo>
                  <a:pt x="633" y="885"/>
                </a:lnTo>
                <a:lnTo>
                  <a:pt x="656" y="884"/>
                </a:lnTo>
                <a:lnTo>
                  <a:pt x="679" y="882"/>
                </a:lnTo>
                <a:lnTo>
                  <a:pt x="701" y="880"/>
                </a:lnTo>
                <a:lnTo>
                  <a:pt x="724" y="879"/>
                </a:lnTo>
                <a:lnTo>
                  <a:pt x="747" y="877"/>
                </a:lnTo>
                <a:lnTo>
                  <a:pt x="769" y="877"/>
                </a:lnTo>
                <a:lnTo>
                  <a:pt x="792" y="877"/>
                </a:lnTo>
                <a:lnTo>
                  <a:pt x="815" y="877"/>
                </a:lnTo>
                <a:lnTo>
                  <a:pt x="837" y="875"/>
                </a:lnTo>
                <a:lnTo>
                  <a:pt x="860" y="873"/>
                </a:lnTo>
                <a:lnTo>
                  <a:pt x="882" y="872"/>
                </a:lnTo>
                <a:lnTo>
                  <a:pt x="905" y="870"/>
                </a:lnTo>
                <a:lnTo>
                  <a:pt x="928" y="869"/>
                </a:lnTo>
                <a:lnTo>
                  <a:pt x="950" y="868"/>
                </a:lnTo>
                <a:lnTo>
                  <a:pt x="973" y="868"/>
                </a:lnTo>
                <a:lnTo>
                  <a:pt x="996" y="867"/>
                </a:lnTo>
                <a:lnTo>
                  <a:pt x="1018" y="865"/>
                </a:lnTo>
                <a:lnTo>
                  <a:pt x="1041" y="864"/>
                </a:lnTo>
                <a:lnTo>
                  <a:pt x="1064" y="862"/>
                </a:lnTo>
                <a:lnTo>
                  <a:pt x="1086" y="860"/>
                </a:lnTo>
                <a:lnTo>
                  <a:pt x="1109" y="856"/>
                </a:lnTo>
                <a:lnTo>
                  <a:pt x="1132" y="854"/>
                </a:lnTo>
                <a:lnTo>
                  <a:pt x="1154" y="852"/>
                </a:lnTo>
                <a:lnTo>
                  <a:pt x="1177" y="851"/>
                </a:lnTo>
                <a:lnTo>
                  <a:pt x="1199" y="846"/>
                </a:lnTo>
                <a:lnTo>
                  <a:pt x="1222" y="845"/>
                </a:lnTo>
                <a:lnTo>
                  <a:pt x="1245" y="842"/>
                </a:lnTo>
                <a:lnTo>
                  <a:pt x="1267" y="837"/>
                </a:lnTo>
                <a:lnTo>
                  <a:pt x="1290" y="831"/>
                </a:lnTo>
                <a:lnTo>
                  <a:pt x="1313" y="834"/>
                </a:lnTo>
                <a:lnTo>
                  <a:pt x="1335" y="830"/>
                </a:lnTo>
                <a:lnTo>
                  <a:pt x="1358" y="827"/>
                </a:lnTo>
                <a:lnTo>
                  <a:pt x="1381" y="825"/>
                </a:lnTo>
                <a:lnTo>
                  <a:pt x="1403" y="820"/>
                </a:lnTo>
                <a:lnTo>
                  <a:pt x="1426" y="815"/>
                </a:lnTo>
                <a:lnTo>
                  <a:pt x="1448" y="822"/>
                </a:lnTo>
                <a:lnTo>
                  <a:pt x="1471" y="822"/>
                </a:lnTo>
                <a:lnTo>
                  <a:pt x="1494" y="816"/>
                </a:lnTo>
                <a:lnTo>
                  <a:pt x="1516" y="812"/>
                </a:lnTo>
                <a:lnTo>
                  <a:pt x="1539" y="812"/>
                </a:lnTo>
                <a:lnTo>
                  <a:pt x="1562" y="820"/>
                </a:lnTo>
                <a:lnTo>
                  <a:pt x="1584" y="811"/>
                </a:lnTo>
                <a:lnTo>
                  <a:pt x="1607" y="821"/>
                </a:lnTo>
                <a:lnTo>
                  <a:pt x="1630" y="815"/>
                </a:lnTo>
                <a:lnTo>
                  <a:pt x="1652" y="804"/>
                </a:lnTo>
                <a:lnTo>
                  <a:pt x="1675" y="803"/>
                </a:lnTo>
                <a:lnTo>
                  <a:pt x="1698" y="800"/>
                </a:lnTo>
                <a:lnTo>
                  <a:pt x="1720" y="800"/>
                </a:lnTo>
                <a:lnTo>
                  <a:pt x="1743" y="794"/>
                </a:lnTo>
                <a:lnTo>
                  <a:pt x="1765" y="786"/>
                </a:lnTo>
                <a:lnTo>
                  <a:pt x="1788" y="784"/>
                </a:lnTo>
                <a:lnTo>
                  <a:pt x="1811" y="789"/>
                </a:lnTo>
                <a:lnTo>
                  <a:pt x="1833" y="796"/>
                </a:lnTo>
                <a:lnTo>
                  <a:pt x="1856" y="804"/>
                </a:lnTo>
                <a:lnTo>
                  <a:pt x="1879" y="801"/>
                </a:lnTo>
                <a:lnTo>
                  <a:pt x="1901" y="795"/>
                </a:lnTo>
                <a:lnTo>
                  <a:pt x="1924" y="790"/>
                </a:lnTo>
                <a:lnTo>
                  <a:pt x="1947" y="781"/>
                </a:lnTo>
                <a:lnTo>
                  <a:pt x="1969" y="774"/>
                </a:lnTo>
                <a:lnTo>
                  <a:pt x="1992" y="776"/>
                </a:lnTo>
                <a:lnTo>
                  <a:pt x="2014" y="766"/>
                </a:lnTo>
                <a:lnTo>
                  <a:pt x="2037" y="766"/>
                </a:lnTo>
                <a:lnTo>
                  <a:pt x="2060" y="752"/>
                </a:lnTo>
                <a:lnTo>
                  <a:pt x="2082" y="749"/>
                </a:lnTo>
                <a:lnTo>
                  <a:pt x="2105" y="744"/>
                </a:lnTo>
                <a:lnTo>
                  <a:pt x="2128" y="747"/>
                </a:lnTo>
                <a:lnTo>
                  <a:pt x="2150" y="764"/>
                </a:lnTo>
                <a:lnTo>
                  <a:pt x="2173" y="755"/>
                </a:lnTo>
                <a:lnTo>
                  <a:pt x="2196" y="743"/>
                </a:lnTo>
                <a:lnTo>
                  <a:pt x="2218" y="736"/>
                </a:lnTo>
                <a:lnTo>
                  <a:pt x="2241" y="734"/>
                </a:lnTo>
                <a:lnTo>
                  <a:pt x="2264" y="717"/>
                </a:lnTo>
                <a:lnTo>
                  <a:pt x="2286" y="709"/>
                </a:lnTo>
                <a:lnTo>
                  <a:pt x="2309" y="703"/>
                </a:lnTo>
                <a:lnTo>
                  <a:pt x="2331" y="697"/>
                </a:lnTo>
                <a:lnTo>
                  <a:pt x="2354" y="692"/>
                </a:lnTo>
                <a:lnTo>
                  <a:pt x="2377" y="679"/>
                </a:lnTo>
                <a:lnTo>
                  <a:pt x="2399" y="668"/>
                </a:lnTo>
                <a:lnTo>
                  <a:pt x="2422" y="653"/>
                </a:lnTo>
                <a:lnTo>
                  <a:pt x="2445" y="639"/>
                </a:lnTo>
                <a:lnTo>
                  <a:pt x="2467" y="627"/>
                </a:lnTo>
                <a:lnTo>
                  <a:pt x="2490" y="613"/>
                </a:lnTo>
                <a:lnTo>
                  <a:pt x="2513" y="605"/>
                </a:lnTo>
                <a:lnTo>
                  <a:pt x="2535" y="585"/>
                </a:lnTo>
                <a:lnTo>
                  <a:pt x="2558" y="568"/>
                </a:lnTo>
                <a:lnTo>
                  <a:pt x="2580" y="551"/>
                </a:lnTo>
                <a:lnTo>
                  <a:pt x="2603" y="548"/>
                </a:lnTo>
                <a:lnTo>
                  <a:pt x="2626" y="531"/>
                </a:lnTo>
                <a:lnTo>
                  <a:pt x="2648" y="523"/>
                </a:lnTo>
                <a:lnTo>
                  <a:pt x="2671" y="501"/>
                </a:lnTo>
                <a:lnTo>
                  <a:pt x="2694" y="480"/>
                </a:lnTo>
                <a:lnTo>
                  <a:pt x="2716" y="460"/>
                </a:lnTo>
                <a:lnTo>
                  <a:pt x="2739" y="440"/>
                </a:lnTo>
                <a:lnTo>
                  <a:pt x="2762" y="415"/>
                </a:lnTo>
                <a:lnTo>
                  <a:pt x="2784" y="386"/>
                </a:lnTo>
                <a:lnTo>
                  <a:pt x="2807" y="384"/>
                </a:lnTo>
                <a:lnTo>
                  <a:pt x="2830" y="382"/>
                </a:lnTo>
                <a:lnTo>
                  <a:pt x="2852" y="350"/>
                </a:lnTo>
                <a:lnTo>
                  <a:pt x="2875" y="330"/>
                </a:lnTo>
                <a:lnTo>
                  <a:pt x="2897" y="306"/>
                </a:lnTo>
                <a:lnTo>
                  <a:pt x="2920" y="286"/>
                </a:lnTo>
                <a:lnTo>
                  <a:pt x="2943" y="289"/>
                </a:lnTo>
                <a:lnTo>
                  <a:pt x="2965" y="296"/>
                </a:lnTo>
                <a:lnTo>
                  <a:pt x="2988" y="297"/>
                </a:lnTo>
                <a:lnTo>
                  <a:pt x="3011" y="292"/>
                </a:lnTo>
                <a:lnTo>
                  <a:pt x="3033" y="268"/>
                </a:lnTo>
                <a:lnTo>
                  <a:pt x="3056" y="253"/>
                </a:lnTo>
                <a:lnTo>
                  <a:pt x="3079" y="240"/>
                </a:lnTo>
                <a:lnTo>
                  <a:pt x="3101" y="214"/>
                </a:lnTo>
                <a:lnTo>
                  <a:pt x="3124" y="190"/>
                </a:lnTo>
                <a:lnTo>
                  <a:pt x="3146" y="178"/>
                </a:lnTo>
                <a:lnTo>
                  <a:pt x="3169" y="165"/>
                </a:lnTo>
                <a:lnTo>
                  <a:pt x="3192" y="159"/>
                </a:lnTo>
                <a:lnTo>
                  <a:pt x="3214" y="159"/>
                </a:lnTo>
                <a:lnTo>
                  <a:pt x="3237" y="153"/>
                </a:lnTo>
                <a:lnTo>
                  <a:pt x="3260" y="147"/>
                </a:lnTo>
                <a:lnTo>
                  <a:pt x="3282" y="127"/>
                </a:lnTo>
                <a:lnTo>
                  <a:pt x="3305" y="105"/>
                </a:lnTo>
                <a:lnTo>
                  <a:pt x="3328" y="97"/>
                </a:lnTo>
                <a:lnTo>
                  <a:pt x="3350" y="93"/>
                </a:lnTo>
                <a:lnTo>
                  <a:pt x="3373" y="77"/>
                </a:lnTo>
                <a:lnTo>
                  <a:pt x="3396" y="58"/>
                </a:lnTo>
                <a:lnTo>
                  <a:pt x="3418" y="56"/>
                </a:lnTo>
                <a:lnTo>
                  <a:pt x="3441" y="35"/>
                </a:lnTo>
                <a:lnTo>
                  <a:pt x="3463" y="0"/>
                </a:lnTo>
                <a:lnTo>
                  <a:pt x="3463" y="21"/>
                </a:lnTo>
                <a:lnTo>
                  <a:pt x="3441" y="56"/>
                </a:lnTo>
                <a:lnTo>
                  <a:pt x="3418" y="77"/>
                </a:lnTo>
                <a:lnTo>
                  <a:pt x="3396" y="79"/>
                </a:lnTo>
                <a:lnTo>
                  <a:pt x="3373" y="98"/>
                </a:lnTo>
                <a:lnTo>
                  <a:pt x="3350" y="114"/>
                </a:lnTo>
                <a:lnTo>
                  <a:pt x="3328" y="118"/>
                </a:lnTo>
                <a:lnTo>
                  <a:pt x="3305" y="126"/>
                </a:lnTo>
                <a:lnTo>
                  <a:pt x="3282" y="147"/>
                </a:lnTo>
                <a:lnTo>
                  <a:pt x="3260" y="166"/>
                </a:lnTo>
                <a:lnTo>
                  <a:pt x="3237" y="172"/>
                </a:lnTo>
                <a:lnTo>
                  <a:pt x="3214" y="178"/>
                </a:lnTo>
                <a:lnTo>
                  <a:pt x="3192" y="177"/>
                </a:lnTo>
                <a:lnTo>
                  <a:pt x="3169" y="183"/>
                </a:lnTo>
                <a:lnTo>
                  <a:pt x="3146" y="195"/>
                </a:lnTo>
                <a:lnTo>
                  <a:pt x="3124" y="207"/>
                </a:lnTo>
                <a:lnTo>
                  <a:pt x="3101" y="231"/>
                </a:lnTo>
                <a:lnTo>
                  <a:pt x="3079" y="256"/>
                </a:lnTo>
                <a:lnTo>
                  <a:pt x="3056" y="269"/>
                </a:lnTo>
                <a:lnTo>
                  <a:pt x="3033" y="284"/>
                </a:lnTo>
                <a:lnTo>
                  <a:pt x="3011" y="307"/>
                </a:lnTo>
                <a:lnTo>
                  <a:pt x="2988" y="312"/>
                </a:lnTo>
                <a:lnTo>
                  <a:pt x="2965" y="311"/>
                </a:lnTo>
                <a:lnTo>
                  <a:pt x="2943" y="303"/>
                </a:lnTo>
                <a:lnTo>
                  <a:pt x="2920" y="300"/>
                </a:lnTo>
                <a:lnTo>
                  <a:pt x="2897" y="319"/>
                </a:lnTo>
                <a:lnTo>
                  <a:pt x="2875" y="342"/>
                </a:lnTo>
                <a:lnTo>
                  <a:pt x="2852" y="362"/>
                </a:lnTo>
                <a:lnTo>
                  <a:pt x="2830" y="394"/>
                </a:lnTo>
                <a:lnTo>
                  <a:pt x="2807" y="396"/>
                </a:lnTo>
                <a:lnTo>
                  <a:pt x="2784" y="397"/>
                </a:lnTo>
                <a:lnTo>
                  <a:pt x="2762" y="425"/>
                </a:lnTo>
                <a:lnTo>
                  <a:pt x="2739" y="450"/>
                </a:lnTo>
                <a:lnTo>
                  <a:pt x="2716" y="469"/>
                </a:lnTo>
                <a:lnTo>
                  <a:pt x="2694" y="489"/>
                </a:lnTo>
                <a:lnTo>
                  <a:pt x="2671" y="509"/>
                </a:lnTo>
                <a:lnTo>
                  <a:pt x="2648" y="531"/>
                </a:lnTo>
                <a:lnTo>
                  <a:pt x="2626" y="539"/>
                </a:lnTo>
                <a:lnTo>
                  <a:pt x="2603" y="555"/>
                </a:lnTo>
                <a:lnTo>
                  <a:pt x="2580" y="558"/>
                </a:lnTo>
                <a:lnTo>
                  <a:pt x="2558" y="575"/>
                </a:lnTo>
                <a:lnTo>
                  <a:pt x="2535" y="592"/>
                </a:lnTo>
                <a:lnTo>
                  <a:pt x="2513" y="611"/>
                </a:lnTo>
                <a:lnTo>
                  <a:pt x="2490" y="619"/>
                </a:lnTo>
                <a:lnTo>
                  <a:pt x="2467" y="633"/>
                </a:lnTo>
                <a:lnTo>
                  <a:pt x="2445" y="644"/>
                </a:lnTo>
                <a:lnTo>
                  <a:pt x="2422" y="658"/>
                </a:lnTo>
                <a:lnTo>
                  <a:pt x="2399" y="673"/>
                </a:lnTo>
                <a:lnTo>
                  <a:pt x="2377" y="684"/>
                </a:lnTo>
                <a:lnTo>
                  <a:pt x="2354" y="696"/>
                </a:lnTo>
                <a:lnTo>
                  <a:pt x="2331" y="701"/>
                </a:lnTo>
                <a:lnTo>
                  <a:pt x="2309" y="708"/>
                </a:lnTo>
                <a:lnTo>
                  <a:pt x="2286" y="713"/>
                </a:lnTo>
                <a:lnTo>
                  <a:pt x="2264" y="721"/>
                </a:lnTo>
                <a:lnTo>
                  <a:pt x="2241" y="738"/>
                </a:lnTo>
                <a:lnTo>
                  <a:pt x="2218" y="739"/>
                </a:lnTo>
                <a:lnTo>
                  <a:pt x="2196" y="746"/>
                </a:lnTo>
                <a:lnTo>
                  <a:pt x="2173" y="758"/>
                </a:lnTo>
                <a:lnTo>
                  <a:pt x="2150" y="767"/>
                </a:lnTo>
                <a:lnTo>
                  <a:pt x="2128" y="750"/>
                </a:lnTo>
                <a:lnTo>
                  <a:pt x="2105" y="747"/>
                </a:lnTo>
                <a:lnTo>
                  <a:pt x="2082" y="752"/>
                </a:lnTo>
                <a:lnTo>
                  <a:pt x="2060" y="755"/>
                </a:lnTo>
                <a:lnTo>
                  <a:pt x="2037" y="769"/>
                </a:lnTo>
                <a:lnTo>
                  <a:pt x="2014" y="769"/>
                </a:lnTo>
                <a:lnTo>
                  <a:pt x="1992" y="779"/>
                </a:lnTo>
                <a:lnTo>
                  <a:pt x="1969" y="776"/>
                </a:lnTo>
                <a:lnTo>
                  <a:pt x="1947" y="783"/>
                </a:lnTo>
                <a:lnTo>
                  <a:pt x="1924" y="792"/>
                </a:lnTo>
                <a:lnTo>
                  <a:pt x="1901" y="797"/>
                </a:lnTo>
                <a:lnTo>
                  <a:pt x="1879" y="803"/>
                </a:lnTo>
                <a:lnTo>
                  <a:pt x="1856" y="806"/>
                </a:lnTo>
                <a:lnTo>
                  <a:pt x="1833" y="798"/>
                </a:lnTo>
                <a:lnTo>
                  <a:pt x="1811" y="791"/>
                </a:lnTo>
                <a:lnTo>
                  <a:pt x="1788" y="786"/>
                </a:lnTo>
                <a:lnTo>
                  <a:pt x="1765" y="788"/>
                </a:lnTo>
                <a:lnTo>
                  <a:pt x="1743" y="796"/>
                </a:lnTo>
                <a:lnTo>
                  <a:pt x="1720" y="801"/>
                </a:lnTo>
                <a:lnTo>
                  <a:pt x="1698" y="802"/>
                </a:lnTo>
                <a:lnTo>
                  <a:pt x="1675" y="804"/>
                </a:lnTo>
                <a:lnTo>
                  <a:pt x="1652" y="806"/>
                </a:lnTo>
                <a:lnTo>
                  <a:pt x="1630" y="816"/>
                </a:lnTo>
                <a:lnTo>
                  <a:pt x="1607" y="822"/>
                </a:lnTo>
                <a:lnTo>
                  <a:pt x="1584" y="812"/>
                </a:lnTo>
                <a:lnTo>
                  <a:pt x="1562" y="821"/>
                </a:lnTo>
                <a:lnTo>
                  <a:pt x="1539" y="813"/>
                </a:lnTo>
                <a:lnTo>
                  <a:pt x="1516" y="813"/>
                </a:lnTo>
                <a:lnTo>
                  <a:pt x="1494" y="817"/>
                </a:lnTo>
                <a:lnTo>
                  <a:pt x="1471" y="823"/>
                </a:lnTo>
                <a:lnTo>
                  <a:pt x="1448" y="823"/>
                </a:lnTo>
                <a:lnTo>
                  <a:pt x="1426" y="816"/>
                </a:lnTo>
                <a:lnTo>
                  <a:pt x="1403" y="821"/>
                </a:lnTo>
                <a:lnTo>
                  <a:pt x="1381" y="826"/>
                </a:lnTo>
                <a:lnTo>
                  <a:pt x="1358" y="827"/>
                </a:lnTo>
                <a:lnTo>
                  <a:pt x="1335" y="831"/>
                </a:lnTo>
                <a:lnTo>
                  <a:pt x="1313" y="834"/>
                </a:lnTo>
                <a:lnTo>
                  <a:pt x="1290" y="831"/>
                </a:lnTo>
                <a:lnTo>
                  <a:pt x="1267" y="837"/>
                </a:lnTo>
                <a:lnTo>
                  <a:pt x="1245" y="842"/>
                </a:lnTo>
                <a:lnTo>
                  <a:pt x="1222" y="845"/>
                </a:lnTo>
                <a:lnTo>
                  <a:pt x="1199" y="846"/>
                </a:lnTo>
                <a:lnTo>
                  <a:pt x="1177" y="851"/>
                </a:lnTo>
                <a:lnTo>
                  <a:pt x="1154" y="852"/>
                </a:lnTo>
                <a:lnTo>
                  <a:pt x="1132" y="854"/>
                </a:lnTo>
                <a:lnTo>
                  <a:pt x="1109" y="856"/>
                </a:lnTo>
                <a:lnTo>
                  <a:pt x="1086" y="860"/>
                </a:lnTo>
                <a:lnTo>
                  <a:pt x="1064" y="862"/>
                </a:lnTo>
                <a:lnTo>
                  <a:pt x="1041" y="864"/>
                </a:lnTo>
                <a:lnTo>
                  <a:pt x="1018" y="865"/>
                </a:lnTo>
                <a:lnTo>
                  <a:pt x="996" y="867"/>
                </a:lnTo>
                <a:lnTo>
                  <a:pt x="973" y="868"/>
                </a:lnTo>
                <a:lnTo>
                  <a:pt x="950" y="868"/>
                </a:lnTo>
                <a:lnTo>
                  <a:pt x="928" y="869"/>
                </a:lnTo>
                <a:lnTo>
                  <a:pt x="905" y="870"/>
                </a:lnTo>
                <a:lnTo>
                  <a:pt x="882" y="872"/>
                </a:lnTo>
                <a:lnTo>
                  <a:pt x="860" y="873"/>
                </a:lnTo>
                <a:lnTo>
                  <a:pt x="837" y="875"/>
                </a:lnTo>
                <a:lnTo>
                  <a:pt x="815" y="877"/>
                </a:lnTo>
                <a:lnTo>
                  <a:pt x="792" y="877"/>
                </a:lnTo>
                <a:lnTo>
                  <a:pt x="769" y="877"/>
                </a:lnTo>
                <a:lnTo>
                  <a:pt x="747" y="877"/>
                </a:lnTo>
                <a:lnTo>
                  <a:pt x="724" y="879"/>
                </a:lnTo>
                <a:lnTo>
                  <a:pt x="701" y="880"/>
                </a:lnTo>
                <a:lnTo>
                  <a:pt x="679" y="882"/>
                </a:lnTo>
                <a:lnTo>
                  <a:pt x="656" y="884"/>
                </a:lnTo>
                <a:lnTo>
                  <a:pt x="633" y="885"/>
                </a:lnTo>
                <a:lnTo>
                  <a:pt x="611" y="885"/>
                </a:lnTo>
                <a:lnTo>
                  <a:pt x="588" y="886"/>
                </a:lnTo>
                <a:lnTo>
                  <a:pt x="566" y="886"/>
                </a:lnTo>
                <a:lnTo>
                  <a:pt x="543" y="887"/>
                </a:lnTo>
                <a:lnTo>
                  <a:pt x="520" y="887"/>
                </a:lnTo>
                <a:lnTo>
                  <a:pt x="498" y="888"/>
                </a:lnTo>
                <a:lnTo>
                  <a:pt x="475" y="889"/>
                </a:lnTo>
                <a:lnTo>
                  <a:pt x="452" y="891"/>
                </a:lnTo>
                <a:lnTo>
                  <a:pt x="430" y="892"/>
                </a:lnTo>
                <a:lnTo>
                  <a:pt x="407" y="892"/>
                </a:lnTo>
                <a:lnTo>
                  <a:pt x="384" y="892"/>
                </a:lnTo>
                <a:lnTo>
                  <a:pt x="362" y="893"/>
                </a:lnTo>
                <a:lnTo>
                  <a:pt x="339" y="894"/>
                </a:lnTo>
                <a:lnTo>
                  <a:pt x="316" y="895"/>
                </a:lnTo>
                <a:lnTo>
                  <a:pt x="294" y="896"/>
                </a:lnTo>
                <a:lnTo>
                  <a:pt x="271" y="897"/>
                </a:lnTo>
                <a:lnTo>
                  <a:pt x="249" y="897"/>
                </a:lnTo>
                <a:lnTo>
                  <a:pt x="226" y="898"/>
                </a:lnTo>
                <a:lnTo>
                  <a:pt x="203" y="899"/>
                </a:lnTo>
                <a:lnTo>
                  <a:pt x="181" y="899"/>
                </a:lnTo>
                <a:lnTo>
                  <a:pt x="158" y="900"/>
                </a:lnTo>
                <a:lnTo>
                  <a:pt x="135" y="901"/>
                </a:lnTo>
                <a:lnTo>
                  <a:pt x="113" y="901"/>
                </a:lnTo>
                <a:lnTo>
                  <a:pt x="90" y="902"/>
                </a:lnTo>
                <a:lnTo>
                  <a:pt x="67" y="903"/>
                </a:lnTo>
                <a:lnTo>
                  <a:pt x="45" y="903"/>
                </a:lnTo>
                <a:lnTo>
                  <a:pt x="22" y="902"/>
                </a:lnTo>
                <a:lnTo>
                  <a:pt x="0" y="903"/>
                </a:lnTo>
                <a:close/>
              </a:path>
            </a:pathLst>
          </a:custGeom>
          <a:noFill/>
          <a:ln w="3175">
            <a:solidFill>
              <a:srgbClr val="FFC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5" name="Freeform 47"/>
          <p:cNvSpPr>
            <a:spLocks noChangeArrowheads="1"/>
          </p:cNvSpPr>
          <p:nvPr/>
        </p:nvSpPr>
        <p:spPr bwMode="auto">
          <a:xfrm>
            <a:off x="1206500" y="4633913"/>
            <a:ext cx="5497513" cy="1400175"/>
          </a:xfrm>
          <a:custGeom>
            <a:avLst/>
            <a:gdLst>
              <a:gd name="T0" fmla="*/ 90 w 3463"/>
              <a:gd name="T1" fmla="*/ 880 h 882"/>
              <a:gd name="T2" fmla="*/ 203 w 3463"/>
              <a:gd name="T3" fmla="*/ 877 h 882"/>
              <a:gd name="T4" fmla="*/ 316 w 3463"/>
              <a:gd name="T5" fmla="*/ 873 h 882"/>
              <a:gd name="T6" fmla="*/ 430 w 3463"/>
              <a:gd name="T7" fmla="*/ 870 h 882"/>
              <a:gd name="T8" fmla="*/ 543 w 3463"/>
              <a:gd name="T9" fmla="*/ 865 h 882"/>
              <a:gd name="T10" fmla="*/ 656 w 3463"/>
              <a:gd name="T11" fmla="*/ 862 h 882"/>
              <a:gd name="T12" fmla="*/ 769 w 3463"/>
              <a:gd name="T13" fmla="*/ 855 h 882"/>
              <a:gd name="T14" fmla="*/ 882 w 3463"/>
              <a:gd name="T15" fmla="*/ 850 h 882"/>
              <a:gd name="T16" fmla="*/ 996 w 3463"/>
              <a:gd name="T17" fmla="*/ 845 h 882"/>
              <a:gd name="T18" fmla="*/ 1109 w 3463"/>
              <a:gd name="T19" fmla="*/ 834 h 882"/>
              <a:gd name="T20" fmla="*/ 1222 w 3463"/>
              <a:gd name="T21" fmla="*/ 824 h 882"/>
              <a:gd name="T22" fmla="*/ 1335 w 3463"/>
              <a:gd name="T23" fmla="*/ 809 h 882"/>
              <a:gd name="T24" fmla="*/ 1448 w 3463"/>
              <a:gd name="T25" fmla="*/ 801 h 882"/>
              <a:gd name="T26" fmla="*/ 1562 w 3463"/>
              <a:gd name="T27" fmla="*/ 800 h 882"/>
              <a:gd name="T28" fmla="*/ 1675 w 3463"/>
              <a:gd name="T29" fmla="*/ 783 h 882"/>
              <a:gd name="T30" fmla="*/ 1788 w 3463"/>
              <a:gd name="T31" fmla="*/ 764 h 882"/>
              <a:gd name="T32" fmla="*/ 1901 w 3463"/>
              <a:gd name="T33" fmla="*/ 775 h 882"/>
              <a:gd name="T34" fmla="*/ 2014 w 3463"/>
              <a:gd name="T35" fmla="*/ 747 h 882"/>
              <a:gd name="T36" fmla="*/ 2128 w 3463"/>
              <a:gd name="T37" fmla="*/ 729 h 882"/>
              <a:gd name="T38" fmla="*/ 2241 w 3463"/>
              <a:gd name="T39" fmla="*/ 716 h 882"/>
              <a:gd name="T40" fmla="*/ 2354 w 3463"/>
              <a:gd name="T41" fmla="*/ 675 h 882"/>
              <a:gd name="T42" fmla="*/ 2467 w 3463"/>
              <a:gd name="T43" fmla="*/ 611 h 882"/>
              <a:gd name="T44" fmla="*/ 2580 w 3463"/>
              <a:gd name="T45" fmla="*/ 536 h 882"/>
              <a:gd name="T46" fmla="*/ 2694 w 3463"/>
              <a:gd name="T47" fmla="*/ 467 h 882"/>
              <a:gd name="T48" fmla="*/ 2807 w 3463"/>
              <a:gd name="T49" fmla="*/ 374 h 882"/>
              <a:gd name="T50" fmla="*/ 2920 w 3463"/>
              <a:gd name="T51" fmla="*/ 278 h 882"/>
              <a:gd name="T52" fmla="*/ 3033 w 3463"/>
              <a:gd name="T53" fmla="*/ 263 h 882"/>
              <a:gd name="T54" fmla="*/ 3146 w 3463"/>
              <a:gd name="T55" fmla="*/ 173 h 882"/>
              <a:gd name="T56" fmla="*/ 3260 w 3463"/>
              <a:gd name="T57" fmla="*/ 145 h 882"/>
              <a:gd name="T58" fmla="*/ 3373 w 3463"/>
              <a:gd name="T59" fmla="*/ 76 h 882"/>
              <a:gd name="T60" fmla="*/ 3463 w 3463"/>
              <a:gd name="T61" fmla="*/ 21 h 882"/>
              <a:gd name="T62" fmla="*/ 3350 w 3463"/>
              <a:gd name="T63" fmla="*/ 112 h 882"/>
              <a:gd name="T64" fmla="*/ 3237 w 3463"/>
              <a:gd name="T65" fmla="*/ 169 h 882"/>
              <a:gd name="T66" fmla="*/ 3124 w 3463"/>
              <a:gd name="T67" fmla="*/ 201 h 882"/>
              <a:gd name="T68" fmla="*/ 3011 w 3463"/>
              <a:gd name="T69" fmla="*/ 294 h 882"/>
              <a:gd name="T70" fmla="*/ 2897 w 3463"/>
              <a:gd name="T71" fmla="*/ 303 h 882"/>
              <a:gd name="T72" fmla="*/ 2784 w 3463"/>
              <a:gd name="T73" fmla="*/ 377 h 882"/>
              <a:gd name="T74" fmla="*/ 2671 w 3463"/>
              <a:gd name="T75" fmla="*/ 488 h 882"/>
              <a:gd name="T76" fmla="*/ 2558 w 3463"/>
              <a:gd name="T77" fmla="*/ 553 h 882"/>
              <a:gd name="T78" fmla="*/ 2445 w 3463"/>
              <a:gd name="T79" fmla="*/ 623 h 882"/>
              <a:gd name="T80" fmla="*/ 2331 w 3463"/>
              <a:gd name="T81" fmla="*/ 679 h 882"/>
              <a:gd name="T82" fmla="*/ 2218 w 3463"/>
              <a:gd name="T83" fmla="*/ 718 h 882"/>
              <a:gd name="T84" fmla="*/ 2105 w 3463"/>
              <a:gd name="T85" fmla="*/ 726 h 882"/>
              <a:gd name="T86" fmla="*/ 1992 w 3463"/>
              <a:gd name="T87" fmla="*/ 757 h 882"/>
              <a:gd name="T88" fmla="*/ 1879 w 3463"/>
              <a:gd name="T89" fmla="*/ 781 h 882"/>
              <a:gd name="T90" fmla="*/ 1765 w 3463"/>
              <a:gd name="T91" fmla="*/ 766 h 882"/>
              <a:gd name="T92" fmla="*/ 1652 w 3463"/>
              <a:gd name="T93" fmla="*/ 784 h 882"/>
              <a:gd name="T94" fmla="*/ 1539 w 3463"/>
              <a:gd name="T95" fmla="*/ 792 h 882"/>
              <a:gd name="T96" fmla="*/ 1426 w 3463"/>
              <a:gd name="T97" fmla="*/ 794 h 882"/>
              <a:gd name="T98" fmla="*/ 1313 w 3463"/>
              <a:gd name="T99" fmla="*/ 813 h 882"/>
              <a:gd name="T100" fmla="*/ 1199 w 3463"/>
              <a:gd name="T101" fmla="*/ 825 h 882"/>
              <a:gd name="T102" fmla="*/ 1086 w 3463"/>
              <a:gd name="T103" fmla="*/ 838 h 882"/>
              <a:gd name="T104" fmla="*/ 973 w 3463"/>
              <a:gd name="T105" fmla="*/ 847 h 882"/>
              <a:gd name="T106" fmla="*/ 860 w 3463"/>
              <a:gd name="T107" fmla="*/ 851 h 882"/>
              <a:gd name="T108" fmla="*/ 747 w 3463"/>
              <a:gd name="T109" fmla="*/ 855 h 882"/>
              <a:gd name="T110" fmla="*/ 633 w 3463"/>
              <a:gd name="T111" fmla="*/ 863 h 882"/>
              <a:gd name="T112" fmla="*/ 520 w 3463"/>
              <a:gd name="T113" fmla="*/ 865 h 882"/>
              <a:gd name="T114" fmla="*/ 407 w 3463"/>
              <a:gd name="T115" fmla="*/ 871 h 882"/>
              <a:gd name="T116" fmla="*/ 294 w 3463"/>
              <a:gd name="T117" fmla="*/ 874 h 882"/>
              <a:gd name="T118" fmla="*/ 181 w 3463"/>
              <a:gd name="T119" fmla="*/ 878 h 882"/>
              <a:gd name="T120" fmla="*/ 67 w 3463"/>
              <a:gd name="T121" fmla="*/ 881 h 88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63"/>
              <a:gd name="T184" fmla="*/ 0 h 882"/>
              <a:gd name="T185" fmla="*/ 3463 w 3463"/>
              <a:gd name="T186" fmla="*/ 882 h 88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63" h="882">
                <a:moveTo>
                  <a:pt x="0" y="881"/>
                </a:moveTo>
                <a:lnTo>
                  <a:pt x="22" y="881"/>
                </a:lnTo>
                <a:lnTo>
                  <a:pt x="45" y="882"/>
                </a:lnTo>
                <a:lnTo>
                  <a:pt x="67" y="881"/>
                </a:lnTo>
                <a:lnTo>
                  <a:pt x="90" y="880"/>
                </a:lnTo>
                <a:lnTo>
                  <a:pt x="113" y="880"/>
                </a:lnTo>
                <a:lnTo>
                  <a:pt x="135" y="879"/>
                </a:lnTo>
                <a:lnTo>
                  <a:pt x="158" y="878"/>
                </a:lnTo>
                <a:lnTo>
                  <a:pt x="181" y="878"/>
                </a:lnTo>
                <a:lnTo>
                  <a:pt x="203" y="877"/>
                </a:lnTo>
                <a:lnTo>
                  <a:pt x="226" y="876"/>
                </a:lnTo>
                <a:lnTo>
                  <a:pt x="249" y="876"/>
                </a:lnTo>
                <a:lnTo>
                  <a:pt x="271" y="875"/>
                </a:lnTo>
                <a:lnTo>
                  <a:pt x="294" y="874"/>
                </a:lnTo>
                <a:lnTo>
                  <a:pt x="316" y="873"/>
                </a:lnTo>
                <a:lnTo>
                  <a:pt x="339" y="873"/>
                </a:lnTo>
                <a:lnTo>
                  <a:pt x="362" y="872"/>
                </a:lnTo>
                <a:lnTo>
                  <a:pt x="384" y="871"/>
                </a:lnTo>
                <a:lnTo>
                  <a:pt x="407" y="871"/>
                </a:lnTo>
                <a:lnTo>
                  <a:pt x="430" y="870"/>
                </a:lnTo>
                <a:lnTo>
                  <a:pt x="452" y="869"/>
                </a:lnTo>
                <a:lnTo>
                  <a:pt x="475" y="868"/>
                </a:lnTo>
                <a:lnTo>
                  <a:pt x="498" y="866"/>
                </a:lnTo>
                <a:lnTo>
                  <a:pt x="520" y="865"/>
                </a:lnTo>
                <a:lnTo>
                  <a:pt x="543" y="865"/>
                </a:lnTo>
                <a:lnTo>
                  <a:pt x="566" y="864"/>
                </a:lnTo>
                <a:lnTo>
                  <a:pt x="588" y="864"/>
                </a:lnTo>
                <a:lnTo>
                  <a:pt x="611" y="863"/>
                </a:lnTo>
                <a:lnTo>
                  <a:pt x="633" y="863"/>
                </a:lnTo>
                <a:lnTo>
                  <a:pt x="656" y="862"/>
                </a:lnTo>
                <a:lnTo>
                  <a:pt x="679" y="860"/>
                </a:lnTo>
                <a:lnTo>
                  <a:pt x="701" y="859"/>
                </a:lnTo>
                <a:lnTo>
                  <a:pt x="724" y="857"/>
                </a:lnTo>
                <a:lnTo>
                  <a:pt x="747" y="855"/>
                </a:lnTo>
                <a:lnTo>
                  <a:pt x="769" y="855"/>
                </a:lnTo>
                <a:lnTo>
                  <a:pt x="792" y="855"/>
                </a:lnTo>
                <a:lnTo>
                  <a:pt x="815" y="855"/>
                </a:lnTo>
                <a:lnTo>
                  <a:pt x="837" y="853"/>
                </a:lnTo>
                <a:lnTo>
                  <a:pt x="860" y="851"/>
                </a:lnTo>
                <a:lnTo>
                  <a:pt x="882" y="850"/>
                </a:lnTo>
                <a:lnTo>
                  <a:pt x="905" y="848"/>
                </a:lnTo>
                <a:lnTo>
                  <a:pt x="928" y="847"/>
                </a:lnTo>
                <a:lnTo>
                  <a:pt x="950" y="846"/>
                </a:lnTo>
                <a:lnTo>
                  <a:pt x="973" y="847"/>
                </a:lnTo>
                <a:lnTo>
                  <a:pt x="996" y="845"/>
                </a:lnTo>
                <a:lnTo>
                  <a:pt x="1018" y="844"/>
                </a:lnTo>
                <a:lnTo>
                  <a:pt x="1041" y="842"/>
                </a:lnTo>
                <a:lnTo>
                  <a:pt x="1064" y="840"/>
                </a:lnTo>
                <a:lnTo>
                  <a:pt x="1086" y="838"/>
                </a:lnTo>
                <a:lnTo>
                  <a:pt x="1109" y="834"/>
                </a:lnTo>
                <a:lnTo>
                  <a:pt x="1132" y="832"/>
                </a:lnTo>
                <a:lnTo>
                  <a:pt x="1154" y="831"/>
                </a:lnTo>
                <a:lnTo>
                  <a:pt x="1177" y="829"/>
                </a:lnTo>
                <a:lnTo>
                  <a:pt x="1199" y="825"/>
                </a:lnTo>
                <a:lnTo>
                  <a:pt x="1222" y="824"/>
                </a:lnTo>
                <a:lnTo>
                  <a:pt x="1245" y="820"/>
                </a:lnTo>
                <a:lnTo>
                  <a:pt x="1267" y="816"/>
                </a:lnTo>
                <a:lnTo>
                  <a:pt x="1290" y="810"/>
                </a:lnTo>
                <a:lnTo>
                  <a:pt x="1313" y="813"/>
                </a:lnTo>
                <a:lnTo>
                  <a:pt x="1335" y="809"/>
                </a:lnTo>
                <a:lnTo>
                  <a:pt x="1358" y="806"/>
                </a:lnTo>
                <a:lnTo>
                  <a:pt x="1381" y="804"/>
                </a:lnTo>
                <a:lnTo>
                  <a:pt x="1403" y="800"/>
                </a:lnTo>
                <a:lnTo>
                  <a:pt x="1426" y="794"/>
                </a:lnTo>
                <a:lnTo>
                  <a:pt x="1448" y="801"/>
                </a:lnTo>
                <a:lnTo>
                  <a:pt x="1471" y="801"/>
                </a:lnTo>
                <a:lnTo>
                  <a:pt x="1494" y="796"/>
                </a:lnTo>
                <a:lnTo>
                  <a:pt x="1516" y="791"/>
                </a:lnTo>
                <a:lnTo>
                  <a:pt x="1539" y="792"/>
                </a:lnTo>
                <a:lnTo>
                  <a:pt x="1562" y="800"/>
                </a:lnTo>
                <a:lnTo>
                  <a:pt x="1584" y="790"/>
                </a:lnTo>
                <a:lnTo>
                  <a:pt x="1607" y="801"/>
                </a:lnTo>
                <a:lnTo>
                  <a:pt x="1630" y="794"/>
                </a:lnTo>
                <a:lnTo>
                  <a:pt x="1652" y="784"/>
                </a:lnTo>
                <a:lnTo>
                  <a:pt x="1675" y="783"/>
                </a:lnTo>
                <a:lnTo>
                  <a:pt x="1698" y="780"/>
                </a:lnTo>
                <a:lnTo>
                  <a:pt x="1720" y="780"/>
                </a:lnTo>
                <a:lnTo>
                  <a:pt x="1743" y="774"/>
                </a:lnTo>
                <a:lnTo>
                  <a:pt x="1765" y="766"/>
                </a:lnTo>
                <a:lnTo>
                  <a:pt x="1788" y="764"/>
                </a:lnTo>
                <a:lnTo>
                  <a:pt x="1811" y="770"/>
                </a:lnTo>
                <a:lnTo>
                  <a:pt x="1833" y="776"/>
                </a:lnTo>
                <a:lnTo>
                  <a:pt x="1856" y="784"/>
                </a:lnTo>
                <a:lnTo>
                  <a:pt x="1879" y="781"/>
                </a:lnTo>
                <a:lnTo>
                  <a:pt x="1901" y="775"/>
                </a:lnTo>
                <a:lnTo>
                  <a:pt x="1924" y="771"/>
                </a:lnTo>
                <a:lnTo>
                  <a:pt x="1947" y="761"/>
                </a:lnTo>
                <a:lnTo>
                  <a:pt x="1969" y="755"/>
                </a:lnTo>
                <a:lnTo>
                  <a:pt x="1992" y="757"/>
                </a:lnTo>
                <a:lnTo>
                  <a:pt x="2014" y="747"/>
                </a:lnTo>
                <a:lnTo>
                  <a:pt x="2037" y="747"/>
                </a:lnTo>
                <a:lnTo>
                  <a:pt x="2060" y="733"/>
                </a:lnTo>
                <a:lnTo>
                  <a:pt x="2082" y="730"/>
                </a:lnTo>
                <a:lnTo>
                  <a:pt x="2105" y="726"/>
                </a:lnTo>
                <a:lnTo>
                  <a:pt x="2128" y="729"/>
                </a:lnTo>
                <a:lnTo>
                  <a:pt x="2150" y="746"/>
                </a:lnTo>
                <a:lnTo>
                  <a:pt x="2173" y="736"/>
                </a:lnTo>
                <a:lnTo>
                  <a:pt x="2196" y="724"/>
                </a:lnTo>
                <a:lnTo>
                  <a:pt x="2218" y="718"/>
                </a:lnTo>
                <a:lnTo>
                  <a:pt x="2241" y="716"/>
                </a:lnTo>
                <a:lnTo>
                  <a:pt x="2264" y="699"/>
                </a:lnTo>
                <a:lnTo>
                  <a:pt x="2286" y="692"/>
                </a:lnTo>
                <a:lnTo>
                  <a:pt x="2309" y="686"/>
                </a:lnTo>
                <a:lnTo>
                  <a:pt x="2331" y="679"/>
                </a:lnTo>
                <a:lnTo>
                  <a:pt x="2354" y="675"/>
                </a:lnTo>
                <a:lnTo>
                  <a:pt x="2377" y="662"/>
                </a:lnTo>
                <a:lnTo>
                  <a:pt x="2399" y="651"/>
                </a:lnTo>
                <a:lnTo>
                  <a:pt x="2422" y="637"/>
                </a:lnTo>
                <a:lnTo>
                  <a:pt x="2445" y="623"/>
                </a:lnTo>
                <a:lnTo>
                  <a:pt x="2467" y="611"/>
                </a:lnTo>
                <a:lnTo>
                  <a:pt x="2490" y="598"/>
                </a:lnTo>
                <a:lnTo>
                  <a:pt x="2513" y="589"/>
                </a:lnTo>
                <a:lnTo>
                  <a:pt x="2535" y="570"/>
                </a:lnTo>
                <a:lnTo>
                  <a:pt x="2558" y="553"/>
                </a:lnTo>
                <a:lnTo>
                  <a:pt x="2580" y="536"/>
                </a:lnTo>
                <a:lnTo>
                  <a:pt x="2603" y="534"/>
                </a:lnTo>
                <a:lnTo>
                  <a:pt x="2626" y="517"/>
                </a:lnTo>
                <a:lnTo>
                  <a:pt x="2648" y="510"/>
                </a:lnTo>
                <a:lnTo>
                  <a:pt x="2671" y="488"/>
                </a:lnTo>
                <a:lnTo>
                  <a:pt x="2694" y="467"/>
                </a:lnTo>
                <a:lnTo>
                  <a:pt x="2716" y="448"/>
                </a:lnTo>
                <a:lnTo>
                  <a:pt x="2739" y="428"/>
                </a:lnTo>
                <a:lnTo>
                  <a:pt x="2762" y="404"/>
                </a:lnTo>
                <a:lnTo>
                  <a:pt x="2784" y="375"/>
                </a:lnTo>
                <a:lnTo>
                  <a:pt x="2807" y="374"/>
                </a:lnTo>
                <a:lnTo>
                  <a:pt x="2830" y="372"/>
                </a:lnTo>
                <a:lnTo>
                  <a:pt x="2852" y="340"/>
                </a:lnTo>
                <a:lnTo>
                  <a:pt x="2875" y="320"/>
                </a:lnTo>
                <a:lnTo>
                  <a:pt x="2897" y="297"/>
                </a:lnTo>
                <a:lnTo>
                  <a:pt x="2920" y="278"/>
                </a:lnTo>
                <a:lnTo>
                  <a:pt x="2943" y="282"/>
                </a:lnTo>
                <a:lnTo>
                  <a:pt x="2965" y="289"/>
                </a:lnTo>
                <a:lnTo>
                  <a:pt x="2988" y="290"/>
                </a:lnTo>
                <a:lnTo>
                  <a:pt x="3011" y="285"/>
                </a:lnTo>
                <a:lnTo>
                  <a:pt x="3033" y="263"/>
                </a:lnTo>
                <a:lnTo>
                  <a:pt x="3056" y="247"/>
                </a:lnTo>
                <a:lnTo>
                  <a:pt x="3079" y="234"/>
                </a:lnTo>
                <a:lnTo>
                  <a:pt x="3101" y="209"/>
                </a:lnTo>
                <a:lnTo>
                  <a:pt x="3124" y="185"/>
                </a:lnTo>
                <a:lnTo>
                  <a:pt x="3146" y="173"/>
                </a:lnTo>
                <a:lnTo>
                  <a:pt x="3169" y="161"/>
                </a:lnTo>
                <a:lnTo>
                  <a:pt x="3192" y="155"/>
                </a:lnTo>
                <a:lnTo>
                  <a:pt x="3214" y="156"/>
                </a:lnTo>
                <a:lnTo>
                  <a:pt x="3237" y="151"/>
                </a:lnTo>
                <a:lnTo>
                  <a:pt x="3260" y="145"/>
                </a:lnTo>
                <a:lnTo>
                  <a:pt x="3282" y="125"/>
                </a:lnTo>
                <a:lnTo>
                  <a:pt x="3305" y="104"/>
                </a:lnTo>
                <a:lnTo>
                  <a:pt x="3328" y="96"/>
                </a:lnTo>
                <a:lnTo>
                  <a:pt x="3350" y="92"/>
                </a:lnTo>
                <a:lnTo>
                  <a:pt x="3373" y="76"/>
                </a:lnTo>
                <a:lnTo>
                  <a:pt x="3396" y="58"/>
                </a:lnTo>
                <a:lnTo>
                  <a:pt x="3418" y="55"/>
                </a:lnTo>
                <a:lnTo>
                  <a:pt x="3441" y="35"/>
                </a:lnTo>
                <a:lnTo>
                  <a:pt x="3463" y="0"/>
                </a:lnTo>
                <a:lnTo>
                  <a:pt x="3463" y="21"/>
                </a:lnTo>
                <a:lnTo>
                  <a:pt x="3441" y="56"/>
                </a:lnTo>
                <a:lnTo>
                  <a:pt x="3418" y="77"/>
                </a:lnTo>
                <a:lnTo>
                  <a:pt x="3396" y="79"/>
                </a:lnTo>
                <a:lnTo>
                  <a:pt x="3373" y="97"/>
                </a:lnTo>
                <a:lnTo>
                  <a:pt x="3350" y="112"/>
                </a:lnTo>
                <a:lnTo>
                  <a:pt x="3328" y="116"/>
                </a:lnTo>
                <a:lnTo>
                  <a:pt x="3305" y="124"/>
                </a:lnTo>
                <a:lnTo>
                  <a:pt x="3282" y="145"/>
                </a:lnTo>
                <a:lnTo>
                  <a:pt x="3260" y="163"/>
                </a:lnTo>
                <a:lnTo>
                  <a:pt x="3237" y="169"/>
                </a:lnTo>
                <a:lnTo>
                  <a:pt x="3214" y="173"/>
                </a:lnTo>
                <a:lnTo>
                  <a:pt x="3192" y="172"/>
                </a:lnTo>
                <a:lnTo>
                  <a:pt x="3169" y="178"/>
                </a:lnTo>
                <a:lnTo>
                  <a:pt x="3146" y="189"/>
                </a:lnTo>
                <a:lnTo>
                  <a:pt x="3124" y="201"/>
                </a:lnTo>
                <a:lnTo>
                  <a:pt x="3101" y="223"/>
                </a:lnTo>
                <a:lnTo>
                  <a:pt x="3079" y="247"/>
                </a:lnTo>
                <a:lnTo>
                  <a:pt x="3056" y="260"/>
                </a:lnTo>
                <a:lnTo>
                  <a:pt x="3033" y="273"/>
                </a:lnTo>
                <a:lnTo>
                  <a:pt x="3011" y="294"/>
                </a:lnTo>
                <a:lnTo>
                  <a:pt x="2988" y="298"/>
                </a:lnTo>
                <a:lnTo>
                  <a:pt x="2965" y="296"/>
                </a:lnTo>
                <a:lnTo>
                  <a:pt x="2943" y="287"/>
                </a:lnTo>
                <a:lnTo>
                  <a:pt x="2920" y="283"/>
                </a:lnTo>
                <a:lnTo>
                  <a:pt x="2897" y="303"/>
                </a:lnTo>
                <a:lnTo>
                  <a:pt x="2875" y="325"/>
                </a:lnTo>
                <a:lnTo>
                  <a:pt x="2852" y="344"/>
                </a:lnTo>
                <a:lnTo>
                  <a:pt x="2830" y="375"/>
                </a:lnTo>
                <a:lnTo>
                  <a:pt x="2807" y="376"/>
                </a:lnTo>
                <a:lnTo>
                  <a:pt x="2784" y="377"/>
                </a:lnTo>
                <a:lnTo>
                  <a:pt x="2762" y="405"/>
                </a:lnTo>
                <a:lnTo>
                  <a:pt x="2739" y="429"/>
                </a:lnTo>
                <a:lnTo>
                  <a:pt x="2716" y="448"/>
                </a:lnTo>
                <a:lnTo>
                  <a:pt x="2694" y="468"/>
                </a:lnTo>
                <a:lnTo>
                  <a:pt x="2671" y="488"/>
                </a:lnTo>
                <a:lnTo>
                  <a:pt x="2648" y="510"/>
                </a:lnTo>
                <a:lnTo>
                  <a:pt x="2626" y="518"/>
                </a:lnTo>
                <a:lnTo>
                  <a:pt x="2603" y="534"/>
                </a:lnTo>
                <a:lnTo>
                  <a:pt x="2580" y="536"/>
                </a:lnTo>
                <a:lnTo>
                  <a:pt x="2558" y="553"/>
                </a:lnTo>
                <a:lnTo>
                  <a:pt x="2535" y="571"/>
                </a:lnTo>
                <a:lnTo>
                  <a:pt x="2513" y="589"/>
                </a:lnTo>
                <a:lnTo>
                  <a:pt x="2490" y="598"/>
                </a:lnTo>
                <a:lnTo>
                  <a:pt x="2467" y="611"/>
                </a:lnTo>
                <a:lnTo>
                  <a:pt x="2445" y="623"/>
                </a:lnTo>
                <a:lnTo>
                  <a:pt x="2422" y="637"/>
                </a:lnTo>
                <a:lnTo>
                  <a:pt x="2399" y="651"/>
                </a:lnTo>
                <a:lnTo>
                  <a:pt x="2377" y="662"/>
                </a:lnTo>
                <a:lnTo>
                  <a:pt x="2354" y="675"/>
                </a:lnTo>
                <a:lnTo>
                  <a:pt x="2331" y="679"/>
                </a:lnTo>
                <a:lnTo>
                  <a:pt x="2309" y="686"/>
                </a:lnTo>
                <a:lnTo>
                  <a:pt x="2286" y="692"/>
                </a:lnTo>
                <a:lnTo>
                  <a:pt x="2264" y="699"/>
                </a:lnTo>
                <a:lnTo>
                  <a:pt x="2241" y="716"/>
                </a:lnTo>
                <a:lnTo>
                  <a:pt x="2218" y="718"/>
                </a:lnTo>
                <a:lnTo>
                  <a:pt x="2196" y="724"/>
                </a:lnTo>
                <a:lnTo>
                  <a:pt x="2173" y="736"/>
                </a:lnTo>
                <a:lnTo>
                  <a:pt x="2150" y="746"/>
                </a:lnTo>
                <a:lnTo>
                  <a:pt x="2128" y="729"/>
                </a:lnTo>
                <a:lnTo>
                  <a:pt x="2105" y="726"/>
                </a:lnTo>
                <a:lnTo>
                  <a:pt x="2082" y="730"/>
                </a:lnTo>
                <a:lnTo>
                  <a:pt x="2060" y="733"/>
                </a:lnTo>
                <a:lnTo>
                  <a:pt x="2037" y="747"/>
                </a:lnTo>
                <a:lnTo>
                  <a:pt x="2014" y="747"/>
                </a:lnTo>
                <a:lnTo>
                  <a:pt x="1992" y="757"/>
                </a:lnTo>
                <a:lnTo>
                  <a:pt x="1969" y="755"/>
                </a:lnTo>
                <a:lnTo>
                  <a:pt x="1947" y="761"/>
                </a:lnTo>
                <a:lnTo>
                  <a:pt x="1924" y="771"/>
                </a:lnTo>
                <a:lnTo>
                  <a:pt x="1901" y="775"/>
                </a:lnTo>
                <a:lnTo>
                  <a:pt x="1879" y="781"/>
                </a:lnTo>
                <a:lnTo>
                  <a:pt x="1856" y="784"/>
                </a:lnTo>
                <a:lnTo>
                  <a:pt x="1833" y="776"/>
                </a:lnTo>
                <a:lnTo>
                  <a:pt x="1811" y="770"/>
                </a:lnTo>
                <a:lnTo>
                  <a:pt x="1788" y="764"/>
                </a:lnTo>
                <a:lnTo>
                  <a:pt x="1765" y="766"/>
                </a:lnTo>
                <a:lnTo>
                  <a:pt x="1743" y="774"/>
                </a:lnTo>
                <a:lnTo>
                  <a:pt x="1720" y="780"/>
                </a:lnTo>
                <a:lnTo>
                  <a:pt x="1698" y="780"/>
                </a:lnTo>
                <a:lnTo>
                  <a:pt x="1675" y="783"/>
                </a:lnTo>
                <a:lnTo>
                  <a:pt x="1652" y="784"/>
                </a:lnTo>
                <a:lnTo>
                  <a:pt x="1630" y="794"/>
                </a:lnTo>
                <a:lnTo>
                  <a:pt x="1607" y="801"/>
                </a:lnTo>
                <a:lnTo>
                  <a:pt x="1584" y="790"/>
                </a:lnTo>
                <a:lnTo>
                  <a:pt x="1562" y="800"/>
                </a:lnTo>
                <a:lnTo>
                  <a:pt x="1539" y="792"/>
                </a:lnTo>
                <a:lnTo>
                  <a:pt x="1516" y="791"/>
                </a:lnTo>
                <a:lnTo>
                  <a:pt x="1494" y="796"/>
                </a:lnTo>
                <a:lnTo>
                  <a:pt x="1471" y="801"/>
                </a:lnTo>
                <a:lnTo>
                  <a:pt x="1448" y="801"/>
                </a:lnTo>
                <a:lnTo>
                  <a:pt x="1426" y="794"/>
                </a:lnTo>
                <a:lnTo>
                  <a:pt x="1403" y="800"/>
                </a:lnTo>
                <a:lnTo>
                  <a:pt x="1381" y="804"/>
                </a:lnTo>
                <a:lnTo>
                  <a:pt x="1358" y="806"/>
                </a:lnTo>
                <a:lnTo>
                  <a:pt x="1335" y="809"/>
                </a:lnTo>
                <a:lnTo>
                  <a:pt x="1313" y="813"/>
                </a:lnTo>
                <a:lnTo>
                  <a:pt x="1290" y="810"/>
                </a:lnTo>
                <a:lnTo>
                  <a:pt x="1267" y="816"/>
                </a:lnTo>
                <a:lnTo>
                  <a:pt x="1245" y="820"/>
                </a:lnTo>
                <a:lnTo>
                  <a:pt x="1222" y="824"/>
                </a:lnTo>
                <a:lnTo>
                  <a:pt x="1199" y="825"/>
                </a:lnTo>
                <a:lnTo>
                  <a:pt x="1177" y="829"/>
                </a:lnTo>
                <a:lnTo>
                  <a:pt x="1154" y="831"/>
                </a:lnTo>
                <a:lnTo>
                  <a:pt x="1132" y="832"/>
                </a:lnTo>
                <a:lnTo>
                  <a:pt x="1109" y="834"/>
                </a:lnTo>
                <a:lnTo>
                  <a:pt x="1086" y="838"/>
                </a:lnTo>
                <a:lnTo>
                  <a:pt x="1064" y="840"/>
                </a:lnTo>
                <a:lnTo>
                  <a:pt x="1041" y="842"/>
                </a:lnTo>
                <a:lnTo>
                  <a:pt x="1018" y="844"/>
                </a:lnTo>
                <a:lnTo>
                  <a:pt x="996" y="845"/>
                </a:lnTo>
                <a:lnTo>
                  <a:pt x="973" y="847"/>
                </a:lnTo>
                <a:lnTo>
                  <a:pt x="950" y="846"/>
                </a:lnTo>
                <a:lnTo>
                  <a:pt x="928" y="847"/>
                </a:lnTo>
                <a:lnTo>
                  <a:pt x="905" y="848"/>
                </a:lnTo>
                <a:lnTo>
                  <a:pt x="882" y="850"/>
                </a:lnTo>
                <a:lnTo>
                  <a:pt x="860" y="851"/>
                </a:lnTo>
                <a:lnTo>
                  <a:pt x="837" y="853"/>
                </a:lnTo>
                <a:lnTo>
                  <a:pt x="815" y="855"/>
                </a:lnTo>
                <a:lnTo>
                  <a:pt x="792" y="855"/>
                </a:lnTo>
                <a:lnTo>
                  <a:pt x="769" y="855"/>
                </a:lnTo>
                <a:lnTo>
                  <a:pt x="747" y="855"/>
                </a:lnTo>
                <a:lnTo>
                  <a:pt x="724" y="857"/>
                </a:lnTo>
                <a:lnTo>
                  <a:pt x="701" y="859"/>
                </a:lnTo>
                <a:lnTo>
                  <a:pt x="679" y="860"/>
                </a:lnTo>
                <a:lnTo>
                  <a:pt x="656" y="862"/>
                </a:lnTo>
                <a:lnTo>
                  <a:pt x="633" y="863"/>
                </a:lnTo>
                <a:lnTo>
                  <a:pt x="611" y="863"/>
                </a:lnTo>
                <a:lnTo>
                  <a:pt x="588" y="864"/>
                </a:lnTo>
                <a:lnTo>
                  <a:pt x="566" y="864"/>
                </a:lnTo>
                <a:lnTo>
                  <a:pt x="543" y="865"/>
                </a:lnTo>
                <a:lnTo>
                  <a:pt x="520" y="865"/>
                </a:lnTo>
                <a:lnTo>
                  <a:pt x="498" y="866"/>
                </a:lnTo>
                <a:lnTo>
                  <a:pt x="475" y="868"/>
                </a:lnTo>
                <a:lnTo>
                  <a:pt x="452" y="869"/>
                </a:lnTo>
                <a:lnTo>
                  <a:pt x="430" y="870"/>
                </a:lnTo>
                <a:lnTo>
                  <a:pt x="407" y="871"/>
                </a:lnTo>
                <a:lnTo>
                  <a:pt x="384" y="871"/>
                </a:lnTo>
                <a:lnTo>
                  <a:pt x="362" y="872"/>
                </a:lnTo>
                <a:lnTo>
                  <a:pt x="339" y="873"/>
                </a:lnTo>
                <a:lnTo>
                  <a:pt x="316" y="873"/>
                </a:lnTo>
                <a:lnTo>
                  <a:pt x="294" y="874"/>
                </a:lnTo>
                <a:lnTo>
                  <a:pt x="271" y="875"/>
                </a:lnTo>
                <a:lnTo>
                  <a:pt x="249" y="876"/>
                </a:lnTo>
                <a:lnTo>
                  <a:pt x="226" y="876"/>
                </a:lnTo>
                <a:lnTo>
                  <a:pt x="203" y="877"/>
                </a:lnTo>
                <a:lnTo>
                  <a:pt x="181" y="878"/>
                </a:lnTo>
                <a:lnTo>
                  <a:pt x="158" y="878"/>
                </a:lnTo>
                <a:lnTo>
                  <a:pt x="135" y="879"/>
                </a:lnTo>
                <a:lnTo>
                  <a:pt x="113" y="880"/>
                </a:lnTo>
                <a:lnTo>
                  <a:pt x="90" y="880"/>
                </a:lnTo>
                <a:lnTo>
                  <a:pt x="67" y="881"/>
                </a:lnTo>
                <a:lnTo>
                  <a:pt x="45" y="882"/>
                </a:lnTo>
                <a:lnTo>
                  <a:pt x="22" y="881"/>
                </a:lnTo>
                <a:lnTo>
                  <a:pt x="0" y="88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6" name="Freeform 48"/>
          <p:cNvSpPr>
            <a:spLocks/>
          </p:cNvSpPr>
          <p:nvPr/>
        </p:nvSpPr>
        <p:spPr bwMode="auto">
          <a:xfrm>
            <a:off x="1206500" y="4633913"/>
            <a:ext cx="5497513" cy="1400175"/>
          </a:xfrm>
          <a:custGeom>
            <a:avLst/>
            <a:gdLst>
              <a:gd name="T0" fmla="*/ 90 w 3463"/>
              <a:gd name="T1" fmla="*/ 880 h 882"/>
              <a:gd name="T2" fmla="*/ 203 w 3463"/>
              <a:gd name="T3" fmla="*/ 877 h 882"/>
              <a:gd name="T4" fmla="*/ 316 w 3463"/>
              <a:gd name="T5" fmla="*/ 873 h 882"/>
              <a:gd name="T6" fmla="*/ 430 w 3463"/>
              <a:gd name="T7" fmla="*/ 870 h 882"/>
              <a:gd name="T8" fmla="*/ 543 w 3463"/>
              <a:gd name="T9" fmla="*/ 865 h 882"/>
              <a:gd name="T10" fmla="*/ 656 w 3463"/>
              <a:gd name="T11" fmla="*/ 862 h 882"/>
              <a:gd name="T12" fmla="*/ 769 w 3463"/>
              <a:gd name="T13" fmla="*/ 855 h 882"/>
              <a:gd name="T14" fmla="*/ 882 w 3463"/>
              <a:gd name="T15" fmla="*/ 850 h 882"/>
              <a:gd name="T16" fmla="*/ 996 w 3463"/>
              <a:gd name="T17" fmla="*/ 845 h 882"/>
              <a:gd name="T18" fmla="*/ 1109 w 3463"/>
              <a:gd name="T19" fmla="*/ 834 h 882"/>
              <a:gd name="T20" fmla="*/ 1222 w 3463"/>
              <a:gd name="T21" fmla="*/ 824 h 882"/>
              <a:gd name="T22" fmla="*/ 1335 w 3463"/>
              <a:gd name="T23" fmla="*/ 809 h 882"/>
              <a:gd name="T24" fmla="*/ 1448 w 3463"/>
              <a:gd name="T25" fmla="*/ 801 h 882"/>
              <a:gd name="T26" fmla="*/ 1562 w 3463"/>
              <a:gd name="T27" fmla="*/ 800 h 882"/>
              <a:gd name="T28" fmla="*/ 1675 w 3463"/>
              <a:gd name="T29" fmla="*/ 783 h 882"/>
              <a:gd name="T30" fmla="*/ 1788 w 3463"/>
              <a:gd name="T31" fmla="*/ 764 h 882"/>
              <a:gd name="T32" fmla="*/ 1901 w 3463"/>
              <a:gd name="T33" fmla="*/ 775 h 882"/>
              <a:gd name="T34" fmla="*/ 2014 w 3463"/>
              <a:gd name="T35" fmla="*/ 747 h 882"/>
              <a:gd name="T36" fmla="*/ 2128 w 3463"/>
              <a:gd name="T37" fmla="*/ 729 h 882"/>
              <a:gd name="T38" fmla="*/ 2241 w 3463"/>
              <a:gd name="T39" fmla="*/ 716 h 882"/>
              <a:gd name="T40" fmla="*/ 2354 w 3463"/>
              <a:gd name="T41" fmla="*/ 675 h 882"/>
              <a:gd name="T42" fmla="*/ 2467 w 3463"/>
              <a:gd name="T43" fmla="*/ 611 h 882"/>
              <a:gd name="T44" fmla="*/ 2580 w 3463"/>
              <a:gd name="T45" fmla="*/ 536 h 882"/>
              <a:gd name="T46" fmla="*/ 2694 w 3463"/>
              <a:gd name="T47" fmla="*/ 467 h 882"/>
              <a:gd name="T48" fmla="*/ 2807 w 3463"/>
              <a:gd name="T49" fmla="*/ 374 h 882"/>
              <a:gd name="T50" fmla="*/ 2920 w 3463"/>
              <a:gd name="T51" fmla="*/ 278 h 882"/>
              <a:gd name="T52" fmla="*/ 3033 w 3463"/>
              <a:gd name="T53" fmla="*/ 263 h 882"/>
              <a:gd name="T54" fmla="*/ 3146 w 3463"/>
              <a:gd name="T55" fmla="*/ 173 h 882"/>
              <a:gd name="T56" fmla="*/ 3260 w 3463"/>
              <a:gd name="T57" fmla="*/ 145 h 882"/>
              <a:gd name="T58" fmla="*/ 3373 w 3463"/>
              <a:gd name="T59" fmla="*/ 76 h 882"/>
              <a:gd name="T60" fmla="*/ 3463 w 3463"/>
              <a:gd name="T61" fmla="*/ 21 h 882"/>
              <a:gd name="T62" fmla="*/ 3350 w 3463"/>
              <a:gd name="T63" fmla="*/ 112 h 882"/>
              <a:gd name="T64" fmla="*/ 3237 w 3463"/>
              <a:gd name="T65" fmla="*/ 169 h 882"/>
              <a:gd name="T66" fmla="*/ 3124 w 3463"/>
              <a:gd name="T67" fmla="*/ 201 h 882"/>
              <a:gd name="T68" fmla="*/ 3011 w 3463"/>
              <a:gd name="T69" fmla="*/ 294 h 882"/>
              <a:gd name="T70" fmla="*/ 2897 w 3463"/>
              <a:gd name="T71" fmla="*/ 303 h 882"/>
              <a:gd name="T72" fmla="*/ 2784 w 3463"/>
              <a:gd name="T73" fmla="*/ 377 h 882"/>
              <a:gd name="T74" fmla="*/ 2671 w 3463"/>
              <a:gd name="T75" fmla="*/ 488 h 882"/>
              <a:gd name="T76" fmla="*/ 2558 w 3463"/>
              <a:gd name="T77" fmla="*/ 553 h 882"/>
              <a:gd name="T78" fmla="*/ 2445 w 3463"/>
              <a:gd name="T79" fmla="*/ 623 h 882"/>
              <a:gd name="T80" fmla="*/ 2331 w 3463"/>
              <a:gd name="T81" fmla="*/ 679 h 882"/>
              <a:gd name="T82" fmla="*/ 2218 w 3463"/>
              <a:gd name="T83" fmla="*/ 718 h 882"/>
              <a:gd name="T84" fmla="*/ 2105 w 3463"/>
              <a:gd name="T85" fmla="*/ 726 h 882"/>
              <a:gd name="T86" fmla="*/ 1992 w 3463"/>
              <a:gd name="T87" fmla="*/ 757 h 882"/>
              <a:gd name="T88" fmla="*/ 1879 w 3463"/>
              <a:gd name="T89" fmla="*/ 781 h 882"/>
              <a:gd name="T90" fmla="*/ 1765 w 3463"/>
              <a:gd name="T91" fmla="*/ 766 h 882"/>
              <a:gd name="T92" fmla="*/ 1652 w 3463"/>
              <a:gd name="T93" fmla="*/ 784 h 882"/>
              <a:gd name="T94" fmla="*/ 1539 w 3463"/>
              <a:gd name="T95" fmla="*/ 792 h 882"/>
              <a:gd name="T96" fmla="*/ 1426 w 3463"/>
              <a:gd name="T97" fmla="*/ 794 h 882"/>
              <a:gd name="T98" fmla="*/ 1313 w 3463"/>
              <a:gd name="T99" fmla="*/ 813 h 882"/>
              <a:gd name="T100" fmla="*/ 1199 w 3463"/>
              <a:gd name="T101" fmla="*/ 825 h 882"/>
              <a:gd name="T102" fmla="*/ 1086 w 3463"/>
              <a:gd name="T103" fmla="*/ 838 h 882"/>
              <a:gd name="T104" fmla="*/ 973 w 3463"/>
              <a:gd name="T105" fmla="*/ 847 h 882"/>
              <a:gd name="T106" fmla="*/ 860 w 3463"/>
              <a:gd name="T107" fmla="*/ 851 h 882"/>
              <a:gd name="T108" fmla="*/ 747 w 3463"/>
              <a:gd name="T109" fmla="*/ 855 h 882"/>
              <a:gd name="T110" fmla="*/ 633 w 3463"/>
              <a:gd name="T111" fmla="*/ 863 h 882"/>
              <a:gd name="T112" fmla="*/ 520 w 3463"/>
              <a:gd name="T113" fmla="*/ 865 h 882"/>
              <a:gd name="T114" fmla="*/ 407 w 3463"/>
              <a:gd name="T115" fmla="*/ 871 h 882"/>
              <a:gd name="T116" fmla="*/ 294 w 3463"/>
              <a:gd name="T117" fmla="*/ 874 h 882"/>
              <a:gd name="T118" fmla="*/ 181 w 3463"/>
              <a:gd name="T119" fmla="*/ 878 h 882"/>
              <a:gd name="T120" fmla="*/ 67 w 3463"/>
              <a:gd name="T121" fmla="*/ 881 h 88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63"/>
              <a:gd name="T184" fmla="*/ 0 h 882"/>
              <a:gd name="T185" fmla="*/ 3463 w 3463"/>
              <a:gd name="T186" fmla="*/ 882 h 88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63" h="882">
                <a:moveTo>
                  <a:pt x="0" y="881"/>
                </a:moveTo>
                <a:lnTo>
                  <a:pt x="22" y="881"/>
                </a:lnTo>
                <a:lnTo>
                  <a:pt x="45" y="882"/>
                </a:lnTo>
                <a:lnTo>
                  <a:pt x="67" y="881"/>
                </a:lnTo>
                <a:lnTo>
                  <a:pt x="90" y="880"/>
                </a:lnTo>
                <a:lnTo>
                  <a:pt x="113" y="880"/>
                </a:lnTo>
                <a:lnTo>
                  <a:pt x="135" y="879"/>
                </a:lnTo>
                <a:lnTo>
                  <a:pt x="158" y="878"/>
                </a:lnTo>
                <a:lnTo>
                  <a:pt x="181" y="878"/>
                </a:lnTo>
                <a:lnTo>
                  <a:pt x="203" y="877"/>
                </a:lnTo>
                <a:lnTo>
                  <a:pt x="226" y="876"/>
                </a:lnTo>
                <a:lnTo>
                  <a:pt x="249" y="876"/>
                </a:lnTo>
                <a:lnTo>
                  <a:pt x="271" y="875"/>
                </a:lnTo>
                <a:lnTo>
                  <a:pt x="294" y="874"/>
                </a:lnTo>
                <a:lnTo>
                  <a:pt x="316" y="873"/>
                </a:lnTo>
                <a:lnTo>
                  <a:pt x="339" y="873"/>
                </a:lnTo>
                <a:lnTo>
                  <a:pt x="362" y="872"/>
                </a:lnTo>
                <a:lnTo>
                  <a:pt x="384" y="871"/>
                </a:lnTo>
                <a:lnTo>
                  <a:pt x="407" y="871"/>
                </a:lnTo>
                <a:lnTo>
                  <a:pt x="430" y="870"/>
                </a:lnTo>
                <a:lnTo>
                  <a:pt x="452" y="869"/>
                </a:lnTo>
                <a:lnTo>
                  <a:pt x="475" y="868"/>
                </a:lnTo>
                <a:lnTo>
                  <a:pt x="498" y="866"/>
                </a:lnTo>
                <a:lnTo>
                  <a:pt x="520" y="865"/>
                </a:lnTo>
                <a:lnTo>
                  <a:pt x="543" y="865"/>
                </a:lnTo>
                <a:lnTo>
                  <a:pt x="566" y="864"/>
                </a:lnTo>
                <a:lnTo>
                  <a:pt x="588" y="864"/>
                </a:lnTo>
                <a:lnTo>
                  <a:pt x="611" y="863"/>
                </a:lnTo>
                <a:lnTo>
                  <a:pt x="633" y="863"/>
                </a:lnTo>
                <a:lnTo>
                  <a:pt x="656" y="862"/>
                </a:lnTo>
                <a:lnTo>
                  <a:pt x="679" y="860"/>
                </a:lnTo>
                <a:lnTo>
                  <a:pt x="701" y="859"/>
                </a:lnTo>
                <a:lnTo>
                  <a:pt x="724" y="857"/>
                </a:lnTo>
                <a:lnTo>
                  <a:pt x="747" y="855"/>
                </a:lnTo>
                <a:lnTo>
                  <a:pt x="769" y="855"/>
                </a:lnTo>
                <a:lnTo>
                  <a:pt x="792" y="855"/>
                </a:lnTo>
                <a:lnTo>
                  <a:pt x="815" y="855"/>
                </a:lnTo>
                <a:lnTo>
                  <a:pt x="837" y="853"/>
                </a:lnTo>
                <a:lnTo>
                  <a:pt x="860" y="851"/>
                </a:lnTo>
                <a:lnTo>
                  <a:pt x="882" y="850"/>
                </a:lnTo>
                <a:lnTo>
                  <a:pt x="905" y="848"/>
                </a:lnTo>
                <a:lnTo>
                  <a:pt x="928" y="847"/>
                </a:lnTo>
                <a:lnTo>
                  <a:pt x="950" y="846"/>
                </a:lnTo>
                <a:lnTo>
                  <a:pt x="973" y="847"/>
                </a:lnTo>
                <a:lnTo>
                  <a:pt x="996" y="845"/>
                </a:lnTo>
                <a:lnTo>
                  <a:pt x="1018" y="844"/>
                </a:lnTo>
                <a:lnTo>
                  <a:pt x="1041" y="842"/>
                </a:lnTo>
                <a:lnTo>
                  <a:pt x="1064" y="840"/>
                </a:lnTo>
                <a:lnTo>
                  <a:pt x="1086" y="838"/>
                </a:lnTo>
                <a:lnTo>
                  <a:pt x="1109" y="834"/>
                </a:lnTo>
                <a:lnTo>
                  <a:pt x="1132" y="832"/>
                </a:lnTo>
                <a:lnTo>
                  <a:pt x="1154" y="831"/>
                </a:lnTo>
                <a:lnTo>
                  <a:pt x="1177" y="829"/>
                </a:lnTo>
                <a:lnTo>
                  <a:pt x="1199" y="825"/>
                </a:lnTo>
                <a:lnTo>
                  <a:pt x="1222" y="824"/>
                </a:lnTo>
                <a:lnTo>
                  <a:pt x="1245" y="820"/>
                </a:lnTo>
                <a:lnTo>
                  <a:pt x="1267" y="816"/>
                </a:lnTo>
                <a:lnTo>
                  <a:pt x="1290" y="810"/>
                </a:lnTo>
                <a:lnTo>
                  <a:pt x="1313" y="813"/>
                </a:lnTo>
                <a:lnTo>
                  <a:pt x="1335" y="809"/>
                </a:lnTo>
                <a:lnTo>
                  <a:pt x="1358" y="806"/>
                </a:lnTo>
                <a:lnTo>
                  <a:pt x="1381" y="804"/>
                </a:lnTo>
                <a:lnTo>
                  <a:pt x="1403" y="800"/>
                </a:lnTo>
                <a:lnTo>
                  <a:pt x="1426" y="794"/>
                </a:lnTo>
                <a:lnTo>
                  <a:pt x="1448" y="801"/>
                </a:lnTo>
                <a:lnTo>
                  <a:pt x="1471" y="801"/>
                </a:lnTo>
                <a:lnTo>
                  <a:pt x="1494" y="796"/>
                </a:lnTo>
                <a:lnTo>
                  <a:pt x="1516" y="791"/>
                </a:lnTo>
                <a:lnTo>
                  <a:pt x="1539" y="792"/>
                </a:lnTo>
                <a:lnTo>
                  <a:pt x="1562" y="800"/>
                </a:lnTo>
                <a:lnTo>
                  <a:pt x="1584" y="790"/>
                </a:lnTo>
                <a:lnTo>
                  <a:pt x="1607" y="801"/>
                </a:lnTo>
                <a:lnTo>
                  <a:pt x="1630" y="794"/>
                </a:lnTo>
                <a:lnTo>
                  <a:pt x="1652" y="784"/>
                </a:lnTo>
                <a:lnTo>
                  <a:pt x="1675" y="783"/>
                </a:lnTo>
                <a:lnTo>
                  <a:pt x="1698" y="780"/>
                </a:lnTo>
                <a:lnTo>
                  <a:pt x="1720" y="780"/>
                </a:lnTo>
                <a:lnTo>
                  <a:pt x="1743" y="774"/>
                </a:lnTo>
                <a:lnTo>
                  <a:pt x="1765" y="766"/>
                </a:lnTo>
                <a:lnTo>
                  <a:pt x="1788" y="764"/>
                </a:lnTo>
                <a:lnTo>
                  <a:pt x="1811" y="770"/>
                </a:lnTo>
                <a:lnTo>
                  <a:pt x="1833" y="776"/>
                </a:lnTo>
                <a:lnTo>
                  <a:pt x="1856" y="784"/>
                </a:lnTo>
                <a:lnTo>
                  <a:pt x="1879" y="781"/>
                </a:lnTo>
                <a:lnTo>
                  <a:pt x="1901" y="775"/>
                </a:lnTo>
                <a:lnTo>
                  <a:pt x="1924" y="771"/>
                </a:lnTo>
                <a:lnTo>
                  <a:pt x="1947" y="761"/>
                </a:lnTo>
                <a:lnTo>
                  <a:pt x="1969" y="755"/>
                </a:lnTo>
                <a:lnTo>
                  <a:pt x="1992" y="757"/>
                </a:lnTo>
                <a:lnTo>
                  <a:pt x="2014" y="747"/>
                </a:lnTo>
                <a:lnTo>
                  <a:pt x="2037" y="747"/>
                </a:lnTo>
                <a:lnTo>
                  <a:pt x="2060" y="733"/>
                </a:lnTo>
                <a:lnTo>
                  <a:pt x="2082" y="730"/>
                </a:lnTo>
                <a:lnTo>
                  <a:pt x="2105" y="726"/>
                </a:lnTo>
                <a:lnTo>
                  <a:pt x="2128" y="729"/>
                </a:lnTo>
                <a:lnTo>
                  <a:pt x="2150" y="746"/>
                </a:lnTo>
                <a:lnTo>
                  <a:pt x="2173" y="736"/>
                </a:lnTo>
                <a:lnTo>
                  <a:pt x="2196" y="724"/>
                </a:lnTo>
                <a:lnTo>
                  <a:pt x="2218" y="718"/>
                </a:lnTo>
                <a:lnTo>
                  <a:pt x="2241" y="716"/>
                </a:lnTo>
                <a:lnTo>
                  <a:pt x="2264" y="699"/>
                </a:lnTo>
                <a:lnTo>
                  <a:pt x="2286" y="692"/>
                </a:lnTo>
                <a:lnTo>
                  <a:pt x="2309" y="686"/>
                </a:lnTo>
                <a:lnTo>
                  <a:pt x="2331" y="679"/>
                </a:lnTo>
                <a:lnTo>
                  <a:pt x="2354" y="675"/>
                </a:lnTo>
                <a:lnTo>
                  <a:pt x="2377" y="662"/>
                </a:lnTo>
                <a:lnTo>
                  <a:pt x="2399" y="651"/>
                </a:lnTo>
                <a:lnTo>
                  <a:pt x="2422" y="637"/>
                </a:lnTo>
                <a:lnTo>
                  <a:pt x="2445" y="623"/>
                </a:lnTo>
                <a:lnTo>
                  <a:pt x="2467" y="611"/>
                </a:lnTo>
                <a:lnTo>
                  <a:pt x="2490" y="598"/>
                </a:lnTo>
                <a:lnTo>
                  <a:pt x="2513" y="589"/>
                </a:lnTo>
                <a:lnTo>
                  <a:pt x="2535" y="570"/>
                </a:lnTo>
                <a:lnTo>
                  <a:pt x="2558" y="553"/>
                </a:lnTo>
                <a:lnTo>
                  <a:pt x="2580" y="536"/>
                </a:lnTo>
                <a:lnTo>
                  <a:pt x="2603" y="534"/>
                </a:lnTo>
                <a:lnTo>
                  <a:pt x="2626" y="517"/>
                </a:lnTo>
                <a:lnTo>
                  <a:pt x="2648" y="510"/>
                </a:lnTo>
                <a:lnTo>
                  <a:pt x="2671" y="488"/>
                </a:lnTo>
                <a:lnTo>
                  <a:pt x="2694" y="467"/>
                </a:lnTo>
                <a:lnTo>
                  <a:pt x="2716" y="448"/>
                </a:lnTo>
                <a:lnTo>
                  <a:pt x="2739" y="428"/>
                </a:lnTo>
                <a:lnTo>
                  <a:pt x="2762" y="404"/>
                </a:lnTo>
                <a:lnTo>
                  <a:pt x="2784" y="375"/>
                </a:lnTo>
                <a:lnTo>
                  <a:pt x="2807" y="374"/>
                </a:lnTo>
                <a:lnTo>
                  <a:pt x="2830" y="372"/>
                </a:lnTo>
                <a:lnTo>
                  <a:pt x="2852" y="340"/>
                </a:lnTo>
                <a:lnTo>
                  <a:pt x="2875" y="320"/>
                </a:lnTo>
                <a:lnTo>
                  <a:pt x="2897" y="297"/>
                </a:lnTo>
                <a:lnTo>
                  <a:pt x="2920" y="278"/>
                </a:lnTo>
                <a:lnTo>
                  <a:pt x="2943" y="282"/>
                </a:lnTo>
                <a:lnTo>
                  <a:pt x="2965" y="289"/>
                </a:lnTo>
                <a:lnTo>
                  <a:pt x="2988" y="290"/>
                </a:lnTo>
                <a:lnTo>
                  <a:pt x="3011" y="285"/>
                </a:lnTo>
                <a:lnTo>
                  <a:pt x="3033" y="263"/>
                </a:lnTo>
                <a:lnTo>
                  <a:pt x="3056" y="247"/>
                </a:lnTo>
                <a:lnTo>
                  <a:pt x="3079" y="234"/>
                </a:lnTo>
                <a:lnTo>
                  <a:pt x="3101" y="209"/>
                </a:lnTo>
                <a:lnTo>
                  <a:pt x="3124" y="185"/>
                </a:lnTo>
                <a:lnTo>
                  <a:pt x="3146" y="173"/>
                </a:lnTo>
                <a:lnTo>
                  <a:pt x="3169" y="161"/>
                </a:lnTo>
                <a:lnTo>
                  <a:pt x="3192" y="155"/>
                </a:lnTo>
                <a:lnTo>
                  <a:pt x="3214" y="156"/>
                </a:lnTo>
                <a:lnTo>
                  <a:pt x="3237" y="151"/>
                </a:lnTo>
                <a:lnTo>
                  <a:pt x="3260" y="145"/>
                </a:lnTo>
                <a:lnTo>
                  <a:pt x="3282" y="125"/>
                </a:lnTo>
                <a:lnTo>
                  <a:pt x="3305" y="104"/>
                </a:lnTo>
                <a:lnTo>
                  <a:pt x="3328" y="96"/>
                </a:lnTo>
                <a:lnTo>
                  <a:pt x="3350" y="92"/>
                </a:lnTo>
                <a:lnTo>
                  <a:pt x="3373" y="76"/>
                </a:lnTo>
                <a:lnTo>
                  <a:pt x="3396" y="58"/>
                </a:lnTo>
                <a:lnTo>
                  <a:pt x="3418" y="55"/>
                </a:lnTo>
                <a:lnTo>
                  <a:pt x="3441" y="35"/>
                </a:lnTo>
                <a:lnTo>
                  <a:pt x="3463" y="0"/>
                </a:lnTo>
                <a:lnTo>
                  <a:pt x="3463" y="21"/>
                </a:lnTo>
                <a:lnTo>
                  <a:pt x="3441" y="56"/>
                </a:lnTo>
                <a:lnTo>
                  <a:pt x="3418" y="77"/>
                </a:lnTo>
                <a:lnTo>
                  <a:pt x="3396" y="79"/>
                </a:lnTo>
                <a:lnTo>
                  <a:pt x="3373" y="97"/>
                </a:lnTo>
                <a:lnTo>
                  <a:pt x="3350" y="112"/>
                </a:lnTo>
                <a:lnTo>
                  <a:pt x="3328" y="116"/>
                </a:lnTo>
                <a:lnTo>
                  <a:pt x="3305" y="124"/>
                </a:lnTo>
                <a:lnTo>
                  <a:pt x="3282" y="145"/>
                </a:lnTo>
                <a:lnTo>
                  <a:pt x="3260" y="163"/>
                </a:lnTo>
                <a:lnTo>
                  <a:pt x="3237" y="169"/>
                </a:lnTo>
                <a:lnTo>
                  <a:pt x="3214" y="173"/>
                </a:lnTo>
                <a:lnTo>
                  <a:pt x="3192" y="172"/>
                </a:lnTo>
                <a:lnTo>
                  <a:pt x="3169" y="178"/>
                </a:lnTo>
                <a:lnTo>
                  <a:pt x="3146" y="189"/>
                </a:lnTo>
                <a:lnTo>
                  <a:pt x="3124" y="201"/>
                </a:lnTo>
                <a:lnTo>
                  <a:pt x="3101" y="223"/>
                </a:lnTo>
                <a:lnTo>
                  <a:pt x="3079" y="247"/>
                </a:lnTo>
                <a:lnTo>
                  <a:pt x="3056" y="260"/>
                </a:lnTo>
                <a:lnTo>
                  <a:pt x="3033" y="273"/>
                </a:lnTo>
                <a:lnTo>
                  <a:pt x="3011" y="294"/>
                </a:lnTo>
                <a:lnTo>
                  <a:pt x="2988" y="298"/>
                </a:lnTo>
                <a:lnTo>
                  <a:pt x="2965" y="296"/>
                </a:lnTo>
                <a:lnTo>
                  <a:pt x="2943" y="287"/>
                </a:lnTo>
                <a:lnTo>
                  <a:pt x="2920" y="283"/>
                </a:lnTo>
                <a:lnTo>
                  <a:pt x="2897" y="303"/>
                </a:lnTo>
                <a:lnTo>
                  <a:pt x="2875" y="325"/>
                </a:lnTo>
                <a:lnTo>
                  <a:pt x="2852" y="344"/>
                </a:lnTo>
                <a:lnTo>
                  <a:pt x="2830" y="375"/>
                </a:lnTo>
                <a:lnTo>
                  <a:pt x="2807" y="376"/>
                </a:lnTo>
                <a:lnTo>
                  <a:pt x="2784" y="377"/>
                </a:lnTo>
                <a:lnTo>
                  <a:pt x="2762" y="405"/>
                </a:lnTo>
                <a:lnTo>
                  <a:pt x="2739" y="429"/>
                </a:lnTo>
                <a:lnTo>
                  <a:pt x="2716" y="448"/>
                </a:lnTo>
                <a:lnTo>
                  <a:pt x="2694" y="468"/>
                </a:lnTo>
                <a:lnTo>
                  <a:pt x="2671" y="488"/>
                </a:lnTo>
                <a:lnTo>
                  <a:pt x="2648" y="510"/>
                </a:lnTo>
                <a:lnTo>
                  <a:pt x="2626" y="518"/>
                </a:lnTo>
                <a:lnTo>
                  <a:pt x="2603" y="534"/>
                </a:lnTo>
                <a:lnTo>
                  <a:pt x="2580" y="536"/>
                </a:lnTo>
                <a:lnTo>
                  <a:pt x="2558" y="553"/>
                </a:lnTo>
                <a:lnTo>
                  <a:pt x="2535" y="571"/>
                </a:lnTo>
                <a:lnTo>
                  <a:pt x="2513" y="589"/>
                </a:lnTo>
                <a:lnTo>
                  <a:pt x="2490" y="598"/>
                </a:lnTo>
                <a:lnTo>
                  <a:pt x="2467" y="611"/>
                </a:lnTo>
                <a:lnTo>
                  <a:pt x="2445" y="623"/>
                </a:lnTo>
                <a:lnTo>
                  <a:pt x="2422" y="637"/>
                </a:lnTo>
                <a:lnTo>
                  <a:pt x="2399" y="651"/>
                </a:lnTo>
                <a:lnTo>
                  <a:pt x="2377" y="662"/>
                </a:lnTo>
                <a:lnTo>
                  <a:pt x="2354" y="675"/>
                </a:lnTo>
                <a:lnTo>
                  <a:pt x="2331" y="679"/>
                </a:lnTo>
                <a:lnTo>
                  <a:pt x="2309" y="686"/>
                </a:lnTo>
                <a:lnTo>
                  <a:pt x="2286" y="692"/>
                </a:lnTo>
                <a:lnTo>
                  <a:pt x="2264" y="699"/>
                </a:lnTo>
                <a:lnTo>
                  <a:pt x="2241" y="716"/>
                </a:lnTo>
                <a:lnTo>
                  <a:pt x="2218" y="718"/>
                </a:lnTo>
                <a:lnTo>
                  <a:pt x="2196" y="724"/>
                </a:lnTo>
                <a:lnTo>
                  <a:pt x="2173" y="736"/>
                </a:lnTo>
                <a:lnTo>
                  <a:pt x="2150" y="746"/>
                </a:lnTo>
                <a:lnTo>
                  <a:pt x="2128" y="729"/>
                </a:lnTo>
                <a:lnTo>
                  <a:pt x="2105" y="726"/>
                </a:lnTo>
                <a:lnTo>
                  <a:pt x="2082" y="730"/>
                </a:lnTo>
                <a:lnTo>
                  <a:pt x="2060" y="733"/>
                </a:lnTo>
                <a:lnTo>
                  <a:pt x="2037" y="747"/>
                </a:lnTo>
                <a:lnTo>
                  <a:pt x="2014" y="747"/>
                </a:lnTo>
                <a:lnTo>
                  <a:pt x="1992" y="757"/>
                </a:lnTo>
                <a:lnTo>
                  <a:pt x="1969" y="755"/>
                </a:lnTo>
                <a:lnTo>
                  <a:pt x="1947" y="761"/>
                </a:lnTo>
                <a:lnTo>
                  <a:pt x="1924" y="771"/>
                </a:lnTo>
                <a:lnTo>
                  <a:pt x="1901" y="775"/>
                </a:lnTo>
                <a:lnTo>
                  <a:pt x="1879" y="781"/>
                </a:lnTo>
                <a:lnTo>
                  <a:pt x="1856" y="784"/>
                </a:lnTo>
                <a:lnTo>
                  <a:pt x="1833" y="776"/>
                </a:lnTo>
                <a:lnTo>
                  <a:pt x="1811" y="770"/>
                </a:lnTo>
                <a:lnTo>
                  <a:pt x="1788" y="764"/>
                </a:lnTo>
                <a:lnTo>
                  <a:pt x="1765" y="766"/>
                </a:lnTo>
                <a:lnTo>
                  <a:pt x="1743" y="774"/>
                </a:lnTo>
                <a:lnTo>
                  <a:pt x="1720" y="780"/>
                </a:lnTo>
                <a:lnTo>
                  <a:pt x="1698" y="780"/>
                </a:lnTo>
                <a:lnTo>
                  <a:pt x="1675" y="783"/>
                </a:lnTo>
                <a:lnTo>
                  <a:pt x="1652" y="784"/>
                </a:lnTo>
                <a:lnTo>
                  <a:pt x="1630" y="794"/>
                </a:lnTo>
                <a:lnTo>
                  <a:pt x="1607" y="801"/>
                </a:lnTo>
                <a:lnTo>
                  <a:pt x="1584" y="790"/>
                </a:lnTo>
                <a:lnTo>
                  <a:pt x="1562" y="800"/>
                </a:lnTo>
                <a:lnTo>
                  <a:pt x="1539" y="792"/>
                </a:lnTo>
                <a:lnTo>
                  <a:pt x="1516" y="791"/>
                </a:lnTo>
                <a:lnTo>
                  <a:pt x="1494" y="796"/>
                </a:lnTo>
                <a:lnTo>
                  <a:pt x="1471" y="801"/>
                </a:lnTo>
                <a:lnTo>
                  <a:pt x="1448" y="801"/>
                </a:lnTo>
                <a:lnTo>
                  <a:pt x="1426" y="794"/>
                </a:lnTo>
                <a:lnTo>
                  <a:pt x="1403" y="800"/>
                </a:lnTo>
                <a:lnTo>
                  <a:pt x="1381" y="804"/>
                </a:lnTo>
                <a:lnTo>
                  <a:pt x="1358" y="806"/>
                </a:lnTo>
                <a:lnTo>
                  <a:pt x="1335" y="809"/>
                </a:lnTo>
                <a:lnTo>
                  <a:pt x="1313" y="813"/>
                </a:lnTo>
                <a:lnTo>
                  <a:pt x="1290" y="810"/>
                </a:lnTo>
                <a:lnTo>
                  <a:pt x="1267" y="816"/>
                </a:lnTo>
                <a:lnTo>
                  <a:pt x="1245" y="820"/>
                </a:lnTo>
                <a:lnTo>
                  <a:pt x="1222" y="824"/>
                </a:lnTo>
                <a:lnTo>
                  <a:pt x="1199" y="825"/>
                </a:lnTo>
                <a:lnTo>
                  <a:pt x="1177" y="829"/>
                </a:lnTo>
                <a:lnTo>
                  <a:pt x="1154" y="831"/>
                </a:lnTo>
                <a:lnTo>
                  <a:pt x="1132" y="832"/>
                </a:lnTo>
                <a:lnTo>
                  <a:pt x="1109" y="834"/>
                </a:lnTo>
                <a:lnTo>
                  <a:pt x="1086" y="838"/>
                </a:lnTo>
                <a:lnTo>
                  <a:pt x="1064" y="840"/>
                </a:lnTo>
                <a:lnTo>
                  <a:pt x="1041" y="842"/>
                </a:lnTo>
                <a:lnTo>
                  <a:pt x="1018" y="844"/>
                </a:lnTo>
                <a:lnTo>
                  <a:pt x="996" y="845"/>
                </a:lnTo>
                <a:lnTo>
                  <a:pt x="973" y="847"/>
                </a:lnTo>
                <a:lnTo>
                  <a:pt x="950" y="846"/>
                </a:lnTo>
                <a:lnTo>
                  <a:pt x="928" y="847"/>
                </a:lnTo>
                <a:lnTo>
                  <a:pt x="905" y="848"/>
                </a:lnTo>
                <a:lnTo>
                  <a:pt x="882" y="850"/>
                </a:lnTo>
                <a:lnTo>
                  <a:pt x="860" y="851"/>
                </a:lnTo>
                <a:lnTo>
                  <a:pt x="837" y="853"/>
                </a:lnTo>
                <a:lnTo>
                  <a:pt x="815" y="855"/>
                </a:lnTo>
                <a:lnTo>
                  <a:pt x="792" y="855"/>
                </a:lnTo>
                <a:lnTo>
                  <a:pt x="769" y="855"/>
                </a:lnTo>
                <a:lnTo>
                  <a:pt x="747" y="855"/>
                </a:lnTo>
                <a:lnTo>
                  <a:pt x="724" y="857"/>
                </a:lnTo>
                <a:lnTo>
                  <a:pt x="701" y="859"/>
                </a:lnTo>
                <a:lnTo>
                  <a:pt x="679" y="860"/>
                </a:lnTo>
                <a:lnTo>
                  <a:pt x="656" y="862"/>
                </a:lnTo>
                <a:lnTo>
                  <a:pt x="633" y="863"/>
                </a:lnTo>
                <a:lnTo>
                  <a:pt x="611" y="863"/>
                </a:lnTo>
                <a:lnTo>
                  <a:pt x="588" y="864"/>
                </a:lnTo>
                <a:lnTo>
                  <a:pt x="566" y="864"/>
                </a:lnTo>
                <a:lnTo>
                  <a:pt x="543" y="865"/>
                </a:lnTo>
                <a:lnTo>
                  <a:pt x="520" y="865"/>
                </a:lnTo>
                <a:lnTo>
                  <a:pt x="498" y="866"/>
                </a:lnTo>
                <a:lnTo>
                  <a:pt x="475" y="868"/>
                </a:lnTo>
                <a:lnTo>
                  <a:pt x="452" y="869"/>
                </a:lnTo>
                <a:lnTo>
                  <a:pt x="430" y="870"/>
                </a:lnTo>
                <a:lnTo>
                  <a:pt x="407" y="871"/>
                </a:lnTo>
                <a:lnTo>
                  <a:pt x="384" y="871"/>
                </a:lnTo>
                <a:lnTo>
                  <a:pt x="362" y="872"/>
                </a:lnTo>
                <a:lnTo>
                  <a:pt x="339" y="873"/>
                </a:lnTo>
                <a:lnTo>
                  <a:pt x="316" y="873"/>
                </a:lnTo>
                <a:lnTo>
                  <a:pt x="294" y="874"/>
                </a:lnTo>
                <a:lnTo>
                  <a:pt x="271" y="875"/>
                </a:lnTo>
                <a:lnTo>
                  <a:pt x="249" y="876"/>
                </a:lnTo>
                <a:lnTo>
                  <a:pt x="226" y="876"/>
                </a:lnTo>
                <a:lnTo>
                  <a:pt x="203" y="877"/>
                </a:lnTo>
                <a:lnTo>
                  <a:pt x="181" y="878"/>
                </a:lnTo>
                <a:lnTo>
                  <a:pt x="158" y="878"/>
                </a:lnTo>
                <a:lnTo>
                  <a:pt x="135" y="879"/>
                </a:lnTo>
                <a:lnTo>
                  <a:pt x="113" y="880"/>
                </a:lnTo>
                <a:lnTo>
                  <a:pt x="90" y="880"/>
                </a:lnTo>
                <a:lnTo>
                  <a:pt x="67" y="881"/>
                </a:lnTo>
                <a:lnTo>
                  <a:pt x="45" y="882"/>
                </a:lnTo>
                <a:lnTo>
                  <a:pt x="22" y="881"/>
                </a:lnTo>
                <a:lnTo>
                  <a:pt x="0" y="881"/>
                </a:lnTo>
                <a:close/>
              </a:path>
            </a:pathLst>
          </a:custGeom>
          <a:noFill/>
          <a:ln w="31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7" name="Freeform 49"/>
          <p:cNvSpPr>
            <a:spLocks noChangeArrowheads="1"/>
          </p:cNvSpPr>
          <p:nvPr/>
        </p:nvSpPr>
        <p:spPr bwMode="auto">
          <a:xfrm>
            <a:off x="1206500" y="4667250"/>
            <a:ext cx="5497513" cy="1366838"/>
          </a:xfrm>
          <a:custGeom>
            <a:avLst/>
            <a:gdLst>
              <a:gd name="T0" fmla="*/ 90 w 3463"/>
              <a:gd name="T1" fmla="*/ 861 h 860"/>
              <a:gd name="T2" fmla="*/ 203 w 3463"/>
              <a:gd name="T3" fmla="*/ 857 h 860"/>
              <a:gd name="T4" fmla="*/ 316 w 3463"/>
              <a:gd name="T5" fmla="*/ 854 h 860"/>
              <a:gd name="T6" fmla="*/ 430 w 3463"/>
              <a:gd name="T7" fmla="*/ 850 h 860"/>
              <a:gd name="T8" fmla="*/ 543 w 3463"/>
              <a:gd name="T9" fmla="*/ 845 h 860"/>
              <a:gd name="T10" fmla="*/ 656 w 3463"/>
              <a:gd name="T11" fmla="*/ 842 h 860"/>
              <a:gd name="T12" fmla="*/ 769 w 3463"/>
              <a:gd name="T13" fmla="*/ 835 h 860"/>
              <a:gd name="T14" fmla="*/ 882 w 3463"/>
              <a:gd name="T15" fmla="*/ 830 h 860"/>
              <a:gd name="T16" fmla="*/ 996 w 3463"/>
              <a:gd name="T17" fmla="*/ 826 h 860"/>
              <a:gd name="T18" fmla="*/ 1109 w 3463"/>
              <a:gd name="T19" fmla="*/ 815 h 860"/>
              <a:gd name="T20" fmla="*/ 1222 w 3463"/>
              <a:gd name="T21" fmla="*/ 804 h 860"/>
              <a:gd name="T22" fmla="*/ 1335 w 3463"/>
              <a:gd name="T23" fmla="*/ 789 h 860"/>
              <a:gd name="T24" fmla="*/ 1448 w 3463"/>
              <a:gd name="T25" fmla="*/ 782 h 860"/>
              <a:gd name="T26" fmla="*/ 1562 w 3463"/>
              <a:gd name="T27" fmla="*/ 780 h 860"/>
              <a:gd name="T28" fmla="*/ 1675 w 3463"/>
              <a:gd name="T29" fmla="*/ 763 h 860"/>
              <a:gd name="T30" fmla="*/ 1788 w 3463"/>
              <a:gd name="T31" fmla="*/ 744 h 860"/>
              <a:gd name="T32" fmla="*/ 1901 w 3463"/>
              <a:gd name="T33" fmla="*/ 756 h 860"/>
              <a:gd name="T34" fmla="*/ 2014 w 3463"/>
              <a:gd name="T35" fmla="*/ 727 h 860"/>
              <a:gd name="T36" fmla="*/ 2128 w 3463"/>
              <a:gd name="T37" fmla="*/ 709 h 860"/>
              <a:gd name="T38" fmla="*/ 2241 w 3463"/>
              <a:gd name="T39" fmla="*/ 697 h 860"/>
              <a:gd name="T40" fmla="*/ 2354 w 3463"/>
              <a:gd name="T41" fmla="*/ 655 h 860"/>
              <a:gd name="T42" fmla="*/ 2467 w 3463"/>
              <a:gd name="T43" fmla="*/ 592 h 860"/>
              <a:gd name="T44" fmla="*/ 2580 w 3463"/>
              <a:gd name="T45" fmla="*/ 517 h 860"/>
              <a:gd name="T46" fmla="*/ 2694 w 3463"/>
              <a:gd name="T47" fmla="*/ 448 h 860"/>
              <a:gd name="T48" fmla="*/ 2807 w 3463"/>
              <a:gd name="T49" fmla="*/ 355 h 860"/>
              <a:gd name="T50" fmla="*/ 2920 w 3463"/>
              <a:gd name="T51" fmla="*/ 262 h 860"/>
              <a:gd name="T52" fmla="*/ 3033 w 3463"/>
              <a:gd name="T53" fmla="*/ 251 h 860"/>
              <a:gd name="T54" fmla="*/ 3146 w 3463"/>
              <a:gd name="T55" fmla="*/ 167 h 860"/>
              <a:gd name="T56" fmla="*/ 3260 w 3463"/>
              <a:gd name="T57" fmla="*/ 141 h 860"/>
              <a:gd name="T58" fmla="*/ 3373 w 3463"/>
              <a:gd name="T59" fmla="*/ 75 h 860"/>
              <a:gd name="T60" fmla="*/ 3463 w 3463"/>
              <a:gd name="T61" fmla="*/ 213 h 860"/>
              <a:gd name="T62" fmla="*/ 3350 w 3463"/>
              <a:gd name="T63" fmla="*/ 274 h 860"/>
              <a:gd name="T64" fmla="*/ 3237 w 3463"/>
              <a:gd name="T65" fmla="*/ 315 h 860"/>
              <a:gd name="T66" fmla="*/ 3124 w 3463"/>
              <a:gd name="T67" fmla="*/ 330 h 860"/>
              <a:gd name="T68" fmla="*/ 3011 w 3463"/>
              <a:gd name="T69" fmla="*/ 394 h 860"/>
              <a:gd name="T70" fmla="*/ 2897 w 3463"/>
              <a:gd name="T71" fmla="*/ 389 h 860"/>
              <a:gd name="T72" fmla="*/ 2784 w 3463"/>
              <a:gd name="T73" fmla="*/ 451 h 860"/>
              <a:gd name="T74" fmla="*/ 2671 w 3463"/>
              <a:gd name="T75" fmla="*/ 537 h 860"/>
              <a:gd name="T76" fmla="*/ 2558 w 3463"/>
              <a:gd name="T77" fmla="*/ 580 h 860"/>
              <a:gd name="T78" fmla="*/ 2445 w 3463"/>
              <a:gd name="T79" fmla="*/ 633 h 860"/>
              <a:gd name="T80" fmla="*/ 2331 w 3463"/>
              <a:gd name="T81" fmla="*/ 681 h 860"/>
              <a:gd name="T82" fmla="*/ 2218 w 3463"/>
              <a:gd name="T83" fmla="*/ 711 h 860"/>
              <a:gd name="T84" fmla="*/ 2105 w 3463"/>
              <a:gd name="T85" fmla="*/ 715 h 860"/>
              <a:gd name="T86" fmla="*/ 1992 w 3463"/>
              <a:gd name="T87" fmla="*/ 744 h 860"/>
              <a:gd name="T88" fmla="*/ 1879 w 3463"/>
              <a:gd name="T89" fmla="*/ 766 h 860"/>
              <a:gd name="T90" fmla="*/ 1765 w 3463"/>
              <a:gd name="T91" fmla="*/ 750 h 860"/>
              <a:gd name="T92" fmla="*/ 1652 w 3463"/>
              <a:gd name="T93" fmla="*/ 767 h 860"/>
              <a:gd name="T94" fmla="*/ 1539 w 3463"/>
              <a:gd name="T95" fmla="*/ 774 h 860"/>
              <a:gd name="T96" fmla="*/ 1426 w 3463"/>
              <a:gd name="T97" fmla="*/ 776 h 860"/>
              <a:gd name="T98" fmla="*/ 1313 w 3463"/>
              <a:gd name="T99" fmla="*/ 794 h 860"/>
              <a:gd name="T100" fmla="*/ 1199 w 3463"/>
              <a:gd name="T101" fmla="*/ 806 h 860"/>
              <a:gd name="T102" fmla="*/ 1086 w 3463"/>
              <a:gd name="T103" fmla="*/ 819 h 860"/>
              <a:gd name="T104" fmla="*/ 973 w 3463"/>
              <a:gd name="T105" fmla="*/ 827 h 860"/>
              <a:gd name="T106" fmla="*/ 860 w 3463"/>
              <a:gd name="T107" fmla="*/ 832 h 860"/>
              <a:gd name="T108" fmla="*/ 747 w 3463"/>
              <a:gd name="T109" fmla="*/ 836 h 860"/>
              <a:gd name="T110" fmla="*/ 633 w 3463"/>
              <a:gd name="T111" fmla="*/ 843 h 860"/>
              <a:gd name="T112" fmla="*/ 520 w 3463"/>
              <a:gd name="T113" fmla="*/ 845 h 860"/>
              <a:gd name="T114" fmla="*/ 407 w 3463"/>
              <a:gd name="T115" fmla="*/ 851 h 860"/>
              <a:gd name="T116" fmla="*/ 294 w 3463"/>
              <a:gd name="T117" fmla="*/ 855 h 860"/>
              <a:gd name="T118" fmla="*/ 181 w 3463"/>
              <a:gd name="T119" fmla="*/ 858 h 860"/>
              <a:gd name="T120" fmla="*/ 67 w 3463"/>
              <a:gd name="T121" fmla="*/ 861 h 86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63"/>
              <a:gd name="T184" fmla="*/ 0 h 860"/>
              <a:gd name="T185" fmla="*/ 3463 w 3463"/>
              <a:gd name="T186" fmla="*/ 860 h 86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63" h="860">
                <a:moveTo>
                  <a:pt x="0" y="859"/>
                </a:moveTo>
                <a:lnTo>
                  <a:pt x="22" y="859"/>
                </a:lnTo>
                <a:lnTo>
                  <a:pt x="45" y="860"/>
                </a:lnTo>
                <a:lnTo>
                  <a:pt x="67" y="859"/>
                </a:lnTo>
                <a:lnTo>
                  <a:pt x="90" y="859"/>
                </a:lnTo>
                <a:lnTo>
                  <a:pt x="113" y="858"/>
                </a:lnTo>
                <a:lnTo>
                  <a:pt x="135" y="858"/>
                </a:lnTo>
                <a:lnTo>
                  <a:pt x="158" y="857"/>
                </a:lnTo>
                <a:lnTo>
                  <a:pt x="181" y="856"/>
                </a:lnTo>
                <a:lnTo>
                  <a:pt x="203" y="855"/>
                </a:lnTo>
                <a:lnTo>
                  <a:pt x="226" y="855"/>
                </a:lnTo>
                <a:lnTo>
                  <a:pt x="249" y="854"/>
                </a:lnTo>
                <a:lnTo>
                  <a:pt x="271" y="854"/>
                </a:lnTo>
                <a:lnTo>
                  <a:pt x="294" y="853"/>
                </a:lnTo>
                <a:lnTo>
                  <a:pt x="316" y="852"/>
                </a:lnTo>
                <a:lnTo>
                  <a:pt x="339" y="851"/>
                </a:lnTo>
                <a:lnTo>
                  <a:pt x="362" y="850"/>
                </a:lnTo>
                <a:lnTo>
                  <a:pt x="384" y="849"/>
                </a:lnTo>
                <a:lnTo>
                  <a:pt x="407" y="849"/>
                </a:lnTo>
                <a:lnTo>
                  <a:pt x="430" y="848"/>
                </a:lnTo>
                <a:lnTo>
                  <a:pt x="452" y="848"/>
                </a:lnTo>
                <a:lnTo>
                  <a:pt x="475" y="846"/>
                </a:lnTo>
                <a:lnTo>
                  <a:pt x="498" y="845"/>
                </a:lnTo>
                <a:lnTo>
                  <a:pt x="520" y="843"/>
                </a:lnTo>
                <a:lnTo>
                  <a:pt x="543" y="843"/>
                </a:lnTo>
                <a:lnTo>
                  <a:pt x="566" y="843"/>
                </a:lnTo>
                <a:lnTo>
                  <a:pt x="588" y="842"/>
                </a:lnTo>
                <a:lnTo>
                  <a:pt x="611" y="842"/>
                </a:lnTo>
                <a:lnTo>
                  <a:pt x="633" y="841"/>
                </a:lnTo>
                <a:lnTo>
                  <a:pt x="656" y="840"/>
                </a:lnTo>
                <a:lnTo>
                  <a:pt x="679" y="839"/>
                </a:lnTo>
                <a:lnTo>
                  <a:pt x="701" y="837"/>
                </a:lnTo>
                <a:lnTo>
                  <a:pt x="724" y="835"/>
                </a:lnTo>
                <a:lnTo>
                  <a:pt x="747" y="834"/>
                </a:lnTo>
                <a:lnTo>
                  <a:pt x="769" y="833"/>
                </a:lnTo>
                <a:lnTo>
                  <a:pt x="792" y="834"/>
                </a:lnTo>
                <a:lnTo>
                  <a:pt x="815" y="833"/>
                </a:lnTo>
                <a:lnTo>
                  <a:pt x="837" y="832"/>
                </a:lnTo>
                <a:lnTo>
                  <a:pt x="860" y="829"/>
                </a:lnTo>
                <a:lnTo>
                  <a:pt x="882" y="828"/>
                </a:lnTo>
                <a:lnTo>
                  <a:pt x="905" y="827"/>
                </a:lnTo>
                <a:lnTo>
                  <a:pt x="928" y="825"/>
                </a:lnTo>
                <a:lnTo>
                  <a:pt x="950" y="825"/>
                </a:lnTo>
                <a:lnTo>
                  <a:pt x="973" y="825"/>
                </a:lnTo>
                <a:lnTo>
                  <a:pt x="996" y="824"/>
                </a:lnTo>
                <a:lnTo>
                  <a:pt x="1018" y="822"/>
                </a:lnTo>
                <a:lnTo>
                  <a:pt x="1041" y="821"/>
                </a:lnTo>
                <a:lnTo>
                  <a:pt x="1064" y="819"/>
                </a:lnTo>
                <a:lnTo>
                  <a:pt x="1086" y="817"/>
                </a:lnTo>
                <a:lnTo>
                  <a:pt x="1109" y="813"/>
                </a:lnTo>
                <a:lnTo>
                  <a:pt x="1132" y="810"/>
                </a:lnTo>
                <a:lnTo>
                  <a:pt x="1154" y="809"/>
                </a:lnTo>
                <a:lnTo>
                  <a:pt x="1177" y="808"/>
                </a:lnTo>
                <a:lnTo>
                  <a:pt x="1199" y="803"/>
                </a:lnTo>
                <a:lnTo>
                  <a:pt x="1222" y="802"/>
                </a:lnTo>
                <a:lnTo>
                  <a:pt x="1245" y="799"/>
                </a:lnTo>
                <a:lnTo>
                  <a:pt x="1267" y="794"/>
                </a:lnTo>
                <a:lnTo>
                  <a:pt x="1290" y="788"/>
                </a:lnTo>
                <a:lnTo>
                  <a:pt x="1313" y="791"/>
                </a:lnTo>
                <a:lnTo>
                  <a:pt x="1335" y="787"/>
                </a:lnTo>
                <a:lnTo>
                  <a:pt x="1358" y="784"/>
                </a:lnTo>
                <a:lnTo>
                  <a:pt x="1381" y="782"/>
                </a:lnTo>
                <a:lnTo>
                  <a:pt x="1403" y="778"/>
                </a:lnTo>
                <a:lnTo>
                  <a:pt x="1426" y="773"/>
                </a:lnTo>
                <a:lnTo>
                  <a:pt x="1448" y="780"/>
                </a:lnTo>
                <a:lnTo>
                  <a:pt x="1471" y="780"/>
                </a:lnTo>
                <a:lnTo>
                  <a:pt x="1494" y="774"/>
                </a:lnTo>
                <a:lnTo>
                  <a:pt x="1516" y="769"/>
                </a:lnTo>
                <a:lnTo>
                  <a:pt x="1539" y="770"/>
                </a:lnTo>
                <a:lnTo>
                  <a:pt x="1562" y="778"/>
                </a:lnTo>
                <a:lnTo>
                  <a:pt x="1584" y="768"/>
                </a:lnTo>
                <a:lnTo>
                  <a:pt x="1607" y="779"/>
                </a:lnTo>
                <a:lnTo>
                  <a:pt x="1630" y="773"/>
                </a:lnTo>
                <a:lnTo>
                  <a:pt x="1652" y="762"/>
                </a:lnTo>
                <a:lnTo>
                  <a:pt x="1675" y="761"/>
                </a:lnTo>
                <a:lnTo>
                  <a:pt x="1698" y="758"/>
                </a:lnTo>
                <a:lnTo>
                  <a:pt x="1720" y="758"/>
                </a:lnTo>
                <a:lnTo>
                  <a:pt x="1743" y="752"/>
                </a:lnTo>
                <a:lnTo>
                  <a:pt x="1765" y="745"/>
                </a:lnTo>
                <a:lnTo>
                  <a:pt x="1788" y="742"/>
                </a:lnTo>
                <a:lnTo>
                  <a:pt x="1811" y="748"/>
                </a:lnTo>
                <a:lnTo>
                  <a:pt x="1833" y="754"/>
                </a:lnTo>
                <a:lnTo>
                  <a:pt x="1856" y="762"/>
                </a:lnTo>
                <a:lnTo>
                  <a:pt x="1879" y="760"/>
                </a:lnTo>
                <a:lnTo>
                  <a:pt x="1901" y="754"/>
                </a:lnTo>
                <a:lnTo>
                  <a:pt x="1924" y="749"/>
                </a:lnTo>
                <a:lnTo>
                  <a:pt x="1947" y="740"/>
                </a:lnTo>
                <a:lnTo>
                  <a:pt x="1969" y="733"/>
                </a:lnTo>
                <a:lnTo>
                  <a:pt x="1992" y="736"/>
                </a:lnTo>
                <a:lnTo>
                  <a:pt x="2014" y="725"/>
                </a:lnTo>
                <a:lnTo>
                  <a:pt x="2037" y="726"/>
                </a:lnTo>
                <a:lnTo>
                  <a:pt x="2060" y="712"/>
                </a:lnTo>
                <a:lnTo>
                  <a:pt x="2082" y="708"/>
                </a:lnTo>
                <a:lnTo>
                  <a:pt x="2105" y="704"/>
                </a:lnTo>
                <a:lnTo>
                  <a:pt x="2128" y="707"/>
                </a:lnTo>
                <a:lnTo>
                  <a:pt x="2150" y="724"/>
                </a:lnTo>
                <a:lnTo>
                  <a:pt x="2173" y="714"/>
                </a:lnTo>
                <a:lnTo>
                  <a:pt x="2196" y="703"/>
                </a:lnTo>
                <a:lnTo>
                  <a:pt x="2218" y="696"/>
                </a:lnTo>
                <a:lnTo>
                  <a:pt x="2241" y="695"/>
                </a:lnTo>
                <a:lnTo>
                  <a:pt x="2264" y="678"/>
                </a:lnTo>
                <a:lnTo>
                  <a:pt x="2286" y="670"/>
                </a:lnTo>
                <a:lnTo>
                  <a:pt x="2309" y="664"/>
                </a:lnTo>
                <a:lnTo>
                  <a:pt x="2331" y="658"/>
                </a:lnTo>
                <a:lnTo>
                  <a:pt x="2354" y="653"/>
                </a:lnTo>
                <a:lnTo>
                  <a:pt x="2377" y="641"/>
                </a:lnTo>
                <a:lnTo>
                  <a:pt x="2399" y="630"/>
                </a:lnTo>
                <a:lnTo>
                  <a:pt x="2422" y="615"/>
                </a:lnTo>
                <a:lnTo>
                  <a:pt x="2445" y="601"/>
                </a:lnTo>
                <a:lnTo>
                  <a:pt x="2467" y="590"/>
                </a:lnTo>
                <a:lnTo>
                  <a:pt x="2490" y="576"/>
                </a:lnTo>
                <a:lnTo>
                  <a:pt x="2513" y="568"/>
                </a:lnTo>
                <a:lnTo>
                  <a:pt x="2535" y="549"/>
                </a:lnTo>
                <a:lnTo>
                  <a:pt x="2558" y="532"/>
                </a:lnTo>
                <a:lnTo>
                  <a:pt x="2580" y="515"/>
                </a:lnTo>
                <a:lnTo>
                  <a:pt x="2603" y="512"/>
                </a:lnTo>
                <a:lnTo>
                  <a:pt x="2626" y="496"/>
                </a:lnTo>
                <a:lnTo>
                  <a:pt x="2648" y="488"/>
                </a:lnTo>
                <a:lnTo>
                  <a:pt x="2671" y="466"/>
                </a:lnTo>
                <a:lnTo>
                  <a:pt x="2694" y="446"/>
                </a:lnTo>
                <a:lnTo>
                  <a:pt x="2716" y="427"/>
                </a:lnTo>
                <a:lnTo>
                  <a:pt x="2739" y="408"/>
                </a:lnTo>
                <a:lnTo>
                  <a:pt x="2762" y="383"/>
                </a:lnTo>
                <a:lnTo>
                  <a:pt x="2784" y="355"/>
                </a:lnTo>
                <a:lnTo>
                  <a:pt x="2807" y="355"/>
                </a:lnTo>
                <a:lnTo>
                  <a:pt x="2830" y="353"/>
                </a:lnTo>
                <a:lnTo>
                  <a:pt x="2852" y="322"/>
                </a:lnTo>
                <a:lnTo>
                  <a:pt x="2875" y="303"/>
                </a:lnTo>
                <a:lnTo>
                  <a:pt x="2897" y="281"/>
                </a:lnTo>
                <a:lnTo>
                  <a:pt x="2920" y="262"/>
                </a:lnTo>
                <a:lnTo>
                  <a:pt x="2943" y="266"/>
                </a:lnTo>
                <a:lnTo>
                  <a:pt x="2965" y="274"/>
                </a:lnTo>
                <a:lnTo>
                  <a:pt x="2988" y="276"/>
                </a:lnTo>
                <a:lnTo>
                  <a:pt x="3011" y="272"/>
                </a:lnTo>
                <a:lnTo>
                  <a:pt x="3033" y="251"/>
                </a:lnTo>
                <a:lnTo>
                  <a:pt x="3056" y="238"/>
                </a:lnTo>
                <a:lnTo>
                  <a:pt x="3079" y="226"/>
                </a:lnTo>
                <a:lnTo>
                  <a:pt x="3101" y="202"/>
                </a:lnTo>
                <a:lnTo>
                  <a:pt x="3124" y="179"/>
                </a:lnTo>
                <a:lnTo>
                  <a:pt x="3146" y="167"/>
                </a:lnTo>
                <a:lnTo>
                  <a:pt x="3169" y="156"/>
                </a:lnTo>
                <a:lnTo>
                  <a:pt x="3192" y="151"/>
                </a:lnTo>
                <a:lnTo>
                  <a:pt x="3214" y="152"/>
                </a:lnTo>
                <a:lnTo>
                  <a:pt x="3237" y="147"/>
                </a:lnTo>
                <a:lnTo>
                  <a:pt x="3260" y="141"/>
                </a:lnTo>
                <a:lnTo>
                  <a:pt x="3282" y="123"/>
                </a:lnTo>
                <a:lnTo>
                  <a:pt x="3305" y="103"/>
                </a:lnTo>
                <a:lnTo>
                  <a:pt x="3328" y="94"/>
                </a:lnTo>
                <a:lnTo>
                  <a:pt x="3350" y="91"/>
                </a:lnTo>
                <a:lnTo>
                  <a:pt x="3373" y="75"/>
                </a:lnTo>
                <a:lnTo>
                  <a:pt x="3396" y="57"/>
                </a:lnTo>
                <a:lnTo>
                  <a:pt x="3418" y="55"/>
                </a:lnTo>
                <a:lnTo>
                  <a:pt x="3441" y="35"/>
                </a:lnTo>
                <a:lnTo>
                  <a:pt x="3463" y="0"/>
                </a:lnTo>
                <a:lnTo>
                  <a:pt x="3463" y="213"/>
                </a:lnTo>
                <a:lnTo>
                  <a:pt x="3441" y="240"/>
                </a:lnTo>
                <a:lnTo>
                  <a:pt x="3418" y="254"/>
                </a:lnTo>
                <a:lnTo>
                  <a:pt x="3396" y="256"/>
                </a:lnTo>
                <a:lnTo>
                  <a:pt x="3373" y="266"/>
                </a:lnTo>
                <a:lnTo>
                  <a:pt x="3350" y="274"/>
                </a:lnTo>
                <a:lnTo>
                  <a:pt x="3328" y="276"/>
                </a:lnTo>
                <a:lnTo>
                  <a:pt x="3305" y="283"/>
                </a:lnTo>
                <a:lnTo>
                  <a:pt x="3282" y="296"/>
                </a:lnTo>
                <a:lnTo>
                  <a:pt x="3260" y="310"/>
                </a:lnTo>
                <a:lnTo>
                  <a:pt x="3237" y="315"/>
                </a:lnTo>
                <a:lnTo>
                  <a:pt x="3214" y="317"/>
                </a:lnTo>
                <a:lnTo>
                  <a:pt x="3192" y="316"/>
                </a:lnTo>
                <a:lnTo>
                  <a:pt x="3169" y="316"/>
                </a:lnTo>
                <a:lnTo>
                  <a:pt x="3146" y="324"/>
                </a:lnTo>
                <a:lnTo>
                  <a:pt x="3124" y="330"/>
                </a:lnTo>
                <a:lnTo>
                  <a:pt x="3101" y="346"/>
                </a:lnTo>
                <a:lnTo>
                  <a:pt x="3079" y="363"/>
                </a:lnTo>
                <a:lnTo>
                  <a:pt x="3056" y="373"/>
                </a:lnTo>
                <a:lnTo>
                  <a:pt x="3033" y="381"/>
                </a:lnTo>
                <a:lnTo>
                  <a:pt x="3011" y="394"/>
                </a:lnTo>
                <a:lnTo>
                  <a:pt x="2988" y="395"/>
                </a:lnTo>
                <a:lnTo>
                  <a:pt x="2965" y="393"/>
                </a:lnTo>
                <a:lnTo>
                  <a:pt x="2943" y="384"/>
                </a:lnTo>
                <a:lnTo>
                  <a:pt x="2920" y="377"/>
                </a:lnTo>
                <a:lnTo>
                  <a:pt x="2897" y="389"/>
                </a:lnTo>
                <a:lnTo>
                  <a:pt x="2875" y="407"/>
                </a:lnTo>
                <a:lnTo>
                  <a:pt x="2852" y="424"/>
                </a:lnTo>
                <a:lnTo>
                  <a:pt x="2830" y="449"/>
                </a:lnTo>
                <a:lnTo>
                  <a:pt x="2807" y="450"/>
                </a:lnTo>
                <a:lnTo>
                  <a:pt x="2784" y="449"/>
                </a:lnTo>
                <a:lnTo>
                  <a:pt x="2762" y="473"/>
                </a:lnTo>
                <a:lnTo>
                  <a:pt x="2739" y="493"/>
                </a:lnTo>
                <a:lnTo>
                  <a:pt x="2716" y="506"/>
                </a:lnTo>
                <a:lnTo>
                  <a:pt x="2694" y="522"/>
                </a:lnTo>
                <a:lnTo>
                  <a:pt x="2671" y="535"/>
                </a:lnTo>
                <a:lnTo>
                  <a:pt x="2648" y="551"/>
                </a:lnTo>
                <a:lnTo>
                  <a:pt x="2626" y="555"/>
                </a:lnTo>
                <a:lnTo>
                  <a:pt x="2603" y="567"/>
                </a:lnTo>
                <a:lnTo>
                  <a:pt x="2580" y="565"/>
                </a:lnTo>
                <a:lnTo>
                  <a:pt x="2558" y="578"/>
                </a:lnTo>
                <a:lnTo>
                  <a:pt x="2535" y="592"/>
                </a:lnTo>
                <a:lnTo>
                  <a:pt x="2513" y="607"/>
                </a:lnTo>
                <a:lnTo>
                  <a:pt x="2490" y="612"/>
                </a:lnTo>
                <a:lnTo>
                  <a:pt x="2467" y="623"/>
                </a:lnTo>
                <a:lnTo>
                  <a:pt x="2445" y="631"/>
                </a:lnTo>
                <a:lnTo>
                  <a:pt x="2422" y="642"/>
                </a:lnTo>
                <a:lnTo>
                  <a:pt x="2399" y="655"/>
                </a:lnTo>
                <a:lnTo>
                  <a:pt x="2377" y="664"/>
                </a:lnTo>
                <a:lnTo>
                  <a:pt x="2354" y="676"/>
                </a:lnTo>
                <a:lnTo>
                  <a:pt x="2331" y="679"/>
                </a:lnTo>
                <a:lnTo>
                  <a:pt x="2309" y="684"/>
                </a:lnTo>
                <a:lnTo>
                  <a:pt x="2286" y="689"/>
                </a:lnTo>
                <a:lnTo>
                  <a:pt x="2264" y="694"/>
                </a:lnTo>
                <a:lnTo>
                  <a:pt x="2241" y="708"/>
                </a:lnTo>
                <a:lnTo>
                  <a:pt x="2218" y="709"/>
                </a:lnTo>
                <a:lnTo>
                  <a:pt x="2196" y="714"/>
                </a:lnTo>
                <a:lnTo>
                  <a:pt x="2173" y="725"/>
                </a:lnTo>
                <a:lnTo>
                  <a:pt x="2150" y="734"/>
                </a:lnTo>
                <a:lnTo>
                  <a:pt x="2128" y="716"/>
                </a:lnTo>
                <a:lnTo>
                  <a:pt x="2105" y="713"/>
                </a:lnTo>
                <a:lnTo>
                  <a:pt x="2082" y="716"/>
                </a:lnTo>
                <a:lnTo>
                  <a:pt x="2060" y="719"/>
                </a:lnTo>
                <a:lnTo>
                  <a:pt x="2037" y="733"/>
                </a:lnTo>
                <a:lnTo>
                  <a:pt x="2014" y="732"/>
                </a:lnTo>
                <a:lnTo>
                  <a:pt x="1992" y="742"/>
                </a:lnTo>
                <a:lnTo>
                  <a:pt x="1969" y="739"/>
                </a:lnTo>
                <a:lnTo>
                  <a:pt x="1947" y="745"/>
                </a:lnTo>
                <a:lnTo>
                  <a:pt x="1924" y="754"/>
                </a:lnTo>
                <a:lnTo>
                  <a:pt x="1901" y="758"/>
                </a:lnTo>
                <a:lnTo>
                  <a:pt x="1879" y="764"/>
                </a:lnTo>
                <a:lnTo>
                  <a:pt x="1856" y="766"/>
                </a:lnTo>
                <a:lnTo>
                  <a:pt x="1833" y="759"/>
                </a:lnTo>
                <a:lnTo>
                  <a:pt x="1811" y="753"/>
                </a:lnTo>
                <a:lnTo>
                  <a:pt x="1788" y="747"/>
                </a:lnTo>
                <a:lnTo>
                  <a:pt x="1765" y="748"/>
                </a:lnTo>
                <a:lnTo>
                  <a:pt x="1743" y="756"/>
                </a:lnTo>
                <a:lnTo>
                  <a:pt x="1720" y="761"/>
                </a:lnTo>
                <a:lnTo>
                  <a:pt x="1698" y="761"/>
                </a:lnTo>
                <a:lnTo>
                  <a:pt x="1675" y="764"/>
                </a:lnTo>
                <a:lnTo>
                  <a:pt x="1652" y="765"/>
                </a:lnTo>
                <a:lnTo>
                  <a:pt x="1630" y="775"/>
                </a:lnTo>
                <a:lnTo>
                  <a:pt x="1607" y="781"/>
                </a:lnTo>
                <a:lnTo>
                  <a:pt x="1584" y="770"/>
                </a:lnTo>
                <a:lnTo>
                  <a:pt x="1562" y="780"/>
                </a:lnTo>
                <a:lnTo>
                  <a:pt x="1539" y="772"/>
                </a:lnTo>
                <a:lnTo>
                  <a:pt x="1516" y="771"/>
                </a:lnTo>
                <a:lnTo>
                  <a:pt x="1494" y="776"/>
                </a:lnTo>
                <a:lnTo>
                  <a:pt x="1471" y="781"/>
                </a:lnTo>
                <a:lnTo>
                  <a:pt x="1448" y="781"/>
                </a:lnTo>
                <a:lnTo>
                  <a:pt x="1426" y="774"/>
                </a:lnTo>
                <a:lnTo>
                  <a:pt x="1403" y="779"/>
                </a:lnTo>
                <a:lnTo>
                  <a:pt x="1381" y="783"/>
                </a:lnTo>
                <a:lnTo>
                  <a:pt x="1358" y="785"/>
                </a:lnTo>
                <a:lnTo>
                  <a:pt x="1335" y="788"/>
                </a:lnTo>
                <a:lnTo>
                  <a:pt x="1313" y="792"/>
                </a:lnTo>
                <a:lnTo>
                  <a:pt x="1290" y="789"/>
                </a:lnTo>
                <a:lnTo>
                  <a:pt x="1267" y="795"/>
                </a:lnTo>
                <a:lnTo>
                  <a:pt x="1245" y="800"/>
                </a:lnTo>
                <a:lnTo>
                  <a:pt x="1222" y="803"/>
                </a:lnTo>
                <a:lnTo>
                  <a:pt x="1199" y="804"/>
                </a:lnTo>
                <a:lnTo>
                  <a:pt x="1177" y="808"/>
                </a:lnTo>
                <a:lnTo>
                  <a:pt x="1154" y="810"/>
                </a:lnTo>
                <a:lnTo>
                  <a:pt x="1132" y="811"/>
                </a:lnTo>
                <a:lnTo>
                  <a:pt x="1109" y="813"/>
                </a:lnTo>
                <a:lnTo>
                  <a:pt x="1086" y="817"/>
                </a:lnTo>
                <a:lnTo>
                  <a:pt x="1064" y="819"/>
                </a:lnTo>
                <a:lnTo>
                  <a:pt x="1041" y="821"/>
                </a:lnTo>
                <a:lnTo>
                  <a:pt x="1018" y="822"/>
                </a:lnTo>
                <a:lnTo>
                  <a:pt x="996" y="824"/>
                </a:lnTo>
                <a:lnTo>
                  <a:pt x="973" y="825"/>
                </a:lnTo>
                <a:lnTo>
                  <a:pt x="950" y="825"/>
                </a:lnTo>
                <a:lnTo>
                  <a:pt x="928" y="826"/>
                </a:lnTo>
                <a:lnTo>
                  <a:pt x="905" y="827"/>
                </a:lnTo>
                <a:lnTo>
                  <a:pt x="882" y="829"/>
                </a:lnTo>
                <a:lnTo>
                  <a:pt x="860" y="830"/>
                </a:lnTo>
                <a:lnTo>
                  <a:pt x="837" y="832"/>
                </a:lnTo>
                <a:lnTo>
                  <a:pt x="815" y="833"/>
                </a:lnTo>
                <a:lnTo>
                  <a:pt x="792" y="834"/>
                </a:lnTo>
                <a:lnTo>
                  <a:pt x="769" y="833"/>
                </a:lnTo>
                <a:lnTo>
                  <a:pt x="747" y="834"/>
                </a:lnTo>
                <a:lnTo>
                  <a:pt x="724" y="835"/>
                </a:lnTo>
                <a:lnTo>
                  <a:pt x="701" y="837"/>
                </a:lnTo>
                <a:lnTo>
                  <a:pt x="679" y="839"/>
                </a:lnTo>
                <a:lnTo>
                  <a:pt x="656" y="840"/>
                </a:lnTo>
                <a:lnTo>
                  <a:pt x="633" y="841"/>
                </a:lnTo>
                <a:lnTo>
                  <a:pt x="611" y="842"/>
                </a:lnTo>
                <a:lnTo>
                  <a:pt x="588" y="842"/>
                </a:lnTo>
                <a:lnTo>
                  <a:pt x="566" y="843"/>
                </a:lnTo>
                <a:lnTo>
                  <a:pt x="543" y="843"/>
                </a:lnTo>
                <a:lnTo>
                  <a:pt x="520" y="843"/>
                </a:lnTo>
                <a:lnTo>
                  <a:pt x="498" y="845"/>
                </a:lnTo>
                <a:lnTo>
                  <a:pt x="475" y="846"/>
                </a:lnTo>
                <a:lnTo>
                  <a:pt x="452" y="848"/>
                </a:lnTo>
                <a:lnTo>
                  <a:pt x="430" y="848"/>
                </a:lnTo>
                <a:lnTo>
                  <a:pt x="407" y="849"/>
                </a:lnTo>
                <a:lnTo>
                  <a:pt x="384" y="849"/>
                </a:lnTo>
                <a:lnTo>
                  <a:pt x="362" y="850"/>
                </a:lnTo>
                <a:lnTo>
                  <a:pt x="339" y="851"/>
                </a:lnTo>
                <a:lnTo>
                  <a:pt x="316" y="852"/>
                </a:lnTo>
                <a:lnTo>
                  <a:pt x="294" y="853"/>
                </a:lnTo>
                <a:lnTo>
                  <a:pt x="271" y="854"/>
                </a:lnTo>
                <a:lnTo>
                  <a:pt x="249" y="854"/>
                </a:lnTo>
                <a:lnTo>
                  <a:pt x="226" y="855"/>
                </a:lnTo>
                <a:lnTo>
                  <a:pt x="203" y="855"/>
                </a:lnTo>
                <a:lnTo>
                  <a:pt x="181" y="856"/>
                </a:lnTo>
                <a:lnTo>
                  <a:pt x="158" y="857"/>
                </a:lnTo>
                <a:lnTo>
                  <a:pt x="135" y="858"/>
                </a:lnTo>
                <a:lnTo>
                  <a:pt x="113" y="858"/>
                </a:lnTo>
                <a:lnTo>
                  <a:pt x="90" y="859"/>
                </a:lnTo>
                <a:lnTo>
                  <a:pt x="67" y="859"/>
                </a:lnTo>
                <a:lnTo>
                  <a:pt x="45" y="860"/>
                </a:lnTo>
                <a:lnTo>
                  <a:pt x="22" y="859"/>
                </a:lnTo>
                <a:lnTo>
                  <a:pt x="0" y="859"/>
                </a:lnTo>
                <a:close/>
              </a:path>
            </a:pathLst>
          </a:custGeom>
          <a:solidFill>
            <a:srgbClr val="006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8" name="Freeform 50"/>
          <p:cNvSpPr>
            <a:spLocks/>
          </p:cNvSpPr>
          <p:nvPr/>
        </p:nvSpPr>
        <p:spPr bwMode="auto">
          <a:xfrm>
            <a:off x="1206500" y="4667250"/>
            <a:ext cx="5497513" cy="1366838"/>
          </a:xfrm>
          <a:custGeom>
            <a:avLst/>
            <a:gdLst>
              <a:gd name="T0" fmla="*/ 90 w 3463"/>
              <a:gd name="T1" fmla="*/ 861 h 860"/>
              <a:gd name="T2" fmla="*/ 203 w 3463"/>
              <a:gd name="T3" fmla="*/ 857 h 860"/>
              <a:gd name="T4" fmla="*/ 316 w 3463"/>
              <a:gd name="T5" fmla="*/ 854 h 860"/>
              <a:gd name="T6" fmla="*/ 430 w 3463"/>
              <a:gd name="T7" fmla="*/ 850 h 860"/>
              <a:gd name="T8" fmla="*/ 543 w 3463"/>
              <a:gd name="T9" fmla="*/ 845 h 860"/>
              <a:gd name="T10" fmla="*/ 656 w 3463"/>
              <a:gd name="T11" fmla="*/ 842 h 860"/>
              <a:gd name="T12" fmla="*/ 769 w 3463"/>
              <a:gd name="T13" fmla="*/ 835 h 860"/>
              <a:gd name="T14" fmla="*/ 882 w 3463"/>
              <a:gd name="T15" fmla="*/ 830 h 860"/>
              <a:gd name="T16" fmla="*/ 996 w 3463"/>
              <a:gd name="T17" fmla="*/ 826 h 860"/>
              <a:gd name="T18" fmla="*/ 1109 w 3463"/>
              <a:gd name="T19" fmla="*/ 815 h 860"/>
              <a:gd name="T20" fmla="*/ 1222 w 3463"/>
              <a:gd name="T21" fmla="*/ 804 h 860"/>
              <a:gd name="T22" fmla="*/ 1335 w 3463"/>
              <a:gd name="T23" fmla="*/ 789 h 860"/>
              <a:gd name="T24" fmla="*/ 1448 w 3463"/>
              <a:gd name="T25" fmla="*/ 782 h 860"/>
              <a:gd name="T26" fmla="*/ 1562 w 3463"/>
              <a:gd name="T27" fmla="*/ 780 h 860"/>
              <a:gd name="T28" fmla="*/ 1675 w 3463"/>
              <a:gd name="T29" fmla="*/ 763 h 860"/>
              <a:gd name="T30" fmla="*/ 1788 w 3463"/>
              <a:gd name="T31" fmla="*/ 744 h 860"/>
              <a:gd name="T32" fmla="*/ 1901 w 3463"/>
              <a:gd name="T33" fmla="*/ 756 h 860"/>
              <a:gd name="T34" fmla="*/ 2014 w 3463"/>
              <a:gd name="T35" fmla="*/ 727 h 860"/>
              <a:gd name="T36" fmla="*/ 2128 w 3463"/>
              <a:gd name="T37" fmla="*/ 709 h 860"/>
              <a:gd name="T38" fmla="*/ 2241 w 3463"/>
              <a:gd name="T39" fmla="*/ 697 h 860"/>
              <a:gd name="T40" fmla="*/ 2354 w 3463"/>
              <a:gd name="T41" fmla="*/ 655 h 860"/>
              <a:gd name="T42" fmla="*/ 2467 w 3463"/>
              <a:gd name="T43" fmla="*/ 592 h 860"/>
              <a:gd name="T44" fmla="*/ 2580 w 3463"/>
              <a:gd name="T45" fmla="*/ 517 h 860"/>
              <a:gd name="T46" fmla="*/ 2694 w 3463"/>
              <a:gd name="T47" fmla="*/ 448 h 860"/>
              <a:gd name="T48" fmla="*/ 2807 w 3463"/>
              <a:gd name="T49" fmla="*/ 355 h 860"/>
              <a:gd name="T50" fmla="*/ 2920 w 3463"/>
              <a:gd name="T51" fmla="*/ 262 h 860"/>
              <a:gd name="T52" fmla="*/ 3033 w 3463"/>
              <a:gd name="T53" fmla="*/ 251 h 860"/>
              <a:gd name="T54" fmla="*/ 3146 w 3463"/>
              <a:gd name="T55" fmla="*/ 167 h 860"/>
              <a:gd name="T56" fmla="*/ 3260 w 3463"/>
              <a:gd name="T57" fmla="*/ 141 h 860"/>
              <a:gd name="T58" fmla="*/ 3373 w 3463"/>
              <a:gd name="T59" fmla="*/ 75 h 860"/>
              <a:gd name="T60" fmla="*/ 3463 w 3463"/>
              <a:gd name="T61" fmla="*/ 213 h 860"/>
              <a:gd name="T62" fmla="*/ 3350 w 3463"/>
              <a:gd name="T63" fmla="*/ 274 h 860"/>
              <a:gd name="T64" fmla="*/ 3237 w 3463"/>
              <a:gd name="T65" fmla="*/ 315 h 860"/>
              <a:gd name="T66" fmla="*/ 3124 w 3463"/>
              <a:gd name="T67" fmla="*/ 330 h 860"/>
              <a:gd name="T68" fmla="*/ 3011 w 3463"/>
              <a:gd name="T69" fmla="*/ 394 h 860"/>
              <a:gd name="T70" fmla="*/ 2897 w 3463"/>
              <a:gd name="T71" fmla="*/ 389 h 860"/>
              <a:gd name="T72" fmla="*/ 2784 w 3463"/>
              <a:gd name="T73" fmla="*/ 451 h 860"/>
              <a:gd name="T74" fmla="*/ 2671 w 3463"/>
              <a:gd name="T75" fmla="*/ 537 h 860"/>
              <a:gd name="T76" fmla="*/ 2558 w 3463"/>
              <a:gd name="T77" fmla="*/ 580 h 860"/>
              <a:gd name="T78" fmla="*/ 2445 w 3463"/>
              <a:gd name="T79" fmla="*/ 633 h 860"/>
              <a:gd name="T80" fmla="*/ 2331 w 3463"/>
              <a:gd name="T81" fmla="*/ 681 h 860"/>
              <a:gd name="T82" fmla="*/ 2218 w 3463"/>
              <a:gd name="T83" fmla="*/ 711 h 860"/>
              <a:gd name="T84" fmla="*/ 2105 w 3463"/>
              <a:gd name="T85" fmla="*/ 715 h 860"/>
              <a:gd name="T86" fmla="*/ 1992 w 3463"/>
              <a:gd name="T87" fmla="*/ 744 h 860"/>
              <a:gd name="T88" fmla="*/ 1879 w 3463"/>
              <a:gd name="T89" fmla="*/ 766 h 860"/>
              <a:gd name="T90" fmla="*/ 1765 w 3463"/>
              <a:gd name="T91" fmla="*/ 750 h 860"/>
              <a:gd name="T92" fmla="*/ 1652 w 3463"/>
              <a:gd name="T93" fmla="*/ 767 h 860"/>
              <a:gd name="T94" fmla="*/ 1539 w 3463"/>
              <a:gd name="T95" fmla="*/ 774 h 860"/>
              <a:gd name="T96" fmla="*/ 1426 w 3463"/>
              <a:gd name="T97" fmla="*/ 776 h 860"/>
              <a:gd name="T98" fmla="*/ 1313 w 3463"/>
              <a:gd name="T99" fmla="*/ 794 h 860"/>
              <a:gd name="T100" fmla="*/ 1199 w 3463"/>
              <a:gd name="T101" fmla="*/ 806 h 860"/>
              <a:gd name="T102" fmla="*/ 1086 w 3463"/>
              <a:gd name="T103" fmla="*/ 819 h 860"/>
              <a:gd name="T104" fmla="*/ 973 w 3463"/>
              <a:gd name="T105" fmla="*/ 827 h 860"/>
              <a:gd name="T106" fmla="*/ 860 w 3463"/>
              <a:gd name="T107" fmla="*/ 832 h 860"/>
              <a:gd name="T108" fmla="*/ 747 w 3463"/>
              <a:gd name="T109" fmla="*/ 836 h 860"/>
              <a:gd name="T110" fmla="*/ 633 w 3463"/>
              <a:gd name="T111" fmla="*/ 843 h 860"/>
              <a:gd name="T112" fmla="*/ 520 w 3463"/>
              <a:gd name="T113" fmla="*/ 845 h 860"/>
              <a:gd name="T114" fmla="*/ 407 w 3463"/>
              <a:gd name="T115" fmla="*/ 851 h 860"/>
              <a:gd name="T116" fmla="*/ 294 w 3463"/>
              <a:gd name="T117" fmla="*/ 855 h 860"/>
              <a:gd name="T118" fmla="*/ 181 w 3463"/>
              <a:gd name="T119" fmla="*/ 858 h 860"/>
              <a:gd name="T120" fmla="*/ 67 w 3463"/>
              <a:gd name="T121" fmla="*/ 861 h 86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63"/>
              <a:gd name="T184" fmla="*/ 0 h 860"/>
              <a:gd name="T185" fmla="*/ 3463 w 3463"/>
              <a:gd name="T186" fmla="*/ 860 h 86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63" h="860">
                <a:moveTo>
                  <a:pt x="0" y="859"/>
                </a:moveTo>
                <a:lnTo>
                  <a:pt x="22" y="859"/>
                </a:lnTo>
                <a:lnTo>
                  <a:pt x="45" y="860"/>
                </a:lnTo>
                <a:lnTo>
                  <a:pt x="67" y="859"/>
                </a:lnTo>
                <a:lnTo>
                  <a:pt x="90" y="859"/>
                </a:lnTo>
                <a:lnTo>
                  <a:pt x="113" y="858"/>
                </a:lnTo>
                <a:lnTo>
                  <a:pt x="135" y="858"/>
                </a:lnTo>
                <a:lnTo>
                  <a:pt x="158" y="857"/>
                </a:lnTo>
                <a:lnTo>
                  <a:pt x="181" y="856"/>
                </a:lnTo>
                <a:lnTo>
                  <a:pt x="203" y="855"/>
                </a:lnTo>
                <a:lnTo>
                  <a:pt x="226" y="855"/>
                </a:lnTo>
                <a:lnTo>
                  <a:pt x="249" y="854"/>
                </a:lnTo>
                <a:lnTo>
                  <a:pt x="271" y="854"/>
                </a:lnTo>
                <a:lnTo>
                  <a:pt x="294" y="853"/>
                </a:lnTo>
                <a:lnTo>
                  <a:pt x="316" y="852"/>
                </a:lnTo>
                <a:lnTo>
                  <a:pt x="339" y="851"/>
                </a:lnTo>
                <a:lnTo>
                  <a:pt x="362" y="850"/>
                </a:lnTo>
                <a:lnTo>
                  <a:pt x="384" y="849"/>
                </a:lnTo>
                <a:lnTo>
                  <a:pt x="407" y="849"/>
                </a:lnTo>
                <a:lnTo>
                  <a:pt x="430" y="848"/>
                </a:lnTo>
                <a:lnTo>
                  <a:pt x="452" y="848"/>
                </a:lnTo>
                <a:lnTo>
                  <a:pt x="475" y="846"/>
                </a:lnTo>
                <a:lnTo>
                  <a:pt x="498" y="845"/>
                </a:lnTo>
                <a:lnTo>
                  <a:pt x="520" y="843"/>
                </a:lnTo>
                <a:lnTo>
                  <a:pt x="543" y="843"/>
                </a:lnTo>
                <a:lnTo>
                  <a:pt x="566" y="843"/>
                </a:lnTo>
                <a:lnTo>
                  <a:pt x="588" y="842"/>
                </a:lnTo>
                <a:lnTo>
                  <a:pt x="611" y="842"/>
                </a:lnTo>
                <a:lnTo>
                  <a:pt x="633" y="841"/>
                </a:lnTo>
                <a:lnTo>
                  <a:pt x="656" y="840"/>
                </a:lnTo>
                <a:lnTo>
                  <a:pt x="679" y="839"/>
                </a:lnTo>
                <a:lnTo>
                  <a:pt x="701" y="837"/>
                </a:lnTo>
                <a:lnTo>
                  <a:pt x="724" y="835"/>
                </a:lnTo>
                <a:lnTo>
                  <a:pt x="747" y="834"/>
                </a:lnTo>
                <a:lnTo>
                  <a:pt x="769" y="833"/>
                </a:lnTo>
                <a:lnTo>
                  <a:pt x="792" y="834"/>
                </a:lnTo>
                <a:lnTo>
                  <a:pt x="815" y="833"/>
                </a:lnTo>
                <a:lnTo>
                  <a:pt x="837" y="832"/>
                </a:lnTo>
                <a:lnTo>
                  <a:pt x="860" y="829"/>
                </a:lnTo>
                <a:lnTo>
                  <a:pt x="882" y="828"/>
                </a:lnTo>
                <a:lnTo>
                  <a:pt x="905" y="827"/>
                </a:lnTo>
                <a:lnTo>
                  <a:pt x="928" y="825"/>
                </a:lnTo>
                <a:lnTo>
                  <a:pt x="950" y="825"/>
                </a:lnTo>
                <a:lnTo>
                  <a:pt x="973" y="825"/>
                </a:lnTo>
                <a:lnTo>
                  <a:pt x="996" y="824"/>
                </a:lnTo>
                <a:lnTo>
                  <a:pt x="1018" y="822"/>
                </a:lnTo>
                <a:lnTo>
                  <a:pt x="1041" y="821"/>
                </a:lnTo>
                <a:lnTo>
                  <a:pt x="1064" y="819"/>
                </a:lnTo>
                <a:lnTo>
                  <a:pt x="1086" y="817"/>
                </a:lnTo>
                <a:lnTo>
                  <a:pt x="1109" y="813"/>
                </a:lnTo>
                <a:lnTo>
                  <a:pt x="1132" y="810"/>
                </a:lnTo>
                <a:lnTo>
                  <a:pt x="1154" y="809"/>
                </a:lnTo>
                <a:lnTo>
                  <a:pt x="1177" y="808"/>
                </a:lnTo>
                <a:lnTo>
                  <a:pt x="1199" y="803"/>
                </a:lnTo>
                <a:lnTo>
                  <a:pt x="1222" y="802"/>
                </a:lnTo>
                <a:lnTo>
                  <a:pt x="1245" y="799"/>
                </a:lnTo>
                <a:lnTo>
                  <a:pt x="1267" y="794"/>
                </a:lnTo>
                <a:lnTo>
                  <a:pt x="1290" y="788"/>
                </a:lnTo>
                <a:lnTo>
                  <a:pt x="1313" y="791"/>
                </a:lnTo>
                <a:lnTo>
                  <a:pt x="1335" y="787"/>
                </a:lnTo>
                <a:lnTo>
                  <a:pt x="1358" y="784"/>
                </a:lnTo>
                <a:lnTo>
                  <a:pt x="1381" y="782"/>
                </a:lnTo>
                <a:lnTo>
                  <a:pt x="1403" y="778"/>
                </a:lnTo>
                <a:lnTo>
                  <a:pt x="1426" y="773"/>
                </a:lnTo>
                <a:lnTo>
                  <a:pt x="1448" y="780"/>
                </a:lnTo>
                <a:lnTo>
                  <a:pt x="1471" y="780"/>
                </a:lnTo>
                <a:lnTo>
                  <a:pt x="1494" y="774"/>
                </a:lnTo>
                <a:lnTo>
                  <a:pt x="1516" y="769"/>
                </a:lnTo>
                <a:lnTo>
                  <a:pt x="1539" y="770"/>
                </a:lnTo>
                <a:lnTo>
                  <a:pt x="1562" y="778"/>
                </a:lnTo>
                <a:lnTo>
                  <a:pt x="1584" y="768"/>
                </a:lnTo>
                <a:lnTo>
                  <a:pt x="1607" y="779"/>
                </a:lnTo>
                <a:lnTo>
                  <a:pt x="1630" y="773"/>
                </a:lnTo>
                <a:lnTo>
                  <a:pt x="1652" y="762"/>
                </a:lnTo>
                <a:lnTo>
                  <a:pt x="1675" y="761"/>
                </a:lnTo>
                <a:lnTo>
                  <a:pt x="1698" y="758"/>
                </a:lnTo>
                <a:lnTo>
                  <a:pt x="1720" y="758"/>
                </a:lnTo>
                <a:lnTo>
                  <a:pt x="1743" y="752"/>
                </a:lnTo>
                <a:lnTo>
                  <a:pt x="1765" y="745"/>
                </a:lnTo>
                <a:lnTo>
                  <a:pt x="1788" y="742"/>
                </a:lnTo>
                <a:lnTo>
                  <a:pt x="1811" y="748"/>
                </a:lnTo>
                <a:lnTo>
                  <a:pt x="1833" y="754"/>
                </a:lnTo>
                <a:lnTo>
                  <a:pt x="1856" y="762"/>
                </a:lnTo>
                <a:lnTo>
                  <a:pt x="1879" y="760"/>
                </a:lnTo>
                <a:lnTo>
                  <a:pt x="1901" y="754"/>
                </a:lnTo>
                <a:lnTo>
                  <a:pt x="1924" y="749"/>
                </a:lnTo>
                <a:lnTo>
                  <a:pt x="1947" y="740"/>
                </a:lnTo>
                <a:lnTo>
                  <a:pt x="1969" y="733"/>
                </a:lnTo>
                <a:lnTo>
                  <a:pt x="1992" y="736"/>
                </a:lnTo>
                <a:lnTo>
                  <a:pt x="2014" y="725"/>
                </a:lnTo>
                <a:lnTo>
                  <a:pt x="2037" y="726"/>
                </a:lnTo>
                <a:lnTo>
                  <a:pt x="2060" y="712"/>
                </a:lnTo>
                <a:lnTo>
                  <a:pt x="2082" y="708"/>
                </a:lnTo>
                <a:lnTo>
                  <a:pt x="2105" y="704"/>
                </a:lnTo>
                <a:lnTo>
                  <a:pt x="2128" y="707"/>
                </a:lnTo>
                <a:lnTo>
                  <a:pt x="2150" y="724"/>
                </a:lnTo>
                <a:lnTo>
                  <a:pt x="2173" y="714"/>
                </a:lnTo>
                <a:lnTo>
                  <a:pt x="2196" y="703"/>
                </a:lnTo>
                <a:lnTo>
                  <a:pt x="2218" y="696"/>
                </a:lnTo>
                <a:lnTo>
                  <a:pt x="2241" y="695"/>
                </a:lnTo>
                <a:lnTo>
                  <a:pt x="2264" y="678"/>
                </a:lnTo>
                <a:lnTo>
                  <a:pt x="2286" y="670"/>
                </a:lnTo>
                <a:lnTo>
                  <a:pt x="2309" y="664"/>
                </a:lnTo>
                <a:lnTo>
                  <a:pt x="2331" y="658"/>
                </a:lnTo>
                <a:lnTo>
                  <a:pt x="2354" y="653"/>
                </a:lnTo>
                <a:lnTo>
                  <a:pt x="2377" y="641"/>
                </a:lnTo>
                <a:lnTo>
                  <a:pt x="2399" y="630"/>
                </a:lnTo>
                <a:lnTo>
                  <a:pt x="2422" y="615"/>
                </a:lnTo>
                <a:lnTo>
                  <a:pt x="2445" y="601"/>
                </a:lnTo>
                <a:lnTo>
                  <a:pt x="2467" y="590"/>
                </a:lnTo>
                <a:lnTo>
                  <a:pt x="2490" y="576"/>
                </a:lnTo>
                <a:lnTo>
                  <a:pt x="2513" y="568"/>
                </a:lnTo>
                <a:lnTo>
                  <a:pt x="2535" y="549"/>
                </a:lnTo>
                <a:lnTo>
                  <a:pt x="2558" y="532"/>
                </a:lnTo>
                <a:lnTo>
                  <a:pt x="2580" y="515"/>
                </a:lnTo>
                <a:lnTo>
                  <a:pt x="2603" y="512"/>
                </a:lnTo>
                <a:lnTo>
                  <a:pt x="2626" y="496"/>
                </a:lnTo>
                <a:lnTo>
                  <a:pt x="2648" y="488"/>
                </a:lnTo>
                <a:lnTo>
                  <a:pt x="2671" y="466"/>
                </a:lnTo>
                <a:lnTo>
                  <a:pt x="2694" y="446"/>
                </a:lnTo>
                <a:lnTo>
                  <a:pt x="2716" y="427"/>
                </a:lnTo>
                <a:lnTo>
                  <a:pt x="2739" y="408"/>
                </a:lnTo>
                <a:lnTo>
                  <a:pt x="2762" y="383"/>
                </a:lnTo>
                <a:lnTo>
                  <a:pt x="2784" y="355"/>
                </a:lnTo>
                <a:lnTo>
                  <a:pt x="2807" y="355"/>
                </a:lnTo>
                <a:lnTo>
                  <a:pt x="2830" y="353"/>
                </a:lnTo>
                <a:lnTo>
                  <a:pt x="2852" y="322"/>
                </a:lnTo>
                <a:lnTo>
                  <a:pt x="2875" y="303"/>
                </a:lnTo>
                <a:lnTo>
                  <a:pt x="2897" y="281"/>
                </a:lnTo>
                <a:lnTo>
                  <a:pt x="2920" y="262"/>
                </a:lnTo>
                <a:lnTo>
                  <a:pt x="2943" y="266"/>
                </a:lnTo>
                <a:lnTo>
                  <a:pt x="2965" y="274"/>
                </a:lnTo>
                <a:lnTo>
                  <a:pt x="2988" y="276"/>
                </a:lnTo>
                <a:lnTo>
                  <a:pt x="3011" y="272"/>
                </a:lnTo>
                <a:lnTo>
                  <a:pt x="3033" y="251"/>
                </a:lnTo>
                <a:lnTo>
                  <a:pt x="3056" y="238"/>
                </a:lnTo>
                <a:lnTo>
                  <a:pt x="3079" y="226"/>
                </a:lnTo>
                <a:lnTo>
                  <a:pt x="3101" y="202"/>
                </a:lnTo>
                <a:lnTo>
                  <a:pt x="3124" y="179"/>
                </a:lnTo>
                <a:lnTo>
                  <a:pt x="3146" y="167"/>
                </a:lnTo>
                <a:lnTo>
                  <a:pt x="3169" y="156"/>
                </a:lnTo>
                <a:lnTo>
                  <a:pt x="3192" y="151"/>
                </a:lnTo>
                <a:lnTo>
                  <a:pt x="3214" y="152"/>
                </a:lnTo>
                <a:lnTo>
                  <a:pt x="3237" y="147"/>
                </a:lnTo>
                <a:lnTo>
                  <a:pt x="3260" y="141"/>
                </a:lnTo>
                <a:lnTo>
                  <a:pt x="3282" y="123"/>
                </a:lnTo>
                <a:lnTo>
                  <a:pt x="3305" y="103"/>
                </a:lnTo>
                <a:lnTo>
                  <a:pt x="3328" y="94"/>
                </a:lnTo>
                <a:lnTo>
                  <a:pt x="3350" y="91"/>
                </a:lnTo>
                <a:lnTo>
                  <a:pt x="3373" y="75"/>
                </a:lnTo>
                <a:lnTo>
                  <a:pt x="3396" y="57"/>
                </a:lnTo>
                <a:lnTo>
                  <a:pt x="3418" y="55"/>
                </a:lnTo>
                <a:lnTo>
                  <a:pt x="3441" y="35"/>
                </a:lnTo>
                <a:lnTo>
                  <a:pt x="3463" y="0"/>
                </a:lnTo>
                <a:lnTo>
                  <a:pt x="3463" y="213"/>
                </a:lnTo>
                <a:lnTo>
                  <a:pt x="3441" y="240"/>
                </a:lnTo>
                <a:lnTo>
                  <a:pt x="3418" y="254"/>
                </a:lnTo>
                <a:lnTo>
                  <a:pt x="3396" y="256"/>
                </a:lnTo>
                <a:lnTo>
                  <a:pt x="3373" y="266"/>
                </a:lnTo>
                <a:lnTo>
                  <a:pt x="3350" y="274"/>
                </a:lnTo>
                <a:lnTo>
                  <a:pt x="3328" y="276"/>
                </a:lnTo>
                <a:lnTo>
                  <a:pt x="3305" y="283"/>
                </a:lnTo>
                <a:lnTo>
                  <a:pt x="3282" y="296"/>
                </a:lnTo>
                <a:lnTo>
                  <a:pt x="3260" y="310"/>
                </a:lnTo>
                <a:lnTo>
                  <a:pt x="3237" y="315"/>
                </a:lnTo>
                <a:lnTo>
                  <a:pt x="3214" y="317"/>
                </a:lnTo>
                <a:lnTo>
                  <a:pt x="3192" y="316"/>
                </a:lnTo>
                <a:lnTo>
                  <a:pt x="3169" y="316"/>
                </a:lnTo>
                <a:lnTo>
                  <a:pt x="3146" y="324"/>
                </a:lnTo>
                <a:lnTo>
                  <a:pt x="3124" y="330"/>
                </a:lnTo>
                <a:lnTo>
                  <a:pt x="3101" y="346"/>
                </a:lnTo>
                <a:lnTo>
                  <a:pt x="3079" y="363"/>
                </a:lnTo>
                <a:lnTo>
                  <a:pt x="3056" y="373"/>
                </a:lnTo>
                <a:lnTo>
                  <a:pt x="3033" y="381"/>
                </a:lnTo>
                <a:lnTo>
                  <a:pt x="3011" y="394"/>
                </a:lnTo>
                <a:lnTo>
                  <a:pt x="2988" y="395"/>
                </a:lnTo>
                <a:lnTo>
                  <a:pt x="2965" y="393"/>
                </a:lnTo>
                <a:lnTo>
                  <a:pt x="2943" y="384"/>
                </a:lnTo>
                <a:lnTo>
                  <a:pt x="2920" y="377"/>
                </a:lnTo>
                <a:lnTo>
                  <a:pt x="2897" y="389"/>
                </a:lnTo>
                <a:lnTo>
                  <a:pt x="2875" y="407"/>
                </a:lnTo>
                <a:lnTo>
                  <a:pt x="2852" y="424"/>
                </a:lnTo>
                <a:lnTo>
                  <a:pt x="2830" y="449"/>
                </a:lnTo>
                <a:lnTo>
                  <a:pt x="2807" y="450"/>
                </a:lnTo>
                <a:lnTo>
                  <a:pt x="2784" y="449"/>
                </a:lnTo>
                <a:lnTo>
                  <a:pt x="2762" y="473"/>
                </a:lnTo>
                <a:lnTo>
                  <a:pt x="2739" y="493"/>
                </a:lnTo>
                <a:lnTo>
                  <a:pt x="2716" y="506"/>
                </a:lnTo>
                <a:lnTo>
                  <a:pt x="2694" y="522"/>
                </a:lnTo>
                <a:lnTo>
                  <a:pt x="2671" y="535"/>
                </a:lnTo>
                <a:lnTo>
                  <a:pt x="2648" y="551"/>
                </a:lnTo>
                <a:lnTo>
                  <a:pt x="2626" y="555"/>
                </a:lnTo>
                <a:lnTo>
                  <a:pt x="2603" y="567"/>
                </a:lnTo>
                <a:lnTo>
                  <a:pt x="2580" y="565"/>
                </a:lnTo>
                <a:lnTo>
                  <a:pt x="2558" y="578"/>
                </a:lnTo>
                <a:lnTo>
                  <a:pt x="2535" y="592"/>
                </a:lnTo>
                <a:lnTo>
                  <a:pt x="2513" y="607"/>
                </a:lnTo>
                <a:lnTo>
                  <a:pt x="2490" y="612"/>
                </a:lnTo>
                <a:lnTo>
                  <a:pt x="2467" y="623"/>
                </a:lnTo>
                <a:lnTo>
                  <a:pt x="2445" y="631"/>
                </a:lnTo>
                <a:lnTo>
                  <a:pt x="2422" y="642"/>
                </a:lnTo>
                <a:lnTo>
                  <a:pt x="2399" y="655"/>
                </a:lnTo>
                <a:lnTo>
                  <a:pt x="2377" y="664"/>
                </a:lnTo>
                <a:lnTo>
                  <a:pt x="2354" y="676"/>
                </a:lnTo>
                <a:lnTo>
                  <a:pt x="2331" y="679"/>
                </a:lnTo>
                <a:lnTo>
                  <a:pt x="2309" y="684"/>
                </a:lnTo>
                <a:lnTo>
                  <a:pt x="2286" y="689"/>
                </a:lnTo>
                <a:lnTo>
                  <a:pt x="2264" y="694"/>
                </a:lnTo>
                <a:lnTo>
                  <a:pt x="2241" y="708"/>
                </a:lnTo>
                <a:lnTo>
                  <a:pt x="2218" y="709"/>
                </a:lnTo>
                <a:lnTo>
                  <a:pt x="2196" y="714"/>
                </a:lnTo>
                <a:lnTo>
                  <a:pt x="2173" y="725"/>
                </a:lnTo>
                <a:lnTo>
                  <a:pt x="2150" y="734"/>
                </a:lnTo>
                <a:lnTo>
                  <a:pt x="2128" y="716"/>
                </a:lnTo>
                <a:lnTo>
                  <a:pt x="2105" y="713"/>
                </a:lnTo>
                <a:lnTo>
                  <a:pt x="2082" y="716"/>
                </a:lnTo>
                <a:lnTo>
                  <a:pt x="2060" y="719"/>
                </a:lnTo>
                <a:lnTo>
                  <a:pt x="2037" y="733"/>
                </a:lnTo>
                <a:lnTo>
                  <a:pt x="2014" y="732"/>
                </a:lnTo>
                <a:lnTo>
                  <a:pt x="1992" y="742"/>
                </a:lnTo>
                <a:lnTo>
                  <a:pt x="1969" y="739"/>
                </a:lnTo>
                <a:lnTo>
                  <a:pt x="1947" y="745"/>
                </a:lnTo>
                <a:lnTo>
                  <a:pt x="1924" y="754"/>
                </a:lnTo>
                <a:lnTo>
                  <a:pt x="1901" y="758"/>
                </a:lnTo>
                <a:lnTo>
                  <a:pt x="1879" y="764"/>
                </a:lnTo>
                <a:lnTo>
                  <a:pt x="1856" y="766"/>
                </a:lnTo>
                <a:lnTo>
                  <a:pt x="1833" y="759"/>
                </a:lnTo>
                <a:lnTo>
                  <a:pt x="1811" y="753"/>
                </a:lnTo>
                <a:lnTo>
                  <a:pt x="1788" y="747"/>
                </a:lnTo>
                <a:lnTo>
                  <a:pt x="1765" y="748"/>
                </a:lnTo>
                <a:lnTo>
                  <a:pt x="1743" y="756"/>
                </a:lnTo>
                <a:lnTo>
                  <a:pt x="1720" y="761"/>
                </a:lnTo>
                <a:lnTo>
                  <a:pt x="1698" y="761"/>
                </a:lnTo>
                <a:lnTo>
                  <a:pt x="1675" y="764"/>
                </a:lnTo>
                <a:lnTo>
                  <a:pt x="1652" y="765"/>
                </a:lnTo>
                <a:lnTo>
                  <a:pt x="1630" y="775"/>
                </a:lnTo>
                <a:lnTo>
                  <a:pt x="1607" y="781"/>
                </a:lnTo>
                <a:lnTo>
                  <a:pt x="1584" y="770"/>
                </a:lnTo>
                <a:lnTo>
                  <a:pt x="1562" y="780"/>
                </a:lnTo>
                <a:lnTo>
                  <a:pt x="1539" y="772"/>
                </a:lnTo>
                <a:lnTo>
                  <a:pt x="1516" y="771"/>
                </a:lnTo>
                <a:lnTo>
                  <a:pt x="1494" y="776"/>
                </a:lnTo>
                <a:lnTo>
                  <a:pt x="1471" y="781"/>
                </a:lnTo>
                <a:lnTo>
                  <a:pt x="1448" y="781"/>
                </a:lnTo>
                <a:lnTo>
                  <a:pt x="1426" y="774"/>
                </a:lnTo>
                <a:lnTo>
                  <a:pt x="1403" y="779"/>
                </a:lnTo>
                <a:lnTo>
                  <a:pt x="1381" y="783"/>
                </a:lnTo>
                <a:lnTo>
                  <a:pt x="1358" y="785"/>
                </a:lnTo>
                <a:lnTo>
                  <a:pt x="1335" y="788"/>
                </a:lnTo>
                <a:lnTo>
                  <a:pt x="1313" y="792"/>
                </a:lnTo>
                <a:lnTo>
                  <a:pt x="1290" y="789"/>
                </a:lnTo>
                <a:lnTo>
                  <a:pt x="1267" y="795"/>
                </a:lnTo>
                <a:lnTo>
                  <a:pt x="1245" y="800"/>
                </a:lnTo>
                <a:lnTo>
                  <a:pt x="1222" y="803"/>
                </a:lnTo>
                <a:lnTo>
                  <a:pt x="1199" y="804"/>
                </a:lnTo>
                <a:lnTo>
                  <a:pt x="1177" y="808"/>
                </a:lnTo>
                <a:lnTo>
                  <a:pt x="1154" y="810"/>
                </a:lnTo>
                <a:lnTo>
                  <a:pt x="1132" y="811"/>
                </a:lnTo>
                <a:lnTo>
                  <a:pt x="1109" y="813"/>
                </a:lnTo>
                <a:lnTo>
                  <a:pt x="1086" y="817"/>
                </a:lnTo>
                <a:lnTo>
                  <a:pt x="1064" y="819"/>
                </a:lnTo>
                <a:lnTo>
                  <a:pt x="1041" y="821"/>
                </a:lnTo>
                <a:lnTo>
                  <a:pt x="1018" y="822"/>
                </a:lnTo>
                <a:lnTo>
                  <a:pt x="996" y="824"/>
                </a:lnTo>
                <a:lnTo>
                  <a:pt x="973" y="825"/>
                </a:lnTo>
                <a:lnTo>
                  <a:pt x="950" y="825"/>
                </a:lnTo>
                <a:lnTo>
                  <a:pt x="928" y="826"/>
                </a:lnTo>
                <a:lnTo>
                  <a:pt x="905" y="827"/>
                </a:lnTo>
                <a:lnTo>
                  <a:pt x="882" y="829"/>
                </a:lnTo>
                <a:lnTo>
                  <a:pt x="860" y="830"/>
                </a:lnTo>
                <a:lnTo>
                  <a:pt x="837" y="832"/>
                </a:lnTo>
                <a:lnTo>
                  <a:pt x="815" y="833"/>
                </a:lnTo>
                <a:lnTo>
                  <a:pt x="792" y="834"/>
                </a:lnTo>
                <a:lnTo>
                  <a:pt x="769" y="833"/>
                </a:lnTo>
                <a:lnTo>
                  <a:pt x="747" y="834"/>
                </a:lnTo>
                <a:lnTo>
                  <a:pt x="724" y="835"/>
                </a:lnTo>
                <a:lnTo>
                  <a:pt x="701" y="837"/>
                </a:lnTo>
                <a:lnTo>
                  <a:pt x="679" y="839"/>
                </a:lnTo>
                <a:lnTo>
                  <a:pt x="656" y="840"/>
                </a:lnTo>
                <a:lnTo>
                  <a:pt x="633" y="841"/>
                </a:lnTo>
                <a:lnTo>
                  <a:pt x="611" y="842"/>
                </a:lnTo>
                <a:lnTo>
                  <a:pt x="588" y="842"/>
                </a:lnTo>
                <a:lnTo>
                  <a:pt x="566" y="843"/>
                </a:lnTo>
                <a:lnTo>
                  <a:pt x="543" y="843"/>
                </a:lnTo>
                <a:lnTo>
                  <a:pt x="520" y="843"/>
                </a:lnTo>
                <a:lnTo>
                  <a:pt x="498" y="845"/>
                </a:lnTo>
                <a:lnTo>
                  <a:pt x="475" y="846"/>
                </a:lnTo>
                <a:lnTo>
                  <a:pt x="452" y="848"/>
                </a:lnTo>
                <a:lnTo>
                  <a:pt x="430" y="848"/>
                </a:lnTo>
                <a:lnTo>
                  <a:pt x="407" y="849"/>
                </a:lnTo>
                <a:lnTo>
                  <a:pt x="384" y="849"/>
                </a:lnTo>
                <a:lnTo>
                  <a:pt x="362" y="850"/>
                </a:lnTo>
                <a:lnTo>
                  <a:pt x="339" y="851"/>
                </a:lnTo>
                <a:lnTo>
                  <a:pt x="316" y="852"/>
                </a:lnTo>
                <a:lnTo>
                  <a:pt x="294" y="853"/>
                </a:lnTo>
                <a:lnTo>
                  <a:pt x="271" y="854"/>
                </a:lnTo>
                <a:lnTo>
                  <a:pt x="249" y="854"/>
                </a:lnTo>
                <a:lnTo>
                  <a:pt x="226" y="855"/>
                </a:lnTo>
                <a:lnTo>
                  <a:pt x="203" y="855"/>
                </a:lnTo>
                <a:lnTo>
                  <a:pt x="181" y="856"/>
                </a:lnTo>
                <a:lnTo>
                  <a:pt x="158" y="857"/>
                </a:lnTo>
                <a:lnTo>
                  <a:pt x="135" y="858"/>
                </a:lnTo>
                <a:lnTo>
                  <a:pt x="113" y="858"/>
                </a:lnTo>
                <a:lnTo>
                  <a:pt x="90" y="859"/>
                </a:lnTo>
                <a:lnTo>
                  <a:pt x="67" y="859"/>
                </a:lnTo>
                <a:lnTo>
                  <a:pt x="45" y="860"/>
                </a:lnTo>
                <a:lnTo>
                  <a:pt x="22" y="859"/>
                </a:lnTo>
                <a:lnTo>
                  <a:pt x="0" y="859"/>
                </a:lnTo>
                <a:close/>
              </a:path>
            </a:pathLst>
          </a:custGeom>
          <a:noFill/>
          <a:ln w="3175">
            <a:solidFill>
              <a:srgbClr val="0064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9" name="Freeform 51"/>
          <p:cNvSpPr>
            <a:spLocks noChangeArrowheads="1"/>
          </p:cNvSpPr>
          <p:nvPr/>
        </p:nvSpPr>
        <p:spPr bwMode="auto">
          <a:xfrm>
            <a:off x="1206500" y="5006975"/>
            <a:ext cx="5497513" cy="1027113"/>
          </a:xfrm>
          <a:custGeom>
            <a:avLst/>
            <a:gdLst>
              <a:gd name="T0" fmla="*/ 90 w 3463"/>
              <a:gd name="T1" fmla="*/ 645 h 647"/>
              <a:gd name="T2" fmla="*/ 203 w 3463"/>
              <a:gd name="T3" fmla="*/ 642 h 647"/>
              <a:gd name="T4" fmla="*/ 316 w 3463"/>
              <a:gd name="T5" fmla="*/ 638 h 647"/>
              <a:gd name="T6" fmla="*/ 430 w 3463"/>
              <a:gd name="T7" fmla="*/ 635 h 647"/>
              <a:gd name="T8" fmla="*/ 543 w 3463"/>
              <a:gd name="T9" fmla="*/ 630 h 647"/>
              <a:gd name="T10" fmla="*/ 656 w 3463"/>
              <a:gd name="T11" fmla="*/ 627 h 647"/>
              <a:gd name="T12" fmla="*/ 769 w 3463"/>
              <a:gd name="T13" fmla="*/ 620 h 647"/>
              <a:gd name="T14" fmla="*/ 882 w 3463"/>
              <a:gd name="T15" fmla="*/ 616 h 647"/>
              <a:gd name="T16" fmla="*/ 996 w 3463"/>
              <a:gd name="T17" fmla="*/ 611 h 647"/>
              <a:gd name="T18" fmla="*/ 1109 w 3463"/>
              <a:gd name="T19" fmla="*/ 600 h 647"/>
              <a:gd name="T20" fmla="*/ 1222 w 3463"/>
              <a:gd name="T21" fmla="*/ 590 h 647"/>
              <a:gd name="T22" fmla="*/ 1335 w 3463"/>
              <a:gd name="T23" fmla="*/ 575 h 647"/>
              <a:gd name="T24" fmla="*/ 1448 w 3463"/>
              <a:gd name="T25" fmla="*/ 568 h 647"/>
              <a:gd name="T26" fmla="*/ 1562 w 3463"/>
              <a:gd name="T27" fmla="*/ 566 h 647"/>
              <a:gd name="T28" fmla="*/ 1675 w 3463"/>
              <a:gd name="T29" fmla="*/ 550 h 647"/>
              <a:gd name="T30" fmla="*/ 1788 w 3463"/>
              <a:gd name="T31" fmla="*/ 534 h 647"/>
              <a:gd name="T32" fmla="*/ 1901 w 3463"/>
              <a:gd name="T33" fmla="*/ 545 h 647"/>
              <a:gd name="T34" fmla="*/ 2014 w 3463"/>
              <a:gd name="T35" fmla="*/ 519 h 647"/>
              <a:gd name="T36" fmla="*/ 2128 w 3463"/>
              <a:gd name="T37" fmla="*/ 503 h 647"/>
              <a:gd name="T38" fmla="*/ 2241 w 3463"/>
              <a:gd name="T39" fmla="*/ 495 h 647"/>
              <a:gd name="T40" fmla="*/ 2354 w 3463"/>
              <a:gd name="T41" fmla="*/ 462 h 647"/>
              <a:gd name="T42" fmla="*/ 2467 w 3463"/>
              <a:gd name="T43" fmla="*/ 410 h 647"/>
              <a:gd name="T44" fmla="*/ 2580 w 3463"/>
              <a:gd name="T45" fmla="*/ 352 h 647"/>
              <a:gd name="T46" fmla="*/ 2694 w 3463"/>
              <a:gd name="T47" fmla="*/ 308 h 647"/>
              <a:gd name="T48" fmla="*/ 2807 w 3463"/>
              <a:gd name="T49" fmla="*/ 237 h 647"/>
              <a:gd name="T50" fmla="*/ 2920 w 3463"/>
              <a:gd name="T51" fmla="*/ 163 h 647"/>
              <a:gd name="T52" fmla="*/ 3033 w 3463"/>
              <a:gd name="T53" fmla="*/ 168 h 647"/>
              <a:gd name="T54" fmla="*/ 3146 w 3463"/>
              <a:gd name="T55" fmla="*/ 111 h 647"/>
              <a:gd name="T56" fmla="*/ 3260 w 3463"/>
              <a:gd name="T57" fmla="*/ 96 h 647"/>
              <a:gd name="T58" fmla="*/ 3373 w 3463"/>
              <a:gd name="T59" fmla="*/ 53 h 647"/>
              <a:gd name="T60" fmla="*/ 3463 w 3463"/>
              <a:gd name="T61" fmla="*/ 363 h 647"/>
              <a:gd name="T62" fmla="*/ 3350 w 3463"/>
              <a:gd name="T63" fmla="*/ 399 h 647"/>
              <a:gd name="T64" fmla="*/ 3237 w 3463"/>
              <a:gd name="T65" fmla="*/ 414 h 647"/>
              <a:gd name="T66" fmla="*/ 3124 w 3463"/>
              <a:gd name="T67" fmla="*/ 417 h 647"/>
              <a:gd name="T68" fmla="*/ 3011 w 3463"/>
              <a:gd name="T69" fmla="*/ 454 h 647"/>
              <a:gd name="T70" fmla="*/ 2897 w 3463"/>
              <a:gd name="T71" fmla="*/ 479 h 647"/>
              <a:gd name="T72" fmla="*/ 2784 w 3463"/>
              <a:gd name="T73" fmla="*/ 504 h 647"/>
              <a:gd name="T74" fmla="*/ 2671 w 3463"/>
              <a:gd name="T75" fmla="*/ 505 h 647"/>
              <a:gd name="T76" fmla="*/ 2558 w 3463"/>
              <a:gd name="T77" fmla="*/ 490 h 647"/>
              <a:gd name="T78" fmla="*/ 2445 w 3463"/>
              <a:gd name="T79" fmla="*/ 509 h 647"/>
              <a:gd name="T80" fmla="*/ 2331 w 3463"/>
              <a:gd name="T81" fmla="*/ 528 h 647"/>
              <a:gd name="T82" fmla="*/ 2218 w 3463"/>
              <a:gd name="T83" fmla="*/ 538 h 647"/>
              <a:gd name="T84" fmla="*/ 2105 w 3463"/>
              <a:gd name="T85" fmla="*/ 532 h 647"/>
              <a:gd name="T86" fmla="*/ 1992 w 3463"/>
              <a:gd name="T87" fmla="*/ 554 h 647"/>
              <a:gd name="T88" fmla="*/ 1879 w 3463"/>
              <a:gd name="T89" fmla="*/ 570 h 647"/>
              <a:gd name="T90" fmla="*/ 1765 w 3463"/>
              <a:gd name="T91" fmla="*/ 550 h 647"/>
              <a:gd name="T92" fmla="*/ 1652 w 3463"/>
              <a:gd name="T93" fmla="*/ 562 h 647"/>
              <a:gd name="T94" fmla="*/ 1539 w 3463"/>
              <a:gd name="T95" fmla="*/ 565 h 647"/>
              <a:gd name="T96" fmla="*/ 1426 w 3463"/>
              <a:gd name="T97" fmla="*/ 565 h 647"/>
              <a:gd name="T98" fmla="*/ 1313 w 3463"/>
              <a:gd name="T99" fmla="*/ 581 h 647"/>
              <a:gd name="T100" fmla="*/ 1199 w 3463"/>
              <a:gd name="T101" fmla="*/ 593 h 647"/>
              <a:gd name="T102" fmla="*/ 1086 w 3463"/>
              <a:gd name="T103" fmla="*/ 605 h 647"/>
              <a:gd name="T104" fmla="*/ 973 w 3463"/>
              <a:gd name="T105" fmla="*/ 613 h 647"/>
              <a:gd name="T106" fmla="*/ 860 w 3463"/>
              <a:gd name="T107" fmla="*/ 617 h 647"/>
              <a:gd name="T108" fmla="*/ 747 w 3463"/>
              <a:gd name="T109" fmla="*/ 621 h 647"/>
              <a:gd name="T110" fmla="*/ 633 w 3463"/>
              <a:gd name="T111" fmla="*/ 628 h 647"/>
              <a:gd name="T112" fmla="*/ 520 w 3463"/>
              <a:gd name="T113" fmla="*/ 630 h 647"/>
              <a:gd name="T114" fmla="*/ 407 w 3463"/>
              <a:gd name="T115" fmla="*/ 636 h 647"/>
              <a:gd name="T116" fmla="*/ 294 w 3463"/>
              <a:gd name="T117" fmla="*/ 640 h 647"/>
              <a:gd name="T118" fmla="*/ 181 w 3463"/>
              <a:gd name="T119" fmla="*/ 643 h 647"/>
              <a:gd name="T120" fmla="*/ 67 w 3463"/>
              <a:gd name="T121" fmla="*/ 646 h 64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63"/>
              <a:gd name="T184" fmla="*/ 0 h 647"/>
              <a:gd name="T185" fmla="*/ 3463 w 3463"/>
              <a:gd name="T186" fmla="*/ 647 h 64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63" h="647">
                <a:moveTo>
                  <a:pt x="0" y="646"/>
                </a:moveTo>
                <a:lnTo>
                  <a:pt x="22" y="646"/>
                </a:lnTo>
                <a:lnTo>
                  <a:pt x="45" y="647"/>
                </a:lnTo>
                <a:lnTo>
                  <a:pt x="67" y="646"/>
                </a:lnTo>
                <a:lnTo>
                  <a:pt x="90" y="645"/>
                </a:lnTo>
                <a:lnTo>
                  <a:pt x="113" y="645"/>
                </a:lnTo>
                <a:lnTo>
                  <a:pt x="135" y="644"/>
                </a:lnTo>
                <a:lnTo>
                  <a:pt x="158" y="644"/>
                </a:lnTo>
                <a:lnTo>
                  <a:pt x="181" y="643"/>
                </a:lnTo>
                <a:lnTo>
                  <a:pt x="203" y="642"/>
                </a:lnTo>
                <a:lnTo>
                  <a:pt x="226" y="641"/>
                </a:lnTo>
                <a:lnTo>
                  <a:pt x="249" y="641"/>
                </a:lnTo>
                <a:lnTo>
                  <a:pt x="271" y="640"/>
                </a:lnTo>
                <a:lnTo>
                  <a:pt x="294" y="640"/>
                </a:lnTo>
                <a:lnTo>
                  <a:pt x="316" y="638"/>
                </a:lnTo>
                <a:lnTo>
                  <a:pt x="339" y="638"/>
                </a:lnTo>
                <a:lnTo>
                  <a:pt x="362" y="637"/>
                </a:lnTo>
                <a:lnTo>
                  <a:pt x="384" y="636"/>
                </a:lnTo>
                <a:lnTo>
                  <a:pt x="407" y="636"/>
                </a:lnTo>
                <a:lnTo>
                  <a:pt x="430" y="635"/>
                </a:lnTo>
                <a:lnTo>
                  <a:pt x="452" y="634"/>
                </a:lnTo>
                <a:lnTo>
                  <a:pt x="475" y="633"/>
                </a:lnTo>
                <a:lnTo>
                  <a:pt x="498" y="631"/>
                </a:lnTo>
                <a:lnTo>
                  <a:pt x="520" y="630"/>
                </a:lnTo>
                <a:lnTo>
                  <a:pt x="543" y="630"/>
                </a:lnTo>
                <a:lnTo>
                  <a:pt x="566" y="629"/>
                </a:lnTo>
                <a:lnTo>
                  <a:pt x="588" y="629"/>
                </a:lnTo>
                <a:lnTo>
                  <a:pt x="611" y="628"/>
                </a:lnTo>
                <a:lnTo>
                  <a:pt x="633" y="628"/>
                </a:lnTo>
                <a:lnTo>
                  <a:pt x="656" y="627"/>
                </a:lnTo>
                <a:lnTo>
                  <a:pt x="679" y="625"/>
                </a:lnTo>
                <a:lnTo>
                  <a:pt x="701" y="624"/>
                </a:lnTo>
                <a:lnTo>
                  <a:pt x="724" y="622"/>
                </a:lnTo>
                <a:lnTo>
                  <a:pt x="747" y="620"/>
                </a:lnTo>
                <a:lnTo>
                  <a:pt x="769" y="620"/>
                </a:lnTo>
                <a:lnTo>
                  <a:pt x="792" y="620"/>
                </a:lnTo>
                <a:lnTo>
                  <a:pt x="815" y="620"/>
                </a:lnTo>
                <a:lnTo>
                  <a:pt x="837" y="619"/>
                </a:lnTo>
                <a:lnTo>
                  <a:pt x="860" y="616"/>
                </a:lnTo>
                <a:lnTo>
                  <a:pt x="882" y="616"/>
                </a:lnTo>
                <a:lnTo>
                  <a:pt x="905" y="614"/>
                </a:lnTo>
                <a:lnTo>
                  <a:pt x="928" y="612"/>
                </a:lnTo>
                <a:lnTo>
                  <a:pt x="950" y="612"/>
                </a:lnTo>
                <a:lnTo>
                  <a:pt x="973" y="612"/>
                </a:lnTo>
                <a:lnTo>
                  <a:pt x="996" y="611"/>
                </a:lnTo>
                <a:lnTo>
                  <a:pt x="1018" y="609"/>
                </a:lnTo>
                <a:lnTo>
                  <a:pt x="1041" y="608"/>
                </a:lnTo>
                <a:lnTo>
                  <a:pt x="1064" y="606"/>
                </a:lnTo>
                <a:lnTo>
                  <a:pt x="1086" y="604"/>
                </a:lnTo>
                <a:lnTo>
                  <a:pt x="1109" y="600"/>
                </a:lnTo>
                <a:lnTo>
                  <a:pt x="1132" y="598"/>
                </a:lnTo>
                <a:lnTo>
                  <a:pt x="1154" y="596"/>
                </a:lnTo>
                <a:lnTo>
                  <a:pt x="1177" y="595"/>
                </a:lnTo>
                <a:lnTo>
                  <a:pt x="1199" y="590"/>
                </a:lnTo>
                <a:lnTo>
                  <a:pt x="1222" y="590"/>
                </a:lnTo>
                <a:lnTo>
                  <a:pt x="1245" y="586"/>
                </a:lnTo>
                <a:lnTo>
                  <a:pt x="1267" y="582"/>
                </a:lnTo>
                <a:lnTo>
                  <a:pt x="1290" y="576"/>
                </a:lnTo>
                <a:lnTo>
                  <a:pt x="1313" y="578"/>
                </a:lnTo>
                <a:lnTo>
                  <a:pt x="1335" y="575"/>
                </a:lnTo>
                <a:lnTo>
                  <a:pt x="1358" y="572"/>
                </a:lnTo>
                <a:lnTo>
                  <a:pt x="1381" y="570"/>
                </a:lnTo>
                <a:lnTo>
                  <a:pt x="1403" y="566"/>
                </a:lnTo>
                <a:lnTo>
                  <a:pt x="1426" y="560"/>
                </a:lnTo>
                <a:lnTo>
                  <a:pt x="1448" y="568"/>
                </a:lnTo>
                <a:lnTo>
                  <a:pt x="1471" y="568"/>
                </a:lnTo>
                <a:lnTo>
                  <a:pt x="1494" y="562"/>
                </a:lnTo>
                <a:lnTo>
                  <a:pt x="1516" y="558"/>
                </a:lnTo>
                <a:lnTo>
                  <a:pt x="1539" y="558"/>
                </a:lnTo>
                <a:lnTo>
                  <a:pt x="1562" y="566"/>
                </a:lnTo>
                <a:lnTo>
                  <a:pt x="1584" y="557"/>
                </a:lnTo>
                <a:lnTo>
                  <a:pt x="1607" y="567"/>
                </a:lnTo>
                <a:lnTo>
                  <a:pt x="1630" y="561"/>
                </a:lnTo>
                <a:lnTo>
                  <a:pt x="1652" y="551"/>
                </a:lnTo>
                <a:lnTo>
                  <a:pt x="1675" y="550"/>
                </a:lnTo>
                <a:lnTo>
                  <a:pt x="1698" y="548"/>
                </a:lnTo>
                <a:lnTo>
                  <a:pt x="1720" y="548"/>
                </a:lnTo>
                <a:lnTo>
                  <a:pt x="1743" y="542"/>
                </a:lnTo>
                <a:lnTo>
                  <a:pt x="1765" y="535"/>
                </a:lnTo>
                <a:lnTo>
                  <a:pt x="1788" y="534"/>
                </a:lnTo>
                <a:lnTo>
                  <a:pt x="1811" y="539"/>
                </a:lnTo>
                <a:lnTo>
                  <a:pt x="1833" y="545"/>
                </a:lnTo>
                <a:lnTo>
                  <a:pt x="1856" y="553"/>
                </a:lnTo>
                <a:lnTo>
                  <a:pt x="1879" y="550"/>
                </a:lnTo>
                <a:lnTo>
                  <a:pt x="1901" y="545"/>
                </a:lnTo>
                <a:lnTo>
                  <a:pt x="1924" y="540"/>
                </a:lnTo>
                <a:lnTo>
                  <a:pt x="1947" y="532"/>
                </a:lnTo>
                <a:lnTo>
                  <a:pt x="1969" y="526"/>
                </a:lnTo>
                <a:lnTo>
                  <a:pt x="1992" y="528"/>
                </a:lnTo>
                <a:lnTo>
                  <a:pt x="2014" y="519"/>
                </a:lnTo>
                <a:lnTo>
                  <a:pt x="2037" y="519"/>
                </a:lnTo>
                <a:lnTo>
                  <a:pt x="2060" y="506"/>
                </a:lnTo>
                <a:lnTo>
                  <a:pt x="2082" y="503"/>
                </a:lnTo>
                <a:lnTo>
                  <a:pt x="2105" y="499"/>
                </a:lnTo>
                <a:lnTo>
                  <a:pt x="2128" y="503"/>
                </a:lnTo>
                <a:lnTo>
                  <a:pt x="2150" y="521"/>
                </a:lnTo>
                <a:lnTo>
                  <a:pt x="2173" y="511"/>
                </a:lnTo>
                <a:lnTo>
                  <a:pt x="2196" y="501"/>
                </a:lnTo>
                <a:lnTo>
                  <a:pt x="2218" y="496"/>
                </a:lnTo>
                <a:lnTo>
                  <a:pt x="2241" y="495"/>
                </a:lnTo>
                <a:lnTo>
                  <a:pt x="2264" y="481"/>
                </a:lnTo>
                <a:lnTo>
                  <a:pt x="2286" y="475"/>
                </a:lnTo>
                <a:lnTo>
                  <a:pt x="2309" y="471"/>
                </a:lnTo>
                <a:lnTo>
                  <a:pt x="2331" y="466"/>
                </a:lnTo>
                <a:lnTo>
                  <a:pt x="2354" y="462"/>
                </a:lnTo>
                <a:lnTo>
                  <a:pt x="2377" y="451"/>
                </a:lnTo>
                <a:lnTo>
                  <a:pt x="2399" y="441"/>
                </a:lnTo>
                <a:lnTo>
                  <a:pt x="2422" y="429"/>
                </a:lnTo>
                <a:lnTo>
                  <a:pt x="2445" y="417"/>
                </a:lnTo>
                <a:lnTo>
                  <a:pt x="2467" y="410"/>
                </a:lnTo>
                <a:lnTo>
                  <a:pt x="2490" y="399"/>
                </a:lnTo>
                <a:lnTo>
                  <a:pt x="2513" y="393"/>
                </a:lnTo>
                <a:lnTo>
                  <a:pt x="2535" y="378"/>
                </a:lnTo>
                <a:lnTo>
                  <a:pt x="2558" y="365"/>
                </a:lnTo>
                <a:lnTo>
                  <a:pt x="2580" y="352"/>
                </a:lnTo>
                <a:lnTo>
                  <a:pt x="2603" y="353"/>
                </a:lnTo>
                <a:lnTo>
                  <a:pt x="2626" y="342"/>
                </a:lnTo>
                <a:lnTo>
                  <a:pt x="2648" y="338"/>
                </a:lnTo>
                <a:lnTo>
                  <a:pt x="2671" y="322"/>
                </a:lnTo>
                <a:lnTo>
                  <a:pt x="2694" y="308"/>
                </a:lnTo>
                <a:lnTo>
                  <a:pt x="2716" y="293"/>
                </a:lnTo>
                <a:lnTo>
                  <a:pt x="2739" y="280"/>
                </a:lnTo>
                <a:lnTo>
                  <a:pt x="2762" y="260"/>
                </a:lnTo>
                <a:lnTo>
                  <a:pt x="2784" y="235"/>
                </a:lnTo>
                <a:lnTo>
                  <a:pt x="2807" y="237"/>
                </a:lnTo>
                <a:lnTo>
                  <a:pt x="2830" y="236"/>
                </a:lnTo>
                <a:lnTo>
                  <a:pt x="2852" y="210"/>
                </a:lnTo>
                <a:lnTo>
                  <a:pt x="2875" y="193"/>
                </a:lnTo>
                <a:lnTo>
                  <a:pt x="2897" y="176"/>
                </a:lnTo>
                <a:lnTo>
                  <a:pt x="2920" y="163"/>
                </a:lnTo>
                <a:lnTo>
                  <a:pt x="2943" y="170"/>
                </a:lnTo>
                <a:lnTo>
                  <a:pt x="2965" y="180"/>
                </a:lnTo>
                <a:lnTo>
                  <a:pt x="2988" y="182"/>
                </a:lnTo>
                <a:lnTo>
                  <a:pt x="3011" y="180"/>
                </a:lnTo>
                <a:lnTo>
                  <a:pt x="3033" y="168"/>
                </a:lnTo>
                <a:lnTo>
                  <a:pt x="3056" y="160"/>
                </a:lnTo>
                <a:lnTo>
                  <a:pt x="3079" y="149"/>
                </a:lnTo>
                <a:lnTo>
                  <a:pt x="3101" y="133"/>
                </a:lnTo>
                <a:lnTo>
                  <a:pt x="3124" y="116"/>
                </a:lnTo>
                <a:lnTo>
                  <a:pt x="3146" y="111"/>
                </a:lnTo>
                <a:lnTo>
                  <a:pt x="3169" y="102"/>
                </a:lnTo>
                <a:lnTo>
                  <a:pt x="3192" y="102"/>
                </a:lnTo>
                <a:lnTo>
                  <a:pt x="3214" y="104"/>
                </a:lnTo>
                <a:lnTo>
                  <a:pt x="3237" y="102"/>
                </a:lnTo>
                <a:lnTo>
                  <a:pt x="3260" y="96"/>
                </a:lnTo>
                <a:lnTo>
                  <a:pt x="3282" y="83"/>
                </a:lnTo>
                <a:lnTo>
                  <a:pt x="3305" y="69"/>
                </a:lnTo>
                <a:lnTo>
                  <a:pt x="3328" y="62"/>
                </a:lnTo>
                <a:lnTo>
                  <a:pt x="3350" y="61"/>
                </a:lnTo>
                <a:lnTo>
                  <a:pt x="3373" y="53"/>
                </a:lnTo>
                <a:lnTo>
                  <a:pt x="3396" y="43"/>
                </a:lnTo>
                <a:lnTo>
                  <a:pt x="3418" y="41"/>
                </a:lnTo>
                <a:lnTo>
                  <a:pt x="3441" y="27"/>
                </a:lnTo>
                <a:lnTo>
                  <a:pt x="3463" y="0"/>
                </a:lnTo>
                <a:lnTo>
                  <a:pt x="3463" y="363"/>
                </a:lnTo>
                <a:lnTo>
                  <a:pt x="3441" y="382"/>
                </a:lnTo>
                <a:lnTo>
                  <a:pt x="3418" y="393"/>
                </a:lnTo>
                <a:lnTo>
                  <a:pt x="3396" y="392"/>
                </a:lnTo>
                <a:lnTo>
                  <a:pt x="3373" y="398"/>
                </a:lnTo>
                <a:lnTo>
                  <a:pt x="3350" y="399"/>
                </a:lnTo>
                <a:lnTo>
                  <a:pt x="3328" y="398"/>
                </a:lnTo>
                <a:lnTo>
                  <a:pt x="3305" y="398"/>
                </a:lnTo>
                <a:lnTo>
                  <a:pt x="3282" y="404"/>
                </a:lnTo>
                <a:lnTo>
                  <a:pt x="3260" y="411"/>
                </a:lnTo>
                <a:lnTo>
                  <a:pt x="3237" y="414"/>
                </a:lnTo>
                <a:lnTo>
                  <a:pt x="3214" y="414"/>
                </a:lnTo>
                <a:lnTo>
                  <a:pt x="3192" y="413"/>
                </a:lnTo>
                <a:lnTo>
                  <a:pt x="3169" y="410"/>
                </a:lnTo>
                <a:lnTo>
                  <a:pt x="3146" y="416"/>
                </a:lnTo>
                <a:lnTo>
                  <a:pt x="3124" y="417"/>
                </a:lnTo>
                <a:lnTo>
                  <a:pt x="3101" y="425"/>
                </a:lnTo>
                <a:lnTo>
                  <a:pt x="3079" y="434"/>
                </a:lnTo>
                <a:lnTo>
                  <a:pt x="3056" y="437"/>
                </a:lnTo>
                <a:lnTo>
                  <a:pt x="3033" y="445"/>
                </a:lnTo>
                <a:lnTo>
                  <a:pt x="3011" y="454"/>
                </a:lnTo>
                <a:lnTo>
                  <a:pt x="2988" y="460"/>
                </a:lnTo>
                <a:lnTo>
                  <a:pt x="2965" y="464"/>
                </a:lnTo>
                <a:lnTo>
                  <a:pt x="2943" y="467"/>
                </a:lnTo>
                <a:lnTo>
                  <a:pt x="2920" y="470"/>
                </a:lnTo>
                <a:lnTo>
                  <a:pt x="2897" y="479"/>
                </a:lnTo>
                <a:lnTo>
                  <a:pt x="2875" y="485"/>
                </a:lnTo>
                <a:lnTo>
                  <a:pt x="2852" y="491"/>
                </a:lnTo>
                <a:lnTo>
                  <a:pt x="2830" y="498"/>
                </a:lnTo>
                <a:lnTo>
                  <a:pt x="2807" y="502"/>
                </a:lnTo>
                <a:lnTo>
                  <a:pt x="2784" y="504"/>
                </a:lnTo>
                <a:lnTo>
                  <a:pt x="2762" y="510"/>
                </a:lnTo>
                <a:lnTo>
                  <a:pt x="2739" y="512"/>
                </a:lnTo>
                <a:lnTo>
                  <a:pt x="2716" y="506"/>
                </a:lnTo>
                <a:lnTo>
                  <a:pt x="2694" y="505"/>
                </a:lnTo>
                <a:lnTo>
                  <a:pt x="2671" y="505"/>
                </a:lnTo>
                <a:lnTo>
                  <a:pt x="2648" y="508"/>
                </a:lnTo>
                <a:lnTo>
                  <a:pt x="2626" y="501"/>
                </a:lnTo>
                <a:lnTo>
                  <a:pt x="2603" y="501"/>
                </a:lnTo>
                <a:lnTo>
                  <a:pt x="2580" y="487"/>
                </a:lnTo>
                <a:lnTo>
                  <a:pt x="2558" y="490"/>
                </a:lnTo>
                <a:lnTo>
                  <a:pt x="2535" y="496"/>
                </a:lnTo>
                <a:lnTo>
                  <a:pt x="2513" y="503"/>
                </a:lnTo>
                <a:lnTo>
                  <a:pt x="2490" y="500"/>
                </a:lnTo>
                <a:lnTo>
                  <a:pt x="2467" y="505"/>
                </a:lnTo>
                <a:lnTo>
                  <a:pt x="2445" y="509"/>
                </a:lnTo>
                <a:lnTo>
                  <a:pt x="2422" y="513"/>
                </a:lnTo>
                <a:lnTo>
                  <a:pt x="2399" y="517"/>
                </a:lnTo>
                <a:lnTo>
                  <a:pt x="2377" y="522"/>
                </a:lnTo>
                <a:lnTo>
                  <a:pt x="2354" y="529"/>
                </a:lnTo>
                <a:lnTo>
                  <a:pt x="2331" y="528"/>
                </a:lnTo>
                <a:lnTo>
                  <a:pt x="2309" y="528"/>
                </a:lnTo>
                <a:lnTo>
                  <a:pt x="2286" y="528"/>
                </a:lnTo>
                <a:lnTo>
                  <a:pt x="2264" y="533"/>
                </a:lnTo>
                <a:lnTo>
                  <a:pt x="2241" y="541"/>
                </a:lnTo>
                <a:lnTo>
                  <a:pt x="2218" y="538"/>
                </a:lnTo>
                <a:lnTo>
                  <a:pt x="2196" y="541"/>
                </a:lnTo>
                <a:lnTo>
                  <a:pt x="2173" y="550"/>
                </a:lnTo>
                <a:lnTo>
                  <a:pt x="2150" y="555"/>
                </a:lnTo>
                <a:lnTo>
                  <a:pt x="2128" y="535"/>
                </a:lnTo>
                <a:lnTo>
                  <a:pt x="2105" y="532"/>
                </a:lnTo>
                <a:lnTo>
                  <a:pt x="2082" y="534"/>
                </a:lnTo>
                <a:lnTo>
                  <a:pt x="2060" y="536"/>
                </a:lnTo>
                <a:lnTo>
                  <a:pt x="2037" y="541"/>
                </a:lnTo>
                <a:lnTo>
                  <a:pt x="2014" y="548"/>
                </a:lnTo>
                <a:lnTo>
                  <a:pt x="1992" y="554"/>
                </a:lnTo>
                <a:lnTo>
                  <a:pt x="1969" y="550"/>
                </a:lnTo>
                <a:lnTo>
                  <a:pt x="1947" y="554"/>
                </a:lnTo>
                <a:lnTo>
                  <a:pt x="1924" y="561"/>
                </a:lnTo>
                <a:lnTo>
                  <a:pt x="1901" y="564"/>
                </a:lnTo>
                <a:lnTo>
                  <a:pt x="1879" y="570"/>
                </a:lnTo>
                <a:lnTo>
                  <a:pt x="1856" y="573"/>
                </a:lnTo>
                <a:lnTo>
                  <a:pt x="1833" y="566"/>
                </a:lnTo>
                <a:lnTo>
                  <a:pt x="1811" y="558"/>
                </a:lnTo>
                <a:lnTo>
                  <a:pt x="1788" y="552"/>
                </a:lnTo>
                <a:lnTo>
                  <a:pt x="1765" y="550"/>
                </a:lnTo>
                <a:lnTo>
                  <a:pt x="1743" y="557"/>
                </a:lnTo>
                <a:lnTo>
                  <a:pt x="1720" y="562"/>
                </a:lnTo>
                <a:lnTo>
                  <a:pt x="1698" y="562"/>
                </a:lnTo>
                <a:lnTo>
                  <a:pt x="1675" y="562"/>
                </a:lnTo>
                <a:lnTo>
                  <a:pt x="1652" y="562"/>
                </a:lnTo>
                <a:lnTo>
                  <a:pt x="1630" y="571"/>
                </a:lnTo>
                <a:lnTo>
                  <a:pt x="1607" y="575"/>
                </a:lnTo>
                <a:lnTo>
                  <a:pt x="1584" y="564"/>
                </a:lnTo>
                <a:lnTo>
                  <a:pt x="1562" y="573"/>
                </a:lnTo>
                <a:lnTo>
                  <a:pt x="1539" y="565"/>
                </a:lnTo>
                <a:lnTo>
                  <a:pt x="1516" y="564"/>
                </a:lnTo>
                <a:lnTo>
                  <a:pt x="1494" y="568"/>
                </a:lnTo>
                <a:lnTo>
                  <a:pt x="1471" y="573"/>
                </a:lnTo>
                <a:lnTo>
                  <a:pt x="1448" y="573"/>
                </a:lnTo>
                <a:lnTo>
                  <a:pt x="1426" y="565"/>
                </a:lnTo>
                <a:lnTo>
                  <a:pt x="1403" y="570"/>
                </a:lnTo>
                <a:lnTo>
                  <a:pt x="1381" y="574"/>
                </a:lnTo>
                <a:lnTo>
                  <a:pt x="1358" y="576"/>
                </a:lnTo>
                <a:lnTo>
                  <a:pt x="1335" y="579"/>
                </a:lnTo>
                <a:lnTo>
                  <a:pt x="1313" y="581"/>
                </a:lnTo>
                <a:lnTo>
                  <a:pt x="1290" y="579"/>
                </a:lnTo>
                <a:lnTo>
                  <a:pt x="1267" y="585"/>
                </a:lnTo>
                <a:lnTo>
                  <a:pt x="1245" y="589"/>
                </a:lnTo>
                <a:lnTo>
                  <a:pt x="1222" y="592"/>
                </a:lnTo>
                <a:lnTo>
                  <a:pt x="1199" y="593"/>
                </a:lnTo>
                <a:lnTo>
                  <a:pt x="1177" y="597"/>
                </a:lnTo>
                <a:lnTo>
                  <a:pt x="1154" y="598"/>
                </a:lnTo>
                <a:lnTo>
                  <a:pt x="1132" y="599"/>
                </a:lnTo>
                <a:lnTo>
                  <a:pt x="1109" y="602"/>
                </a:lnTo>
                <a:lnTo>
                  <a:pt x="1086" y="605"/>
                </a:lnTo>
                <a:lnTo>
                  <a:pt x="1064" y="607"/>
                </a:lnTo>
                <a:lnTo>
                  <a:pt x="1041" y="609"/>
                </a:lnTo>
                <a:lnTo>
                  <a:pt x="1018" y="610"/>
                </a:lnTo>
                <a:lnTo>
                  <a:pt x="996" y="612"/>
                </a:lnTo>
                <a:lnTo>
                  <a:pt x="973" y="613"/>
                </a:lnTo>
                <a:lnTo>
                  <a:pt x="950" y="613"/>
                </a:lnTo>
                <a:lnTo>
                  <a:pt x="928" y="613"/>
                </a:lnTo>
                <a:lnTo>
                  <a:pt x="905" y="615"/>
                </a:lnTo>
                <a:lnTo>
                  <a:pt x="882" y="616"/>
                </a:lnTo>
                <a:lnTo>
                  <a:pt x="860" y="617"/>
                </a:lnTo>
                <a:lnTo>
                  <a:pt x="837" y="619"/>
                </a:lnTo>
                <a:lnTo>
                  <a:pt x="815" y="621"/>
                </a:lnTo>
                <a:lnTo>
                  <a:pt x="792" y="621"/>
                </a:lnTo>
                <a:lnTo>
                  <a:pt x="769" y="621"/>
                </a:lnTo>
                <a:lnTo>
                  <a:pt x="747" y="621"/>
                </a:lnTo>
                <a:lnTo>
                  <a:pt x="724" y="622"/>
                </a:lnTo>
                <a:lnTo>
                  <a:pt x="701" y="624"/>
                </a:lnTo>
                <a:lnTo>
                  <a:pt x="679" y="626"/>
                </a:lnTo>
                <a:lnTo>
                  <a:pt x="656" y="627"/>
                </a:lnTo>
                <a:lnTo>
                  <a:pt x="633" y="628"/>
                </a:lnTo>
                <a:lnTo>
                  <a:pt x="611" y="628"/>
                </a:lnTo>
                <a:lnTo>
                  <a:pt x="588" y="629"/>
                </a:lnTo>
                <a:lnTo>
                  <a:pt x="566" y="630"/>
                </a:lnTo>
                <a:lnTo>
                  <a:pt x="543" y="630"/>
                </a:lnTo>
                <a:lnTo>
                  <a:pt x="520" y="630"/>
                </a:lnTo>
                <a:lnTo>
                  <a:pt x="498" y="631"/>
                </a:lnTo>
                <a:lnTo>
                  <a:pt x="475" y="633"/>
                </a:lnTo>
                <a:lnTo>
                  <a:pt x="452" y="634"/>
                </a:lnTo>
                <a:lnTo>
                  <a:pt x="430" y="635"/>
                </a:lnTo>
                <a:lnTo>
                  <a:pt x="407" y="636"/>
                </a:lnTo>
                <a:lnTo>
                  <a:pt x="384" y="636"/>
                </a:lnTo>
                <a:lnTo>
                  <a:pt x="362" y="637"/>
                </a:lnTo>
                <a:lnTo>
                  <a:pt x="339" y="638"/>
                </a:lnTo>
                <a:lnTo>
                  <a:pt x="316" y="638"/>
                </a:lnTo>
                <a:lnTo>
                  <a:pt x="294" y="640"/>
                </a:lnTo>
                <a:lnTo>
                  <a:pt x="271" y="640"/>
                </a:lnTo>
                <a:lnTo>
                  <a:pt x="249" y="641"/>
                </a:lnTo>
                <a:lnTo>
                  <a:pt x="226" y="641"/>
                </a:lnTo>
                <a:lnTo>
                  <a:pt x="203" y="642"/>
                </a:lnTo>
                <a:lnTo>
                  <a:pt x="181" y="643"/>
                </a:lnTo>
                <a:lnTo>
                  <a:pt x="158" y="644"/>
                </a:lnTo>
                <a:lnTo>
                  <a:pt x="135" y="644"/>
                </a:lnTo>
                <a:lnTo>
                  <a:pt x="113" y="645"/>
                </a:lnTo>
                <a:lnTo>
                  <a:pt x="90" y="645"/>
                </a:lnTo>
                <a:lnTo>
                  <a:pt x="67" y="646"/>
                </a:lnTo>
                <a:lnTo>
                  <a:pt x="45" y="647"/>
                </a:lnTo>
                <a:lnTo>
                  <a:pt x="22" y="646"/>
                </a:lnTo>
                <a:lnTo>
                  <a:pt x="0" y="64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0" name="Freeform 52"/>
          <p:cNvSpPr>
            <a:spLocks/>
          </p:cNvSpPr>
          <p:nvPr/>
        </p:nvSpPr>
        <p:spPr bwMode="auto">
          <a:xfrm>
            <a:off x="1206500" y="5006975"/>
            <a:ext cx="5497513" cy="1027113"/>
          </a:xfrm>
          <a:custGeom>
            <a:avLst/>
            <a:gdLst>
              <a:gd name="T0" fmla="*/ 90 w 3463"/>
              <a:gd name="T1" fmla="*/ 645 h 647"/>
              <a:gd name="T2" fmla="*/ 203 w 3463"/>
              <a:gd name="T3" fmla="*/ 642 h 647"/>
              <a:gd name="T4" fmla="*/ 316 w 3463"/>
              <a:gd name="T5" fmla="*/ 638 h 647"/>
              <a:gd name="T6" fmla="*/ 430 w 3463"/>
              <a:gd name="T7" fmla="*/ 635 h 647"/>
              <a:gd name="T8" fmla="*/ 543 w 3463"/>
              <a:gd name="T9" fmla="*/ 630 h 647"/>
              <a:gd name="T10" fmla="*/ 656 w 3463"/>
              <a:gd name="T11" fmla="*/ 627 h 647"/>
              <a:gd name="T12" fmla="*/ 769 w 3463"/>
              <a:gd name="T13" fmla="*/ 620 h 647"/>
              <a:gd name="T14" fmla="*/ 882 w 3463"/>
              <a:gd name="T15" fmla="*/ 616 h 647"/>
              <a:gd name="T16" fmla="*/ 996 w 3463"/>
              <a:gd name="T17" fmla="*/ 611 h 647"/>
              <a:gd name="T18" fmla="*/ 1109 w 3463"/>
              <a:gd name="T19" fmla="*/ 600 h 647"/>
              <a:gd name="T20" fmla="*/ 1222 w 3463"/>
              <a:gd name="T21" fmla="*/ 590 h 647"/>
              <a:gd name="T22" fmla="*/ 1335 w 3463"/>
              <a:gd name="T23" fmla="*/ 575 h 647"/>
              <a:gd name="T24" fmla="*/ 1448 w 3463"/>
              <a:gd name="T25" fmla="*/ 568 h 647"/>
              <a:gd name="T26" fmla="*/ 1562 w 3463"/>
              <a:gd name="T27" fmla="*/ 566 h 647"/>
              <a:gd name="T28" fmla="*/ 1675 w 3463"/>
              <a:gd name="T29" fmla="*/ 550 h 647"/>
              <a:gd name="T30" fmla="*/ 1788 w 3463"/>
              <a:gd name="T31" fmla="*/ 534 h 647"/>
              <a:gd name="T32" fmla="*/ 1901 w 3463"/>
              <a:gd name="T33" fmla="*/ 545 h 647"/>
              <a:gd name="T34" fmla="*/ 2014 w 3463"/>
              <a:gd name="T35" fmla="*/ 519 h 647"/>
              <a:gd name="T36" fmla="*/ 2128 w 3463"/>
              <a:gd name="T37" fmla="*/ 503 h 647"/>
              <a:gd name="T38" fmla="*/ 2241 w 3463"/>
              <a:gd name="T39" fmla="*/ 495 h 647"/>
              <a:gd name="T40" fmla="*/ 2354 w 3463"/>
              <a:gd name="T41" fmla="*/ 462 h 647"/>
              <a:gd name="T42" fmla="*/ 2467 w 3463"/>
              <a:gd name="T43" fmla="*/ 410 h 647"/>
              <a:gd name="T44" fmla="*/ 2580 w 3463"/>
              <a:gd name="T45" fmla="*/ 352 h 647"/>
              <a:gd name="T46" fmla="*/ 2694 w 3463"/>
              <a:gd name="T47" fmla="*/ 308 h 647"/>
              <a:gd name="T48" fmla="*/ 2807 w 3463"/>
              <a:gd name="T49" fmla="*/ 237 h 647"/>
              <a:gd name="T50" fmla="*/ 2920 w 3463"/>
              <a:gd name="T51" fmla="*/ 163 h 647"/>
              <a:gd name="T52" fmla="*/ 3033 w 3463"/>
              <a:gd name="T53" fmla="*/ 168 h 647"/>
              <a:gd name="T54" fmla="*/ 3146 w 3463"/>
              <a:gd name="T55" fmla="*/ 111 h 647"/>
              <a:gd name="T56" fmla="*/ 3260 w 3463"/>
              <a:gd name="T57" fmla="*/ 96 h 647"/>
              <a:gd name="T58" fmla="*/ 3373 w 3463"/>
              <a:gd name="T59" fmla="*/ 53 h 647"/>
              <a:gd name="T60" fmla="*/ 3463 w 3463"/>
              <a:gd name="T61" fmla="*/ 363 h 647"/>
              <a:gd name="T62" fmla="*/ 3350 w 3463"/>
              <a:gd name="T63" fmla="*/ 399 h 647"/>
              <a:gd name="T64" fmla="*/ 3237 w 3463"/>
              <a:gd name="T65" fmla="*/ 414 h 647"/>
              <a:gd name="T66" fmla="*/ 3124 w 3463"/>
              <a:gd name="T67" fmla="*/ 417 h 647"/>
              <a:gd name="T68" fmla="*/ 3011 w 3463"/>
              <a:gd name="T69" fmla="*/ 454 h 647"/>
              <a:gd name="T70" fmla="*/ 2897 w 3463"/>
              <a:gd name="T71" fmla="*/ 479 h 647"/>
              <a:gd name="T72" fmla="*/ 2784 w 3463"/>
              <a:gd name="T73" fmla="*/ 504 h 647"/>
              <a:gd name="T74" fmla="*/ 2671 w 3463"/>
              <a:gd name="T75" fmla="*/ 505 h 647"/>
              <a:gd name="T76" fmla="*/ 2558 w 3463"/>
              <a:gd name="T77" fmla="*/ 490 h 647"/>
              <a:gd name="T78" fmla="*/ 2445 w 3463"/>
              <a:gd name="T79" fmla="*/ 509 h 647"/>
              <a:gd name="T80" fmla="*/ 2331 w 3463"/>
              <a:gd name="T81" fmla="*/ 528 h 647"/>
              <a:gd name="T82" fmla="*/ 2218 w 3463"/>
              <a:gd name="T83" fmla="*/ 538 h 647"/>
              <a:gd name="T84" fmla="*/ 2105 w 3463"/>
              <a:gd name="T85" fmla="*/ 532 h 647"/>
              <a:gd name="T86" fmla="*/ 1992 w 3463"/>
              <a:gd name="T87" fmla="*/ 554 h 647"/>
              <a:gd name="T88" fmla="*/ 1879 w 3463"/>
              <a:gd name="T89" fmla="*/ 570 h 647"/>
              <a:gd name="T90" fmla="*/ 1765 w 3463"/>
              <a:gd name="T91" fmla="*/ 550 h 647"/>
              <a:gd name="T92" fmla="*/ 1652 w 3463"/>
              <a:gd name="T93" fmla="*/ 562 h 647"/>
              <a:gd name="T94" fmla="*/ 1539 w 3463"/>
              <a:gd name="T95" fmla="*/ 565 h 647"/>
              <a:gd name="T96" fmla="*/ 1426 w 3463"/>
              <a:gd name="T97" fmla="*/ 565 h 647"/>
              <a:gd name="T98" fmla="*/ 1313 w 3463"/>
              <a:gd name="T99" fmla="*/ 581 h 647"/>
              <a:gd name="T100" fmla="*/ 1199 w 3463"/>
              <a:gd name="T101" fmla="*/ 593 h 647"/>
              <a:gd name="T102" fmla="*/ 1086 w 3463"/>
              <a:gd name="T103" fmla="*/ 605 h 647"/>
              <a:gd name="T104" fmla="*/ 973 w 3463"/>
              <a:gd name="T105" fmla="*/ 613 h 647"/>
              <a:gd name="T106" fmla="*/ 860 w 3463"/>
              <a:gd name="T107" fmla="*/ 617 h 647"/>
              <a:gd name="T108" fmla="*/ 747 w 3463"/>
              <a:gd name="T109" fmla="*/ 621 h 647"/>
              <a:gd name="T110" fmla="*/ 633 w 3463"/>
              <a:gd name="T111" fmla="*/ 628 h 647"/>
              <a:gd name="T112" fmla="*/ 520 w 3463"/>
              <a:gd name="T113" fmla="*/ 630 h 647"/>
              <a:gd name="T114" fmla="*/ 407 w 3463"/>
              <a:gd name="T115" fmla="*/ 636 h 647"/>
              <a:gd name="T116" fmla="*/ 294 w 3463"/>
              <a:gd name="T117" fmla="*/ 640 h 647"/>
              <a:gd name="T118" fmla="*/ 181 w 3463"/>
              <a:gd name="T119" fmla="*/ 643 h 647"/>
              <a:gd name="T120" fmla="*/ 67 w 3463"/>
              <a:gd name="T121" fmla="*/ 646 h 64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63"/>
              <a:gd name="T184" fmla="*/ 0 h 647"/>
              <a:gd name="T185" fmla="*/ 3463 w 3463"/>
              <a:gd name="T186" fmla="*/ 647 h 64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63" h="647">
                <a:moveTo>
                  <a:pt x="0" y="646"/>
                </a:moveTo>
                <a:lnTo>
                  <a:pt x="22" y="646"/>
                </a:lnTo>
                <a:lnTo>
                  <a:pt x="45" y="647"/>
                </a:lnTo>
                <a:lnTo>
                  <a:pt x="67" y="646"/>
                </a:lnTo>
                <a:lnTo>
                  <a:pt x="90" y="645"/>
                </a:lnTo>
                <a:lnTo>
                  <a:pt x="113" y="645"/>
                </a:lnTo>
                <a:lnTo>
                  <a:pt x="135" y="644"/>
                </a:lnTo>
                <a:lnTo>
                  <a:pt x="158" y="644"/>
                </a:lnTo>
                <a:lnTo>
                  <a:pt x="181" y="643"/>
                </a:lnTo>
                <a:lnTo>
                  <a:pt x="203" y="642"/>
                </a:lnTo>
                <a:lnTo>
                  <a:pt x="226" y="641"/>
                </a:lnTo>
                <a:lnTo>
                  <a:pt x="249" y="641"/>
                </a:lnTo>
                <a:lnTo>
                  <a:pt x="271" y="640"/>
                </a:lnTo>
                <a:lnTo>
                  <a:pt x="294" y="640"/>
                </a:lnTo>
                <a:lnTo>
                  <a:pt x="316" y="638"/>
                </a:lnTo>
                <a:lnTo>
                  <a:pt x="339" y="638"/>
                </a:lnTo>
                <a:lnTo>
                  <a:pt x="362" y="637"/>
                </a:lnTo>
                <a:lnTo>
                  <a:pt x="384" y="636"/>
                </a:lnTo>
                <a:lnTo>
                  <a:pt x="407" y="636"/>
                </a:lnTo>
                <a:lnTo>
                  <a:pt x="430" y="635"/>
                </a:lnTo>
                <a:lnTo>
                  <a:pt x="452" y="634"/>
                </a:lnTo>
                <a:lnTo>
                  <a:pt x="475" y="633"/>
                </a:lnTo>
                <a:lnTo>
                  <a:pt x="498" y="631"/>
                </a:lnTo>
                <a:lnTo>
                  <a:pt x="520" y="630"/>
                </a:lnTo>
                <a:lnTo>
                  <a:pt x="543" y="630"/>
                </a:lnTo>
                <a:lnTo>
                  <a:pt x="566" y="629"/>
                </a:lnTo>
                <a:lnTo>
                  <a:pt x="588" y="629"/>
                </a:lnTo>
                <a:lnTo>
                  <a:pt x="611" y="628"/>
                </a:lnTo>
                <a:lnTo>
                  <a:pt x="633" y="628"/>
                </a:lnTo>
                <a:lnTo>
                  <a:pt x="656" y="627"/>
                </a:lnTo>
                <a:lnTo>
                  <a:pt x="679" y="625"/>
                </a:lnTo>
                <a:lnTo>
                  <a:pt x="701" y="624"/>
                </a:lnTo>
                <a:lnTo>
                  <a:pt x="724" y="622"/>
                </a:lnTo>
                <a:lnTo>
                  <a:pt x="747" y="620"/>
                </a:lnTo>
                <a:lnTo>
                  <a:pt x="769" y="620"/>
                </a:lnTo>
                <a:lnTo>
                  <a:pt x="792" y="620"/>
                </a:lnTo>
                <a:lnTo>
                  <a:pt x="815" y="620"/>
                </a:lnTo>
                <a:lnTo>
                  <a:pt x="837" y="619"/>
                </a:lnTo>
                <a:lnTo>
                  <a:pt x="860" y="616"/>
                </a:lnTo>
                <a:lnTo>
                  <a:pt x="882" y="616"/>
                </a:lnTo>
                <a:lnTo>
                  <a:pt x="905" y="614"/>
                </a:lnTo>
                <a:lnTo>
                  <a:pt x="928" y="612"/>
                </a:lnTo>
                <a:lnTo>
                  <a:pt x="950" y="612"/>
                </a:lnTo>
                <a:lnTo>
                  <a:pt x="973" y="612"/>
                </a:lnTo>
                <a:lnTo>
                  <a:pt x="996" y="611"/>
                </a:lnTo>
                <a:lnTo>
                  <a:pt x="1018" y="609"/>
                </a:lnTo>
                <a:lnTo>
                  <a:pt x="1041" y="608"/>
                </a:lnTo>
                <a:lnTo>
                  <a:pt x="1064" y="606"/>
                </a:lnTo>
                <a:lnTo>
                  <a:pt x="1086" y="604"/>
                </a:lnTo>
                <a:lnTo>
                  <a:pt x="1109" y="600"/>
                </a:lnTo>
                <a:lnTo>
                  <a:pt x="1132" y="598"/>
                </a:lnTo>
                <a:lnTo>
                  <a:pt x="1154" y="596"/>
                </a:lnTo>
                <a:lnTo>
                  <a:pt x="1177" y="595"/>
                </a:lnTo>
                <a:lnTo>
                  <a:pt x="1199" y="590"/>
                </a:lnTo>
                <a:lnTo>
                  <a:pt x="1222" y="590"/>
                </a:lnTo>
                <a:lnTo>
                  <a:pt x="1245" y="586"/>
                </a:lnTo>
                <a:lnTo>
                  <a:pt x="1267" y="582"/>
                </a:lnTo>
                <a:lnTo>
                  <a:pt x="1290" y="576"/>
                </a:lnTo>
                <a:lnTo>
                  <a:pt x="1313" y="578"/>
                </a:lnTo>
                <a:lnTo>
                  <a:pt x="1335" y="575"/>
                </a:lnTo>
                <a:lnTo>
                  <a:pt x="1358" y="572"/>
                </a:lnTo>
                <a:lnTo>
                  <a:pt x="1381" y="570"/>
                </a:lnTo>
                <a:lnTo>
                  <a:pt x="1403" y="566"/>
                </a:lnTo>
                <a:lnTo>
                  <a:pt x="1426" y="560"/>
                </a:lnTo>
                <a:lnTo>
                  <a:pt x="1448" y="568"/>
                </a:lnTo>
                <a:lnTo>
                  <a:pt x="1471" y="568"/>
                </a:lnTo>
                <a:lnTo>
                  <a:pt x="1494" y="562"/>
                </a:lnTo>
                <a:lnTo>
                  <a:pt x="1516" y="558"/>
                </a:lnTo>
                <a:lnTo>
                  <a:pt x="1539" y="558"/>
                </a:lnTo>
                <a:lnTo>
                  <a:pt x="1562" y="566"/>
                </a:lnTo>
                <a:lnTo>
                  <a:pt x="1584" y="557"/>
                </a:lnTo>
                <a:lnTo>
                  <a:pt x="1607" y="567"/>
                </a:lnTo>
                <a:lnTo>
                  <a:pt x="1630" y="561"/>
                </a:lnTo>
                <a:lnTo>
                  <a:pt x="1652" y="551"/>
                </a:lnTo>
                <a:lnTo>
                  <a:pt x="1675" y="550"/>
                </a:lnTo>
                <a:lnTo>
                  <a:pt x="1698" y="548"/>
                </a:lnTo>
                <a:lnTo>
                  <a:pt x="1720" y="548"/>
                </a:lnTo>
                <a:lnTo>
                  <a:pt x="1743" y="542"/>
                </a:lnTo>
                <a:lnTo>
                  <a:pt x="1765" y="535"/>
                </a:lnTo>
                <a:lnTo>
                  <a:pt x="1788" y="534"/>
                </a:lnTo>
                <a:lnTo>
                  <a:pt x="1811" y="539"/>
                </a:lnTo>
                <a:lnTo>
                  <a:pt x="1833" y="545"/>
                </a:lnTo>
                <a:lnTo>
                  <a:pt x="1856" y="553"/>
                </a:lnTo>
                <a:lnTo>
                  <a:pt x="1879" y="550"/>
                </a:lnTo>
                <a:lnTo>
                  <a:pt x="1901" y="545"/>
                </a:lnTo>
                <a:lnTo>
                  <a:pt x="1924" y="540"/>
                </a:lnTo>
                <a:lnTo>
                  <a:pt x="1947" y="532"/>
                </a:lnTo>
                <a:lnTo>
                  <a:pt x="1969" y="526"/>
                </a:lnTo>
                <a:lnTo>
                  <a:pt x="1992" y="528"/>
                </a:lnTo>
                <a:lnTo>
                  <a:pt x="2014" y="519"/>
                </a:lnTo>
                <a:lnTo>
                  <a:pt x="2037" y="519"/>
                </a:lnTo>
                <a:lnTo>
                  <a:pt x="2060" y="506"/>
                </a:lnTo>
                <a:lnTo>
                  <a:pt x="2082" y="503"/>
                </a:lnTo>
                <a:lnTo>
                  <a:pt x="2105" y="499"/>
                </a:lnTo>
                <a:lnTo>
                  <a:pt x="2128" y="503"/>
                </a:lnTo>
                <a:lnTo>
                  <a:pt x="2150" y="521"/>
                </a:lnTo>
                <a:lnTo>
                  <a:pt x="2173" y="511"/>
                </a:lnTo>
                <a:lnTo>
                  <a:pt x="2196" y="501"/>
                </a:lnTo>
                <a:lnTo>
                  <a:pt x="2218" y="496"/>
                </a:lnTo>
                <a:lnTo>
                  <a:pt x="2241" y="495"/>
                </a:lnTo>
                <a:lnTo>
                  <a:pt x="2264" y="481"/>
                </a:lnTo>
                <a:lnTo>
                  <a:pt x="2286" y="475"/>
                </a:lnTo>
                <a:lnTo>
                  <a:pt x="2309" y="471"/>
                </a:lnTo>
                <a:lnTo>
                  <a:pt x="2331" y="466"/>
                </a:lnTo>
                <a:lnTo>
                  <a:pt x="2354" y="462"/>
                </a:lnTo>
                <a:lnTo>
                  <a:pt x="2377" y="451"/>
                </a:lnTo>
                <a:lnTo>
                  <a:pt x="2399" y="441"/>
                </a:lnTo>
                <a:lnTo>
                  <a:pt x="2422" y="429"/>
                </a:lnTo>
                <a:lnTo>
                  <a:pt x="2445" y="417"/>
                </a:lnTo>
                <a:lnTo>
                  <a:pt x="2467" y="410"/>
                </a:lnTo>
                <a:lnTo>
                  <a:pt x="2490" y="399"/>
                </a:lnTo>
                <a:lnTo>
                  <a:pt x="2513" y="393"/>
                </a:lnTo>
                <a:lnTo>
                  <a:pt x="2535" y="378"/>
                </a:lnTo>
                <a:lnTo>
                  <a:pt x="2558" y="365"/>
                </a:lnTo>
                <a:lnTo>
                  <a:pt x="2580" y="352"/>
                </a:lnTo>
                <a:lnTo>
                  <a:pt x="2603" y="353"/>
                </a:lnTo>
                <a:lnTo>
                  <a:pt x="2626" y="342"/>
                </a:lnTo>
                <a:lnTo>
                  <a:pt x="2648" y="338"/>
                </a:lnTo>
                <a:lnTo>
                  <a:pt x="2671" y="322"/>
                </a:lnTo>
                <a:lnTo>
                  <a:pt x="2694" y="308"/>
                </a:lnTo>
                <a:lnTo>
                  <a:pt x="2716" y="293"/>
                </a:lnTo>
                <a:lnTo>
                  <a:pt x="2739" y="280"/>
                </a:lnTo>
                <a:lnTo>
                  <a:pt x="2762" y="260"/>
                </a:lnTo>
                <a:lnTo>
                  <a:pt x="2784" y="235"/>
                </a:lnTo>
                <a:lnTo>
                  <a:pt x="2807" y="237"/>
                </a:lnTo>
                <a:lnTo>
                  <a:pt x="2830" y="236"/>
                </a:lnTo>
                <a:lnTo>
                  <a:pt x="2852" y="210"/>
                </a:lnTo>
                <a:lnTo>
                  <a:pt x="2875" y="193"/>
                </a:lnTo>
                <a:lnTo>
                  <a:pt x="2897" y="176"/>
                </a:lnTo>
                <a:lnTo>
                  <a:pt x="2920" y="163"/>
                </a:lnTo>
                <a:lnTo>
                  <a:pt x="2943" y="170"/>
                </a:lnTo>
                <a:lnTo>
                  <a:pt x="2965" y="180"/>
                </a:lnTo>
                <a:lnTo>
                  <a:pt x="2988" y="182"/>
                </a:lnTo>
                <a:lnTo>
                  <a:pt x="3011" y="180"/>
                </a:lnTo>
                <a:lnTo>
                  <a:pt x="3033" y="168"/>
                </a:lnTo>
                <a:lnTo>
                  <a:pt x="3056" y="160"/>
                </a:lnTo>
                <a:lnTo>
                  <a:pt x="3079" y="149"/>
                </a:lnTo>
                <a:lnTo>
                  <a:pt x="3101" y="133"/>
                </a:lnTo>
                <a:lnTo>
                  <a:pt x="3124" y="116"/>
                </a:lnTo>
                <a:lnTo>
                  <a:pt x="3146" y="111"/>
                </a:lnTo>
                <a:lnTo>
                  <a:pt x="3169" y="102"/>
                </a:lnTo>
                <a:lnTo>
                  <a:pt x="3192" y="102"/>
                </a:lnTo>
                <a:lnTo>
                  <a:pt x="3214" y="104"/>
                </a:lnTo>
                <a:lnTo>
                  <a:pt x="3237" y="102"/>
                </a:lnTo>
                <a:lnTo>
                  <a:pt x="3260" y="96"/>
                </a:lnTo>
                <a:lnTo>
                  <a:pt x="3282" y="83"/>
                </a:lnTo>
                <a:lnTo>
                  <a:pt x="3305" y="69"/>
                </a:lnTo>
                <a:lnTo>
                  <a:pt x="3328" y="62"/>
                </a:lnTo>
                <a:lnTo>
                  <a:pt x="3350" y="61"/>
                </a:lnTo>
                <a:lnTo>
                  <a:pt x="3373" y="53"/>
                </a:lnTo>
                <a:lnTo>
                  <a:pt x="3396" y="43"/>
                </a:lnTo>
                <a:lnTo>
                  <a:pt x="3418" y="41"/>
                </a:lnTo>
                <a:lnTo>
                  <a:pt x="3441" y="27"/>
                </a:lnTo>
                <a:lnTo>
                  <a:pt x="3463" y="0"/>
                </a:lnTo>
                <a:lnTo>
                  <a:pt x="3463" y="363"/>
                </a:lnTo>
                <a:lnTo>
                  <a:pt x="3441" y="382"/>
                </a:lnTo>
                <a:lnTo>
                  <a:pt x="3418" y="393"/>
                </a:lnTo>
                <a:lnTo>
                  <a:pt x="3396" y="392"/>
                </a:lnTo>
                <a:lnTo>
                  <a:pt x="3373" y="398"/>
                </a:lnTo>
                <a:lnTo>
                  <a:pt x="3350" y="399"/>
                </a:lnTo>
                <a:lnTo>
                  <a:pt x="3328" y="398"/>
                </a:lnTo>
                <a:lnTo>
                  <a:pt x="3305" y="398"/>
                </a:lnTo>
                <a:lnTo>
                  <a:pt x="3282" y="404"/>
                </a:lnTo>
                <a:lnTo>
                  <a:pt x="3260" y="411"/>
                </a:lnTo>
                <a:lnTo>
                  <a:pt x="3237" y="414"/>
                </a:lnTo>
                <a:lnTo>
                  <a:pt x="3214" y="414"/>
                </a:lnTo>
                <a:lnTo>
                  <a:pt x="3192" y="413"/>
                </a:lnTo>
                <a:lnTo>
                  <a:pt x="3169" y="410"/>
                </a:lnTo>
                <a:lnTo>
                  <a:pt x="3146" y="416"/>
                </a:lnTo>
                <a:lnTo>
                  <a:pt x="3124" y="417"/>
                </a:lnTo>
                <a:lnTo>
                  <a:pt x="3101" y="425"/>
                </a:lnTo>
                <a:lnTo>
                  <a:pt x="3079" y="434"/>
                </a:lnTo>
                <a:lnTo>
                  <a:pt x="3056" y="437"/>
                </a:lnTo>
                <a:lnTo>
                  <a:pt x="3033" y="445"/>
                </a:lnTo>
                <a:lnTo>
                  <a:pt x="3011" y="454"/>
                </a:lnTo>
                <a:lnTo>
                  <a:pt x="2988" y="460"/>
                </a:lnTo>
                <a:lnTo>
                  <a:pt x="2965" y="464"/>
                </a:lnTo>
                <a:lnTo>
                  <a:pt x="2943" y="467"/>
                </a:lnTo>
                <a:lnTo>
                  <a:pt x="2920" y="470"/>
                </a:lnTo>
                <a:lnTo>
                  <a:pt x="2897" y="479"/>
                </a:lnTo>
                <a:lnTo>
                  <a:pt x="2875" y="485"/>
                </a:lnTo>
                <a:lnTo>
                  <a:pt x="2852" y="491"/>
                </a:lnTo>
                <a:lnTo>
                  <a:pt x="2830" y="498"/>
                </a:lnTo>
                <a:lnTo>
                  <a:pt x="2807" y="502"/>
                </a:lnTo>
                <a:lnTo>
                  <a:pt x="2784" y="504"/>
                </a:lnTo>
                <a:lnTo>
                  <a:pt x="2762" y="510"/>
                </a:lnTo>
                <a:lnTo>
                  <a:pt x="2739" y="512"/>
                </a:lnTo>
                <a:lnTo>
                  <a:pt x="2716" y="506"/>
                </a:lnTo>
                <a:lnTo>
                  <a:pt x="2694" y="505"/>
                </a:lnTo>
                <a:lnTo>
                  <a:pt x="2671" y="505"/>
                </a:lnTo>
                <a:lnTo>
                  <a:pt x="2648" y="508"/>
                </a:lnTo>
                <a:lnTo>
                  <a:pt x="2626" y="501"/>
                </a:lnTo>
                <a:lnTo>
                  <a:pt x="2603" y="501"/>
                </a:lnTo>
                <a:lnTo>
                  <a:pt x="2580" y="487"/>
                </a:lnTo>
                <a:lnTo>
                  <a:pt x="2558" y="490"/>
                </a:lnTo>
                <a:lnTo>
                  <a:pt x="2535" y="496"/>
                </a:lnTo>
                <a:lnTo>
                  <a:pt x="2513" y="503"/>
                </a:lnTo>
                <a:lnTo>
                  <a:pt x="2490" y="500"/>
                </a:lnTo>
                <a:lnTo>
                  <a:pt x="2467" y="505"/>
                </a:lnTo>
                <a:lnTo>
                  <a:pt x="2445" y="509"/>
                </a:lnTo>
                <a:lnTo>
                  <a:pt x="2422" y="513"/>
                </a:lnTo>
                <a:lnTo>
                  <a:pt x="2399" y="517"/>
                </a:lnTo>
                <a:lnTo>
                  <a:pt x="2377" y="522"/>
                </a:lnTo>
                <a:lnTo>
                  <a:pt x="2354" y="529"/>
                </a:lnTo>
                <a:lnTo>
                  <a:pt x="2331" y="528"/>
                </a:lnTo>
                <a:lnTo>
                  <a:pt x="2309" y="528"/>
                </a:lnTo>
                <a:lnTo>
                  <a:pt x="2286" y="528"/>
                </a:lnTo>
                <a:lnTo>
                  <a:pt x="2264" y="533"/>
                </a:lnTo>
                <a:lnTo>
                  <a:pt x="2241" y="541"/>
                </a:lnTo>
                <a:lnTo>
                  <a:pt x="2218" y="538"/>
                </a:lnTo>
                <a:lnTo>
                  <a:pt x="2196" y="541"/>
                </a:lnTo>
                <a:lnTo>
                  <a:pt x="2173" y="550"/>
                </a:lnTo>
                <a:lnTo>
                  <a:pt x="2150" y="555"/>
                </a:lnTo>
                <a:lnTo>
                  <a:pt x="2128" y="535"/>
                </a:lnTo>
                <a:lnTo>
                  <a:pt x="2105" y="532"/>
                </a:lnTo>
                <a:lnTo>
                  <a:pt x="2082" y="534"/>
                </a:lnTo>
                <a:lnTo>
                  <a:pt x="2060" y="536"/>
                </a:lnTo>
                <a:lnTo>
                  <a:pt x="2037" y="541"/>
                </a:lnTo>
                <a:lnTo>
                  <a:pt x="2014" y="548"/>
                </a:lnTo>
                <a:lnTo>
                  <a:pt x="1992" y="554"/>
                </a:lnTo>
                <a:lnTo>
                  <a:pt x="1969" y="550"/>
                </a:lnTo>
                <a:lnTo>
                  <a:pt x="1947" y="554"/>
                </a:lnTo>
                <a:lnTo>
                  <a:pt x="1924" y="561"/>
                </a:lnTo>
                <a:lnTo>
                  <a:pt x="1901" y="564"/>
                </a:lnTo>
                <a:lnTo>
                  <a:pt x="1879" y="570"/>
                </a:lnTo>
                <a:lnTo>
                  <a:pt x="1856" y="573"/>
                </a:lnTo>
                <a:lnTo>
                  <a:pt x="1833" y="566"/>
                </a:lnTo>
                <a:lnTo>
                  <a:pt x="1811" y="558"/>
                </a:lnTo>
                <a:lnTo>
                  <a:pt x="1788" y="552"/>
                </a:lnTo>
                <a:lnTo>
                  <a:pt x="1765" y="550"/>
                </a:lnTo>
                <a:lnTo>
                  <a:pt x="1743" y="557"/>
                </a:lnTo>
                <a:lnTo>
                  <a:pt x="1720" y="562"/>
                </a:lnTo>
                <a:lnTo>
                  <a:pt x="1698" y="562"/>
                </a:lnTo>
                <a:lnTo>
                  <a:pt x="1675" y="562"/>
                </a:lnTo>
                <a:lnTo>
                  <a:pt x="1652" y="562"/>
                </a:lnTo>
                <a:lnTo>
                  <a:pt x="1630" y="571"/>
                </a:lnTo>
                <a:lnTo>
                  <a:pt x="1607" y="575"/>
                </a:lnTo>
                <a:lnTo>
                  <a:pt x="1584" y="564"/>
                </a:lnTo>
                <a:lnTo>
                  <a:pt x="1562" y="573"/>
                </a:lnTo>
                <a:lnTo>
                  <a:pt x="1539" y="565"/>
                </a:lnTo>
                <a:lnTo>
                  <a:pt x="1516" y="564"/>
                </a:lnTo>
                <a:lnTo>
                  <a:pt x="1494" y="568"/>
                </a:lnTo>
                <a:lnTo>
                  <a:pt x="1471" y="573"/>
                </a:lnTo>
                <a:lnTo>
                  <a:pt x="1448" y="573"/>
                </a:lnTo>
                <a:lnTo>
                  <a:pt x="1426" y="565"/>
                </a:lnTo>
                <a:lnTo>
                  <a:pt x="1403" y="570"/>
                </a:lnTo>
                <a:lnTo>
                  <a:pt x="1381" y="574"/>
                </a:lnTo>
                <a:lnTo>
                  <a:pt x="1358" y="576"/>
                </a:lnTo>
                <a:lnTo>
                  <a:pt x="1335" y="579"/>
                </a:lnTo>
                <a:lnTo>
                  <a:pt x="1313" y="581"/>
                </a:lnTo>
                <a:lnTo>
                  <a:pt x="1290" y="579"/>
                </a:lnTo>
                <a:lnTo>
                  <a:pt x="1267" y="585"/>
                </a:lnTo>
                <a:lnTo>
                  <a:pt x="1245" y="589"/>
                </a:lnTo>
                <a:lnTo>
                  <a:pt x="1222" y="592"/>
                </a:lnTo>
                <a:lnTo>
                  <a:pt x="1199" y="593"/>
                </a:lnTo>
                <a:lnTo>
                  <a:pt x="1177" y="597"/>
                </a:lnTo>
                <a:lnTo>
                  <a:pt x="1154" y="598"/>
                </a:lnTo>
                <a:lnTo>
                  <a:pt x="1132" y="599"/>
                </a:lnTo>
                <a:lnTo>
                  <a:pt x="1109" y="602"/>
                </a:lnTo>
                <a:lnTo>
                  <a:pt x="1086" y="605"/>
                </a:lnTo>
                <a:lnTo>
                  <a:pt x="1064" y="607"/>
                </a:lnTo>
                <a:lnTo>
                  <a:pt x="1041" y="609"/>
                </a:lnTo>
                <a:lnTo>
                  <a:pt x="1018" y="610"/>
                </a:lnTo>
                <a:lnTo>
                  <a:pt x="996" y="612"/>
                </a:lnTo>
                <a:lnTo>
                  <a:pt x="973" y="613"/>
                </a:lnTo>
                <a:lnTo>
                  <a:pt x="950" y="613"/>
                </a:lnTo>
                <a:lnTo>
                  <a:pt x="928" y="613"/>
                </a:lnTo>
                <a:lnTo>
                  <a:pt x="905" y="615"/>
                </a:lnTo>
                <a:lnTo>
                  <a:pt x="882" y="616"/>
                </a:lnTo>
                <a:lnTo>
                  <a:pt x="860" y="617"/>
                </a:lnTo>
                <a:lnTo>
                  <a:pt x="837" y="619"/>
                </a:lnTo>
                <a:lnTo>
                  <a:pt x="815" y="621"/>
                </a:lnTo>
                <a:lnTo>
                  <a:pt x="792" y="621"/>
                </a:lnTo>
                <a:lnTo>
                  <a:pt x="769" y="621"/>
                </a:lnTo>
                <a:lnTo>
                  <a:pt x="747" y="621"/>
                </a:lnTo>
                <a:lnTo>
                  <a:pt x="724" y="622"/>
                </a:lnTo>
                <a:lnTo>
                  <a:pt x="701" y="624"/>
                </a:lnTo>
                <a:lnTo>
                  <a:pt x="679" y="626"/>
                </a:lnTo>
                <a:lnTo>
                  <a:pt x="656" y="627"/>
                </a:lnTo>
                <a:lnTo>
                  <a:pt x="633" y="628"/>
                </a:lnTo>
                <a:lnTo>
                  <a:pt x="611" y="628"/>
                </a:lnTo>
                <a:lnTo>
                  <a:pt x="588" y="629"/>
                </a:lnTo>
                <a:lnTo>
                  <a:pt x="566" y="630"/>
                </a:lnTo>
                <a:lnTo>
                  <a:pt x="543" y="630"/>
                </a:lnTo>
                <a:lnTo>
                  <a:pt x="520" y="630"/>
                </a:lnTo>
                <a:lnTo>
                  <a:pt x="498" y="631"/>
                </a:lnTo>
                <a:lnTo>
                  <a:pt x="475" y="633"/>
                </a:lnTo>
                <a:lnTo>
                  <a:pt x="452" y="634"/>
                </a:lnTo>
                <a:lnTo>
                  <a:pt x="430" y="635"/>
                </a:lnTo>
                <a:lnTo>
                  <a:pt x="407" y="636"/>
                </a:lnTo>
                <a:lnTo>
                  <a:pt x="384" y="636"/>
                </a:lnTo>
                <a:lnTo>
                  <a:pt x="362" y="637"/>
                </a:lnTo>
                <a:lnTo>
                  <a:pt x="339" y="638"/>
                </a:lnTo>
                <a:lnTo>
                  <a:pt x="316" y="638"/>
                </a:lnTo>
                <a:lnTo>
                  <a:pt x="294" y="640"/>
                </a:lnTo>
                <a:lnTo>
                  <a:pt x="271" y="640"/>
                </a:lnTo>
                <a:lnTo>
                  <a:pt x="249" y="641"/>
                </a:lnTo>
                <a:lnTo>
                  <a:pt x="226" y="641"/>
                </a:lnTo>
                <a:lnTo>
                  <a:pt x="203" y="642"/>
                </a:lnTo>
                <a:lnTo>
                  <a:pt x="181" y="643"/>
                </a:lnTo>
                <a:lnTo>
                  <a:pt x="158" y="644"/>
                </a:lnTo>
                <a:lnTo>
                  <a:pt x="135" y="644"/>
                </a:lnTo>
                <a:lnTo>
                  <a:pt x="113" y="645"/>
                </a:lnTo>
                <a:lnTo>
                  <a:pt x="90" y="645"/>
                </a:lnTo>
                <a:lnTo>
                  <a:pt x="67" y="646"/>
                </a:lnTo>
                <a:lnTo>
                  <a:pt x="45" y="647"/>
                </a:lnTo>
                <a:lnTo>
                  <a:pt x="22" y="646"/>
                </a:lnTo>
                <a:lnTo>
                  <a:pt x="0" y="646"/>
                </a:lnTo>
                <a:close/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1" name="Freeform 53"/>
          <p:cNvSpPr>
            <a:spLocks noChangeArrowheads="1"/>
          </p:cNvSpPr>
          <p:nvPr/>
        </p:nvSpPr>
        <p:spPr bwMode="auto">
          <a:xfrm>
            <a:off x="1206500" y="5583238"/>
            <a:ext cx="5497513" cy="457200"/>
          </a:xfrm>
          <a:custGeom>
            <a:avLst/>
            <a:gdLst>
              <a:gd name="T0" fmla="*/ 90 w 3463"/>
              <a:gd name="T1" fmla="*/ 282 h 288"/>
              <a:gd name="T2" fmla="*/ 203 w 3463"/>
              <a:gd name="T3" fmla="*/ 279 h 288"/>
              <a:gd name="T4" fmla="*/ 316 w 3463"/>
              <a:gd name="T5" fmla="*/ 275 h 288"/>
              <a:gd name="T6" fmla="*/ 430 w 3463"/>
              <a:gd name="T7" fmla="*/ 271 h 288"/>
              <a:gd name="T8" fmla="*/ 543 w 3463"/>
              <a:gd name="T9" fmla="*/ 267 h 288"/>
              <a:gd name="T10" fmla="*/ 656 w 3463"/>
              <a:gd name="T11" fmla="*/ 264 h 288"/>
              <a:gd name="T12" fmla="*/ 769 w 3463"/>
              <a:gd name="T13" fmla="*/ 257 h 288"/>
              <a:gd name="T14" fmla="*/ 882 w 3463"/>
              <a:gd name="T15" fmla="*/ 253 h 288"/>
              <a:gd name="T16" fmla="*/ 996 w 3463"/>
              <a:gd name="T17" fmla="*/ 248 h 288"/>
              <a:gd name="T18" fmla="*/ 1109 w 3463"/>
              <a:gd name="T19" fmla="*/ 238 h 288"/>
              <a:gd name="T20" fmla="*/ 1222 w 3463"/>
              <a:gd name="T21" fmla="*/ 229 h 288"/>
              <a:gd name="T22" fmla="*/ 1335 w 3463"/>
              <a:gd name="T23" fmla="*/ 215 h 288"/>
              <a:gd name="T24" fmla="*/ 1448 w 3463"/>
              <a:gd name="T25" fmla="*/ 209 h 288"/>
              <a:gd name="T26" fmla="*/ 1562 w 3463"/>
              <a:gd name="T27" fmla="*/ 210 h 288"/>
              <a:gd name="T28" fmla="*/ 1675 w 3463"/>
              <a:gd name="T29" fmla="*/ 199 h 288"/>
              <a:gd name="T30" fmla="*/ 1788 w 3463"/>
              <a:gd name="T31" fmla="*/ 188 h 288"/>
              <a:gd name="T32" fmla="*/ 1901 w 3463"/>
              <a:gd name="T33" fmla="*/ 200 h 288"/>
              <a:gd name="T34" fmla="*/ 2014 w 3463"/>
              <a:gd name="T35" fmla="*/ 185 h 288"/>
              <a:gd name="T36" fmla="*/ 2128 w 3463"/>
              <a:gd name="T37" fmla="*/ 171 h 288"/>
              <a:gd name="T38" fmla="*/ 2241 w 3463"/>
              <a:gd name="T39" fmla="*/ 178 h 288"/>
              <a:gd name="T40" fmla="*/ 2354 w 3463"/>
              <a:gd name="T41" fmla="*/ 166 h 288"/>
              <a:gd name="T42" fmla="*/ 2467 w 3463"/>
              <a:gd name="T43" fmla="*/ 142 h 288"/>
              <a:gd name="T44" fmla="*/ 2580 w 3463"/>
              <a:gd name="T45" fmla="*/ 124 h 288"/>
              <a:gd name="T46" fmla="*/ 2694 w 3463"/>
              <a:gd name="T47" fmla="*/ 141 h 288"/>
              <a:gd name="T48" fmla="*/ 2807 w 3463"/>
              <a:gd name="T49" fmla="*/ 139 h 288"/>
              <a:gd name="T50" fmla="*/ 2920 w 3463"/>
              <a:gd name="T51" fmla="*/ 107 h 288"/>
              <a:gd name="T52" fmla="*/ 3033 w 3463"/>
              <a:gd name="T53" fmla="*/ 81 h 288"/>
              <a:gd name="T54" fmla="*/ 3146 w 3463"/>
              <a:gd name="T55" fmla="*/ 53 h 288"/>
              <a:gd name="T56" fmla="*/ 3260 w 3463"/>
              <a:gd name="T57" fmla="*/ 47 h 288"/>
              <a:gd name="T58" fmla="*/ 3373 w 3463"/>
              <a:gd name="T59" fmla="*/ 35 h 288"/>
              <a:gd name="T60" fmla="*/ 3463 w 3463"/>
              <a:gd name="T61" fmla="*/ 245 h 288"/>
              <a:gd name="T62" fmla="*/ 3350 w 3463"/>
              <a:gd name="T63" fmla="*/ 251 h 288"/>
              <a:gd name="T64" fmla="*/ 3237 w 3463"/>
              <a:gd name="T65" fmla="*/ 257 h 288"/>
              <a:gd name="T66" fmla="*/ 3124 w 3463"/>
              <a:gd name="T67" fmla="*/ 262 h 288"/>
              <a:gd name="T68" fmla="*/ 3011 w 3463"/>
              <a:gd name="T69" fmla="*/ 270 h 288"/>
              <a:gd name="T70" fmla="*/ 2897 w 3463"/>
              <a:gd name="T71" fmla="*/ 277 h 288"/>
              <a:gd name="T72" fmla="*/ 2784 w 3463"/>
              <a:gd name="T73" fmla="*/ 284 h 288"/>
              <a:gd name="T74" fmla="*/ 2671 w 3463"/>
              <a:gd name="T75" fmla="*/ 277 h 288"/>
              <a:gd name="T76" fmla="*/ 2558 w 3463"/>
              <a:gd name="T77" fmla="*/ 265 h 288"/>
              <a:gd name="T78" fmla="*/ 2445 w 3463"/>
              <a:gd name="T79" fmla="*/ 261 h 288"/>
              <a:gd name="T80" fmla="*/ 2331 w 3463"/>
              <a:gd name="T81" fmla="*/ 259 h 288"/>
              <a:gd name="T82" fmla="*/ 2218 w 3463"/>
              <a:gd name="T83" fmla="*/ 260 h 288"/>
              <a:gd name="T84" fmla="*/ 2105 w 3463"/>
              <a:gd name="T85" fmla="*/ 263 h 288"/>
              <a:gd name="T86" fmla="*/ 1992 w 3463"/>
              <a:gd name="T87" fmla="*/ 265 h 288"/>
              <a:gd name="T88" fmla="*/ 1879 w 3463"/>
              <a:gd name="T89" fmla="*/ 267 h 288"/>
              <a:gd name="T90" fmla="*/ 1765 w 3463"/>
              <a:gd name="T91" fmla="*/ 269 h 288"/>
              <a:gd name="T92" fmla="*/ 1652 w 3463"/>
              <a:gd name="T93" fmla="*/ 271 h 288"/>
              <a:gd name="T94" fmla="*/ 1539 w 3463"/>
              <a:gd name="T95" fmla="*/ 272 h 288"/>
              <a:gd name="T96" fmla="*/ 1426 w 3463"/>
              <a:gd name="T97" fmla="*/ 274 h 288"/>
              <a:gd name="T98" fmla="*/ 1313 w 3463"/>
              <a:gd name="T99" fmla="*/ 275 h 288"/>
              <a:gd name="T100" fmla="*/ 1199 w 3463"/>
              <a:gd name="T101" fmla="*/ 277 h 288"/>
              <a:gd name="T102" fmla="*/ 1086 w 3463"/>
              <a:gd name="T103" fmla="*/ 278 h 288"/>
              <a:gd name="T104" fmla="*/ 973 w 3463"/>
              <a:gd name="T105" fmla="*/ 279 h 288"/>
              <a:gd name="T106" fmla="*/ 860 w 3463"/>
              <a:gd name="T107" fmla="*/ 279 h 288"/>
              <a:gd name="T108" fmla="*/ 747 w 3463"/>
              <a:gd name="T109" fmla="*/ 280 h 288"/>
              <a:gd name="T110" fmla="*/ 633 w 3463"/>
              <a:gd name="T111" fmla="*/ 281 h 288"/>
              <a:gd name="T112" fmla="*/ 520 w 3463"/>
              <a:gd name="T113" fmla="*/ 282 h 288"/>
              <a:gd name="T114" fmla="*/ 407 w 3463"/>
              <a:gd name="T115" fmla="*/ 283 h 288"/>
              <a:gd name="T116" fmla="*/ 294 w 3463"/>
              <a:gd name="T117" fmla="*/ 285 h 288"/>
              <a:gd name="T118" fmla="*/ 181 w 3463"/>
              <a:gd name="T119" fmla="*/ 286 h 288"/>
              <a:gd name="T120" fmla="*/ 67 w 3463"/>
              <a:gd name="T121" fmla="*/ 287 h 28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63"/>
              <a:gd name="T184" fmla="*/ 0 h 288"/>
              <a:gd name="T185" fmla="*/ 3463 w 3463"/>
              <a:gd name="T186" fmla="*/ 288 h 28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63" h="288">
                <a:moveTo>
                  <a:pt x="0" y="283"/>
                </a:moveTo>
                <a:lnTo>
                  <a:pt x="22" y="282"/>
                </a:lnTo>
                <a:lnTo>
                  <a:pt x="45" y="283"/>
                </a:lnTo>
                <a:lnTo>
                  <a:pt x="67" y="283"/>
                </a:lnTo>
                <a:lnTo>
                  <a:pt x="90" y="282"/>
                </a:lnTo>
                <a:lnTo>
                  <a:pt x="113" y="281"/>
                </a:lnTo>
                <a:lnTo>
                  <a:pt x="135" y="281"/>
                </a:lnTo>
                <a:lnTo>
                  <a:pt x="158" y="280"/>
                </a:lnTo>
                <a:lnTo>
                  <a:pt x="181" y="279"/>
                </a:lnTo>
                <a:lnTo>
                  <a:pt x="203" y="279"/>
                </a:lnTo>
                <a:lnTo>
                  <a:pt x="226" y="278"/>
                </a:lnTo>
                <a:lnTo>
                  <a:pt x="249" y="277"/>
                </a:lnTo>
                <a:lnTo>
                  <a:pt x="271" y="277"/>
                </a:lnTo>
                <a:lnTo>
                  <a:pt x="294" y="276"/>
                </a:lnTo>
                <a:lnTo>
                  <a:pt x="316" y="275"/>
                </a:lnTo>
                <a:lnTo>
                  <a:pt x="339" y="274"/>
                </a:lnTo>
                <a:lnTo>
                  <a:pt x="362" y="273"/>
                </a:lnTo>
                <a:lnTo>
                  <a:pt x="384" y="272"/>
                </a:lnTo>
                <a:lnTo>
                  <a:pt x="407" y="272"/>
                </a:lnTo>
                <a:lnTo>
                  <a:pt x="430" y="271"/>
                </a:lnTo>
                <a:lnTo>
                  <a:pt x="452" y="271"/>
                </a:lnTo>
                <a:lnTo>
                  <a:pt x="475" y="269"/>
                </a:lnTo>
                <a:lnTo>
                  <a:pt x="498" y="268"/>
                </a:lnTo>
                <a:lnTo>
                  <a:pt x="520" y="267"/>
                </a:lnTo>
                <a:lnTo>
                  <a:pt x="543" y="267"/>
                </a:lnTo>
                <a:lnTo>
                  <a:pt x="566" y="266"/>
                </a:lnTo>
                <a:lnTo>
                  <a:pt x="588" y="266"/>
                </a:lnTo>
                <a:lnTo>
                  <a:pt x="611" y="265"/>
                </a:lnTo>
                <a:lnTo>
                  <a:pt x="633" y="265"/>
                </a:lnTo>
                <a:lnTo>
                  <a:pt x="656" y="264"/>
                </a:lnTo>
                <a:lnTo>
                  <a:pt x="679" y="262"/>
                </a:lnTo>
                <a:lnTo>
                  <a:pt x="701" y="261"/>
                </a:lnTo>
                <a:lnTo>
                  <a:pt x="724" y="259"/>
                </a:lnTo>
                <a:lnTo>
                  <a:pt x="747" y="257"/>
                </a:lnTo>
                <a:lnTo>
                  <a:pt x="769" y="257"/>
                </a:lnTo>
                <a:lnTo>
                  <a:pt x="792" y="257"/>
                </a:lnTo>
                <a:lnTo>
                  <a:pt x="815" y="257"/>
                </a:lnTo>
                <a:lnTo>
                  <a:pt x="837" y="256"/>
                </a:lnTo>
                <a:lnTo>
                  <a:pt x="860" y="253"/>
                </a:lnTo>
                <a:lnTo>
                  <a:pt x="882" y="253"/>
                </a:lnTo>
                <a:lnTo>
                  <a:pt x="905" y="251"/>
                </a:lnTo>
                <a:lnTo>
                  <a:pt x="928" y="250"/>
                </a:lnTo>
                <a:lnTo>
                  <a:pt x="950" y="249"/>
                </a:lnTo>
                <a:lnTo>
                  <a:pt x="973" y="250"/>
                </a:lnTo>
                <a:lnTo>
                  <a:pt x="996" y="248"/>
                </a:lnTo>
                <a:lnTo>
                  <a:pt x="1018" y="247"/>
                </a:lnTo>
                <a:lnTo>
                  <a:pt x="1041" y="245"/>
                </a:lnTo>
                <a:lnTo>
                  <a:pt x="1064" y="244"/>
                </a:lnTo>
                <a:lnTo>
                  <a:pt x="1086" y="242"/>
                </a:lnTo>
                <a:lnTo>
                  <a:pt x="1109" y="238"/>
                </a:lnTo>
                <a:lnTo>
                  <a:pt x="1132" y="236"/>
                </a:lnTo>
                <a:lnTo>
                  <a:pt x="1154" y="235"/>
                </a:lnTo>
                <a:lnTo>
                  <a:pt x="1177" y="234"/>
                </a:lnTo>
                <a:lnTo>
                  <a:pt x="1199" y="229"/>
                </a:lnTo>
                <a:lnTo>
                  <a:pt x="1222" y="229"/>
                </a:lnTo>
                <a:lnTo>
                  <a:pt x="1245" y="225"/>
                </a:lnTo>
                <a:lnTo>
                  <a:pt x="1267" y="221"/>
                </a:lnTo>
                <a:lnTo>
                  <a:pt x="1290" y="215"/>
                </a:lnTo>
                <a:lnTo>
                  <a:pt x="1313" y="218"/>
                </a:lnTo>
                <a:lnTo>
                  <a:pt x="1335" y="215"/>
                </a:lnTo>
                <a:lnTo>
                  <a:pt x="1358" y="212"/>
                </a:lnTo>
                <a:lnTo>
                  <a:pt x="1381" y="211"/>
                </a:lnTo>
                <a:lnTo>
                  <a:pt x="1403" y="207"/>
                </a:lnTo>
                <a:lnTo>
                  <a:pt x="1426" y="202"/>
                </a:lnTo>
                <a:lnTo>
                  <a:pt x="1448" y="209"/>
                </a:lnTo>
                <a:lnTo>
                  <a:pt x="1471" y="210"/>
                </a:lnTo>
                <a:lnTo>
                  <a:pt x="1494" y="204"/>
                </a:lnTo>
                <a:lnTo>
                  <a:pt x="1516" y="200"/>
                </a:lnTo>
                <a:lnTo>
                  <a:pt x="1539" y="201"/>
                </a:lnTo>
                <a:lnTo>
                  <a:pt x="1562" y="210"/>
                </a:lnTo>
                <a:lnTo>
                  <a:pt x="1584" y="200"/>
                </a:lnTo>
                <a:lnTo>
                  <a:pt x="1607" y="211"/>
                </a:lnTo>
                <a:lnTo>
                  <a:pt x="1630" y="207"/>
                </a:lnTo>
                <a:lnTo>
                  <a:pt x="1652" y="198"/>
                </a:lnTo>
                <a:lnTo>
                  <a:pt x="1675" y="199"/>
                </a:lnTo>
                <a:lnTo>
                  <a:pt x="1698" y="198"/>
                </a:lnTo>
                <a:lnTo>
                  <a:pt x="1720" y="199"/>
                </a:lnTo>
                <a:lnTo>
                  <a:pt x="1743" y="194"/>
                </a:lnTo>
                <a:lnTo>
                  <a:pt x="1765" y="187"/>
                </a:lnTo>
                <a:lnTo>
                  <a:pt x="1788" y="188"/>
                </a:lnTo>
                <a:lnTo>
                  <a:pt x="1811" y="195"/>
                </a:lnTo>
                <a:lnTo>
                  <a:pt x="1833" y="203"/>
                </a:lnTo>
                <a:lnTo>
                  <a:pt x="1856" y="210"/>
                </a:lnTo>
                <a:lnTo>
                  <a:pt x="1879" y="206"/>
                </a:lnTo>
                <a:lnTo>
                  <a:pt x="1901" y="200"/>
                </a:lnTo>
                <a:lnTo>
                  <a:pt x="1924" y="198"/>
                </a:lnTo>
                <a:lnTo>
                  <a:pt x="1947" y="191"/>
                </a:lnTo>
                <a:lnTo>
                  <a:pt x="1969" y="186"/>
                </a:lnTo>
                <a:lnTo>
                  <a:pt x="1992" y="191"/>
                </a:lnTo>
                <a:lnTo>
                  <a:pt x="2014" y="185"/>
                </a:lnTo>
                <a:lnTo>
                  <a:pt x="2037" y="177"/>
                </a:lnTo>
                <a:lnTo>
                  <a:pt x="2060" y="173"/>
                </a:lnTo>
                <a:lnTo>
                  <a:pt x="2082" y="171"/>
                </a:lnTo>
                <a:lnTo>
                  <a:pt x="2105" y="169"/>
                </a:lnTo>
                <a:lnTo>
                  <a:pt x="2128" y="171"/>
                </a:lnTo>
                <a:lnTo>
                  <a:pt x="2150" y="192"/>
                </a:lnTo>
                <a:lnTo>
                  <a:pt x="2173" y="187"/>
                </a:lnTo>
                <a:lnTo>
                  <a:pt x="2196" y="177"/>
                </a:lnTo>
                <a:lnTo>
                  <a:pt x="2218" y="174"/>
                </a:lnTo>
                <a:lnTo>
                  <a:pt x="2241" y="178"/>
                </a:lnTo>
                <a:lnTo>
                  <a:pt x="2264" y="170"/>
                </a:lnTo>
                <a:lnTo>
                  <a:pt x="2286" y="165"/>
                </a:lnTo>
                <a:lnTo>
                  <a:pt x="2309" y="164"/>
                </a:lnTo>
                <a:lnTo>
                  <a:pt x="2331" y="165"/>
                </a:lnTo>
                <a:lnTo>
                  <a:pt x="2354" y="166"/>
                </a:lnTo>
                <a:lnTo>
                  <a:pt x="2377" y="158"/>
                </a:lnTo>
                <a:lnTo>
                  <a:pt x="2399" y="153"/>
                </a:lnTo>
                <a:lnTo>
                  <a:pt x="2422" y="150"/>
                </a:lnTo>
                <a:lnTo>
                  <a:pt x="2445" y="145"/>
                </a:lnTo>
                <a:lnTo>
                  <a:pt x="2467" y="142"/>
                </a:lnTo>
                <a:lnTo>
                  <a:pt x="2490" y="137"/>
                </a:lnTo>
                <a:lnTo>
                  <a:pt x="2513" y="139"/>
                </a:lnTo>
                <a:lnTo>
                  <a:pt x="2535" y="133"/>
                </a:lnTo>
                <a:lnTo>
                  <a:pt x="2558" y="127"/>
                </a:lnTo>
                <a:lnTo>
                  <a:pt x="2580" y="124"/>
                </a:lnTo>
                <a:lnTo>
                  <a:pt x="2603" y="137"/>
                </a:lnTo>
                <a:lnTo>
                  <a:pt x="2626" y="137"/>
                </a:lnTo>
                <a:lnTo>
                  <a:pt x="2648" y="145"/>
                </a:lnTo>
                <a:lnTo>
                  <a:pt x="2671" y="141"/>
                </a:lnTo>
                <a:lnTo>
                  <a:pt x="2694" y="141"/>
                </a:lnTo>
                <a:lnTo>
                  <a:pt x="2716" y="142"/>
                </a:lnTo>
                <a:lnTo>
                  <a:pt x="2739" y="149"/>
                </a:lnTo>
                <a:lnTo>
                  <a:pt x="2762" y="147"/>
                </a:lnTo>
                <a:lnTo>
                  <a:pt x="2784" y="141"/>
                </a:lnTo>
                <a:lnTo>
                  <a:pt x="2807" y="139"/>
                </a:lnTo>
                <a:lnTo>
                  <a:pt x="2830" y="135"/>
                </a:lnTo>
                <a:lnTo>
                  <a:pt x="2852" y="127"/>
                </a:lnTo>
                <a:lnTo>
                  <a:pt x="2875" y="121"/>
                </a:lnTo>
                <a:lnTo>
                  <a:pt x="2897" y="115"/>
                </a:lnTo>
                <a:lnTo>
                  <a:pt x="2920" y="107"/>
                </a:lnTo>
                <a:lnTo>
                  <a:pt x="2943" y="103"/>
                </a:lnTo>
                <a:lnTo>
                  <a:pt x="2965" y="100"/>
                </a:lnTo>
                <a:lnTo>
                  <a:pt x="2988" y="96"/>
                </a:lnTo>
                <a:lnTo>
                  <a:pt x="3011" y="91"/>
                </a:lnTo>
                <a:lnTo>
                  <a:pt x="3033" y="81"/>
                </a:lnTo>
                <a:lnTo>
                  <a:pt x="3056" y="73"/>
                </a:lnTo>
                <a:lnTo>
                  <a:pt x="3079" y="71"/>
                </a:lnTo>
                <a:lnTo>
                  <a:pt x="3101" y="61"/>
                </a:lnTo>
                <a:lnTo>
                  <a:pt x="3124" y="54"/>
                </a:lnTo>
                <a:lnTo>
                  <a:pt x="3146" y="53"/>
                </a:lnTo>
                <a:lnTo>
                  <a:pt x="3169" y="46"/>
                </a:lnTo>
                <a:lnTo>
                  <a:pt x="3192" y="50"/>
                </a:lnTo>
                <a:lnTo>
                  <a:pt x="3214" y="51"/>
                </a:lnTo>
                <a:lnTo>
                  <a:pt x="3237" y="50"/>
                </a:lnTo>
                <a:lnTo>
                  <a:pt x="3260" y="47"/>
                </a:lnTo>
                <a:lnTo>
                  <a:pt x="3282" y="41"/>
                </a:lnTo>
                <a:lnTo>
                  <a:pt x="3305" y="35"/>
                </a:lnTo>
                <a:lnTo>
                  <a:pt x="3328" y="35"/>
                </a:lnTo>
                <a:lnTo>
                  <a:pt x="3350" y="36"/>
                </a:lnTo>
                <a:lnTo>
                  <a:pt x="3373" y="35"/>
                </a:lnTo>
                <a:lnTo>
                  <a:pt x="3396" y="28"/>
                </a:lnTo>
                <a:lnTo>
                  <a:pt x="3418" y="29"/>
                </a:lnTo>
                <a:lnTo>
                  <a:pt x="3441" y="19"/>
                </a:lnTo>
                <a:lnTo>
                  <a:pt x="3463" y="0"/>
                </a:lnTo>
                <a:lnTo>
                  <a:pt x="3463" y="245"/>
                </a:lnTo>
                <a:lnTo>
                  <a:pt x="3441" y="247"/>
                </a:lnTo>
                <a:lnTo>
                  <a:pt x="3418" y="249"/>
                </a:lnTo>
                <a:lnTo>
                  <a:pt x="3396" y="249"/>
                </a:lnTo>
                <a:lnTo>
                  <a:pt x="3373" y="250"/>
                </a:lnTo>
                <a:lnTo>
                  <a:pt x="3350" y="251"/>
                </a:lnTo>
                <a:lnTo>
                  <a:pt x="3328" y="252"/>
                </a:lnTo>
                <a:lnTo>
                  <a:pt x="3305" y="253"/>
                </a:lnTo>
                <a:lnTo>
                  <a:pt x="3282" y="255"/>
                </a:lnTo>
                <a:lnTo>
                  <a:pt x="3260" y="256"/>
                </a:lnTo>
                <a:lnTo>
                  <a:pt x="3237" y="257"/>
                </a:lnTo>
                <a:lnTo>
                  <a:pt x="3214" y="257"/>
                </a:lnTo>
                <a:lnTo>
                  <a:pt x="3192" y="259"/>
                </a:lnTo>
                <a:lnTo>
                  <a:pt x="3169" y="260"/>
                </a:lnTo>
                <a:lnTo>
                  <a:pt x="3146" y="261"/>
                </a:lnTo>
                <a:lnTo>
                  <a:pt x="3124" y="262"/>
                </a:lnTo>
                <a:lnTo>
                  <a:pt x="3101" y="263"/>
                </a:lnTo>
                <a:lnTo>
                  <a:pt x="3079" y="265"/>
                </a:lnTo>
                <a:lnTo>
                  <a:pt x="3056" y="266"/>
                </a:lnTo>
                <a:lnTo>
                  <a:pt x="3033" y="267"/>
                </a:lnTo>
                <a:lnTo>
                  <a:pt x="3011" y="270"/>
                </a:lnTo>
                <a:lnTo>
                  <a:pt x="2988" y="272"/>
                </a:lnTo>
                <a:lnTo>
                  <a:pt x="2965" y="273"/>
                </a:lnTo>
                <a:lnTo>
                  <a:pt x="2943" y="274"/>
                </a:lnTo>
                <a:lnTo>
                  <a:pt x="2920" y="276"/>
                </a:lnTo>
                <a:lnTo>
                  <a:pt x="2897" y="277"/>
                </a:lnTo>
                <a:lnTo>
                  <a:pt x="2875" y="279"/>
                </a:lnTo>
                <a:lnTo>
                  <a:pt x="2852" y="280"/>
                </a:lnTo>
                <a:lnTo>
                  <a:pt x="2830" y="282"/>
                </a:lnTo>
                <a:lnTo>
                  <a:pt x="2807" y="283"/>
                </a:lnTo>
                <a:lnTo>
                  <a:pt x="2784" y="284"/>
                </a:lnTo>
                <a:lnTo>
                  <a:pt x="2762" y="285"/>
                </a:lnTo>
                <a:lnTo>
                  <a:pt x="2739" y="286"/>
                </a:lnTo>
                <a:lnTo>
                  <a:pt x="2716" y="281"/>
                </a:lnTo>
                <a:lnTo>
                  <a:pt x="2694" y="279"/>
                </a:lnTo>
                <a:lnTo>
                  <a:pt x="2671" y="277"/>
                </a:lnTo>
                <a:lnTo>
                  <a:pt x="2648" y="275"/>
                </a:lnTo>
                <a:lnTo>
                  <a:pt x="2626" y="272"/>
                </a:lnTo>
                <a:lnTo>
                  <a:pt x="2603" y="270"/>
                </a:lnTo>
                <a:lnTo>
                  <a:pt x="2580" y="268"/>
                </a:lnTo>
                <a:lnTo>
                  <a:pt x="2558" y="265"/>
                </a:lnTo>
                <a:lnTo>
                  <a:pt x="2535" y="263"/>
                </a:lnTo>
                <a:lnTo>
                  <a:pt x="2513" y="263"/>
                </a:lnTo>
                <a:lnTo>
                  <a:pt x="2490" y="262"/>
                </a:lnTo>
                <a:lnTo>
                  <a:pt x="2467" y="262"/>
                </a:lnTo>
                <a:lnTo>
                  <a:pt x="2445" y="261"/>
                </a:lnTo>
                <a:lnTo>
                  <a:pt x="2422" y="261"/>
                </a:lnTo>
                <a:lnTo>
                  <a:pt x="2399" y="260"/>
                </a:lnTo>
                <a:lnTo>
                  <a:pt x="2377" y="260"/>
                </a:lnTo>
                <a:lnTo>
                  <a:pt x="2354" y="259"/>
                </a:lnTo>
                <a:lnTo>
                  <a:pt x="2331" y="259"/>
                </a:lnTo>
                <a:lnTo>
                  <a:pt x="2309" y="258"/>
                </a:lnTo>
                <a:lnTo>
                  <a:pt x="2286" y="259"/>
                </a:lnTo>
                <a:lnTo>
                  <a:pt x="2264" y="259"/>
                </a:lnTo>
                <a:lnTo>
                  <a:pt x="2241" y="260"/>
                </a:lnTo>
                <a:lnTo>
                  <a:pt x="2218" y="260"/>
                </a:lnTo>
                <a:lnTo>
                  <a:pt x="2196" y="261"/>
                </a:lnTo>
                <a:lnTo>
                  <a:pt x="2173" y="261"/>
                </a:lnTo>
                <a:lnTo>
                  <a:pt x="2150" y="262"/>
                </a:lnTo>
                <a:lnTo>
                  <a:pt x="2128" y="262"/>
                </a:lnTo>
                <a:lnTo>
                  <a:pt x="2105" y="263"/>
                </a:lnTo>
                <a:lnTo>
                  <a:pt x="2082" y="263"/>
                </a:lnTo>
                <a:lnTo>
                  <a:pt x="2060" y="264"/>
                </a:lnTo>
                <a:lnTo>
                  <a:pt x="2037" y="264"/>
                </a:lnTo>
                <a:lnTo>
                  <a:pt x="2014" y="264"/>
                </a:lnTo>
                <a:lnTo>
                  <a:pt x="1992" y="265"/>
                </a:lnTo>
                <a:lnTo>
                  <a:pt x="1969" y="265"/>
                </a:lnTo>
                <a:lnTo>
                  <a:pt x="1947" y="266"/>
                </a:lnTo>
                <a:lnTo>
                  <a:pt x="1924" y="266"/>
                </a:lnTo>
                <a:lnTo>
                  <a:pt x="1901" y="266"/>
                </a:lnTo>
                <a:lnTo>
                  <a:pt x="1879" y="267"/>
                </a:lnTo>
                <a:lnTo>
                  <a:pt x="1856" y="267"/>
                </a:lnTo>
                <a:lnTo>
                  <a:pt x="1833" y="268"/>
                </a:lnTo>
                <a:lnTo>
                  <a:pt x="1811" y="268"/>
                </a:lnTo>
                <a:lnTo>
                  <a:pt x="1788" y="268"/>
                </a:lnTo>
                <a:lnTo>
                  <a:pt x="1765" y="269"/>
                </a:lnTo>
                <a:lnTo>
                  <a:pt x="1743" y="269"/>
                </a:lnTo>
                <a:lnTo>
                  <a:pt x="1720" y="269"/>
                </a:lnTo>
                <a:lnTo>
                  <a:pt x="1698" y="270"/>
                </a:lnTo>
                <a:lnTo>
                  <a:pt x="1675" y="270"/>
                </a:lnTo>
                <a:lnTo>
                  <a:pt x="1652" y="271"/>
                </a:lnTo>
                <a:lnTo>
                  <a:pt x="1630" y="271"/>
                </a:lnTo>
                <a:lnTo>
                  <a:pt x="1607" y="271"/>
                </a:lnTo>
                <a:lnTo>
                  <a:pt x="1584" y="272"/>
                </a:lnTo>
                <a:lnTo>
                  <a:pt x="1562" y="272"/>
                </a:lnTo>
                <a:lnTo>
                  <a:pt x="1539" y="272"/>
                </a:lnTo>
                <a:lnTo>
                  <a:pt x="1516" y="273"/>
                </a:lnTo>
                <a:lnTo>
                  <a:pt x="1494" y="273"/>
                </a:lnTo>
                <a:lnTo>
                  <a:pt x="1471" y="273"/>
                </a:lnTo>
                <a:lnTo>
                  <a:pt x="1448" y="274"/>
                </a:lnTo>
                <a:lnTo>
                  <a:pt x="1426" y="274"/>
                </a:lnTo>
                <a:lnTo>
                  <a:pt x="1403" y="274"/>
                </a:lnTo>
                <a:lnTo>
                  <a:pt x="1381" y="274"/>
                </a:lnTo>
                <a:lnTo>
                  <a:pt x="1358" y="275"/>
                </a:lnTo>
                <a:lnTo>
                  <a:pt x="1335" y="275"/>
                </a:lnTo>
                <a:lnTo>
                  <a:pt x="1313" y="275"/>
                </a:lnTo>
                <a:lnTo>
                  <a:pt x="1290" y="276"/>
                </a:lnTo>
                <a:lnTo>
                  <a:pt x="1267" y="276"/>
                </a:lnTo>
                <a:lnTo>
                  <a:pt x="1245" y="276"/>
                </a:lnTo>
                <a:lnTo>
                  <a:pt x="1222" y="277"/>
                </a:lnTo>
                <a:lnTo>
                  <a:pt x="1199" y="277"/>
                </a:lnTo>
                <a:lnTo>
                  <a:pt x="1177" y="277"/>
                </a:lnTo>
                <a:lnTo>
                  <a:pt x="1154" y="277"/>
                </a:lnTo>
                <a:lnTo>
                  <a:pt x="1132" y="277"/>
                </a:lnTo>
                <a:lnTo>
                  <a:pt x="1109" y="278"/>
                </a:lnTo>
                <a:lnTo>
                  <a:pt x="1086" y="278"/>
                </a:lnTo>
                <a:lnTo>
                  <a:pt x="1064" y="278"/>
                </a:lnTo>
                <a:lnTo>
                  <a:pt x="1041" y="278"/>
                </a:lnTo>
                <a:lnTo>
                  <a:pt x="1018" y="278"/>
                </a:lnTo>
                <a:lnTo>
                  <a:pt x="996" y="278"/>
                </a:lnTo>
                <a:lnTo>
                  <a:pt x="973" y="279"/>
                </a:lnTo>
                <a:lnTo>
                  <a:pt x="950" y="279"/>
                </a:lnTo>
                <a:lnTo>
                  <a:pt x="928" y="279"/>
                </a:lnTo>
                <a:lnTo>
                  <a:pt x="905" y="279"/>
                </a:lnTo>
                <a:lnTo>
                  <a:pt x="882" y="279"/>
                </a:lnTo>
                <a:lnTo>
                  <a:pt x="860" y="279"/>
                </a:lnTo>
                <a:lnTo>
                  <a:pt x="837" y="279"/>
                </a:lnTo>
                <a:lnTo>
                  <a:pt x="815" y="280"/>
                </a:lnTo>
                <a:lnTo>
                  <a:pt x="792" y="280"/>
                </a:lnTo>
                <a:lnTo>
                  <a:pt x="769" y="280"/>
                </a:lnTo>
                <a:lnTo>
                  <a:pt x="747" y="280"/>
                </a:lnTo>
                <a:lnTo>
                  <a:pt x="724" y="280"/>
                </a:lnTo>
                <a:lnTo>
                  <a:pt x="701" y="280"/>
                </a:lnTo>
                <a:lnTo>
                  <a:pt x="679" y="281"/>
                </a:lnTo>
                <a:lnTo>
                  <a:pt x="656" y="281"/>
                </a:lnTo>
                <a:lnTo>
                  <a:pt x="633" y="281"/>
                </a:lnTo>
                <a:lnTo>
                  <a:pt x="611" y="281"/>
                </a:lnTo>
                <a:lnTo>
                  <a:pt x="588" y="281"/>
                </a:lnTo>
                <a:lnTo>
                  <a:pt x="566" y="282"/>
                </a:lnTo>
                <a:lnTo>
                  <a:pt x="543" y="282"/>
                </a:lnTo>
                <a:lnTo>
                  <a:pt x="520" y="282"/>
                </a:lnTo>
                <a:lnTo>
                  <a:pt x="498" y="282"/>
                </a:lnTo>
                <a:lnTo>
                  <a:pt x="475" y="283"/>
                </a:lnTo>
                <a:lnTo>
                  <a:pt x="452" y="283"/>
                </a:lnTo>
                <a:lnTo>
                  <a:pt x="430" y="283"/>
                </a:lnTo>
                <a:lnTo>
                  <a:pt x="407" y="283"/>
                </a:lnTo>
                <a:lnTo>
                  <a:pt x="384" y="284"/>
                </a:lnTo>
                <a:lnTo>
                  <a:pt x="362" y="284"/>
                </a:lnTo>
                <a:lnTo>
                  <a:pt x="339" y="284"/>
                </a:lnTo>
                <a:lnTo>
                  <a:pt x="316" y="284"/>
                </a:lnTo>
                <a:lnTo>
                  <a:pt x="294" y="285"/>
                </a:lnTo>
                <a:lnTo>
                  <a:pt x="271" y="285"/>
                </a:lnTo>
                <a:lnTo>
                  <a:pt x="249" y="285"/>
                </a:lnTo>
                <a:lnTo>
                  <a:pt x="226" y="286"/>
                </a:lnTo>
                <a:lnTo>
                  <a:pt x="203" y="286"/>
                </a:lnTo>
                <a:lnTo>
                  <a:pt x="181" y="286"/>
                </a:lnTo>
                <a:lnTo>
                  <a:pt x="158" y="286"/>
                </a:lnTo>
                <a:lnTo>
                  <a:pt x="135" y="287"/>
                </a:lnTo>
                <a:lnTo>
                  <a:pt x="113" y="287"/>
                </a:lnTo>
                <a:lnTo>
                  <a:pt x="90" y="287"/>
                </a:lnTo>
                <a:lnTo>
                  <a:pt x="67" y="287"/>
                </a:lnTo>
                <a:lnTo>
                  <a:pt x="45" y="288"/>
                </a:lnTo>
                <a:lnTo>
                  <a:pt x="22" y="287"/>
                </a:lnTo>
                <a:lnTo>
                  <a:pt x="0" y="287"/>
                </a:lnTo>
                <a:lnTo>
                  <a:pt x="0" y="283"/>
                </a:lnTo>
                <a:close/>
              </a:path>
            </a:pathLst>
          </a:custGeom>
          <a:solidFill>
            <a:srgbClr val="2020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2" name="Freeform 54"/>
          <p:cNvSpPr>
            <a:spLocks/>
          </p:cNvSpPr>
          <p:nvPr/>
        </p:nvSpPr>
        <p:spPr bwMode="auto">
          <a:xfrm>
            <a:off x="1206500" y="5583238"/>
            <a:ext cx="5497513" cy="457200"/>
          </a:xfrm>
          <a:custGeom>
            <a:avLst/>
            <a:gdLst>
              <a:gd name="T0" fmla="*/ 90 w 3463"/>
              <a:gd name="T1" fmla="*/ 282 h 288"/>
              <a:gd name="T2" fmla="*/ 203 w 3463"/>
              <a:gd name="T3" fmla="*/ 279 h 288"/>
              <a:gd name="T4" fmla="*/ 316 w 3463"/>
              <a:gd name="T5" fmla="*/ 275 h 288"/>
              <a:gd name="T6" fmla="*/ 430 w 3463"/>
              <a:gd name="T7" fmla="*/ 271 h 288"/>
              <a:gd name="T8" fmla="*/ 543 w 3463"/>
              <a:gd name="T9" fmla="*/ 267 h 288"/>
              <a:gd name="T10" fmla="*/ 656 w 3463"/>
              <a:gd name="T11" fmla="*/ 264 h 288"/>
              <a:gd name="T12" fmla="*/ 769 w 3463"/>
              <a:gd name="T13" fmla="*/ 257 h 288"/>
              <a:gd name="T14" fmla="*/ 882 w 3463"/>
              <a:gd name="T15" fmla="*/ 253 h 288"/>
              <a:gd name="T16" fmla="*/ 996 w 3463"/>
              <a:gd name="T17" fmla="*/ 248 h 288"/>
              <a:gd name="T18" fmla="*/ 1109 w 3463"/>
              <a:gd name="T19" fmla="*/ 238 h 288"/>
              <a:gd name="T20" fmla="*/ 1222 w 3463"/>
              <a:gd name="T21" fmla="*/ 229 h 288"/>
              <a:gd name="T22" fmla="*/ 1335 w 3463"/>
              <a:gd name="T23" fmla="*/ 215 h 288"/>
              <a:gd name="T24" fmla="*/ 1448 w 3463"/>
              <a:gd name="T25" fmla="*/ 209 h 288"/>
              <a:gd name="T26" fmla="*/ 1562 w 3463"/>
              <a:gd name="T27" fmla="*/ 210 h 288"/>
              <a:gd name="T28" fmla="*/ 1675 w 3463"/>
              <a:gd name="T29" fmla="*/ 199 h 288"/>
              <a:gd name="T30" fmla="*/ 1788 w 3463"/>
              <a:gd name="T31" fmla="*/ 188 h 288"/>
              <a:gd name="T32" fmla="*/ 1901 w 3463"/>
              <a:gd name="T33" fmla="*/ 200 h 288"/>
              <a:gd name="T34" fmla="*/ 2014 w 3463"/>
              <a:gd name="T35" fmla="*/ 185 h 288"/>
              <a:gd name="T36" fmla="*/ 2128 w 3463"/>
              <a:gd name="T37" fmla="*/ 171 h 288"/>
              <a:gd name="T38" fmla="*/ 2241 w 3463"/>
              <a:gd name="T39" fmla="*/ 178 h 288"/>
              <a:gd name="T40" fmla="*/ 2354 w 3463"/>
              <a:gd name="T41" fmla="*/ 166 h 288"/>
              <a:gd name="T42" fmla="*/ 2467 w 3463"/>
              <a:gd name="T43" fmla="*/ 142 h 288"/>
              <a:gd name="T44" fmla="*/ 2580 w 3463"/>
              <a:gd name="T45" fmla="*/ 124 h 288"/>
              <a:gd name="T46" fmla="*/ 2694 w 3463"/>
              <a:gd name="T47" fmla="*/ 141 h 288"/>
              <a:gd name="T48" fmla="*/ 2807 w 3463"/>
              <a:gd name="T49" fmla="*/ 139 h 288"/>
              <a:gd name="T50" fmla="*/ 2920 w 3463"/>
              <a:gd name="T51" fmla="*/ 107 h 288"/>
              <a:gd name="T52" fmla="*/ 3033 w 3463"/>
              <a:gd name="T53" fmla="*/ 81 h 288"/>
              <a:gd name="T54" fmla="*/ 3146 w 3463"/>
              <a:gd name="T55" fmla="*/ 53 h 288"/>
              <a:gd name="T56" fmla="*/ 3260 w 3463"/>
              <a:gd name="T57" fmla="*/ 47 h 288"/>
              <a:gd name="T58" fmla="*/ 3373 w 3463"/>
              <a:gd name="T59" fmla="*/ 35 h 288"/>
              <a:gd name="T60" fmla="*/ 3463 w 3463"/>
              <a:gd name="T61" fmla="*/ 245 h 288"/>
              <a:gd name="T62" fmla="*/ 3350 w 3463"/>
              <a:gd name="T63" fmla="*/ 251 h 288"/>
              <a:gd name="T64" fmla="*/ 3237 w 3463"/>
              <a:gd name="T65" fmla="*/ 257 h 288"/>
              <a:gd name="T66" fmla="*/ 3124 w 3463"/>
              <a:gd name="T67" fmla="*/ 262 h 288"/>
              <a:gd name="T68" fmla="*/ 3011 w 3463"/>
              <a:gd name="T69" fmla="*/ 270 h 288"/>
              <a:gd name="T70" fmla="*/ 2897 w 3463"/>
              <a:gd name="T71" fmla="*/ 277 h 288"/>
              <a:gd name="T72" fmla="*/ 2784 w 3463"/>
              <a:gd name="T73" fmla="*/ 284 h 288"/>
              <a:gd name="T74" fmla="*/ 2671 w 3463"/>
              <a:gd name="T75" fmla="*/ 277 h 288"/>
              <a:gd name="T76" fmla="*/ 2558 w 3463"/>
              <a:gd name="T77" fmla="*/ 265 h 288"/>
              <a:gd name="T78" fmla="*/ 2445 w 3463"/>
              <a:gd name="T79" fmla="*/ 261 h 288"/>
              <a:gd name="T80" fmla="*/ 2331 w 3463"/>
              <a:gd name="T81" fmla="*/ 259 h 288"/>
              <a:gd name="T82" fmla="*/ 2218 w 3463"/>
              <a:gd name="T83" fmla="*/ 260 h 288"/>
              <a:gd name="T84" fmla="*/ 2105 w 3463"/>
              <a:gd name="T85" fmla="*/ 263 h 288"/>
              <a:gd name="T86" fmla="*/ 1992 w 3463"/>
              <a:gd name="T87" fmla="*/ 265 h 288"/>
              <a:gd name="T88" fmla="*/ 1879 w 3463"/>
              <a:gd name="T89" fmla="*/ 267 h 288"/>
              <a:gd name="T90" fmla="*/ 1765 w 3463"/>
              <a:gd name="T91" fmla="*/ 269 h 288"/>
              <a:gd name="T92" fmla="*/ 1652 w 3463"/>
              <a:gd name="T93" fmla="*/ 271 h 288"/>
              <a:gd name="T94" fmla="*/ 1539 w 3463"/>
              <a:gd name="T95" fmla="*/ 272 h 288"/>
              <a:gd name="T96" fmla="*/ 1426 w 3463"/>
              <a:gd name="T97" fmla="*/ 274 h 288"/>
              <a:gd name="T98" fmla="*/ 1313 w 3463"/>
              <a:gd name="T99" fmla="*/ 275 h 288"/>
              <a:gd name="T100" fmla="*/ 1199 w 3463"/>
              <a:gd name="T101" fmla="*/ 277 h 288"/>
              <a:gd name="T102" fmla="*/ 1086 w 3463"/>
              <a:gd name="T103" fmla="*/ 278 h 288"/>
              <a:gd name="T104" fmla="*/ 973 w 3463"/>
              <a:gd name="T105" fmla="*/ 279 h 288"/>
              <a:gd name="T106" fmla="*/ 860 w 3463"/>
              <a:gd name="T107" fmla="*/ 279 h 288"/>
              <a:gd name="T108" fmla="*/ 747 w 3463"/>
              <a:gd name="T109" fmla="*/ 280 h 288"/>
              <a:gd name="T110" fmla="*/ 633 w 3463"/>
              <a:gd name="T111" fmla="*/ 281 h 288"/>
              <a:gd name="T112" fmla="*/ 520 w 3463"/>
              <a:gd name="T113" fmla="*/ 282 h 288"/>
              <a:gd name="T114" fmla="*/ 407 w 3463"/>
              <a:gd name="T115" fmla="*/ 283 h 288"/>
              <a:gd name="T116" fmla="*/ 294 w 3463"/>
              <a:gd name="T117" fmla="*/ 285 h 288"/>
              <a:gd name="T118" fmla="*/ 181 w 3463"/>
              <a:gd name="T119" fmla="*/ 286 h 288"/>
              <a:gd name="T120" fmla="*/ 67 w 3463"/>
              <a:gd name="T121" fmla="*/ 287 h 28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63"/>
              <a:gd name="T184" fmla="*/ 0 h 288"/>
              <a:gd name="T185" fmla="*/ 3463 w 3463"/>
              <a:gd name="T186" fmla="*/ 288 h 28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63" h="288">
                <a:moveTo>
                  <a:pt x="0" y="283"/>
                </a:moveTo>
                <a:lnTo>
                  <a:pt x="22" y="282"/>
                </a:lnTo>
                <a:lnTo>
                  <a:pt x="45" y="283"/>
                </a:lnTo>
                <a:lnTo>
                  <a:pt x="67" y="283"/>
                </a:lnTo>
                <a:lnTo>
                  <a:pt x="90" y="282"/>
                </a:lnTo>
                <a:lnTo>
                  <a:pt x="113" y="281"/>
                </a:lnTo>
                <a:lnTo>
                  <a:pt x="135" y="281"/>
                </a:lnTo>
                <a:lnTo>
                  <a:pt x="158" y="280"/>
                </a:lnTo>
                <a:lnTo>
                  <a:pt x="181" y="279"/>
                </a:lnTo>
                <a:lnTo>
                  <a:pt x="203" y="279"/>
                </a:lnTo>
                <a:lnTo>
                  <a:pt x="226" y="278"/>
                </a:lnTo>
                <a:lnTo>
                  <a:pt x="249" y="277"/>
                </a:lnTo>
                <a:lnTo>
                  <a:pt x="271" y="277"/>
                </a:lnTo>
                <a:lnTo>
                  <a:pt x="294" y="276"/>
                </a:lnTo>
                <a:lnTo>
                  <a:pt x="316" y="275"/>
                </a:lnTo>
                <a:lnTo>
                  <a:pt x="339" y="274"/>
                </a:lnTo>
                <a:lnTo>
                  <a:pt x="362" y="273"/>
                </a:lnTo>
                <a:lnTo>
                  <a:pt x="384" y="272"/>
                </a:lnTo>
                <a:lnTo>
                  <a:pt x="407" y="272"/>
                </a:lnTo>
                <a:lnTo>
                  <a:pt x="430" y="271"/>
                </a:lnTo>
                <a:lnTo>
                  <a:pt x="452" y="271"/>
                </a:lnTo>
                <a:lnTo>
                  <a:pt x="475" y="269"/>
                </a:lnTo>
                <a:lnTo>
                  <a:pt x="498" y="268"/>
                </a:lnTo>
                <a:lnTo>
                  <a:pt x="520" y="267"/>
                </a:lnTo>
                <a:lnTo>
                  <a:pt x="543" y="267"/>
                </a:lnTo>
                <a:lnTo>
                  <a:pt x="566" y="266"/>
                </a:lnTo>
                <a:lnTo>
                  <a:pt x="588" y="266"/>
                </a:lnTo>
                <a:lnTo>
                  <a:pt x="611" y="265"/>
                </a:lnTo>
                <a:lnTo>
                  <a:pt x="633" y="265"/>
                </a:lnTo>
                <a:lnTo>
                  <a:pt x="656" y="264"/>
                </a:lnTo>
                <a:lnTo>
                  <a:pt x="679" y="262"/>
                </a:lnTo>
                <a:lnTo>
                  <a:pt x="701" y="261"/>
                </a:lnTo>
                <a:lnTo>
                  <a:pt x="724" y="259"/>
                </a:lnTo>
                <a:lnTo>
                  <a:pt x="747" y="257"/>
                </a:lnTo>
                <a:lnTo>
                  <a:pt x="769" y="257"/>
                </a:lnTo>
                <a:lnTo>
                  <a:pt x="792" y="257"/>
                </a:lnTo>
                <a:lnTo>
                  <a:pt x="815" y="257"/>
                </a:lnTo>
                <a:lnTo>
                  <a:pt x="837" y="256"/>
                </a:lnTo>
                <a:lnTo>
                  <a:pt x="860" y="253"/>
                </a:lnTo>
                <a:lnTo>
                  <a:pt x="882" y="253"/>
                </a:lnTo>
                <a:lnTo>
                  <a:pt x="905" y="251"/>
                </a:lnTo>
                <a:lnTo>
                  <a:pt x="928" y="250"/>
                </a:lnTo>
                <a:lnTo>
                  <a:pt x="950" y="249"/>
                </a:lnTo>
                <a:lnTo>
                  <a:pt x="973" y="250"/>
                </a:lnTo>
                <a:lnTo>
                  <a:pt x="996" y="248"/>
                </a:lnTo>
                <a:lnTo>
                  <a:pt x="1018" y="247"/>
                </a:lnTo>
                <a:lnTo>
                  <a:pt x="1041" y="245"/>
                </a:lnTo>
                <a:lnTo>
                  <a:pt x="1064" y="244"/>
                </a:lnTo>
                <a:lnTo>
                  <a:pt x="1086" y="242"/>
                </a:lnTo>
                <a:lnTo>
                  <a:pt x="1109" y="238"/>
                </a:lnTo>
                <a:lnTo>
                  <a:pt x="1132" y="236"/>
                </a:lnTo>
                <a:lnTo>
                  <a:pt x="1154" y="235"/>
                </a:lnTo>
                <a:lnTo>
                  <a:pt x="1177" y="234"/>
                </a:lnTo>
                <a:lnTo>
                  <a:pt x="1199" y="229"/>
                </a:lnTo>
                <a:lnTo>
                  <a:pt x="1222" y="229"/>
                </a:lnTo>
                <a:lnTo>
                  <a:pt x="1245" y="225"/>
                </a:lnTo>
                <a:lnTo>
                  <a:pt x="1267" y="221"/>
                </a:lnTo>
                <a:lnTo>
                  <a:pt x="1290" y="215"/>
                </a:lnTo>
                <a:lnTo>
                  <a:pt x="1313" y="218"/>
                </a:lnTo>
                <a:lnTo>
                  <a:pt x="1335" y="215"/>
                </a:lnTo>
                <a:lnTo>
                  <a:pt x="1358" y="212"/>
                </a:lnTo>
                <a:lnTo>
                  <a:pt x="1381" y="211"/>
                </a:lnTo>
                <a:lnTo>
                  <a:pt x="1403" y="207"/>
                </a:lnTo>
                <a:lnTo>
                  <a:pt x="1426" y="202"/>
                </a:lnTo>
                <a:lnTo>
                  <a:pt x="1448" y="209"/>
                </a:lnTo>
                <a:lnTo>
                  <a:pt x="1471" y="210"/>
                </a:lnTo>
                <a:lnTo>
                  <a:pt x="1494" y="204"/>
                </a:lnTo>
                <a:lnTo>
                  <a:pt x="1516" y="200"/>
                </a:lnTo>
                <a:lnTo>
                  <a:pt x="1539" y="201"/>
                </a:lnTo>
                <a:lnTo>
                  <a:pt x="1562" y="210"/>
                </a:lnTo>
                <a:lnTo>
                  <a:pt x="1584" y="200"/>
                </a:lnTo>
                <a:lnTo>
                  <a:pt x="1607" y="211"/>
                </a:lnTo>
                <a:lnTo>
                  <a:pt x="1630" y="207"/>
                </a:lnTo>
                <a:lnTo>
                  <a:pt x="1652" y="198"/>
                </a:lnTo>
                <a:lnTo>
                  <a:pt x="1675" y="199"/>
                </a:lnTo>
                <a:lnTo>
                  <a:pt x="1698" y="198"/>
                </a:lnTo>
                <a:lnTo>
                  <a:pt x="1720" y="199"/>
                </a:lnTo>
                <a:lnTo>
                  <a:pt x="1743" y="194"/>
                </a:lnTo>
                <a:lnTo>
                  <a:pt x="1765" y="187"/>
                </a:lnTo>
                <a:lnTo>
                  <a:pt x="1788" y="188"/>
                </a:lnTo>
                <a:lnTo>
                  <a:pt x="1811" y="195"/>
                </a:lnTo>
                <a:lnTo>
                  <a:pt x="1833" y="203"/>
                </a:lnTo>
                <a:lnTo>
                  <a:pt x="1856" y="210"/>
                </a:lnTo>
                <a:lnTo>
                  <a:pt x="1879" y="206"/>
                </a:lnTo>
                <a:lnTo>
                  <a:pt x="1901" y="200"/>
                </a:lnTo>
                <a:lnTo>
                  <a:pt x="1924" y="198"/>
                </a:lnTo>
                <a:lnTo>
                  <a:pt x="1947" y="191"/>
                </a:lnTo>
                <a:lnTo>
                  <a:pt x="1969" y="186"/>
                </a:lnTo>
                <a:lnTo>
                  <a:pt x="1992" y="191"/>
                </a:lnTo>
                <a:lnTo>
                  <a:pt x="2014" y="185"/>
                </a:lnTo>
                <a:lnTo>
                  <a:pt x="2037" y="177"/>
                </a:lnTo>
                <a:lnTo>
                  <a:pt x="2060" y="173"/>
                </a:lnTo>
                <a:lnTo>
                  <a:pt x="2082" y="171"/>
                </a:lnTo>
                <a:lnTo>
                  <a:pt x="2105" y="169"/>
                </a:lnTo>
                <a:lnTo>
                  <a:pt x="2128" y="171"/>
                </a:lnTo>
                <a:lnTo>
                  <a:pt x="2150" y="192"/>
                </a:lnTo>
                <a:lnTo>
                  <a:pt x="2173" y="187"/>
                </a:lnTo>
                <a:lnTo>
                  <a:pt x="2196" y="177"/>
                </a:lnTo>
                <a:lnTo>
                  <a:pt x="2218" y="174"/>
                </a:lnTo>
                <a:lnTo>
                  <a:pt x="2241" y="178"/>
                </a:lnTo>
                <a:lnTo>
                  <a:pt x="2264" y="170"/>
                </a:lnTo>
                <a:lnTo>
                  <a:pt x="2286" y="165"/>
                </a:lnTo>
                <a:lnTo>
                  <a:pt x="2309" y="164"/>
                </a:lnTo>
                <a:lnTo>
                  <a:pt x="2331" y="165"/>
                </a:lnTo>
                <a:lnTo>
                  <a:pt x="2354" y="166"/>
                </a:lnTo>
                <a:lnTo>
                  <a:pt x="2377" y="158"/>
                </a:lnTo>
                <a:lnTo>
                  <a:pt x="2399" y="153"/>
                </a:lnTo>
                <a:lnTo>
                  <a:pt x="2422" y="150"/>
                </a:lnTo>
                <a:lnTo>
                  <a:pt x="2445" y="145"/>
                </a:lnTo>
                <a:lnTo>
                  <a:pt x="2467" y="142"/>
                </a:lnTo>
                <a:lnTo>
                  <a:pt x="2490" y="137"/>
                </a:lnTo>
                <a:lnTo>
                  <a:pt x="2513" y="139"/>
                </a:lnTo>
                <a:lnTo>
                  <a:pt x="2535" y="133"/>
                </a:lnTo>
                <a:lnTo>
                  <a:pt x="2558" y="127"/>
                </a:lnTo>
                <a:lnTo>
                  <a:pt x="2580" y="124"/>
                </a:lnTo>
                <a:lnTo>
                  <a:pt x="2603" y="137"/>
                </a:lnTo>
                <a:lnTo>
                  <a:pt x="2626" y="137"/>
                </a:lnTo>
                <a:lnTo>
                  <a:pt x="2648" y="145"/>
                </a:lnTo>
                <a:lnTo>
                  <a:pt x="2671" y="141"/>
                </a:lnTo>
                <a:lnTo>
                  <a:pt x="2694" y="141"/>
                </a:lnTo>
                <a:lnTo>
                  <a:pt x="2716" y="142"/>
                </a:lnTo>
                <a:lnTo>
                  <a:pt x="2739" y="149"/>
                </a:lnTo>
                <a:lnTo>
                  <a:pt x="2762" y="147"/>
                </a:lnTo>
                <a:lnTo>
                  <a:pt x="2784" y="141"/>
                </a:lnTo>
                <a:lnTo>
                  <a:pt x="2807" y="139"/>
                </a:lnTo>
                <a:lnTo>
                  <a:pt x="2830" y="135"/>
                </a:lnTo>
                <a:lnTo>
                  <a:pt x="2852" y="127"/>
                </a:lnTo>
                <a:lnTo>
                  <a:pt x="2875" y="121"/>
                </a:lnTo>
                <a:lnTo>
                  <a:pt x="2897" y="115"/>
                </a:lnTo>
                <a:lnTo>
                  <a:pt x="2920" y="107"/>
                </a:lnTo>
                <a:lnTo>
                  <a:pt x="2943" y="103"/>
                </a:lnTo>
                <a:lnTo>
                  <a:pt x="2965" y="100"/>
                </a:lnTo>
                <a:lnTo>
                  <a:pt x="2988" y="96"/>
                </a:lnTo>
                <a:lnTo>
                  <a:pt x="3011" y="91"/>
                </a:lnTo>
                <a:lnTo>
                  <a:pt x="3033" y="81"/>
                </a:lnTo>
                <a:lnTo>
                  <a:pt x="3056" y="73"/>
                </a:lnTo>
                <a:lnTo>
                  <a:pt x="3079" y="71"/>
                </a:lnTo>
                <a:lnTo>
                  <a:pt x="3101" y="61"/>
                </a:lnTo>
                <a:lnTo>
                  <a:pt x="3124" y="54"/>
                </a:lnTo>
                <a:lnTo>
                  <a:pt x="3146" y="53"/>
                </a:lnTo>
                <a:lnTo>
                  <a:pt x="3169" y="46"/>
                </a:lnTo>
                <a:lnTo>
                  <a:pt x="3192" y="50"/>
                </a:lnTo>
                <a:lnTo>
                  <a:pt x="3214" y="51"/>
                </a:lnTo>
                <a:lnTo>
                  <a:pt x="3237" y="50"/>
                </a:lnTo>
                <a:lnTo>
                  <a:pt x="3260" y="47"/>
                </a:lnTo>
                <a:lnTo>
                  <a:pt x="3282" y="41"/>
                </a:lnTo>
                <a:lnTo>
                  <a:pt x="3305" y="35"/>
                </a:lnTo>
                <a:lnTo>
                  <a:pt x="3328" y="35"/>
                </a:lnTo>
                <a:lnTo>
                  <a:pt x="3350" y="36"/>
                </a:lnTo>
                <a:lnTo>
                  <a:pt x="3373" y="35"/>
                </a:lnTo>
                <a:lnTo>
                  <a:pt x="3396" y="28"/>
                </a:lnTo>
                <a:lnTo>
                  <a:pt x="3418" y="29"/>
                </a:lnTo>
                <a:lnTo>
                  <a:pt x="3441" y="19"/>
                </a:lnTo>
                <a:lnTo>
                  <a:pt x="3463" y="0"/>
                </a:lnTo>
                <a:lnTo>
                  <a:pt x="3463" y="245"/>
                </a:lnTo>
                <a:lnTo>
                  <a:pt x="3441" y="247"/>
                </a:lnTo>
                <a:lnTo>
                  <a:pt x="3418" y="249"/>
                </a:lnTo>
                <a:lnTo>
                  <a:pt x="3396" y="249"/>
                </a:lnTo>
                <a:lnTo>
                  <a:pt x="3373" y="250"/>
                </a:lnTo>
                <a:lnTo>
                  <a:pt x="3350" y="251"/>
                </a:lnTo>
                <a:lnTo>
                  <a:pt x="3328" y="252"/>
                </a:lnTo>
                <a:lnTo>
                  <a:pt x="3305" y="253"/>
                </a:lnTo>
                <a:lnTo>
                  <a:pt x="3282" y="255"/>
                </a:lnTo>
                <a:lnTo>
                  <a:pt x="3260" y="256"/>
                </a:lnTo>
                <a:lnTo>
                  <a:pt x="3237" y="257"/>
                </a:lnTo>
                <a:lnTo>
                  <a:pt x="3214" y="257"/>
                </a:lnTo>
                <a:lnTo>
                  <a:pt x="3192" y="259"/>
                </a:lnTo>
                <a:lnTo>
                  <a:pt x="3169" y="260"/>
                </a:lnTo>
                <a:lnTo>
                  <a:pt x="3146" y="261"/>
                </a:lnTo>
                <a:lnTo>
                  <a:pt x="3124" y="262"/>
                </a:lnTo>
                <a:lnTo>
                  <a:pt x="3101" y="263"/>
                </a:lnTo>
                <a:lnTo>
                  <a:pt x="3079" y="265"/>
                </a:lnTo>
                <a:lnTo>
                  <a:pt x="3056" y="266"/>
                </a:lnTo>
                <a:lnTo>
                  <a:pt x="3033" y="267"/>
                </a:lnTo>
                <a:lnTo>
                  <a:pt x="3011" y="270"/>
                </a:lnTo>
                <a:lnTo>
                  <a:pt x="2988" y="272"/>
                </a:lnTo>
                <a:lnTo>
                  <a:pt x="2965" y="273"/>
                </a:lnTo>
                <a:lnTo>
                  <a:pt x="2943" y="274"/>
                </a:lnTo>
                <a:lnTo>
                  <a:pt x="2920" y="276"/>
                </a:lnTo>
                <a:lnTo>
                  <a:pt x="2897" y="277"/>
                </a:lnTo>
                <a:lnTo>
                  <a:pt x="2875" y="279"/>
                </a:lnTo>
                <a:lnTo>
                  <a:pt x="2852" y="280"/>
                </a:lnTo>
                <a:lnTo>
                  <a:pt x="2830" y="282"/>
                </a:lnTo>
                <a:lnTo>
                  <a:pt x="2807" y="283"/>
                </a:lnTo>
                <a:lnTo>
                  <a:pt x="2784" y="284"/>
                </a:lnTo>
                <a:lnTo>
                  <a:pt x="2762" y="285"/>
                </a:lnTo>
                <a:lnTo>
                  <a:pt x="2739" y="286"/>
                </a:lnTo>
                <a:lnTo>
                  <a:pt x="2716" y="281"/>
                </a:lnTo>
                <a:lnTo>
                  <a:pt x="2694" y="279"/>
                </a:lnTo>
                <a:lnTo>
                  <a:pt x="2671" y="277"/>
                </a:lnTo>
                <a:lnTo>
                  <a:pt x="2648" y="275"/>
                </a:lnTo>
                <a:lnTo>
                  <a:pt x="2626" y="272"/>
                </a:lnTo>
                <a:lnTo>
                  <a:pt x="2603" y="270"/>
                </a:lnTo>
                <a:lnTo>
                  <a:pt x="2580" y="268"/>
                </a:lnTo>
                <a:lnTo>
                  <a:pt x="2558" y="265"/>
                </a:lnTo>
                <a:lnTo>
                  <a:pt x="2535" y="263"/>
                </a:lnTo>
                <a:lnTo>
                  <a:pt x="2513" y="263"/>
                </a:lnTo>
                <a:lnTo>
                  <a:pt x="2490" y="262"/>
                </a:lnTo>
                <a:lnTo>
                  <a:pt x="2467" y="262"/>
                </a:lnTo>
                <a:lnTo>
                  <a:pt x="2445" y="261"/>
                </a:lnTo>
                <a:lnTo>
                  <a:pt x="2422" y="261"/>
                </a:lnTo>
                <a:lnTo>
                  <a:pt x="2399" y="260"/>
                </a:lnTo>
                <a:lnTo>
                  <a:pt x="2377" y="260"/>
                </a:lnTo>
                <a:lnTo>
                  <a:pt x="2354" y="259"/>
                </a:lnTo>
                <a:lnTo>
                  <a:pt x="2331" y="259"/>
                </a:lnTo>
                <a:lnTo>
                  <a:pt x="2309" y="258"/>
                </a:lnTo>
                <a:lnTo>
                  <a:pt x="2286" y="259"/>
                </a:lnTo>
                <a:lnTo>
                  <a:pt x="2264" y="259"/>
                </a:lnTo>
                <a:lnTo>
                  <a:pt x="2241" y="260"/>
                </a:lnTo>
                <a:lnTo>
                  <a:pt x="2218" y="260"/>
                </a:lnTo>
                <a:lnTo>
                  <a:pt x="2196" y="261"/>
                </a:lnTo>
                <a:lnTo>
                  <a:pt x="2173" y="261"/>
                </a:lnTo>
                <a:lnTo>
                  <a:pt x="2150" y="262"/>
                </a:lnTo>
                <a:lnTo>
                  <a:pt x="2128" y="262"/>
                </a:lnTo>
                <a:lnTo>
                  <a:pt x="2105" y="263"/>
                </a:lnTo>
                <a:lnTo>
                  <a:pt x="2082" y="263"/>
                </a:lnTo>
                <a:lnTo>
                  <a:pt x="2060" y="264"/>
                </a:lnTo>
                <a:lnTo>
                  <a:pt x="2037" y="264"/>
                </a:lnTo>
                <a:lnTo>
                  <a:pt x="2014" y="264"/>
                </a:lnTo>
                <a:lnTo>
                  <a:pt x="1992" y="265"/>
                </a:lnTo>
                <a:lnTo>
                  <a:pt x="1969" y="265"/>
                </a:lnTo>
                <a:lnTo>
                  <a:pt x="1947" y="266"/>
                </a:lnTo>
                <a:lnTo>
                  <a:pt x="1924" y="266"/>
                </a:lnTo>
                <a:lnTo>
                  <a:pt x="1901" y="266"/>
                </a:lnTo>
                <a:lnTo>
                  <a:pt x="1879" y="267"/>
                </a:lnTo>
                <a:lnTo>
                  <a:pt x="1856" y="267"/>
                </a:lnTo>
                <a:lnTo>
                  <a:pt x="1833" y="268"/>
                </a:lnTo>
                <a:lnTo>
                  <a:pt x="1811" y="268"/>
                </a:lnTo>
                <a:lnTo>
                  <a:pt x="1788" y="268"/>
                </a:lnTo>
                <a:lnTo>
                  <a:pt x="1765" y="269"/>
                </a:lnTo>
                <a:lnTo>
                  <a:pt x="1743" y="269"/>
                </a:lnTo>
                <a:lnTo>
                  <a:pt x="1720" y="269"/>
                </a:lnTo>
                <a:lnTo>
                  <a:pt x="1698" y="270"/>
                </a:lnTo>
                <a:lnTo>
                  <a:pt x="1675" y="270"/>
                </a:lnTo>
                <a:lnTo>
                  <a:pt x="1652" y="271"/>
                </a:lnTo>
                <a:lnTo>
                  <a:pt x="1630" y="271"/>
                </a:lnTo>
                <a:lnTo>
                  <a:pt x="1607" y="271"/>
                </a:lnTo>
                <a:lnTo>
                  <a:pt x="1584" y="272"/>
                </a:lnTo>
                <a:lnTo>
                  <a:pt x="1562" y="272"/>
                </a:lnTo>
                <a:lnTo>
                  <a:pt x="1539" y="272"/>
                </a:lnTo>
                <a:lnTo>
                  <a:pt x="1516" y="273"/>
                </a:lnTo>
                <a:lnTo>
                  <a:pt x="1494" y="273"/>
                </a:lnTo>
                <a:lnTo>
                  <a:pt x="1471" y="273"/>
                </a:lnTo>
                <a:lnTo>
                  <a:pt x="1448" y="274"/>
                </a:lnTo>
                <a:lnTo>
                  <a:pt x="1426" y="274"/>
                </a:lnTo>
                <a:lnTo>
                  <a:pt x="1403" y="274"/>
                </a:lnTo>
                <a:lnTo>
                  <a:pt x="1381" y="274"/>
                </a:lnTo>
                <a:lnTo>
                  <a:pt x="1358" y="275"/>
                </a:lnTo>
                <a:lnTo>
                  <a:pt x="1335" y="275"/>
                </a:lnTo>
                <a:lnTo>
                  <a:pt x="1313" y="275"/>
                </a:lnTo>
                <a:lnTo>
                  <a:pt x="1290" y="276"/>
                </a:lnTo>
                <a:lnTo>
                  <a:pt x="1267" y="276"/>
                </a:lnTo>
                <a:lnTo>
                  <a:pt x="1245" y="276"/>
                </a:lnTo>
                <a:lnTo>
                  <a:pt x="1222" y="277"/>
                </a:lnTo>
                <a:lnTo>
                  <a:pt x="1199" y="277"/>
                </a:lnTo>
                <a:lnTo>
                  <a:pt x="1177" y="277"/>
                </a:lnTo>
                <a:lnTo>
                  <a:pt x="1154" y="277"/>
                </a:lnTo>
                <a:lnTo>
                  <a:pt x="1132" y="277"/>
                </a:lnTo>
                <a:lnTo>
                  <a:pt x="1109" y="278"/>
                </a:lnTo>
                <a:lnTo>
                  <a:pt x="1086" y="278"/>
                </a:lnTo>
                <a:lnTo>
                  <a:pt x="1064" y="278"/>
                </a:lnTo>
                <a:lnTo>
                  <a:pt x="1041" y="278"/>
                </a:lnTo>
                <a:lnTo>
                  <a:pt x="1018" y="278"/>
                </a:lnTo>
                <a:lnTo>
                  <a:pt x="996" y="278"/>
                </a:lnTo>
                <a:lnTo>
                  <a:pt x="973" y="279"/>
                </a:lnTo>
                <a:lnTo>
                  <a:pt x="950" y="279"/>
                </a:lnTo>
                <a:lnTo>
                  <a:pt x="928" y="279"/>
                </a:lnTo>
                <a:lnTo>
                  <a:pt x="905" y="279"/>
                </a:lnTo>
                <a:lnTo>
                  <a:pt x="882" y="279"/>
                </a:lnTo>
                <a:lnTo>
                  <a:pt x="860" y="279"/>
                </a:lnTo>
                <a:lnTo>
                  <a:pt x="837" y="279"/>
                </a:lnTo>
                <a:lnTo>
                  <a:pt x="815" y="280"/>
                </a:lnTo>
                <a:lnTo>
                  <a:pt x="792" y="280"/>
                </a:lnTo>
                <a:lnTo>
                  <a:pt x="769" y="280"/>
                </a:lnTo>
                <a:lnTo>
                  <a:pt x="747" y="280"/>
                </a:lnTo>
                <a:lnTo>
                  <a:pt x="724" y="280"/>
                </a:lnTo>
                <a:lnTo>
                  <a:pt x="701" y="280"/>
                </a:lnTo>
                <a:lnTo>
                  <a:pt x="679" y="281"/>
                </a:lnTo>
                <a:lnTo>
                  <a:pt x="656" y="281"/>
                </a:lnTo>
                <a:lnTo>
                  <a:pt x="633" y="281"/>
                </a:lnTo>
                <a:lnTo>
                  <a:pt x="611" y="281"/>
                </a:lnTo>
                <a:lnTo>
                  <a:pt x="588" y="281"/>
                </a:lnTo>
                <a:lnTo>
                  <a:pt x="566" y="282"/>
                </a:lnTo>
                <a:lnTo>
                  <a:pt x="543" y="282"/>
                </a:lnTo>
                <a:lnTo>
                  <a:pt x="520" y="282"/>
                </a:lnTo>
                <a:lnTo>
                  <a:pt x="498" y="282"/>
                </a:lnTo>
                <a:lnTo>
                  <a:pt x="475" y="283"/>
                </a:lnTo>
                <a:lnTo>
                  <a:pt x="452" y="283"/>
                </a:lnTo>
                <a:lnTo>
                  <a:pt x="430" y="283"/>
                </a:lnTo>
                <a:lnTo>
                  <a:pt x="407" y="283"/>
                </a:lnTo>
                <a:lnTo>
                  <a:pt x="384" y="284"/>
                </a:lnTo>
                <a:lnTo>
                  <a:pt x="362" y="284"/>
                </a:lnTo>
                <a:lnTo>
                  <a:pt x="339" y="284"/>
                </a:lnTo>
                <a:lnTo>
                  <a:pt x="316" y="284"/>
                </a:lnTo>
                <a:lnTo>
                  <a:pt x="294" y="285"/>
                </a:lnTo>
                <a:lnTo>
                  <a:pt x="271" y="285"/>
                </a:lnTo>
                <a:lnTo>
                  <a:pt x="249" y="285"/>
                </a:lnTo>
                <a:lnTo>
                  <a:pt x="226" y="286"/>
                </a:lnTo>
                <a:lnTo>
                  <a:pt x="203" y="286"/>
                </a:lnTo>
                <a:lnTo>
                  <a:pt x="181" y="286"/>
                </a:lnTo>
                <a:lnTo>
                  <a:pt x="158" y="286"/>
                </a:lnTo>
                <a:lnTo>
                  <a:pt x="135" y="287"/>
                </a:lnTo>
                <a:lnTo>
                  <a:pt x="113" y="287"/>
                </a:lnTo>
                <a:lnTo>
                  <a:pt x="90" y="287"/>
                </a:lnTo>
                <a:lnTo>
                  <a:pt x="67" y="287"/>
                </a:lnTo>
                <a:lnTo>
                  <a:pt x="45" y="288"/>
                </a:lnTo>
                <a:lnTo>
                  <a:pt x="22" y="287"/>
                </a:lnTo>
                <a:lnTo>
                  <a:pt x="0" y="287"/>
                </a:lnTo>
                <a:lnTo>
                  <a:pt x="0" y="283"/>
                </a:lnTo>
                <a:close/>
              </a:path>
            </a:pathLst>
          </a:custGeom>
          <a:noFill/>
          <a:ln w="3175">
            <a:solidFill>
              <a:srgbClr val="2020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3" name="Freeform 55"/>
          <p:cNvSpPr>
            <a:spLocks noChangeArrowheads="1"/>
          </p:cNvSpPr>
          <p:nvPr/>
        </p:nvSpPr>
        <p:spPr bwMode="auto">
          <a:xfrm>
            <a:off x="1206500" y="5972175"/>
            <a:ext cx="5497513" cy="161925"/>
          </a:xfrm>
          <a:custGeom>
            <a:avLst/>
            <a:gdLst>
              <a:gd name="T0" fmla="*/ 90 w 3463"/>
              <a:gd name="T1" fmla="*/ 42 h 101"/>
              <a:gd name="T2" fmla="*/ 203 w 3463"/>
              <a:gd name="T3" fmla="*/ 41 h 101"/>
              <a:gd name="T4" fmla="*/ 316 w 3463"/>
              <a:gd name="T5" fmla="*/ 39 h 101"/>
              <a:gd name="T6" fmla="*/ 430 w 3463"/>
              <a:gd name="T7" fmla="*/ 38 h 101"/>
              <a:gd name="T8" fmla="*/ 543 w 3463"/>
              <a:gd name="T9" fmla="*/ 37 h 101"/>
              <a:gd name="T10" fmla="*/ 656 w 3463"/>
              <a:gd name="T11" fmla="*/ 35 h 101"/>
              <a:gd name="T12" fmla="*/ 769 w 3463"/>
              <a:gd name="T13" fmla="*/ 35 h 101"/>
              <a:gd name="T14" fmla="*/ 882 w 3463"/>
              <a:gd name="T15" fmla="*/ 34 h 101"/>
              <a:gd name="T16" fmla="*/ 996 w 3463"/>
              <a:gd name="T17" fmla="*/ 33 h 101"/>
              <a:gd name="T18" fmla="*/ 1109 w 3463"/>
              <a:gd name="T19" fmla="*/ 32 h 101"/>
              <a:gd name="T20" fmla="*/ 1222 w 3463"/>
              <a:gd name="T21" fmla="*/ 31 h 101"/>
              <a:gd name="T22" fmla="*/ 1335 w 3463"/>
              <a:gd name="T23" fmla="*/ 30 h 101"/>
              <a:gd name="T24" fmla="*/ 1448 w 3463"/>
              <a:gd name="T25" fmla="*/ 28 h 101"/>
              <a:gd name="T26" fmla="*/ 1562 w 3463"/>
              <a:gd name="T27" fmla="*/ 27 h 101"/>
              <a:gd name="T28" fmla="*/ 1675 w 3463"/>
              <a:gd name="T29" fmla="*/ 25 h 101"/>
              <a:gd name="T30" fmla="*/ 1788 w 3463"/>
              <a:gd name="T31" fmla="*/ 23 h 101"/>
              <a:gd name="T32" fmla="*/ 1901 w 3463"/>
              <a:gd name="T33" fmla="*/ 21 h 101"/>
              <a:gd name="T34" fmla="*/ 2014 w 3463"/>
              <a:gd name="T35" fmla="*/ 19 h 101"/>
              <a:gd name="T36" fmla="*/ 2128 w 3463"/>
              <a:gd name="T37" fmla="*/ 17 h 101"/>
              <a:gd name="T38" fmla="*/ 2241 w 3463"/>
              <a:gd name="T39" fmla="*/ 14 h 101"/>
              <a:gd name="T40" fmla="*/ 2354 w 3463"/>
              <a:gd name="T41" fmla="*/ 14 h 101"/>
              <a:gd name="T42" fmla="*/ 2467 w 3463"/>
              <a:gd name="T43" fmla="*/ 16 h 101"/>
              <a:gd name="T44" fmla="*/ 2580 w 3463"/>
              <a:gd name="T45" fmla="*/ 22 h 101"/>
              <a:gd name="T46" fmla="*/ 2694 w 3463"/>
              <a:gd name="T47" fmla="*/ 34 h 101"/>
              <a:gd name="T48" fmla="*/ 2807 w 3463"/>
              <a:gd name="T49" fmla="*/ 38 h 101"/>
              <a:gd name="T50" fmla="*/ 2920 w 3463"/>
              <a:gd name="T51" fmla="*/ 31 h 101"/>
              <a:gd name="T52" fmla="*/ 3033 w 3463"/>
              <a:gd name="T53" fmla="*/ 22 h 101"/>
              <a:gd name="T54" fmla="*/ 3146 w 3463"/>
              <a:gd name="T55" fmla="*/ 16 h 101"/>
              <a:gd name="T56" fmla="*/ 3260 w 3463"/>
              <a:gd name="T57" fmla="*/ 11 h 101"/>
              <a:gd name="T58" fmla="*/ 3373 w 3463"/>
              <a:gd name="T59" fmla="*/ 5 h 101"/>
              <a:gd name="T60" fmla="*/ 3463 w 3463"/>
              <a:gd name="T61" fmla="*/ 103 h 101"/>
              <a:gd name="T62" fmla="*/ 3350 w 3463"/>
              <a:gd name="T63" fmla="*/ 103 h 101"/>
              <a:gd name="T64" fmla="*/ 3237 w 3463"/>
              <a:gd name="T65" fmla="*/ 103 h 101"/>
              <a:gd name="T66" fmla="*/ 3124 w 3463"/>
              <a:gd name="T67" fmla="*/ 103 h 101"/>
              <a:gd name="T68" fmla="*/ 3011 w 3463"/>
              <a:gd name="T69" fmla="*/ 103 h 101"/>
              <a:gd name="T70" fmla="*/ 2897 w 3463"/>
              <a:gd name="T71" fmla="*/ 103 h 101"/>
              <a:gd name="T72" fmla="*/ 2784 w 3463"/>
              <a:gd name="T73" fmla="*/ 103 h 101"/>
              <a:gd name="T74" fmla="*/ 2671 w 3463"/>
              <a:gd name="T75" fmla="*/ 103 h 101"/>
              <a:gd name="T76" fmla="*/ 2558 w 3463"/>
              <a:gd name="T77" fmla="*/ 103 h 101"/>
              <a:gd name="T78" fmla="*/ 2445 w 3463"/>
              <a:gd name="T79" fmla="*/ 103 h 101"/>
              <a:gd name="T80" fmla="*/ 2331 w 3463"/>
              <a:gd name="T81" fmla="*/ 103 h 101"/>
              <a:gd name="T82" fmla="*/ 2218 w 3463"/>
              <a:gd name="T83" fmla="*/ 103 h 101"/>
              <a:gd name="T84" fmla="*/ 2105 w 3463"/>
              <a:gd name="T85" fmla="*/ 103 h 101"/>
              <a:gd name="T86" fmla="*/ 1992 w 3463"/>
              <a:gd name="T87" fmla="*/ 103 h 101"/>
              <a:gd name="T88" fmla="*/ 1879 w 3463"/>
              <a:gd name="T89" fmla="*/ 103 h 101"/>
              <a:gd name="T90" fmla="*/ 1765 w 3463"/>
              <a:gd name="T91" fmla="*/ 103 h 101"/>
              <a:gd name="T92" fmla="*/ 1652 w 3463"/>
              <a:gd name="T93" fmla="*/ 103 h 101"/>
              <a:gd name="T94" fmla="*/ 1539 w 3463"/>
              <a:gd name="T95" fmla="*/ 103 h 101"/>
              <a:gd name="T96" fmla="*/ 1426 w 3463"/>
              <a:gd name="T97" fmla="*/ 103 h 101"/>
              <a:gd name="T98" fmla="*/ 1313 w 3463"/>
              <a:gd name="T99" fmla="*/ 103 h 101"/>
              <a:gd name="T100" fmla="*/ 1199 w 3463"/>
              <a:gd name="T101" fmla="*/ 103 h 101"/>
              <a:gd name="T102" fmla="*/ 1086 w 3463"/>
              <a:gd name="T103" fmla="*/ 103 h 101"/>
              <a:gd name="T104" fmla="*/ 973 w 3463"/>
              <a:gd name="T105" fmla="*/ 103 h 101"/>
              <a:gd name="T106" fmla="*/ 860 w 3463"/>
              <a:gd name="T107" fmla="*/ 103 h 101"/>
              <a:gd name="T108" fmla="*/ 747 w 3463"/>
              <a:gd name="T109" fmla="*/ 103 h 101"/>
              <a:gd name="T110" fmla="*/ 633 w 3463"/>
              <a:gd name="T111" fmla="*/ 103 h 101"/>
              <a:gd name="T112" fmla="*/ 520 w 3463"/>
              <a:gd name="T113" fmla="*/ 103 h 101"/>
              <a:gd name="T114" fmla="*/ 407 w 3463"/>
              <a:gd name="T115" fmla="*/ 103 h 101"/>
              <a:gd name="T116" fmla="*/ 294 w 3463"/>
              <a:gd name="T117" fmla="*/ 103 h 101"/>
              <a:gd name="T118" fmla="*/ 181 w 3463"/>
              <a:gd name="T119" fmla="*/ 103 h 101"/>
              <a:gd name="T120" fmla="*/ 67 w 3463"/>
              <a:gd name="T121" fmla="*/ 103 h 10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63"/>
              <a:gd name="T184" fmla="*/ 0 h 101"/>
              <a:gd name="T185" fmla="*/ 3463 w 3463"/>
              <a:gd name="T186" fmla="*/ 101 h 10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63" h="101">
                <a:moveTo>
                  <a:pt x="0" y="41"/>
                </a:moveTo>
                <a:lnTo>
                  <a:pt x="22" y="41"/>
                </a:lnTo>
                <a:lnTo>
                  <a:pt x="45" y="42"/>
                </a:lnTo>
                <a:lnTo>
                  <a:pt x="67" y="42"/>
                </a:lnTo>
                <a:lnTo>
                  <a:pt x="90" y="42"/>
                </a:lnTo>
                <a:lnTo>
                  <a:pt x="113" y="42"/>
                </a:lnTo>
                <a:lnTo>
                  <a:pt x="135" y="41"/>
                </a:lnTo>
                <a:lnTo>
                  <a:pt x="158" y="41"/>
                </a:lnTo>
                <a:lnTo>
                  <a:pt x="181" y="41"/>
                </a:lnTo>
                <a:lnTo>
                  <a:pt x="203" y="41"/>
                </a:lnTo>
                <a:lnTo>
                  <a:pt x="226" y="40"/>
                </a:lnTo>
                <a:lnTo>
                  <a:pt x="249" y="40"/>
                </a:lnTo>
                <a:lnTo>
                  <a:pt x="271" y="40"/>
                </a:lnTo>
                <a:lnTo>
                  <a:pt x="294" y="40"/>
                </a:lnTo>
                <a:lnTo>
                  <a:pt x="316" y="39"/>
                </a:lnTo>
                <a:lnTo>
                  <a:pt x="339" y="39"/>
                </a:lnTo>
                <a:lnTo>
                  <a:pt x="362" y="39"/>
                </a:lnTo>
                <a:lnTo>
                  <a:pt x="384" y="38"/>
                </a:lnTo>
                <a:lnTo>
                  <a:pt x="407" y="38"/>
                </a:lnTo>
                <a:lnTo>
                  <a:pt x="430" y="38"/>
                </a:lnTo>
                <a:lnTo>
                  <a:pt x="452" y="38"/>
                </a:lnTo>
                <a:lnTo>
                  <a:pt x="475" y="37"/>
                </a:lnTo>
                <a:lnTo>
                  <a:pt x="498" y="37"/>
                </a:lnTo>
                <a:lnTo>
                  <a:pt x="520" y="37"/>
                </a:lnTo>
                <a:lnTo>
                  <a:pt x="543" y="37"/>
                </a:lnTo>
                <a:lnTo>
                  <a:pt x="566" y="36"/>
                </a:lnTo>
                <a:lnTo>
                  <a:pt x="588" y="36"/>
                </a:lnTo>
                <a:lnTo>
                  <a:pt x="611" y="36"/>
                </a:lnTo>
                <a:lnTo>
                  <a:pt x="633" y="36"/>
                </a:lnTo>
                <a:lnTo>
                  <a:pt x="656" y="35"/>
                </a:lnTo>
                <a:lnTo>
                  <a:pt x="679" y="35"/>
                </a:lnTo>
                <a:lnTo>
                  <a:pt x="701" y="35"/>
                </a:lnTo>
                <a:lnTo>
                  <a:pt x="724" y="35"/>
                </a:lnTo>
                <a:lnTo>
                  <a:pt x="747" y="35"/>
                </a:lnTo>
                <a:lnTo>
                  <a:pt x="769" y="35"/>
                </a:lnTo>
                <a:lnTo>
                  <a:pt x="792" y="35"/>
                </a:lnTo>
                <a:lnTo>
                  <a:pt x="815" y="34"/>
                </a:lnTo>
                <a:lnTo>
                  <a:pt x="837" y="34"/>
                </a:lnTo>
                <a:lnTo>
                  <a:pt x="860" y="34"/>
                </a:lnTo>
                <a:lnTo>
                  <a:pt x="882" y="34"/>
                </a:lnTo>
                <a:lnTo>
                  <a:pt x="905" y="34"/>
                </a:lnTo>
                <a:lnTo>
                  <a:pt x="928" y="34"/>
                </a:lnTo>
                <a:lnTo>
                  <a:pt x="950" y="33"/>
                </a:lnTo>
                <a:lnTo>
                  <a:pt x="973" y="33"/>
                </a:lnTo>
                <a:lnTo>
                  <a:pt x="996" y="33"/>
                </a:lnTo>
                <a:lnTo>
                  <a:pt x="1018" y="33"/>
                </a:lnTo>
                <a:lnTo>
                  <a:pt x="1041" y="33"/>
                </a:lnTo>
                <a:lnTo>
                  <a:pt x="1064" y="33"/>
                </a:lnTo>
                <a:lnTo>
                  <a:pt x="1086" y="33"/>
                </a:lnTo>
                <a:lnTo>
                  <a:pt x="1109" y="32"/>
                </a:lnTo>
                <a:lnTo>
                  <a:pt x="1132" y="32"/>
                </a:lnTo>
                <a:lnTo>
                  <a:pt x="1154" y="32"/>
                </a:lnTo>
                <a:lnTo>
                  <a:pt x="1177" y="32"/>
                </a:lnTo>
                <a:lnTo>
                  <a:pt x="1199" y="32"/>
                </a:lnTo>
                <a:lnTo>
                  <a:pt x="1222" y="31"/>
                </a:lnTo>
                <a:lnTo>
                  <a:pt x="1245" y="31"/>
                </a:lnTo>
                <a:lnTo>
                  <a:pt x="1267" y="31"/>
                </a:lnTo>
                <a:lnTo>
                  <a:pt x="1290" y="30"/>
                </a:lnTo>
                <a:lnTo>
                  <a:pt x="1313" y="30"/>
                </a:lnTo>
                <a:lnTo>
                  <a:pt x="1335" y="30"/>
                </a:lnTo>
                <a:lnTo>
                  <a:pt x="1358" y="30"/>
                </a:lnTo>
                <a:lnTo>
                  <a:pt x="1381" y="29"/>
                </a:lnTo>
                <a:lnTo>
                  <a:pt x="1403" y="29"/>
                </a:lnTo>
                <a:lnTo>
                  <a:pt x="1426" y="29"/>
                </a:lnTo>
                <a:lnTo>
                  <a:pt x="1448" y="28"/>
                </a:lnTo>
                <a:lnTo>
                  <a:pt x="1471" y="28"/>
                </a:lnTo>
                <a:lnTo>
                  <a:pt x="1494" y="28"/>
                </a:lnTo>
                <a:lnTo>
                  <a:pt x="1516" y="27"/>
                </a:lnTo>
                <a:lnTo>
                  <a:pt x="1539" y="27"/>
                </a:lnTo>
                <a:lnTo>
                  <a:pt x="1562" y="27"/>
                </a:lnTo>
                <a:lnTo>
                  <a:pt x="1584" y="26"/>
                </a:lnTo>
                <a:lnTo>
                  <a:pt x="1607" y="26"/>
                </a:lnTo>
                <a:lnTo>
                  <a:pt x="1630" y="26"/>
                </a:lnTo>
                <a:lnTo>
                  <a:pt x="1652" y="25"/>
                </a:lnTo>
                <a:lnTo>
                  <a:pt x="1675" y="25"/>
                </a:lnTo>
                <a:lnTo>
                  <a:pt x="1698" y="25"/>
                </a:lnTo>
                <a:lnTo>
                  <a:pt x="1720" y="24"/>
                </a:lnTo>
                <a:lnTo>
                  <a:pt x="1743" y="24"/>
                </a:lnTo>
                <a:lnTo>
                  <a:pt x="1765" y="23"/>
                </a:lnTo>
                <a:lnTo>
                  <a:pt x="1788" y="23"/>
                </a:lnTo>
                <a:lnTo>
                  <a:pt x="1811" y="23"/>
                </a:lnTo>
                <a:lnTo>
                  <a:pt x="1833" y="22"/>
                </a:lnTo>
                <a:lnTo>
                  <a:pt x="1856" y="22"/>
                </a:lnTo>
                <a:lnTo>
                  <a:pt x="1879" y="22"/>
                </a:lnTo>
                <a:lnTo>
                  <a:pt x="1901" y="21"/>
                </a:lnTo>
                <a:lnTo>
                  <a:pt x="1924" y="21"/>
                </a:lnTo>
                <a:lnTo>
                  <a:pt x="1947" y="20"/>
                </a:lnTo>
                <a:lnTo>
                  <a:pt x="1969" y="20"/>
                </a:lnTo>
                <a:lnTo>
                  <a:pt x="1992" y="20"/>
                </a:lnTo>
                <a:lnTo>
                  <a:pt x="2014" y="19"/>
                </a:lnTo>
                <a:lnTo>
                  <a:pt x="2037" y="19"/>
                </a:lnTo>
                <a:lnTo>
                  <a:pt x="2060" y="18"/>
                </a:lnTo>
                <a:lnTo>
                  <a:pt x="2082" y="18"/>
                </a:lnTo>
                <a:lnTo>
                  <a:pt x="2105" y="18"/>
                </a:lnTo>
                <a:lnTo>
                  <a:pt x="2128" y="17"/>
                </a:lnTo>
                <a:lnTo>
                  <a:pt x="2150" y="16"/>
                </a:lnTo>
                <a:lnTo>
                  <a:pt x="2173" y="16"/>
                </a:lnTo>
                <a:lnTo>
                  <a:pt x="2196" y="15"/>
                </a:lnTo>
                <a:lnTo>
                  <a:pt x="2218" y="15"/>
                </a:lnTo>
                <a:lnTo>
                  <a:pt x="2241" y="14"/>
                </a:lnTo>
                <a:lnTo>
                  <a:pt x="2264" y="14"/>
                </a:lnTo>
                <a:lnTo>
                  <a:pt x="2286" y="13"/>
                </a:lnTo>
                <a:lnTo>
                  <a:pt x="2309" y="13"/>
                </a:lnTo>
                <a:lnTo>
                  <a:pt x="2331" y="13"/>
                </a:lnTo>
                <a:lnTo>
                  <a:pt x="2354" y="14"/>
                </a:lnTo>
                <a:lnTo>
                  <a:pt x="2377" y="14"/>
                </a:lnTo>
                <a:lnTo>
                  <a:pt x="2399" y="15"/>
                </a:lnTo>
                <a:lnTo>
                  <a:pt x="2422" y="15"/>
                </a:lnTo>
                <a:lnTo>
                  <a:pt x="2445" y="16"/>
                </a:lnTo>
                <a:lnTo>
                  <a:pt x="2467" y="16"/>
                </a:lnTo>
                <a:lnTo>
                  <a:pt x="2490" y="17"/>
                </a:lnTo>
                <a:lnTo>
                  <a:pt x="2513" y="17"/>
                </a:lnTo>
                <a:lnTo>
                  <a:pt x="2535" y="18"/>
                </a:lnTo>
                <a:lnTo>
                  <a:pt x="2558" y="20"/>
                </a:lnTo>
                <a:lnTo>
                  <a:pt x="2580" y="22"/>
                </a:lnTo>
                <a:lnTo>
                  <a:pt x="2603" y="25"/>
                </a:lnTo>
                <a:lnTo>
                  <a:pt x="2626" y="27"/>
                </a:lnTo>
                <a:lnTo>
                  <a:pt x="2648" y="29"/>
                </a:lnTo>
                <a:lnTo>
                  <a:pt x="2671" y="32"/>
                </a:lnTo>
                <a:lnTo>
                  <a:pt x="2694" y="34"/>
                </a:lnTo>
                <a:lnTo>
                  <a:pt x="2716" y="36"/>
                </a:lnTo>
                <a:lnTo>
                  <a:pt x="2739" y="41"/>
                </a:lnTo>
                <a:lnTo>
                  <a:pt x="2762" y="40"/>
                </a:lnTo>
                <a:lnTo>
                  <a:pt x="2784" y="39"/>
                </a:lnTo>
                <a:lnTo>
                  <a:pt x="2807" y="38"/>
                </a:lnTo>
                <a:lnTo>
                  <a:pt x="2830" y="37"/>
                </a:lnTo>
                <a:lnTo>
                  <a:pt x="2852" y="35"/>
                </a:lnTo>
                <a:lnTo>
                  <a:pt x="2875" y="34"/>
                </a:lnTo>
                <a:lnTo>
                  <a:pt x="2897" y="32"/>
                </a:lnTo>
                <a:lnTo>
                  <a:pt x="2920" y="31"/>
                </a:lnTo>
                <a:lnTo>
                  <a:pt x="2943" y="29"/>
                </a:lnTo>
                <a:lnTo>
                  <a:pt x="2965" y="28"/>
                </a:lnTo>
                <a:lnTo>
                  <a:pt x="2988" y="26"/>
                </a:lnTo>
                <a:lnTo>
                  <a:pt x="3011" y="25"/>
                </a:lnTo>
                <a:lnTo>
                  <a:pt x="3033" y="22"/>
                </a:lnTo>
                <a:lnTo>
                  <a:pt x="3056" y="21"/>
                </a:lnTo>
                <a:lnTo>
                  <a:pt x="3079" y="20"/>
                </a:lnTo>
                <a:lnTo>
                  <a:pt x="3101" y="18"/>
                </a:lnTo>
                <a:lnTo>
                  <a:pt x="3124" y="17"/>
                </a:lnTo>
                <a:lnTo>
                  <a:pt x="3146" y="16"/>
                </a:lnTo>
                <a:lnTo>
                  <a:pt x="3169" y="15"/>
                </a:lnTo>
                <a:lnTo>
                  <a:pt x="3192" y="14"/>
                </a:lnTo>
                <a:lnTo>
                  <a:pt x="3214" y="12"/>
                </a:lnTo>
                <a:lnTo>
                  <a:pt x="3237" y="12"/>
                </a:lnTo>
                <a:lnTo>
                  <a:pt x="3260" y="11"/>
                </a:lnTo>
                <a:lnTo>
                  <a:pt x="3282" y="9"/>
                </a:lnTo>
                <a:lnTo>
                  <a:pt x="3305" y="8"/>
                </a:lnTo>
                <a:lnTo>
                  <a:pt x="3328" y="7"/>
                </a:lnTo>
                <a:lnTo>
                  <a:pt x="3350" y="6"/>
                </a:lnTo>
                <a:lnTo>
                  <a:pt x="3373" y="5"/>
                </a:lnTo>
                <a:lnTo>
                  <a:pt x="3396" y="4"/>
                </a:lnTo>
                <a:lnTo>
                  <a:pt x="3418" y="4"/>
                </a:lnTo>
                <a:lnTo>
                  <a:pt x="3441" y="2"/>
                </a:lnTo>
                <a:lnTo>
                  <a:pt x="3463" y="0"/>
                </a:lnTo>
                <a:lnTo>
                  <a:pt x="3463" y="101"/>
                </a:lnTo>
                <a:lnTo>
                  <a:pt x="3441" y="101"/>
                </a:lnTo>
                <a:lnTo>
                  <a:pt x="3418" y="101"/>
                </a:lnTo>
                <a:lnTo>
                  <a:pt x="3396" y="101"/>
                </a:lnTo>
                <a:lnTo>
                  <a:pt x="3373" y="101"/>
                </a:lnTo>
                <a:lnTo>
                  <a:pt x="3350" y="101"/>
                </a:lnTo>
                <a:lnTo>
                  <a:pt x="3328" y="101"/>
                </a:lnTo>
                <a:lnTo>
                  <a:pt x="3305" y="101"/>
                </a:lnTo>
                <a:lnTo>
                  <a:pt x="3282" y="101"/>
                </a:lnTo>
                <a:lnTo>
                  <a:pt x="3260" y="101"/>
                </a:lnTo>
                <a:lnTo>
                  <a:pt x="3237" y="101"/>
                </a:lnTo>
                <a:lnTo>
                  <a:pt x="3214" y="101"/>
                </a:lnTo>
                <a:lnTo>
                  <a:pt x="3192" y="101"/>
                </a:lnTo>
                <a:lnTo>
                  <a:pt x="3169" y="101"/>
                </a:lnTo>
                <a:lnTo>
                  <a:pt x="3146" y="101"/>
                </a:lnTo>
                <a:lnTo>
                  <a:pt x="3124" y="101"/>
                </a:lnTo>
                <a:lnTo>
                  <a:pt x="3101" y="101"/>
                </a:lnTo>
                <a:lnTo>
                  <a:pt x="3079" y="101"/>
                </a:lnTo>
                <a:lnTo>
                  <a:pt x="3056" y="101"/>
                </a:lnTo>
                <a:lnTo>
                  <a:pt x="3033" y="101"/>
                </a:lnTo>
                <a:lnTo>
                  <a:pt x="3011" y="101"/>
                </a:lnTo>
                <a:lnTo>
                  <a:pt x="2988" y="101"/>
                </a:lnTo>
                <a:lnTo>
                  <a:pt x="2965" y="101"/>
                </a:lnTo>
                <a:lnTo>
                  <a:pt x="2943" y="101"/>
                </a:lnTo>
                <a:lnTo>
                  <a:pt x="2920" y="101"/>
                </a:lnTo>
                <a:lnTo>
                  <a:pt x="2897" y="101"/>
                </a:lnTo>
                <a:lnTo>
                  <a:pt x="2875" y="101"/>
                </a:lnTo>
                <a:lnTo>
                  <a:pt x="2852" y="101"/>
                </a:lnTo>
                <a:lnTo>
                  <a:pt x="2830" y="101"/>
                </a:lnTo>
                <a:lnTo>
                  <a:pt x="2807" y="101"/>
                </a:lnTo>
                <a:lnTo>
                  <a:pt x="2784" y="101"/>
                </a:lnTo>
                <a:lnTo>
                  <a:pt x="2762" y="101"/>
                </a:lnTo>
                <a:lnTo>
                  <a:pt x="2739" y="101"/>
                </a:lnTo>
                <a:lnTo>
                  <a:pt x="2716" y="101"/>
                </a:lnTo>
                <a:lnTo>
                  <a:pt x="2694" y="101"/>
                </a:lnTo>
                <a:lnTo>
                  <a:pt x="2671" y="101"/>
                </a:lnTo>
                <a:lnTo>
                  <a:pt x="2648" y="101"/>
                </a:lnTo>
                <a:lnTo>
                  <a:pt x="2626" y="101"/>
                </a:lnTo>
                <a:lnTo>
                  <a:pt x="2603" y="101"/>
                </a:lnTo>
                <a:lnTo>
                  <a:pt x="2580" y="101"/>
                </a:lnTo>
                <a:lnTo>
                  <a:pt x="2558" y="101"/>
                </a:lnTo>
                <a:lnTo>
                  <a:pt x="2535" y="101"/>
                </a:lnTo>
                <a:lnTo>
                  <a:pt x="2513" y="101"/>
                </a:lnTo>
                <a:lnTo>
                  <a:pt x="2490" y="101"/>
                </a:lnTo>
                <a:lnTo>
                  <a:pt x="2467" y="101"/>
                </a:lnTo>
                <a:lnTo>
                  <a:pt x="2445" y="101"/>
                </a:lnTo>
                <a:lnTo>
                  <a:pt x="2422" y="101"/>
                </a:lnTo>
                <a:lnTo>
                  <a:pt x="2399" y="101"/>
                </a:lnTo>
                <a:lnTo>
                  <a:pt x="2377" y="101"/>
                </a:lnTo>
                <a:lnTo>
                  <a:pt x="2354" y="101"/>
                </a:lnTo>
                <a:lnTo>
                  <a:pt x="2331" y="101"/>
                </a:lnTo>
                <a:lnTo>
                  <a:pt x="2309" y="101"/>
                </a:lnTo>
                <a:lnTo>
                  <a:pt x="2286" y="101"/>
                </a:lnTo>
                <a:lnTo>
                  <a:pt x="2264" y="101"/>
                </a:lnTo>
                <a:lnTo>
                  <a:pt x="2241" y="101"/>
                </a:lnTo>
                <a:lnTo>
                  <a:pt x="2218" y="101"/>
                </a:lnTo>
                <a:lnTo>
                  <a:pt x="2196" y="101"/>
                </a:lnTo>
                <a:lnTo>
                  <a:pt x="2173" y="101"/>
                </a:lnTo>
                <a:lnTo>
                  <a:pt x="2150" y="101"/>
                </a:lnTo>
                <a:lnTo>
                  <a:pt x="2128" y="101"/>
                </a:lnTo>
                <a:lnTo>
                  <a:pt x="2105" y="101"/>
                </a:lnTo>
                <a:lnTo>
                  <a:pt x="2082" y="101"/>
                </a:lnTo>
                <a:lnTo>
                  <a:pt x="2060" y="101"/>
                </a:lnTo>
                <a:lnTo>
                  <a:pt x="2037" y="101"/>
                </a:lnTo>
                <a:lnTo>
                  <a:pt x="2014" y="101"/>
                </a:lnTo>
                <a:lnTo>
                  <a:pt x="1992" y="101"/>
                </a:lnTo>
                <a:lnTo>
                  <a:pt x="1969" y="101"/>
                </a:lnTo>
                <a:lnTo>
                  <a:pt x="1947" y="101"/>
                </a:lnTo>
                <a:lnTo>
                  <a:pt x="1924" y="101"/>
                </a:lnTo>
                <a:lnTo>
                  <a:pt x="1901" y="101"/>
                </a:lnTo>
                <a:lnTo>
                  <a:pt x="1879" y="101"/>
                </a:lnTo>
                <a:lnTo>
                  <a:pt x="1856" y="101"/>
                </a:lnTo>
                <a:lnTo>
                  <a:pt x="1833" y="101"/>
                </a:lnTo>
                <a:lnTo>
                  <a:pt x="1811" y="101"/>
                </a:lnTo>
                <a:lnTo>
                  <a:pt x="1788" y="101"/>
                </a:lnTo>
                <a:lnTo>
                  <a:pt x="1765" y="101"/>
                </a:lnTo>
                <a:lnTo>
                  <a:pt x="1743" y="101"/>
                </a:lnTo>
                <a:lnTo>
                  <a:pt x="1720" y="101"/>
                </a:lnTo>
                <a:lnTo>
                  <a:pt x="1698" y="101"/>
                </a:lnTo>
                <a:lnTo>
                  <a:pt x="1675" y="101"/>
                </a:lnTo>
                <a:lnTo>
                  <a:pt x="1652" y="101"/>
                </a:lnTo>
                <a:lnTo>
                  <a:pt x="1630" y="101"/>
                </a:lnTo>
                <a:lnTo>
                  <a:pt x="1607" y="101"/>
                </a:lnTo>
                <a:lnTo>
                  <a:pt x="1584" y="101"/>
                </a:lnTo>
                <a:lnTo>
                  <a:pt x="1562" y="101"/>
                </a:lnTo>
                <a:lnTo>
                  <a:pt x="1539" y="101"/>
                </a:lnTo>
                <a:lnTo>
                  <a:pt x="1516" y="101"/>
                </a:lnTo>
                <a:lnTo>
                  <a:pt x="1494" y="101"/>
                </a:lnTo>
                <a:lnTo>
                  <a:pt x="1471" y="101"/>
                </a:lnTo>
                <a:lnTo>
                  <a:pt x="1448" y="101"/>
                </a:lnTo>
                <a:lnTo>
                  <a:pt x="1426" y="101"/>
                </a:lnTo>
                <a:lnTo>
                  <a:pt x="1403" y="101"/>
                </a:lnTo>
                <a:lnTo>
                  <a:pt x="1381" y="101"/>
                </a:lnTo>
                <a:lnTo>
                  <a:pt x="1358" y="101"/>
                </a:lnTo>
                <a:lnTo>
                  <a:pt x="1335" y="101"/>
                </a:lnTo>
                <a:lnTo>
                  <a:pt x="1313" y="101"/>
                </a:lnTo>
                <a:lnTo>
                  <a:pt x="1290" y="101"/>
                </a:lnTo>
                <a:lnTo>
                  <a:pt x="1267" y="101"/>
                </a:lnTo>
                <a:lnTo>
                  <a:pt x="1245" y="101"/>
                </a:lnTo>
                <a:lnTo>
                  <a:pt x="1222" y="101"/>
                </a:lnTo>
                <a:lnTo>
                  <a:pt x="1199" y="101"/>
                </a:lnTo>
                <a:lnTo>
                  <a:pt x="1177" y="101"/>
                </a:lnTo>
                <a:lnTo>
                  <a:pt x="1154" y="101"/>
                </a:lnTo>
                <a:lnTo>
                  <a:pt x="1132" y="101"/>
                </a:lnTo>
                <a:lnTo>
                  <a:pt x="1109" y="101"/>
                </a:lnTo>
                <a:lnTo>
                  <a:pt x="1086" y="101"/>
                </a:lnTo>
                <a:lnTo>
                  <a:pt x="1064" y="101"/>
                </a:lnTo>
                <a:lnTo>
                  <a:pt x="1041" y="101"/>
                </a:lnTo>
                <a:lnTo>
                  <a:pt x="1018" y="101"/>
                </a:lnTo>
                <a:lnTo>
                  <a:pt x="996" y="101"/>
                </a:lnTo>
                <a:lnTo>
                  <a:pt x="973" y="101"/>
                </a:lnTo>
                <a:lnTo>
                  <a:pt x="950" y="101"/>
                </a:lnTo>
                <a:lnTo>
                  <a:pt x="928" y="101"/>
                </a:lnTo>
                <a:lnTo>
                  <a:pt x="905" y="101"/>
                </a:lnTo>
                <a:lnTo>
                  <a:pt x="882" y="101"/>
                </a:lnTo>
                <a:lnTo>
                  <a:pt x="860" y="101"/>
                </a:lnTo>
                <a:lnTo>
                  <a:pt x="837" y="101"/>
                </a:lnTo>
                <a:lnTo>
                  <a:pt x="815" y="101"/>
                </a:lnTo>
                <a:lnTo>
                  <a:pt x="792" y="101"/>
                </a:lnTo>
                <a:lnTo>
                  <a:pt x="769" y="101"/>
                </a:lnTo>
                <a:lnTo>
                  <a:pt x="747" y="101"/>
                </a:lnTo>
                <a:lnTo>
                  <a:pt x="724" y="101"/>
                </a:lnTo>
                <a:lnTo>
                  <a:pt x="701" y="101"/>
                </a:lnTo>
                <a:lnTo>
                  <a:pt x="679" y="101"/>
                </a:lnTo>
                <a:lnTo>
                  <a:pt x="656" y="101"/>
                </a:lnTo>
                <a:lnTo>
                  <a:pt x="633" y="101"/>
                </a:lnTo>
                <a:lnTo>
                  <a:pt x="611" y="101"/>
                </a:lnTo>
                <a:lnTo>
                  <a:pt x="588" y="101"/>
                </a:lnTo>
                <a:lnTo>
                  <a:pt x="566" y="101"/>
                </a:lnTo>
                <a:lnTo>
                  <a:pt x="543" y="101"/>
                </a:lnTo>
                <a:lnTo>
                  <a:pt x="520" y="101"/>
                </a:lnTo>
                <a:lnTo>
                  <a:pt x="498" y="101"/>
                </a:lnTo>
                <a:lnTo>
                  <a:pt x="475" y="101"/>
                </a:lnTo>
                <a:lnTo>
                  <a:pt x="452" y="101"/>
                </a:lnTo>
                <a:lnTo>
                  <a:pt x="430" y="101"/>
                </a:lnTo>
                <a:lnTo>
                  <a:pt x="407" y="101"/>
                </a:lnTo>
                <a:lnTo>
                  <a:pt x="384" y="101"/>
                </a:lnTo>
                <a:lnTo>
                  <a:pt x="362" y="101"/>
                </a:lnTo>
                <a:lnTo>
                  <a:pt x="339" y="101"/>
                </a:lnTo>
                <a:lnTo>
                  <a:pt x="316" y="101"/>
                </a:lnTo>
                <a:lnTo>
                  <a:pt x="294" y="101"/>
                </a:lnTo>
                <a:lnTo>
                  <a:pt x="271" y="101"/>
                </a:lnTo>
                <a:lnTo>
                  <a:pt x="249" y="101"/>
                </a:lnTo>
                <a:lnTo>
                  <a:pt x="226" y="101"/>
                </a:lnTo>
                <a:lnTo>
                  <a:pt x="203" y="101"/>
                </a:lnTo>
                <a:lnTo>
                  <a:pt x="181" y="101"/>
                </a:lnTo>
                <a:lnTo>
                  <a:pt x="158" y="101"/>
                </a:lnTo>
                <a:lnTo>
                  <a:pt x="135" y="101"/>
                </a:lnTo>
                <a:lnTo>
                  <a:pt x="113" y="101"/>
                </a:lnTo>
                <a:lnTo>
                  <a:pt x="90" y="101"/>
                </a:lnTo>
                <a:lnTo>
                  <a:pt x="67" y="101"/>
                </a:lnTo>
                <a:lnTo>
                  <a:pt x="45" y="101"/>
                </a:lnTo>
                <a:lnTo>
                  <a:pt x="22" y="101"/>
                </a:lnTo>
                <a:lnTo>
                  <a:pt x="0" y="101"/>
                </a:lnTo>
                <a:lnTo>
                  <a:pt x="0" y="41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4" name="Freeform 56"/>
          <p:cNvSpPr>
            <a:spLocks/>
          </p:cNvSpPr>
          <p:nvPr/>
        </p:nvSpPr>
        <p:spPr bwMode="auto">
          <a:xfrm>
            <a:off x="1206500" y="5972175"/>
            <a:ext cx="5497513" cy="161925"/>
          </a:xfrm>
          <a:custGeom>
            <a:avLst/>
            <a:gdLst>
              <a:gd name="T0" fmla="*/ 90 w 3463"/>
              <a:gd name="T1" fmla="*/ 42 h 101"/>
              <a:gd name="T2" fmla="*/ 203 w 3463"/>
              <a:gd name="T3" fmla="*/ 41 h 101"/>
              <a:gd name="T4" fmla="*/ 316 w 3463"/>
              <a:gd name="T5" fmla="*/ 39 h 101"/>
              <a:gd name="T6" fmla="*/ 430 w 3463"/>
              <a:gd name="T7" fmla="*/ 38 h 101"/>
              <a:gd name="T8" fmla="*/ 543 w 3463"/>
              <a:gd name="T9" fmla="*/ 37 h 101"/>
              <a:gd name="T10" fmla="*/ 656 w 3463"/>
              <a:gd name="T11" fmla="*/ 35 h 101"/>
              <a:gd name="T12" fmla="*/ 769 w 3463"/>
              <a:gd name="T13" fmla="*/ 35 h 101"/>
              <a:gd name="T14" fmla="*/ 882 w 3463"/>
              <a:gd name="T15" fmla="*/ 34 h 101"/>
              <a:gd name="T16" fmla="*/ 996 w 3463"/>
              <a:gd name="T17" fmla="*/ 33 h 101"/>
              <a:gd name="T18" fmla="*/ 1109 w 3463"/>
              <a:gd name="T19" fmla="*/ 32 h 101"/>
              <a:gd name="T20" fmla="*/ 1222 w 3463"/>
              <a:gd name="T21" fmla="*/ 31 h 101"/>
              <a:gd name="T22" fmla="*/ 1335 w 3463"/>
              <a:gd name="T23" fmla="*/ 30 h 101"/>
              <a:gd name="T24" fmla="*/ 1448 w 3463"/>
              <a:gd name="T25" fmla="*/ 28 h 101"/>
              <a:gd name="T26" fmla="*/ 1562 w 3463"/>
              <a:gd name="T27" fmla="*/ 27 h 101"/>
              <a:gd name="T28" fmla="*/ 1675 w 3463"/>
              <a:gd name="T29" fmla="*/ 25 h 101"/>
              <a:gd name="T30" fmla="*/ 1788 w 3463"/>
              <a:gd name="T31" fmla="*/ 23 h 101"/>
              <a:gd name="T32" fmla="*/ 1901 w 3463"/>
              <a:gd name="T33" fmla="*/ 21 h 101"/>
              <a:gd name="T34" fmla="*/ 2014 w 3463"/>
              <a:gd name="T35" fmla="*/ 19 h 101"/>
              <a:gd name="T36" fmla="*/ 2128 w 3463"/>
              <a:gd name="T37" fmla="*/ 17 h 101"/>
              <a:gd name="T38" fmla="*/ 2241 w 3463"/>
              <a:gd name="T39" fmla="*/ 14 h 101"/>
              <a:gd name="T40" fmla="*/ 2354 w 3463"/>
              <a:gd name="T41" fmla="*/ 14 h 101"/>
              <a:gd name="T42" fmla="*/ 2467 w 3463"/>
              <a:gd name="T43" fmla="*/ 16 h 101"/>
              <a:gd name="T44" fmla="*/ 2580 w 3463"/>
              <a:gd name="T45" fmla="*/ 22 h 101"/>
              <a:gd name="T46" fmla="*/ 2694 w 3463"/>
              <a:gd name="T47" fmla="*/ 34 h 101"/>
              <a:gd name="T48" fmla="*/ 2807 w 3463"/>
              <a:gd name="T49" fmla="*/ 38 h 101"/>
              <a:gd name="T50" fmla="*/ 2920 w 3463"/>
              <a:gd name="T51" fmla="*/ 31 h 101"/>
              <a:gd name="T52" fmla="*/ 3033 w 3463"/>
              <a:gd name="T53" fmla="*/ 22 h 101"/>
              <a:gd name="T54" fmla="*/ 3146 w 3463"/>
              <a:gd name="T55" fmla="*/ 16 h 101"/>
              <a:gd name="T56" fmla="*/ 3260 w 3463"/>
              <a:gd name="T57" fmla="*/ 11 h 101"/>
              <a:gd name="T58" fmla="*/ 3373 w 3463"/>
              <a:gd name="T59" fmla="*/ 5 h 101"/>
              <a:gd name="T60" fmla="*/ 3463 w 3463"/>
              <a:gd name="T61" fmla="*/ 103 h 101"/>
              <a:gd name="T62" fmla="*/ 3350 w 3463"/>
              <a:gd name="T63" fmla="*/ 103 h 101"/>
              <a:gd name="T64" fmla="*/ 3237 w 3463"/>
              <a:gd name="T65" fmla="*/ 103 h 101"/>
              <a:gd name="T66" fmla="*/ 3124 w 3463"/>
              <a:gd name="T67" fmla="*/ 103 h 101"/>
              <a:gd name="T68" fmla="*/ 3011 w 3463"/>
              <a:gd name="T69" fmla="*/ 103 h 101"/>
              <a:gd name="T70" fmla="*/ 2897 w 3463"/>
              <a:gd name="T71" fmla="*/ 103 h 101"/>
              <a:gd name="T72" fmla="*/ 2784 w 3463"/>
              <a:gd name="T73" fmla="*/ 103 h 101"/>
              <a:gd name="T74" fmla="*/ 2671 w 3463"/>
              <a:gd name="T75" fmla="*/ 103 h 101"/>
              <a:gd name="T76" fmla="*/ 2558 w 3463"/>
              <a:gd name="T77" fmla="*/ 103 h 101"/>
              <a:gd name="T78" fmla="*/ 2445 w 3463"/>
              <a:gd name="T79" fmla="*/ 103 h 101"/>
              <a:gd name="T80" fmla="*/ 2331 w 3463"/>
              <a:gd name="T81" fmla="*/ 103 h 101"/>
              <a:gd name="T82" fmla="*/ 2218 w 3463"/>
              <a:gd name="T83" fmla="*/ 103 h 101"/>
              <a:gd name="T84" fmla="*/ 2105 w 3463"/>
              <a:gd name="T85" fmla="*/ 103 h 101"/>
              <a:gd name="T86" fmla="*/ 1992 w 3463"/>
              <a:gd name="T87" fmla="*/ 103 h 101"/>
              <a:gd name="T88" fmla="*/ 1879 w 3463"/>
              <a:gd name="T89" fmla="*/ 103 h 101"/>
              <a:gd name="T90" fmla="*/ 1765 w 3463"/>
              <a:gd name="T91" fmla="*/ 103 h 101"/>
              <a:gd name="T92" fmla="*/ 1652 w 3463"/>
              <a:gd name="T93" fmla="*/ 103 h 101"/>
              <a:gd name="T94" fmla="*/ 1539 w 3463"/>
              <a:gd name="T95" fmla="*/ 103 h 101"/>
              <a:gd name="T96" fmla="*/ 1426 w 3463"/>
              <a:gd name="T97" fmla="*/ 103 h 101"/>
              <a:gd name="T98" fmla="*/ 1313 w 3463"/>
              <a:gd name="T99" fmla="*/ 103 h 101"/>
              <a:gd name="T100" fmla="*/ 1199 w 3463"/>
              <a:gd name="T101" fmla="*/ 103 h 101"/>
              <a:gd name="T102" fmla="*/ 1086 w 3463"/>
              <a:gd name="T103" fmla="*/ 103 h 101"/>
              <a:gd name="T104" fmla="*/ 973 w 3463"/>
              <a:gd name="T105" fmla="*/ 103 h 101"/>
              <a:gd name="T106" fmla="*/ 860 w 3463"/>
              <a:gd name="T107" fmla="*/ 103 h 101"/>
              <a:gd name="T108" fmla="*/ 747 w 3463"/>
              <a:gd name="T109" fmla="*/ 103 h 101"/>
              <a:gd name="T110" fmla="*/ 633 w 3463"/>
              <a:gd name="T111" fmla="*/ 103 h 101"/>
              <a:gd name="T112" fmla="*/ 520 w 3463"/>
              <a:gd name="T113" fmla="*/ 103 h 101"/>
              <a:gd name="T114" fmla="*/ 407 w 3463"/>
              <a:gd name="T115" fmla="*/ 103 h 101"/>
              <a:gd name="T116" fmla="*/ 294 w 3463"/>
              <a:gd name="T117" fmla="*/ 103 h 101"/>
              <a:gd name="T118" fmla="*/ 181 w 3463"/>
              <a:gd name="T119" fmla="*/ 103 h 101"/>
              <a:gd name="T120" fmla="*/ 67 w 3463"/>
              <a:gd name="T121" fmla="*/ 103 h 10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63"/>
              <a:gd name="T184" fmla="*/ 0 h 101"/>
              <a:gd name="T185" fmla="*/ 3463 w 3463"/>
              <a:gd name="T186" fmla="*/ 101 h 10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63" h="101">
                <a:moveTo>
                  <a:pt x="0" y="41"/>
                </a:moveTo>
                <a:lnTo>
                  <a:pt x="22" y="41"/>
                </a:lnTo>
                <a:lnTo>
                  <a:pt x="45" y="42"/>
                </a:lnTo>
                <a:lnTo>
                  <a:pt x="67" y="42"/>
                </a:lnTo>
                <a:lnTo>
                  <a:pt x="90" y="42"/>
                </a:lnTo>
                <a:lnTo>
                  <a:pt x="113" y="42"/>
                </a:lnTo>
                <a:lnTo>
                  <a:pt x="135" y="41"/>
                </a:lnTo>
                <a:lnTo>
                  <a:pt x="158" y="41"/>
                </a:lnTo>
                <a:lnTo>
                  <a:pt x="181" y="41"/>
                </a:lnTo>
                <a:lnTo>
                  <a:pt x="203" y="41"/>
                </a:lnTo>
                <a:lnTo>
                  <a:pt x="226" y="40"/>
                </a:lnTo>
                <a:lnTo>
                  <a:pt x="249" y="40"/>
                </a:lnTo>
                <a:lnTo>
                  <a:pt x="271" y="40"/>
                </a:lnTo>
                <a:lnTo>
                  <a:pt x="294" y="40"/>
                </a:lnTo>
                <a:lnTo>
                  <a:pt x="316" y="39"/>
                </a:lnTo>
                <a:lnTo>
                  <a:pt x="339" y="39"/>
                </a:lnTo>
                <a:lnTo>
                  <a:pt x="362" y="39"/>
                </a:lnTo>
                <a:lnTo>
                  <a:pt x="384" y="38"/>
                </a:lnTo>
                <a:lnTo>
                  <a:pt x="407" y="38"/>
                </a:lnTo>
                <a:lnTo>
                  <a:pt x="430" y="38"/>
                </a:lnTo>
                <a:lnTo>
                  <a:pt x="452" y="38"/>
                </a:lnTo>
                <a:lnTo>
                  <a:pt x="475" y="37"/>
                </a:lnTo>
                <a:lnTo>
                  <a:pt x="498" y="37"/>
                </a:lnTo>
                <a:lnTo>
                  <a:pt x="520" y="37"/>
                </a:lnTo>
                <a:lnTo>
                  <a:pt x="543" y="37"/>
                </a:lnTo>
                <a:lnTo>
                  <a:pt x="566" y="36"/>
                </a:lnTo>
                <a:lnTo>
                  <a:pt x="588" y="36"/>
                </a:lnTo>
                <a:lnTo>
                  <a:pt x="611" y="36"/>
                </a:lnTo>
                <a:lnTo>
                  <a:pt x="633" y="36"/>
                </a:lnTo>
                <a:lnTo>
                  <a:pt x="656" y="35"/>
                </a:lnTo>
                <a:lnTo>
                  <a:pt x="679" y="35"/>
                </a:lnTo>
                <a:lnTo>
                  <a:pt x="701" y="35"/>
                </a:lnTo>
                <a:lnTo>
                  <a:pt x="724" y="35"/>
                </a:lnTo>
                <a:lnTo>
                  <a:pt x="747" y="35"/>
                </a:lnTo>
                <a:lnTo>
                  <a:pt x="769" y="35"/>
                </a:lnTo>
                <a:lnTo>
                  <a:pt x="792" y="35"/>
                </a:lnTo>
                <a:lnTo>
                  <a:pt x="815" y="34"/>
                </a:lnTo>
                <a:lnTo>
                  <a:pt x="837" y="34"/>
                </a:lnTo>
                <a:lnTo>
                  <a:pt x="860" y="34"/>
                </a:lnTo>
                <a:lnTo>
                  <a:pt x="882" y="34"/>
                </a:lnTo>
                <a:lnTo>
                  <a:pt x="905" y="34"/>
                </a:lnTo>
                <a:lnTo>
                  <a:pt x="928" y="34"/>
                </a:lnTo>
                <a:lnTo>
                  <a:pt x="950" y="33"/>
                </a:lnTo>
                <a:lnTo>
                  <a:pt x="973" y="33"/>
                </a:lnTo>
                <a:lnTo>
                  <a:pt x="996" y="33"/>
                </a:lnTo>
                <a:lnTo>
                  <a:pt x="1018" y="33"/>
                </a:lnTo>
                <a:lnTo>
                  <a:pt x="1041" y="33"/>
                </a:lnTo>
                <a:lnTo>
                  <a:pt x="1064" y="33"/>
                </a:lnTo>
                <a:lnTo>
                  <a:pt x="1086" y="33"/>
                </a:lnTo>
                <a:lnTo>
                  <a:pt x="1109" y="32"/>
                </a:lnTo>
                <a:lnTo>
                  <a:pt x="1132" y="32"/>
                </a:lnTo>
                <a:lnTo>
                  <a:pt x="1154" y="32"/>
                </a:lnTo>
                <a:lnTo>
                  <a:pt x="1177" y="32"/>
                </a:lnTo>
                <a:lnTo>
                  <a:pt x="1199" y="32"/>
                </a:lnTo>
                <a:lnTo>
                  <a:pt x="1222" y="31"/>
                </a:lnTo>
                <a:lnTo>
                  <a:pt x="1245" y="31"/>
                </a:lnTo>
                <a:lnTo>
                  <a:pt x="1267" y="31"/>
                </a:lnTo>
                <a:lnTo>
                  <a:pt x="1290" y="30"/>
                </a:lnTo>
                <a:lnTo>
                  <a:pt x="1313" y="30"/>
                </a:lnTo>
                <a:lnTo>
                  <a:pt x="1335" y="30"/>
                </a:lnTo>
                <a:lnTo>
                  <a:pt x="1358" y="30"/>
                </a:lnTo>
                <a:lnTo>
                  <a:pt x="1381" y="29"/>
                </a:lnTo>
                <a:lnTo>
                  <a:pt x="1403" y="29"/>
                </a:lnTo>
                <a:lnTo>
                  <a:pt x="1426" y="29"/>
                </a:lnTo>
                <a:lnTo>
                  <a:pt x="1448" y="28"/>
                </a:lnTo>
                <a:lnTo>
                  <a:pt x="1471" y="28"/>
                </a:lnTo>
                <a:lnTo>
                  <a:pt x="1494" y="28"/>
                </a:lnTo>
                <a:lnTo>
                  <a:pt x="1516" y="27"/>
                </a:lnTo>
                <a:lnTo>
                  <a:pt x="1539" y="27"/>
                </a:lnTo>
                <a:lnTo>
                  <a:pt x="1562" y="27"/>
                </a:lnTo>
                <a:lnTo>
                  <a:pt x="1584" y="26"/>
                </a:lnTo>
                <a:lnTo>
                  <a:pt x="1607" y="26"/>
                </a:lnTo>
                <a:lnTo>
                  <a:pt x="1630" y="26"/>
                </a:lnTo>
                <a:lnTo>
                  <a:pt x="1652" y="25"/>
                </a:lnTo>
                <a:lnTo>
                  <a:pt x="1675" y="25"/>
                </a:lnTo>
                <a:lnTo>
                  <a:pt x="1698" y="25"/>
                </a:lnTo>
                <a:lnTo>
                  <a:pt x="1720" y="24"/>
                </a:lnTo>
                <a:lnTo>
                  <a:pt x="1743" y="24"/>
                </a:lnTo>
                <a:lnTo>
                  <a:pt x="1765" y="23"/>
                </a:lnTo>
                <a:lnTo>
                  <a:pt x="1788" y="23"/>
                </a:lnTo>
                <a:lnTo>
                  <a:pt x="1811" y="23"/>
                </a:lnTo>
                <a:lnTo>
                  <a:pt x="1833" y="22"/>
                </a:lnTo>
                <a:lnTo>
                  <a:pt x="1856" y="22"/>
                </a:lnTo>
                <a:lnTo>
                  <a:pt x="1879" y="22"/>
                </a:lnTo>
                <a:lnTo>
                  <a:pt x="1901" y="21"/>
                </a:lnTo>
                <a:lnTo>
                  <a:pt x="1924" y="21"/>
                </a:lnTo>
                <a:lnTo>
                  <a:pt x="1947" y="20"/>
                </a:lnTo>
                <a:lnTo>
                  <a:pt x="1969" y="20"/>
                </a:lnTo>
                <a:lnTo>
                  <a:pt x="1992" y="20"/>
                </a:lnTo>
                <a:lnTo>
                  <a:pt x="2014" y="19"/>
                </a:lnTo>
                <a:lnTo>
                  <a:pt x="2037" y="19"/>
                </a:lnTo>
                <a:lnTo>
                  <a:pt x="2060" y="18"/>
                </a:lnTo>
                <a:lnTo>
                  <a:pt x="2082" y="18"/>
                </a:lnTo>
                <a:lnTo>
                  <a:pt x="2105" y="18"/>
                </a:lnTo>
                <a:lnTo>
                  <a:pt x="2128" y="17"/>
                </a:lnTo>
                <a:lnTo>
                  <a:pt x="2150" y="16"/>
                </a:lnTo>
                <a:lnTo>
                  <a:pt x="2173" y="16"/>
                </a:lnTo>
                <a:lnTo>
                  <a:pt x="2196" y="15"/>
                </a:lnTo>
                <a:lnTo>
                  <a:pt x="2218" y="15"/>
                </a:lnTo>
                <a:lnTo>
                  <a:pt x="2241" y="14"/>
                </a:lnTo>
                <a:lnTo>
                  <a:pt x="2264" y="14"/>
                </a:lnTo>
                <a:lnTo>
                  <a:pt x="2286" y="13"/>
                </a:lnTo>
                <a:lnTo>
                  <a:pt x="2309" y="13"/>
                </a:lnTo>
                <a:lnTo>
                  <a:pt x="2331" y="13"/>
                </a:lnTo>
                <a:lnTo>
                  <a:pt x="2354" y="14"/>
                </a:lnTo>
                <a:lnTo>
                  <a:pt x="2377" y="14"/>
                </a:lnTo>
                <a:lnTo>
                  <a:pt x="2399" y="15"/>
                </a:lnTo>
                <a:lnTo>
                  <a:pt x="2422" y="15"/>
                </a:lnTo>
                <a:lnTo>
                  <a:pt x="2445" y="16"/>
                </a:lnTo>
                <a:lnTo>
                  <a:pt x="2467" y="16"/>
                </a:lnTo>
                <a:lnTo>
                  <a:pt x="2490" y="17"/>
                </a:lnTo>
                <a:lnTo>
                  <a:pt x="2513" y="17"/>
                </a:lnTo>
                <a:lnTo>
                  <a:pt x="2535" y="18"/>
                </a:lnTo>
                <a:lnTo>
                  <a:pt x="2558" y="20"/>
                </a:lnTo>
                <a:lnTo>
                  <a:pt x="2580" y="22"/>
                </a:lnTo>
                <a:lnTo>
                  <a:pt x="2603" y="25"/>
                </a:lnTo>
                <a:lnTo>
                  <a:pt x="2626" y="27"/>
                </a:lnTo>
                <a:lnTo>
                  <a:pt x="2648" y="29"/>
                </a:lnTo>
                <a:lnTo>
                  <a:pt x="2671" y="32"/>
                </a:lnTo>
                <a:lnTo>
                  <a:pt x="2694" y="34"/>
                </a:lnTo>
                <a:lnTo>
                  <a:pt x="2716" y="36"/>
                </a:lnTo>
                <a:lnTo>
                  <a:pt x="2739" y="41"/>
                </a:lnTo>
                <a:lnTo>
                  <a:pt x="2762" y="40"/>
                </a:lnTo>
                <a:lnTo>
                  <a:pt x="2784" y="39"/>
                </a:lnTo>
                <a:lnTo>
                  <a:pt x="2807" y="38"/>
                </a:lnTo>
                <a:lnTo>
                  <a:pt x="2830" y="37"/>
                </a:lnTo>
                <a:lnTo>
                  <a:pt x="2852" y="35"/>
                </a:lnTo>
                <a:lnTo>
                  <a:pt x="2875" y="34"/>
                </a:lnTo>
                <a:lnTo>
                  <a:pt x="2897" y="32"/>
                </a:lnTo>
                <a:lnTo>
                  <a:pt x="2920" y="31"/>
                </a:lnTo>
                <a:lnTo>
                  <a:pt x="2943" y="29"/>
                </a:lnTo>
                <a:lnTo>
                  <a:pt x="2965" y="28"/>
                </a:lnTo>
                <a:lnTo>
                  <a:pt x="2988" y="26"/>
                </a:lnTo>
                <a:lnTo>
                  <a:pt x="3011" y="25"/>
                </a:lnTo>
                <a:lnTo>
                  <a:pt x="3033" y="22"/>
                </a:lnTo>
                <a:lnTo>
                  <a:pt x="3056" y="21"/>
                </a:lnTo>
                <a:lnTo>
                  <a:pt x="3079" y="20"/>
                </a:lnTo>
                <a:lnTo>
                  <a:pt x="3101" y="18"/>
                </a:lnTo>
                <a:lnTo>
                  <a:pt x="3124" y="17"/>
                </a:lnTo>
                <a:lnTo>
                  <a:pt x="3146" y="16"/>
                </a:lnTo>
                <a:lnTo>
                  <a:pt x="3169" y="15"/>
                </a:lnTo>
                <a:lnTo>
                  <a:pt x="3192" y="14"/>
                </a:lnTo>
                <a:lnTo>
                  <a:pt x="3214" y="12"/>
                </a:lnTo>
                <a:lnTo>
                  <a:pt x="3237" y="12"/>
                </a:lnTo>
                <a:lnTo>
                  <a:pt x="3260" y="11"/>
                </a:lnTo>
                <a:lnTo>
                  <a:pt x="3282" y="9"/>
                </a:lnTo>
                <a:lnTo>
                  <a:pt x="3305" y="8"/>
                </a:lnTo>
                <a:lnTo>
                  <a:pt x="3328" y="7"/>
                </a:lnTo>
                <a:lnTo>
                  <a:pt x="3350" y="6"/>
                </a:lnTo>
                <a:lnTo>
                  <a:pt x="3373" y="5"/>
                </a:lnTo>
                <a:lnTo>
                  <a:pt x="3396" y="4"/>
                </a:lnTo>
                <a:lnTo>
                  <a:pt x="3418" y="4"/>
                </a:lnTo>
                <a:lnTo>
                  <a:pt x="3441" y="2"/>
                </a:lnTo>
                <a:lnTo>
                  <a:pt x="3463" y="0"/>
                </a:lnTo>
                <a:lnTo>
                  <a:pt x="3463" y="101"/>
                </a:lnTo>
                <a:lnTo>
                  <a:pt x="3441" y="101"/>
                </a:lnTo>
                <a:lnTo>
                  <a:pt x="3418" y="101"/>
                </a:lnTo>
                <a:lnTo>
                  <a:pt x="3396" y="101"/>
                </a:lnTo>
                <a:lnTo>
                  <a:pt x="3373" y="101"/>
                </a:lnTo>
                <a:lnTo>
                  <a:pt x="3350" y="101"/>
                </a:lnTo>
                <a:lnTo>
                  <a:pt x="3328" y="101"/>
                </a:lnTo>
                <a:lnTo>
                  <a:pt x="3305" y="101"/>
                </a:lnTo>
                <a:lnTo>
                  <a:pt x="3282" y="101"/>
                </a:lnTo>
                <a:lnTo>
                  <a:pt x="3260" y="101"/>
                </a:lnTo>
                <a:lnTo>
                  <a:pt x="3237" y="101"/>
                </a:lnTo>
                <a:lnTo>
                  <a:pt x="3214" y="101"/>
                </a:lnTo>
                <a:lnTo>
                  <a:pt x="3192" y="101"/>
                </a:lnTo>
                <a:lnTo>
                  <a:pt x="3169" y="101"/>
                </a:lnTo>
                <a:lnTo>
                  <a:pt x="3146" y="101"/>
                </a:lnTo>
                <a:lnTo>
                  <a:pt x="3124" y="101"/>
                </a:lnTo>
                <a:lnTo>
                  <a:pt x="3101" y="101"/>
                </a:lnTo>
                <a:lnTo>
                  <a:pt x="3079" y="101"/>
                </a:lnTo>
                <a:lnTo>
                  <a:pt x="3056" y="101"/>
                </a:lnTo>
                <a:lnTo>
                  <a:pt x="3033" y="101"/>
                </a:lnTo>
                <a:lnTo>
                  <a:pt x="3011" y="101"/>
                </a:lnTo>
                <a:lnTo>
                  <a:pt x="2988" y="101"/>
                </a:lnTo>
                <a:lnTo>
                  <a:pt x="2965" y="101"/>
                </a:lnTo>
                <a:lnTo>
                  <a:pt x="2943" y="101"/>
                </a:lnTo>
                <a:lnTo>
                  <a:pt x="2920" y="101"/>
                </a:lnTo>
                <a:lnTo>
                  <a:pt x="2897" y="101"/>
                </a:lnTo>
                <a:lnTo>
                  <a:pt x="2875" y="101"/>
                </a:lnTo>
                <a:lnTo>
                  <a:pt x="2852" y="101"/>
                </a:lnTo>
                <a:lnTo>
                  <a:pt x="2830" y="101"/>
                </a:lnTo>
                <a:lnTo>
                  <a:pt x="2807" y="101"/>
                </a:lnTo>
                <a:lnTo>
                  <a:pt x="2784" y="101"/>
                </a:lnTo>
                <a:lnTo>
                  <a:pt x="2762" y="101"/>
                </a:lnTo>
                <a:lnTo>
                  <a:pt x="2739" y="101"/>
                </a:lnTo>
                <a:lnTo>
                  <a:pt x="2716" y="101"/>
                </a:lnTo>
                <a:lnTo>
                  <a:pt x="2694" y="101"/>
                </a:lnTo>
                <a:lnTo>
                  <a:pt x="2671" y="101"/>
                </a:lnTo>
                <a:lnTo>
                  <a:pt x="2648" y="101"/>
                </a:lnTo>
                <a:lnTo>
                  <a:pt x="2626" y="101"/>
                </a:lnTo>
                <a:lnTo>
                  <a:pt x="2603" y="101"/>
                </a:lnTo>
                <a:lnTo>
                  <a:pt x="2580" y="101"/>
                </a:lnTo>
                <a:lnTo>
                  <a:pt x="2558" y="101"/>
                </a:lnTo>
                <a:lnTo>
                  <a:pt x="2535" y="101"/>
                </a:lnTo>
                <a:lnTo>
                  <a:pt x="2513" y="101"/>
                </a:lnTo>
                <a:lnTo>
                  <a:pt x="2490" y="101"/>
                </a:lnTo>
                <a:lnTo>
                  <a:pt x="2467" y="101"/>
                </a:lnTo>
                <a:lnTo>
                  <a:pt x="2445" y="101"/>
                </a:lnTo>
                <a:lnTo>
                  <a:pt x="2422" y="101"/>
                </a:lnTo>
                <a:lnTo>
                  <a:pt x="2399" y="101"/>
                </a:lnTo>
                <a:lnTo>
                  <a:pt x="2377" y="101"/>
                </a:lnTo>
                <a:lnTo>
                  <a:pt x="2354" y="101"/>
                </a:lnTo>
                <a:lnTo>
                  <a:pt x="2331" y="101"/>
                </a:lnTo>
                <a:lnTo>
                  <a:pt x="2309" y="101"/>
                </a:lnTo>
                <a:lnTo>
                  <a:pt x="2286" y="101"/>
                </a:lnTo>
                <a:lnTo>
                  <a:pt x="2264" y="101"/>
                </a:lnTo>
                <a:lnTo>
                  <a:pt x="2241" y="101"/>
                </a:lnTo>
                <a:lnTo>
                  <a:pt x="2218" y="101"/>
                </a:lnTo>
                <a:lnTo>
                  <a:pt x="2196" y="101"/>
                </a:lnTo>
                <a:lnTo>
                  <a:pt x="2173" y="101"/>
                </a:lnTo>
                <a:lnTo>
                  <a:pt x="2150" y="101"/>
                </a:lnTo>
                <a:lnTo>
                  <a:pt x="2128" y="101"/>
                </a:lnTo>
                <a:lnTo>
                  <a:pt x="2105" y="101"/>
                </a:lnTo>
                <a:lnTo>
                  <a:pt x="2082" y="101"/>
                </a:lnTo>
                <a:lnTo>
                  <a:pt x="2060" y="101"/>
                </a:lnTo>
                <a:lnTo>
                  <a:pt x="2037" y="101"/>
                </a:lnTo>
                <a:lnTo>
                  <a:pt x="2014" y="101"/>
                </a:lnTo>
                <a:lnTo>
                  <a:pt x="1992" y="101"/>
                </a:lnTo>
                <a:lnTo>
                  <a:pt x="1969" y="101"/>
                </a:lnTo>
                <a:lnTo>
                  <a:pt x="1947" y="101"/>
                </a:lnTo>
                <a:lnTo>
                  <a:pt x="1924" y="101"/>
                </a:lnTo>
                <a:lnTo>
                  <a:pt x="1901" y="101"/>
                </a:lnTo>
                <a:lnTo>
                  <a:pt x="1879" y="101"/>
                </a:lnTo>
                <a:lnTo>
                  <a:pt x="1856" y="101"/>
                </a:lnTo>
                <a:lnTo>
                  <a:pt x="1833" y="101"/>
                </a:lnTo>
                <a:lnTo>
                  <a:pt x="1811" y="101"/>
                </a:lnTo>
                <a:lnTo>
                  <a:pt x="1788" y="101"/>
                </a:lnTo>
                <a:lnTo>
                  <a:pt x="1765" y="101"/>
                </a:lnTo>
                <a:lnTo>
                  <a:pt x="1743" y="101"/>
                </a:lnTo>
                <a:lnTo>
                  <a:pt x="1720" y="101"/>
                </a:lnTo>
                <a:lnTo>
                  <a:pt x="1698" y="101"/>
                </a:lnTo>
                <a:lnTo>
                  <a:pt x="1675" y="101"/>
                </a:lnTo>
                <a:lnTo>
                  <a:pt x="1652" y="101"/>
                </a:lnTo>
                <a:lnTo>
                  <a:pt x="1630" y="101"/>
                </a:lnTo>
                <a:lnTo>
                  <a:pt x="1607" y="101"/>
                </a:lnTo>
                <a:lnTo>
                  <a:pt x="1584" y="101"/>
                </a:lnTo>
                <a:lnTo>
                  <a:pt x="1562" y="101"/>
                </a:lnTo>
                <a:lnTo>
                  <a:pt x="1539" y="101"/>
                </a:lnTo>
                <a:lnTo>
                  <a:pt x="1516" y="101"/>
                </a:lnTo>
                <a:lnTo>
                  <a:pt x="1494" y="101"/>
                </a:lnTo>
                <a:lnTo>
                  <a:pt x="1471" y="101"/>
                </a:lnTo>
                <a:lnTo>
                  <a:pt x="1448" y="101"/>
                </a:lnTo>
                <a:lnTo>
                  <a:pt x="1426" y="101"/>
                </a:lnTo>
                <a:lnTo>
                  <a:pt x="1403" y="101"/>
                </a:lnTo>
                <a:lnTo>
                  <a:pt x="1381" y="101"/>
                </a:lnTo>
                <a:lnTo>
                  <a:pt x="1358" y="101"/>
                </a:lnTo>
                <a:lnTo>
                  <a:pt x="1335" y="101"/>
                </a:lnTo>
                <a:lnTo>
                  <a:pt x="1313" y="101"/>
                </a:lnTo>
                <a:lnTo>
                  <a:pt x="1290" y="101"/>
                </a:lnTo>
                <a:lnTo>
                  <a:pt x="1267" y="101"/>
                </a:lnTo>
                <a:lnTo>
                  <a:pt x="1245" y="101"/>
                </a:lnTo>
                <a:lnTo>
                  <a:pt x="1222" y="101"/>
                </a:lnTo>
                <a:lnTo>
                  <a:pt x="1199" y="101"/>
                </a:lnTo>
                <a:lnTo>
                  <a:pt x="1177" y="101"/>
                </a:lnTo>
                <a:lnTo>
                  <a:pt x="1154" y="101"/>
                </a:lnTo>
                <a:lnTo>
                  <a:pt x="1132" y="101"/>
                </a:lnTo>
                <a:lnTo>
                  <a:pt x="1109" y="101"/>
                </a:lnTo>
                <a:lnTo>
                  <a:pt x="1086" y="101"/>
                </a:lnTo>
                <a:lnTo>
                  <a:pt x="1064" y="101"/>
                </a:lnTo>
                <a:lnTo>
                  <a:pt x="1041" y="101"/>
                </a:lnTo>
                <a:lnTo>
                  <a:pt x="1018" y="101"/>
                </a:lnTo>
                <a:lnTo>
                  <a:pt x="996" y="101"/>
                </a:lnTo>
                <a:lnTo>
                  <a:pt x="973" y="101"/>
                </a:lnTo>
                <a:lnTo>
                  <a:pt x="950" y="101"/>
                </a:lnTo>
                <a:lnTo>
                  <a:pt x="928" y="101"/>
                </a:lnTo>
                <a:lnTo>
                  <a:pt x="905" y="101"/>
                </a:lnTo>
                <a:lnTo>
                  <a:pt x="882" y="101"/>
                </a:lnTo>
                <a:lnTo>
                  <a:pt x="860" y="101"/>
                </a:lnTo>
                <a:lnTo>
                  <a:pt x="837" y="101"/>
                </a:lnTo>
                <a:lnTo>
                  <a:pt x="815" y="101"/>
                </a:lnTo>
                <a:lnTo>
                  <a:pt x="792" y="101"/>
                </a:lnTo>
                <a:lnTo>
                  <a:pt x="769" y="101"/>
                </a:lnTo>
                <a:lnTo>
                  <a:pt x="747" y="101"/>
                </a:lnTo>
                <a:lnTo>
                  <a:pt x="724" y="101"/>
                </a:lnTo>
                <a:lnTo>
                  <a:pt x="701" y="101"/>
                </a:lnTo>
                <a:lnTo>
                  <a:pt x="679" y="101"/>
                </a:lnTo>
                <a:lnTo>
                  <a:pt x="656" y="101"/>
                </a:lnTo>
                <a:lnTo>
                  <a:pt x="633" y="101"/>
                </a:lnTo>
                <a:lnTo>
                  <a:pt x="611" y="101"/>
                </a:lnTo>
                <a:lnTo>
                  <a:pt x="588" y="101"/>
                </a:lnTo>
                <a:lnTo>
                  <a:pt x="566" y="101"/>
                </a:lnTo>
                <a:lnTo>
                  <a:pt x="543" y="101"/>
                </a:lnTo>
                <a:lnTo>
                  <a:pt x="520" y="101"/>
                </a:lnTo>
                <a:lnTo>
                  <a:pt x="498" y="101"/>
                </a:lnTo>
                <a:lnTo>
                  <a:pt x="475" y="101"/>
                </a:lnTo>
                <a:lnTo>
                  <a:pt x="452" y="101"/>
                </a:lnTo>
                <a:lnTo>
                  <a:pt x="430" y="101"/>
                </a:lnTo>
                <a:lnTo>
                  <a:pt x="407" y="101"/>
                </a:lnTo>
                <a:lnTo>
                  <a:pt x="384" y="101"/>
                </a:lnTo>
                <a:lnTo>
                  <a:pt x="362" y="101"/>
                </a:lnTo>
                <a:lnTo>
                  <a:pt x="339" y="101"/>
                </a:lnTo>
                <a:lnTo>
                  <a:pt x="316" y="101"/>
                </a:lnTo>
                <a:lnTo>
                  <a:pt x="294" y="101"/>
                </a:lnTo>
                <a:lnTo>
                  <a:pt x="271" y="101"/>
                </a:lnTo>
                <a:lnTo>
                  <a:pt x="249" y="101"/>
                </a:lnTo>
                <a:lnTo>
                  <a:pt x="226" y="101"/>
                </a:lnTo>
                <a:lnTo>
                  <a:pt x="203" y="101"/>
                </a:lnTo>
                <a:lnTo>
                  <a:pt x="181" y="101"/>
                </a:lnTo>
                <a:lnTo>
                  <a:pt x="158" y="101"/>
                </a:lnTo>
                <a:lnTo>
                  <a:pt x="135" y="101"/>
                </a:lnTo>
                <a:lnTo>
                  <a:pt x="113" y="101"/>
                </a:lnTo>
                <a:lnTo>
                  <a:pt x="90" y="101"/>
                </a:lnTo>
                <a:lnTo>
                  <a:pt x="67" y="101"/>
                </a:lnTo>
                <a:lnTo>
                  <a:pt x="45" y="101"/>
                </a:lnTo>
                <a:lnTo>
                  <a:pt x="22" y="101"/>
                </a:lnTo>
                <a:lnTo>
                  <a:pt x="0" y="101"/>
                </a:lnTo>
                <a:lnTo>
                  <a:pt x="0" y="41"/>
                </a:lnTo>
                <a:close/>
              </a:path>
            </a:pathLst>
          </a:custGeom>
          <a:noFill/>
          <a:ln w="31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255" name="Group 80"/>
          <p:cNvGrpSpPr>
            <a:grpSpLocks/>
          </p:cNvGrpSpPr>
          <p:nvPr/>
        </p:nvGrpSpPr>
        <p:grpSpPr bwMode="auto">
          <a:xfrm>
            <a:off x="1962150" y="3124200"/>
            <a:ext cx="4324350" cy="2670175"/>
            <a:chOff x="1962163" y="3124196"/>
            <a:chExt cx="4324351" cy="2670177"/>
          </a:xfrm>
        </p:grpSpPr>
        <p:grpSp>
          <p:nvGrpSpPr>
            <p:cNvPr id="307256" name="Group 84"/>
            <p:cNvGrpSpPr>
              <a:grpSpLocks/>
            </p:cNvGrpSpPr>
            <p:nvPr/>
          </p:nvGrpSpPr>
          <p:grpSpPr bwMode="auto">
            <a:xfrm>
              <a:off x="1962163" y="3124196"/>
              <a:ext cx="4324351" cy="2670177"/>
              <a:chOff x="1220" y="1680"/>
              <a:chExt cx="2724" cy="1682"/>
            </a:xfrm>
          </p:grpSpPr>
          <p:sp>
            <p:nvSpPr>
              <p:cNvPr id="84" name="Rectangle 86"/>
              <p:cNvSpPr>
                <a:spLocks noChangeArrowheads="1"/>
              </p:cNvSpPr>
              <p:nvPr/>
            </p:nvSpPr>
            <p:spPr bwMode="auto">
              <a:xfrm>
                <a:off x="3599" y="1680"/>
                <a:ext cx="34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914400">
                  <a:defRPr/>
                </a:pPr>
                <a:r>
                  <a:rPr lang="en-US" sz="1000" dirty="0" err="1">
                    <a:solidFill>
                      <a:srgbClr val="000000"/>
                    </a:solidFill>
                    <a:latin typeface="Helvetica" pitchFamily="34" charset="0"/>
                    <a:ea typeface="+mn-ea"/>
                  </a:rPr>
                  <a:t>Mikrochip</a:t>
                </a:r>
                <a:endPara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  <a:ea typeface="+mn-ea"/>
                </a:endParaRPr>
              </a:p>
            </p:txBody>
          </p:sp>
          <p:pic>
            <p:nvPicPr>
              <p:cNvPr id="307258" name="Picture 8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1" y="1829"/>
                <a:ext cx="290" cy="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259" name="Picture 8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2" y="2137"/>
                <a:ext cx="416" cy="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7" name="Rectangle 89"/>
              <p:cNvSpPr>
                <a:spLocks noChangeArrowheads="1"/>
              </p:cNvSpPr>
              <p:nvPr/>
            </p:nvSpPr>
            <p:spPr bwMode="auto">
              <a:xfrm>
                <a:off x="2505" y="1808"/>
                <a:ext cx="601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defTabSz="914400">
                  <a:defRPr/>
                </a:pPr>
                <a:r>
                  <a:rPr lang="en-US" sz="1000" dirty="0" err="1">
                    <a:solidFill>
                      <a:srgbClr val="000000"/>
                    </a:solidFill>
                    <a:latin typeface="Helvetica" pitchFamily="34" charset="0"/>
                    <a:ea typeface="+mn-ea"/>
                  </a:rPr>
                  <a:t>Kommerzielle</a:t>
                </a:r>
                <a:r>
                  <a:rPr lang="en-US" sz="1000" dirty="0">
                    <a:solidFill>
                      <a:srgbClr val="000000"/>
                    </a:solidFill>
                    <a:latin typeface="Helvetica" pitchFamily="34" charset="0"/>
                    <a:ea typeface="+mn-ea"/>
                  </a:rPr>
                  <a:t> </a:t>
                </a:r>
                <a:r>
                  <a:rPr lang="en-US" sz="1000" dirty="0" err="1">
                    <a:solidFill>
                      <a:srgbClr val="000000"/>
                    </a:solidFill>
                    <a:latin typeface="Helvetica" pitchFamily="34" charset="0"/>
                    <a:ea typeface="+mn-ea"/>
                  </a:rPr>
                  <a:t>Luftfahrt</a:t>
                </a:r>
                <a:endPara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  <a:ea typeface="+mn-ea"/>
                </a:endParaRPr>
              </a:p>
            </p:txBody>
          </p:sp>
          <p:pic>
            <p:nvPicPr>
              <p:cNvPr id="307261" name="Picture 9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5" y="2028"/>
                <a:ext cx="476" cy="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" name="Rectangle 91"/>
              <p:cNvSpPr>
                <a:spLocks noChangeArrowheads="1"/>
              </p:cNvSpPr>
              <p:nvPr/>
            </p:nvSpPr>
            <p:spPr bwMode="auto">
              <a:xfrm>
                <a:off x="2855" y="2484"/>
                <a:ext cx="36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914400">
                  <a:defRPr/>
                </a:pPr>
                <a:r>
                  <a:rPr lang="en-US" sz="1000" dirty="0" err="1">
                    <a:solidFill>
                      <a:srgbClr val="000000"/>
                    </a:solidFill>
                    <a:latin typeface="Helvetica" pitchFamily="34" charset="0"/>
                    <a:ea typeface="+mn-ea"/>
                  </a:rPr>
                  <a:t>Fernseher</a:t>
                </a:r>
                <a:endPara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  <a:ea typeface="+mn-ea"/>
                </a:endParaRPr>
              </a:p>
            </p:txBody>
          </p:sp>
          <p:pic>
            <p:nvPicPr>
              <p:cNvPr id="307263" name="Picture 9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9" y="2601"/>
                <a:ext cx="207" cy="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1" name="Rectangle 93"/>
              <p:cNvSpPr>
                <a:spLocks noChangeArrowheads="1"/>
              </p:cNvSpPr>
              <p:nvPr/>
            </p:nvSpPr>
            <p:spPr bwMode="auto">
              <a:xfrm>
                <a:off x="2290" y="2637"/>
                <a:ext cx="483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914400">
                  <a:defRPr/>
                </a:pPr>
                <a:r>
                  <a:rPr lang="en-US" sz="1000" dirty="0" err="1">
                    <a:solidFill>
                      <a:srgbClr val="000000"/>
                    </a:solidFill>
                    <a:latin typeface="Helvetica" pitchFamily="34" charset="0"/>
                    <a:ea typeface="+mn-ea"/>
                  </a:rPr>
                  <a:t>Vakuumröhre</a:t>
                </a:r>
                <a:endPara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  <a:ea typeface="+mn-ea"/>
                </a:endParaRPr>
              </a:p>
            </p:txBody>
          </p:sp>
          <p:pic>
            <p:nvPicPr>
              <p:cNvPr id="307265" name="Picture 94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4" y="2796"/>
                <a:ext cx="214" cy="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" name="Rectangle 95"/>
              <p:cNvSpPr>
                <a:spLocks noChangeArrowheads="1"/>
              </p:cNvSpPr>
              <p:nvPr/>
            </p:nvSpPr>
            <p:spPr bwMode="auto">
              <a:xfrm>
                <a:off x="1958" y="2734"/>
                <a:ext cx="35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914400">
                  <a:defRPr/>
                </a:pPr>
                <a:r>
                  <a:rPr lang="en-US" sz="1000" dirty="0" err="1">
                    <a:solidFill>
                      <a:srgbClr val="000000"/>
                    </a:solidFill>
                    <a:latin typeface="Helvetica" pitchFamily="34" charset="0"/>
                    <a:ea typeface="+mn-ea"/>
                  </a:rPr>
                  <a:t>Ottomotor</a:t>
                </a:r>
                <a:endPara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  <a:ea typeface="+mn-ea"/>
                </a:endParaRPr>
              </a:p>
            </p:txBody>
          </p:sp>
          <p:pic>
            <p:nvPicPr>
              <p:cNvPr id="307267" name="Picture 96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0" y="2906"/>
                <a:ext cx="37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5" name="Rectangle 97"/>
              <p:cNvSpPr>
                <a:spLocks noChangeArrowheads="1"/>
              </p:cNvSpPr>
              <p:nvPr/>
            </p:nvSpPr>
            <p:spPr bwMode="auto">
              <a:xfrm>
                <a:off x="1537" y="2861"/>
                <a:ext cx="46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defTabSz="914400">
                  <a:defRPr/>
                </a:pPr>
                <a:r>
                  <a:rPr lang="en-US" sz="1000" dirty="0" err="1">
                    <a:solidFill>
                      <a:srgbClr val="000000"/>
                    </a:solidFill>
                    <a:latin typeface="Helvetica" pitchFamily="34" charset="0"/>
                    <a:ea typeface="+mn-ea"/>
                  </a:rPr>
                  <a:t>Elektrischer</a:t>
                </a:r>
                <a:r>
                  <a:rPr lang="en-US" sz="1000" dirty="0">
                    <a:solidFill>
                      <a:srgbClr val="000000"/>
                    </a:solidFill>
                    <a:latin typeface="Helvetica" pitchFamily="34" charset="0"/>
                    <a:ea typeface="+mn-ea"/>
                  </a:rPr>
                  <a:t> Motor</a:t>
                </a:r>
                <a:endPara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  <a:ea typeface="+mn-ea"/>
                </a:endParaRPr>
              </a:p>
            </p:txBody>
          </p:sp>
          <p:pic>
            <p:nvPicPr>
              <p:cNvPr id="307269" name="Picture 9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2" y="3042"/>
                <a:ext cx="301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270" name="Picture 99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2" y="3091"/>
                <a:ext cx="362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8" name="Rectangle 100"/>
              <p:cNvSpPr>
                <a:spLocks noChangeArrowheads="1"/>
              </p:cNvSpPr>
              <p:nvPr/>
            </p:nvSpPr>
            <p:spPr bwMode="auto">
              <a:xfrm>
                <a:off x="1220" y="2880"/>
                <a:ext cx="374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defTabSz="914400">
                  <a:defRPr/>
                </a:pPr>
                <a:r>
                  <a:rPr lang="en-US" sz="1000" dirty="0" err="1">
                    <a:solidFill>
                      <a:srgbClr val="000000"/>
                    </a:solidFill>
                    <a:latin typeface="Helvetica" pitchFamily="34" charset="0"/>
                    <a:ea typeface="+mn-ea"/>
                  </a:rPr>
                  <a:t>Dampf-maschine</a:t>
                </a:r>
                <a:endPara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  <a:ea typeface="+mn-ea"/>
                </a:endParaRPr>
              </a:p>
            </p:txBody>
          </p:sp>
        </p:grpSp>
        <p:sp>
          <p:nvSpPr>
            <p:cNvPr id="83" name="Rectangle 89"/>
            <p:cNvSpPr>
              <a:spLocks noChangeArrowheads="1"/>
            </p:cNvSpPr>
            <p:nvPr/>
          </p:nvSpPr>
          <p:spPr bwMode="auto">
            <a:xfrm>
              <a:off x="5207014" y="3502021"/>
              <a:ext cx="48418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914400">
                <a:defRPr/>
              </a:pPr>
              <a:r>
                <a:rPr lang="en-US" sz="1000" dirty="0" err="1">
                  <a:solidFill>
                    <a:srgbClr val="000000"/>
                  </a:solidFill>
                  <a:latin typeface="Helvetica" pitchFamily="34" charset="0"/>
                  <a:ea typeface="+mn-ea"/>
                </a:rPr>
                <a:t>Nuklear</a:t>
              </a:r>
              <a:r>
                <a:rPr lang="en-US" sz="1000" dirty="0">
                  <a:solidFill>
                    <a:srgbClr val="000000"/>
                  </a:solidFill>
                  <a:latin typeface="Helvetica" pitchFamily="34" charset="0"/>
                  <a:ea typeface="+mn-ea"/>
                </a:rPr>
                <a:t>-</a:t>
              </a:r>
            </a:p>
            <a:p>
              <a:pPr algn="ctr" defTabSz="914400">
                <a:defRPr/>
              </a:pPr>
              <a:r>
                <a:rPr lang="en-US" sz="1000" dirty="0" err="1">
                  <a:solidFill>
                    <a:srgbClr val="000000"/>
                  </a:solidFill>
                  <a:latin typeface="Helvetica" pitchFamily="34" charset="0"/>
                  <a:ea typeface="+mn-ea"/>
                </a:rPr>
                <a:t>e</a:t>
              </a:r>
              <a:r>
                <a:rPr lang="en-US" sz="10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  <a:ea typeface="+mn-ea"/>
                </a:rPr>
                <a:t>nergie</a:t>
              </a:r>
              <a:r>
                <a:rPr lang="en-US" sz="1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  <a:ea typeface="+mn-ea"/>
                </a:rPr>
                <a:t> </a:t>
              </a:r>
              <a:endPara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endParaRPr>
            </a:p>
          </p:txBody>
        </p:sp>
      </p:grpSp>
      <p:sp>
        <p:nvSpPr>
          <p:cNvPr id="307273" name="Rectangle 5"/>
          <p:cNvSpPr>
            <a:spLocks noChangeArrowheads="1"/>
          </p:cNvSpPr>
          <p:nvPr/>
        </p:nvSpPr>
        <p:spPr bwMode="auto">
          <a:xfrm>
            <a:off x="7035800" y="1701800"/>
            <a:ext cx="1371600" cy="4457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de-DE" sz="1800"/>
          </a:p>
        </p:txBody>
      </p:sp>
      <p:sp>
        <p:nvSpPr>
          <p:cNvPr id="307274" name="Line 94"/>
          <p:cNvSpPr>
            <a:spLocks noChangeShapeType="1"/>
          </p:cNvSpPr>
          <p:nvPr/>
        </p:nvSpPr>
        <p:spPr bwMode="auto">
          <a:xfrm flipH="1">
            <a:off x="7023100" y="1785938"/>
            <a:ext cx="12700" cy="435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5" name="Rectangle 95"/>
          <p:cNvSpPr>
            <a:spLocks noChangeArrowheads="1"/>
          </p:cNvSpPr>
          <p:nvPr/>
        </p:nvSpPr>
        <p:spPr bwMode="auto">
          <a:xfrm>
            <a:off x="7848600" y="6121400"/>
            <a:ext cx="977900" cy="342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de-DE" sz="3600"/>
          </a:p>
        </p:txBody>
      </p:sp>
      <p:sp>
        <p:nvSpPr>
          <p:cNvPr id="225286" name="Rectangle 6"/>
          <p:cNvSpPr>
            <a:spLocks noChangeArrowheads="1"/>
          </p:cNvSpPr>
          <p:nvPr/>
        </p:nvSpPr>
        <p:spPr bwMode="auto">
          <a:xfrm>
            <a:off x="6334125" y="5989638"/>
            <a:ext cx="6334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14400">
              <a:defRPr/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Biomass</a:t>
            </a: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25287" name="Rectangle 7"/>
          <p:cNvSpPr>
            <a:spLocks noChangeArrowheads="1"/>
          </p:cNvSpPr>
          <p:nvPr/>
        </p:nvSpPr>
        <p:spPr bwMode="auto">
          <a:xfrm>
            <a:off x="6646863" y="5653088"/>
            <a:ext cx="330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14400">
              <a:defRPr/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Coal</a:t>
            </a: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25288" name="Rectangle 8"/>
          <p:cNvSpPr>
            <a:spLocks noChangeArrowheads="1"/>
          </p:cNvSpPr>
          <p:nvPr/>
        </p:nvSpPr>
        <p:spPr bwMode="auto">
          <a:xfrm>
            <a:off x="6054725" y="4254500"/>
            <a:ext cx="8794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14400"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</a:rPr>
              <a:t>Renewables</a:t>
            </a: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25289" name="Rectangle 9"/>
          <p:cNvSpPr>
            <a:spLocks noChangeArrowheads="1"/>
          </p:cNvSpPr>
          <p:nvPr/>
        </p:nvSpPr>
        <p:spPr bwMode="auto">
          <a:xfrm>
            <a:off x="6392863" y="4389438"/>
            <a:ext cx="5572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14400">
              <a:defRPr/>
            </a:pPr>
            <a:r>
              <a:rPr lang="en-US" sz="1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</a:rPr>
              <a:t>Nuclear</a:t>
            </a: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charset="-128"/>
            </a:endParaRPr>
          </a:p>
        </p:txBody>
      </p:sp>
      <p:sp>
        <p:nvSpPr>
          <p:cNvPr id="225290" name="Rectangle 10"/>
          <p:cNvSpPr>
            <a:spLocks noChangeArrowheads="1"/>
          </p:cNvSpPr>
          <p:nvPr/>
        </p:nvSpPr>
        <p:spPr bwMode="auto">
          <a:xfrm>
            <a:off x="6711950" y="5151438"/>
            <a:ext cx="20478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14400">
              <a:defRPr/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Oil</a:t>
            </a: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25291" name="Rectangle 11"/>
          <p:cNvSpPr>
            <a:spLocks noChangeArrowheads="1"/>
          </p:cNvSpPr>
          <p:nvPr/>
        </p:nvSpPr>
        <p:spPr bwMode="auto">
          <a:xfrm>
            <a:off x="6638925" y="4694238"/>
            <a:ext cx="2873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14400">
              <a:defRPr/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Gas</a:t>
            </a: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pSp>
        <p:nvGrpSpPr>
          <p:cNvPr id="307283" name="Group 83"/>
          <p:cNvGrpSpPr>
            <a:grpSpLocks/>
          </p:cNvGrpSpPr>
          <p:nvPr/>
        </p:nvGrpSpPr>
        <p:grpSpPr bwMode="auto">
          <a:xfrm>
            <a:off x="1308100" y="1892300"/>
            <a:ext cx="1854200" cy="1320800"/>
            <a:chOff x="824" y="1192"/>
            <a:chExt cx="1168" cy="832"/>
          </a:xfrm>
        </p:grpSpPr>
        <p:sp>
          <p:nvSpPr>
            <p:cNvPr id="307284" name="Freeform 56"/>
            <p:cNvSpPr>
              <a:spLocks/>
            </p:cNvSpPr>
            <p:nvPr/>
          </p:nvSpPr>
          <p:spPr bwMode="auto">
            <a:xfrm>
              <a:off x="824" y="1192"/>
              <a:ext cx="1168" cy="832"/>
            </a:xfrm>
            <a:custGeom>
              <a:avLst/>
              <a:gdLst>
                <a:gd name="T0" fmla="*/ 0 w 1168"/>
                <a:gd name="T1" fmla="*/ 4 h 832"/>
                <a:gd name="T2" fmla="*/ 0 w 1168"/>
                <a:gd name="T3" fmla="*/ 828 h 832"/>
                <a:gd name="T4" fmla="*/ 4 w 1168"/>
                <a:gd name="T5" fmla="*/ 832 h 832"/>
                <a:gd name="T6" fmla="*/ 1164 w 1168"/>
                <a:gd name="T7" fmla="*/ 832 h 832"/>
                <a:gd name="T8" fmla="*/ 1168 w 1168"/>
                <a:gd name="T9" fmla="*/ 828 h 832"/>
                <a:gd name="T10" fmla="*/ 1168 w 1168"/>
                <a:gd name="T11" fmla="*/ 4 h 832"/>
                <a:gd name="T12" fmla="*/ 1164 w 1168"/>
                <a:gd name="T13" fmla="*/ 0 h 832"/>
                <a:gd name="T14" fmla="*/ 4 w 1168"/>
                <a:gd name="T15" fmla="*/ 0 h 832"/>
                <a:gd name="T16" fmla="*/ 0 w 1168"/>
                <a:gd name="T17" fmla="*/ 4 h 832"/>
                <a:gd name="T18" fmla="*/ 0 w 1168"/>
                <a:gd name="T19" fmla="*/ 4 h 8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68"/>
                <a:gd name="T31" fmla="*/ 0 h 832"/>
                <a:gd name="T32" fmla="*/ 1168 w 1168"/>
                <a:gd name="T33" fmla="*/ 832 h 8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68" h="832">
                  <a:moveTo>
                    <a:pt x="0" y="4"/>
                  </a:moveTo>
                  <a:lnTo>
                    <a:pt x="0" y="828"/>
                  </a:lnTo>
                  <a:cubicBezTo>
                    <a:pt x="0" y="830"/>
                    <a:pt x="1" y="832"/>
                    <a:pt x="4" y="832"/>
                  </a:cubicBezTo>
                  <a:lnTo>
                    <a:pt x="1164" y="832"/>
                  </a:lnTo>
                  <a:cubicBezTo>
                    <a:pt x="1166" y="832"/>
                    <a:pt x="1168" y="830"/>
                    <a:pt x="1168" y="828"/>
                  </a:cubicBezTo>
                  <a:lnTo>
                    <a:pt x="1168" y="4"/>
                  </a:lnTo>
                  <a:cubicBezTo>
                    <a:pt x="1168" y="1"/>
                    <a:pt x="1166" y="0"/>
                    <a:pt x="1164" y="0"/>
                  </a:cubicBezTo>
                  <a:lnTo>
                    <a:pt x="4" y="0"/>
                  </a:lnTo>
                  <a:cubicBezTo>
                    <a:pt x="1" y="0"/>
                    <a:pt x="0" y="1"/>
                    <a:pt x="0" y="4"/>
                  </a:cubicBez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85" name="Freeform 57"/>
            <p:cNvSpPr>
              <a:spLocks noChangeArrowheads="1"/>
            </p:cNvSpPr>
            <p:nvPr/>
          </p:nvSpPr>
          <p:spPr bwMode="auto">
            <a:xfrm>
              <a:off x="856" y="1248"/>
              <a:ext cx="296" cy="80"/>
            </a:xfrm>
            <a:custGeom>
              <a:avLst/>
              <a:gdLst>
                <a:gd name="T0" fmla="*/ 0 w 296"/>
                <a:gd name="T1" fmla="*/ 0 h 80"/>
                <a:gd name="T2" fmla="*/ 296 w 296"/>
                <a:gd name="T3" fmla="*/ 0 h 80"/>
                <a:gd name="T4" fmla="*/ 296 w 296"/>
                <a:gd name="T5" fmla="*/ 80 h 80"/>
                <a:gd name="T6" fmla="*/ 0 w 296"/>
                <a:gd name="T7" fmla="*/ 80 h 80"/>
                <a:gd name="T8" fmla="*/ 0 w 296"/>
                <a:gd name="T9" fmla="*/ 0 h 80"/>
                <a:gd name="T10" fmla="*/ 0 w 296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6"/>
                <a:gd name="T19" fmla="*/ 0 h 80"/>
                <a:gd name="T20" fmla="*/ 296 w 296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6" h="80">
                  <a:moveTo>
                    <a:pt x="0" y="0"/>
                  </a:moveTo>
                  <a:lnTo>
                    <a:pt x="296" y="0"/>
                  </a:lnTo>
                  <a:lnTo>
                    <a:pt x="296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86" name="Text Box 58"/>
            <p:cNvSpPr txBox="1">
              <a:spLocks noChangeArrowheads="1"/>
            </p:cNvSpPr>
            <p:nvPr/>
          </p:nvSpPr>
          <p:spPr bwMode="auto">
            <a:xfrm>
              <a:off x="1176" y="1214"/>
              <a:ext cx="75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l" defTabSz="914400"/>
              <a:r>
                <a:rPr lang="en-US" sz="1200">
                  <a:solidFill>
                    <a:srgbClr val="000000"/>
                  </a:solidFill>
                  <a:latin typeface="Dialog"/>
                </a:rPr>
                <a:t>Other renewables</a:t>
              </a:r>
            </a:p>
          </p:txBody>
        </p:sp>
        <p:sp>
          <p:nvSpPr>
            <p:cNvPr id="307287" name="Freeform 59"/>
            <p:cNvSpPr>
              <a:spLocks noChangeArrowheads="1"/>
            </p:cNvSpPr>
            <p:nvPr/>
          </p:nvSpPr>
          <p:spPr bwMode="auto">
            <a:xfrm>
              <a:off x="856" y="1376"/>
              <a:ext cx="296" cy="80"/>
            </a:xfrm>
            <a:custGeom>
              <a:avLst/>
              <a:gdLst>
                <a:gd name="T0" fmla="*/ 0 w 296"/>
                <a:gd name="T1" fmla="*/ 0 h 80"/>
                <a:gd name="T2" fmla="*/ 296 w 296"/>
                <a:gd name="T3" fmla="*/ 0 h 80"/>
                <a:gd name="T4" fmla="*/ 296 w 296"/>
                <a:gd name="T5" fmla="*/ 80 h 80"/>
                <a:gd name="T6" fmla="*/ 0 w 296"/>
                <a:gd name="T7" fmla="*/ 80 h 80"/>
                <a:gd name="T8" fmla="*/ 0 w 296"/>
                <a:gd name="T9" fmla="*/ 0 h 80"/>
                <a:gd name="T10" fmla="*/ 0 w 296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6"/>
                <a:gd name="T19" fmla="*/ 0 h 80"/>
                <a:gd name="T20" fmla="*/ 296 w 296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6" h="80">
                  <a:moveTo>
                    <a:pt x="0" y="0"/>
                  </a:moveTo>
                  <a:lnTo>
                    <a:pt x="296" y="0"/>
                  </a:lnTo>
                  <a:lnTo>
                    <a:pt x="296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88" name="Text Box 60"/>
            <p:cNvSpPr txBox="1">
              <a:spLocks noChangeArrowheads="1"/>
            </p:cNvSpPr>
            <p:nvPr/>
          </p:nvSpPr>
          <p:spPr bwMode="auto">
            <a:xfrm>
              <a:off x="1176" y="1342"/>
              <a:ext cx="32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l" defTabSz="914400"/>
              <a:r>
                <a:rPr lang="en-US" sz="1200">
                  <a:solidFill>
                    <a:srgbClr val="000000"/>
                  </a:solidFill>
                  <a:latin typeface="Dialog"/>
                </a:rPr>
                <a:t>Nuclear</a:t>
              </a:r>
            </a:p>
          </p:txBody>
        </p:sp>
        <p:sp>
          <p:nvSpPr>
            <p:cNvPr id="307289" name="Freeform 61"/>
            <p:cNvSpPr>
              <a:spLocks noChangeArrowheads="1"/>
            </p:cNvSpPr>
            <p:nvPr/>
          </p:nvSpPr>
          <p:spPr bwMode="auto">
            <a:xfrm>
              <a:off x="856" y="1504"/>
              <a:ext cx="296" cy="80"/>
            </a:xfrm>
            <a:custGeom>
              <a:avLst/>
              <a:gdLst>
                <a:gd name="T0" fmla="*/ 0 w 296"/>
                <a:gd name="T1" fmla="*/ 0 h 80"/>
                <a:gd name="T2" fmla="*/ 296 w 296"/>
                <a:gd name="T3" fmla="*/ 0 h 80"/>
                <a:gd name="T4" fmla="*/ 296 w 296"/>
                <a:gd name="T5" fmla="*/ 80 h 80"/>
                <a:gd name="T6" fmla="*/ 0 w 296"/>
                <a:gd name="T7" fmla="*/ 80 h 80"/>
                <a:gd name="T8" fmla="*/ 0 w 296"/>
                <a:gd name="T9" fmla="*/ 0 h 80"/>
                <a:gd name="T10" fmla="*/ 0 w 296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6"/>
                <a:gd name="T19" fmla="*/ 0 h 80"/>
                <a:gd name="T20" fmla="*/ 296 w 296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6" h="80">
                  <a:moveTo>
                    <a:pt x="0" y="0"/>
                  </a:moveTo>
                  <a:lnTo>
                    <a:pt x="296" y="0"/>
                  </a:lnTo>
                  <a:lnTo>
                    <a:pt x="296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90" name="Text Box 62"/>
            <p:cNvSpPr txBox="1">
              <a:spLocks noChangeArrowheads="1"/>
            </p:cNvSpPr>
            <p:nvPr/>
          </p:nvSpPr>
          <p:spPr bwMode="auto">
            <a:xfrm>
              <a:off x="1176" y="1470"/>
              <a:ext cx="17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l" defTabSz="914400"/>
              <a:r>
                <a:rPr lang="en-US" sz="1200">
                  <a:solidFill>
                    <a:srgbClr val="000000"/>
                  </a:solidFill>
                  <a:latin typeface="Dialog"/>
                </a:rPr>
                <a:t>Gas</a:t>
              </a:r>
            </a:p>
          </p:txBody>
        </p:sp>
        <p:sp>
          <p:nvSpPr>
            <p:cNvPr id="307291" name="Freeform 63"/>
            <p:cNvSpPr>
              <a:spLocks noChangeArrowheads="1"/>
            </p:cNvSpPr>
            <p:nvPr/>
          </p:nvSpPr>
          <p:spPr bwMode="auto">
            <a:xfrm>
              <a:off x="856" y="1632"/>
              <a:ext cx="296" cy="80"/>
            </a:xfrm>
            <a:custGeom>
              <a:avLst/>
              <a:gdLst>
                <a:gd name="T0" fmla="*/ 0 w 296"/>
                <a:gd name="T1" fmla="*/ 0 h 80"/>
                <a:gd name="T2" fmla="*/ 296 w 296"/>
                <a:gd name="T3" fmla="*/ 0 h 80"/>
                <a:gd name="T4" fmla="*/ 296 w 296"/>
                <a:gd name="T5" fmla="*/ 80 h 80"/>
                <a:gd name="T6" fmla="*/ 0 w 296"/>
                <a:gd name="T7" fmla="*/ 80 h 80"/>
                <a:gd name="T8" fmla="*/ 0 w 296"/>
                <a:gd name="T9" fmla="*/ 0 h 80"/>
                <a:gd name="T10" fmla="*/ 0 w 296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6"/>
                <a:gd name="T19" fmla="*/ 0 h 80"/>
                <a:gd name="T20" fmla="*/ 296 w 296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6" h="80">
                  <a:moveTo>
                    <a:pt x="0" y="0"/>
                  </a:moveTo>
                  <a:lnTo>
                    <a:pt x="296" y="0"/>
                  </a:lnTo>
                  <a:lnTo>
                    <a:pt x="296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92" name="Text Box 64"/>
            <p:cNvSpPr txBox="1">
              <a:spLocks noChangeArrowheads="1"/>
            </p:cNvSpPr>
            <p:nvPr/>
          </p:nvSpPr>
          <p:spPr bwMode="auto">
            <a:xfrm>
              <a:off x="1176" y="1598"/>
              <a:ext cx="11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l" defTabSz="914400"/>
              <a:r>
                <a:rPr lang="en-US" sz="1200">
                  <a:solidFill>
                    <a:srgbClr val="000000"/>
                  </a:solidFill>
                  <a:latin typeface="Dialog"/>
                </a:rPr>
                <a:t>Oil</a:t>
              </a:r>
            </a:p>
          </p:txBody>
        </p:sp>
        <p:sp>
          <p:nvSpPr>
            <p:cNvPr id="307293" name="Freeform 65"/>
            <p:cNvSpPr>
              <a:spLocks noChangeArrowheads="1"/>
            </p:cNvSpPr>
            <p:nvPr/>
          </p:nvSpPr>
          <p:spPr bwMode="auto">
            <a:xfrm>
              <a:off x="856" y="1760"/>
              <a:ext cx="296" cy="80"/>
            </a:xfrm>
            <a:custGeom>
              <a:avLst/>
              <a:gdLst>
                <a:gd name="T0" fmla="*/ 0 w 296"/>
                <a:gd name="T1" fmla="*/ 0 h 80"/>
                <a:gd name="T2" fmla="*/ 296 w 296"/>
                <a:gd name="T3" fmla="*/ 0 h 80"/>
                <a:gd name="T4" fmla="*/ 296 w 296"/>
                <a:gd name="T5" fmla="*/ 80 h 80"/>
                <a:gd name="T6" fmla="*/ 0 w 296"/>
                <a:gd name="T7" fmla="*/ 80 h 80"/>
                <a:gd name="T8" fmla="*/ 0 w 296"/>
                <a:gd name="T9" fmla="*/ 0 h 80"/>
                <a:gd name="T10" fmla="*/ 0 w 296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6"/>
                <a:gd name="T19" fmla="*/ 0 h 80"/>
                <a:gd name="T20" fmla="*/ 296 w 296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6" h="80">
                  <a:moveTo>
                    <a:pt x="0" y="0"/>
                  </a:moveTo>
                  <a:lnTo>
                    <a:pt x="296" y="0"/>
                  </a:lnTo>
                  <a:lnTo>
                    <a:pt x="296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94" name="Text Box 66"/>
            <p:cNvSpPr txBox="1">
              <a:spLocks noChangeArrowheads="1"/>
            </p:cNvSpPr>
            <p:nvPr/>
          </p:nvSpPr>
          <p:spPr bwMode="auto">
            <a:xfrm>
              <a:off x="1176" y="1726"/>
              <a:ext cx="19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l" defTabSz="914400"/>
              <a:r>
                <a:rPr lang="en-US" sz="1200">
                  <a:solidFill>
                    <a:srgbClr val="000000"/>
                  </a:solidFill>
                  <a:latin typeface="Dialog"/>
                </a:rPr>
                <a:t>Coal</a:t>
              </a:r>
            </a:p>
          </p:txBody>
        </p:sp>
        <p:sp>
          <p:nvSpPr>
            <p:cNvPr id="307295" name="Freeform 67"/>
            <p:cNvSpPr>
              <a:spLocks noChangeArrowheads="1"/>
            </p:cNvSpPr>
            <p:nvPr/>
          </p:nvSpPr>
          <p:spPr bwMode="auto">
            <a:xfrm>
              <a:off x="856" y="1888"/>
              <a:ext cx="296" cy="80"/>
            </a:xfrm>
            <a:custGeom>
              <a:avLst/>
              <a:gdLst>
                <a:gd name="T0" fmla="*/ 0 w 296"/>
                <a:gd name="T1" fmla="*/ 0 h 80"/>
                <a:gd name="T2" fmla="*/ 296 w 296"/>
                <a:gd name="T3" fmla="*/ 0 h 80"/>
                <a:gd name="T4" fmla="*/ 296 w 296"/>
                <a:gd name="T5" fmla="*/ 80 h 80"/>
                <a:gd name="T6" fmla="*/ 0 w 296"/>
                <a:gd name="T7" fmla="*/ 80 h 80"/>
                <a:gd name="T8" fmla="*/ 0 w 296"/>
                <a:gd name="T9" fmla="*/ 0 h 80"/>
                <a:gd name="T10" fmla="*/ 0 w 296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6"/>
                <a:gd name="T19" fmla="*/ 0 h 80"/>
                <a:gd name="T20" fmla="*/ 296 w 296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6" h="80">
                  <a:moveTo>
                    <a:pt x="0" y="0"/>
                  </a:moveTo>
                  <a:lnTo>
                    <a:pt x="296" y="0"/>
                  </a:lnTo>
                  <a:lnTo>
                    <a:pt x="296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96" name="Text Box 68"/>
            <p:cNvSpPr txBox="1">
              <a:spLocks noChangeArrowheads="1"/>
            </p:cNvSpPr>
            <p:nvPr/>
          </p:nvSpPr>
          <p:spPr bwMode="auto">
            <a:xfrm>
              <a:off x="1176" y="1854"/>
              <a:ext cx="36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l" defTabSz="914400"/>
              <a:r>
                <a:rPr lang="en-US" sz="1200">
                  <a:solidFill>
                    <a:srgbClr val="000000"/>
                  </a:solidFill>
                  <a:latin typeface="Dialog"/>
                </a:rPr>
                <a:t>Biomass</a:t>
              </a:r>
            </a:p>
          </p:txBody>
        </p:sp>
      </p:grpSp>
      <p:sp>
        <p:nvSpPr>
          <p:cNvPr id="100" name="Rectangle 3"/>
          <p:cNvSpPr>
            <a:spLocks noChangeArrowheads="1"/>
          </p:cNvSpPr>
          <p:nvPr/>
        </p:nvSpPr>
        <p:spPr bwMode="auto">
          <a:xfrm>
            <a:off x="685800" y="520700"/>
            <a:ext cx="7772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defTabSz="914400" eaLnBrk="0" hangingPunct="0">
              <a:defRPr/>
            </a:pPr>
            <a:r>
              <a:rPr lang="en-US" sz="4000" b="1" dirty="0">
                <a:solidFill>
                  <a:srgbClr val="003399"/>
                </a:solidFill>
                <a:latin typeface="Arial" pitchFamily="34" charset="0"/>
                <a:ea typeface="+mj-ea"/>
                <a:cs typeface="Arial" pitchFamily="34" charset="0"/>
              </a:rPr>
              <a:t>Global Primary Energy</a:t>
            </a:r>
          </a:p>
          <a:p>
            <a:pPr algn="ctr" defTabSz="914400" eaLnBrk="0" hangingPunct="0"/>
            <a:r>
              <a:rPr lang="en-US" sz="3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Historical Evolution</a:t>
            </a:r>
            <a:r>
              <a:rPr lang="en-US" sz="3600" dirty="0">
                <a:solidFill>
                  <a:srgbClr val="000099"/>
                </a:solidFill>
              </a:rPr>
              <a:t/>
            </a:r>
            <a:br>
              <a:rPr lang="en-US" sz="3600" dirty="0">
                <a:solidFill>
                  <a:srgbClr val="000099"/>
                </a:solidFill>
              </a:rPr>
            </a:br>
            <a:endParaRPr lang="en-US" sz="3600" dirty="0">
              <a:solidFill>
                <a:srgbClr val="000099"/>
              </a:solidFill>
            </a:endParaRPr>
          </a:p>
        </p:txBody>
      </p:sp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352" y="470575"/>
            <a:ext cx="1074649" cy="137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7967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iasa-light-version">
  <a:themeElements>
    <a:clrScheme name="iiasa-light-vers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light-versio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iiasa-light-vers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light-vers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light-vers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light-vers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light-vers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light-vers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light-vers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light-vers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light-vers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light-vers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light-vers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light-vers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iiasa-version4">
  <a:themeElements>
    <a:clrScheme name="iiasa-version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4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Leer">
  <a:themeElements>
    <a:clrScheme name="">
      <a:dk1>
        <a:srgbClr val="474746"/>
      </a:dk1>
      <a:lt1>
        <a:srgbClr val="FFFFFF"/>
      </a:lt1>
      <a:dk2>
        <a:srgbClr val="0087C3"/>
      </a:dk2>
      <a:lt2>
        <a:srgbClr val="141313"/>
      </a:lt2>
      <a:accent1>
        <a:srgbClr val="0087C3"/>
      </a:accent1>
      <a:accent2>
        <a:srgbClr val="005988"/>
      </a:accent2>
      <a:accent3>
        <a:srgbClr val="FFFFFF"/>
      </a:accent3>
      <a:accent4>
        <a:srgbClr val="3B3B3A"/>
      </a:accent4>
      <a:accent5>
        <a:srgbClr val="AAC3DE"/>
      </a:accent5>
      <a:accent6>
        <a:srgbClr val="00507B"/>
      </a:accent6>
      <a:hlink>
        <a:srgbClr val="578C2E"/>
      </a:hlink>
      <a:folHlink>
        <a:srgbClr val="D7471F"/>
      </a:folHlink>
    </a:clrScheme>
    <a:fontScheme name="Leer">
      <a:majorFont>
        <a:latin typeface="Arial Bold"/>
        <a:ea typeface=""/>
        <a:cs typeface=""/>
      </a:majorFont>
      <a:minorFont>
        <a:latin typeface="Arial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lnDef>
  </a:objectDefaults>
  <a:extraClrSchemeLst>
    <a:extraClrScheme>
      <a:clrScheme name="Le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87C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3DE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testiiasa">
  <a:themeElements>
    <a:clrScheme name="6_testiiasa 8">
      <a:dk1>
        <a:srgbClr val="000000"/>
      </a:dk1>
      <a:lt1>
        <a:srgbClr val="FFFFFF"/>
      </a:lt1>
      <a:dk2>
        <a:srgbClr val="FF9933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6_testiiasa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testiia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testiia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testiia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testiia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testiia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testiia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testiia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testiiasa 8">
        <a:dk1>
          <a:srgbClr val="000000"/>
        </a:dk1>
        <a:lt1>
          <a:srgbClr val="FFFFFF"/>
        </a:lt1>
        <a:dk2>
          <a:srgbClr val="FF9933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testiiasa 9">
        <a:dk1>
          <a:srgbClr val="000000"/>
        </a:dk1>
        <a:lt1>
          <a:srgbClr val="FFFFFF"/>
        </a:lt1>
        <a:dk2>
          <a:srgbClr val="FF9933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sentation Light">
  <a:themeElements>
    <a:clrScheme name="iiasa-vers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iiasa-version4">
  <a:themeElements>
    <a:clrScheme name="iiasa-version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4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Presentation Light">
  <a:themeElements>
    <a:clrScheme name="iiasa-vers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testiiasa">
  <a:themeElements>
    <a:clrScheme name="6_testiiasa 8">
      <a:dk1>
        <a:srgbClr val="000000"/>
      </a:dk1>
      <a:lt1>
        <a:srgbClr val="FFFFFF"/>
      </a:lt1>
      <a:dk2>
        <a:srgbClr val="FF9933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6_testiias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testiia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testiia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testiia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testiia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testiia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testiia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testiia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testiiasa 8">
        <a:dk1>
          <a:srgbClr val="000000"/>
        </a:dk1>
        <a:lt1>
          <a:srgbClr val="FFFFFF"/>
        </a:lt1>
        <a:dk2>
          <a:srgbClr val="FF9933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testiiasa 9">
        <a:dk1>
          <a:srgbClr val="000000"/>
        </a:dk1>
        <a:lt1>
          <a:srgbClr val="FFFFFF"/>
        </a:lt1>
        <a:dk2>
          <a:srgbClr val="FF9933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iiasa-version4">
  <a:themeElements>
    <a:clrScheme name="iiasa-version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4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testiiasa">
  <a:themeElements>
    <a:clrScheme name="6_testiiasa 8">
      <a:dk1>
        <a:srgbClr val="000000"/>
      </a:dk1>
      <a:lt1>
        <a:srgbClr val="FFFFFF"/>
      </a:lt1>
      <a:dk2>
        <a:srgbClr val="FF9933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6_testiias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testiia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testiia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testiia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testiia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testiia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testiia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testiia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testiiasa 8">
        <a:dk1>
          <a:srgbClr val="000000"/>
        </a:dk1>
        <a:lt1>
          <a:srgbClr val="FFFFFF"/>
        </a:lt1>
        <a:dk2>
          <a:srgbClr val="FF9933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testiiasa 9">
        <a:dk1>
          <a:srgbClr val="000000"/>
        </a:dk1>
        <a:lt1>
          <a:srgbClr val="FFFFFF"/>
        </a:lt1>
        <a:dk2>
          <a:srgbClr val="FF9933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59483</TotalTime>
  <Words>568</Words>
  <Application>Microsoft Office PowerPoint</Application>
  <PresentationFormat>On-screen Show (4:3)</PresentationFormat>
  <Paragraphs>227</Paragraphs>
  <Slides>19</Slides>
  <Notes>19</Notes>
  <HiddenSlides>1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iiasa-light-version</vt:lpstr>
      <vt:lpstr>7_testiiasa</vt:lpstr>
      <vt:lpstr>Presentation Light</vt:lpstr>
      <vt:lpstr>iiasa-version4</vt:lpstr>
      <vt:lpstr>Custom Design</vt:lpstr>
      <vt:lpstr>1_Presentation Light</vt:lpstr>
      <vt:lpstr>6_testiiasa</vt:lpstr>
      <vt:lpstr>1_iiasa-version4</vt:lpstr>
      <vt:lpstr>8_testiiasa</vt:lpstr>
      <vt:lpstr>Azure</vt:lpstr>
      <vt:lpstr>2_iiasa-version4</vt:lpstr>
      <vt:lpstr>Leer</vt:lpstr>
      <vt:lpstr> Role of Technology in Reducing CO2 to Zero</vt:lpstr>
      <vt:lpstr>PowerPoint Presentation</vt:lpstr>
      <vt:lpstr>Supply Technologies Cost Trends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Globale Primärenergie</vt:lpstr>
      <vt:lpstr>PowerPoint Presentation</vt:lpstr>
      <vt:lpstr>“Learning” Through Scale</vt:lpstr>
      <vt:lpstr>Possible transformational technologies</vt:lpstr>
      <vt:lpstr>PowerPoint Presentation</vt:lpstr>
      <vt:lpstr>Transformational Change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Eurasian Energy Perspectives in the Global Context</dc:title>
  <dc:creator>Mathis Rogner</dc:creator>
  <cp:lastModifiedBy>naki</cp:lastModifiedBy>
  <cp:revision>465</cp:revision>
  <cp:lastPrinted>2017-02-03T17:36:36Z</cp:lastPrinted>
  <dcterms:created xsi:type="dcterms:W3CDTF">2014-03-05T09:17:07Z</dcterms:created>
  <dcterms:modified xsi:type="dcterms:W3CDTF">2017-09-06T11:29:15Z</dcterms:modified>
</cp:coreProperties>
</file>